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63" r:id="rId4"/>
    <p:sldId id="259" r:id="rId5"/>
    <p:sldId id="278" r:id="rId6"/>
    <p:sldId id="290" r:id="rId7"/>
    <p:sldId id="284" r:id="rId8"/>
    <p:sldId id="279" r:id="rId9"/>
    <p:sldId id="289" r:id="rId10"/>
    <p:sldId id="285" r:id="rId11"/>
    <p:sldId id="280" r:id="rId12"/>
    <p:sldId id="288" r:id="rId13"/>
    <p:sldId id="287" r:id="rId14"/>
    <p:sldId id="286" r:id="rId15"/>
  </p:sldIdLst>
  <p:sldSz cx="23039388" cy="17279938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Book Antiqua" panose="02040602050305030304" pitchFamily="18" charset="0"/>
      <p:regular r:id="rId18"/>
      <p:bold r:id="rId19"/>
      <p:italic r:id="rId20"/>
      <p:boldItalic r:id="rId21"/>
    </p:embeddedFont>
    <p:embeddedFont>
      <p:font typeface="Poiret One" panose="00000500000000000000" pitchFamily="2" charset="0"/>
      <p:regular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Segoe UI Black" panose="020B0A02040204020203" pitchFamily="3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34D947-06FE-47AB-BA93-F73D7CEED9AA}">
  <a:tblStyle styleId="{1A34D947-06FE-47AB-BA93-F73D7CEED9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 snapToGrid="0">
      <p:cViewPr varScale="1">
        <p:scale>
          <a:sx n="39" d="100"/>
          <a:sy n="39" d="100"/>
        </p:scale>
        <p:origin x="106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1978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c62cdcc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c62cdcc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513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c62cdcca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c62cdcca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915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3c62cdcca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3c62cdcca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87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3c62cdcc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3c62cdcc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65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c62cdcca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c62cdcca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25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3c62cdcca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3c62cdcca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97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0b964a2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0b964a2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14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3c62cdcca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3c62cdcca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35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c62cdcca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c62cdcca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78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3c62cdcca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3c62cdcca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43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3c62cdcc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3c62cdcc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81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c62cdcca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c62cdcca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16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3c62cdcca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3c62cdcca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80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3c62cdcc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3c62cdcc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74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64600" y="3159375"/>
            <a:ext cx="14710800" cy="89535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204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64600" y="12265125"/>
            <a:ext cx="14710800" cy="20448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785386" y="3716115"/>
            <a:ext cx="21469200" cy="659640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785386" y="10590152"/>
            <a:ext cx="21469200" cy="43701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marL="457200" lvl="0" indent="-469900" algn="ctr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marL="914400" lvl="1" indent="-469900" algn="ctr">
              <a:spcBef>
                <a:spcPts val="0"/>
              </a:spcBef>
              <a:spcAft>
                <a:spcPts val="0"/>
              </a:spcAft>
              <a:buSzPts val="3800"/>
              <a:buChar char="○"/>
              <a:defRPr/>
            </a:lvl2pPr>
            <a:lvl3pPr marL="1371600" lvl="2" indent="-469900" algn="ctr">
              <a:spcBef>
                <a:spcPts val="0"/>
              </a:spcBef>
              <a:spcAft>
                <a:spcPts val="0"/>
              </a:spcAft>
              <a:buSzPts val="3800"/>
              <a:buChar char="■"/>
              <a:defRPr/>
            </a:lvl3pPr>
            <a:lvl4pPr marL="1828800" lvl="3" indent="-469900" algn="ctr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4pPr>
            <a:lvl5pPr marL="2286000" lvl="4" indent="-469900" algn="ctr">
              <a:spcBef>
                <a:spcPts val="0"/>
              </a:spcBef>
              <a:spcAft>
                <a:spcPts val="0"/>
              </a:spcAft>
              <a:buSzPts val="3800"/>
              <a:buChar char="○"/>
              <a:defRPr/>
            </a:lvl5pPr>
            <a:lvl6pPr marL="2743200" lvl="5" indent="-469900" algn="ctr">
              <a:spcBef>
                <a:spcPts val="0"/>
              </a:spcBef>
              <a:spcAft>
                <a:spcPts val="0"/>
              </a:spcAft>
              <a:buSzPts val="3800"/>
              <a:buChar char="■"/>
              <a:defRPr/>
            </a:lvl6pPr>
            <a:lvl7pPr marL="3200400" lvl="6" indent="-469900" algn="ctr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7pPr>
            <a:lvl8pPr marL="3657600" lvl="7" indent="-469900" algn="ctr">
              <a:spcBef>
                <a:spcPts val="0"/>
              </a:spcBef>
              <a:spcAft>
                <a:spcPts val="0"/>
              </a:spcAft>
              <a:buSzPts val="3800"/>
              <a:buChar char="○"/>
              <a:defRPr/>
            </a:lvl8pPr>
            <a:lvl9pPr marL="4114800" lvl="8" indent="-469900" algn="ctr">
              <a:spcBef>
                <a:spcPts val="0"/>
              </a:spcBef>
              <a:spcAft>
                <a:spcPts val="0"/>
              </a:spcAft>
              <a:buSzPts val="3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3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2597225" y="3419000"/>
            <a:ext cx="17845500" cy="39918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7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7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7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7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7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7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7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7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3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2844375" y="3459650"/>
            <a:ext cx="17351400" cy="78042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7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7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7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7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7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7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7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7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85386" y="7225953"/>
            <a:ext cx="21469200" cy="28281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1567400" y="3603800"/>
            <a:ext cx="19905300" cy="10581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7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7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7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7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7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7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7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7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785386" y="3871832"/>
            <a:ext cx="10078500" cy="114777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marL="457200" lvl="0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12176126" y="3871832"/>
            <a:ext cx="10078500" cy="114777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marL="457200" lvl="0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551700" y="428300"/>
            <a:ext cx="15936600" cy="17373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785386" y="4668472"/>
            <a:ext cx="7075200" cy="106815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marL="457200" lvl="0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1235276" y="1512315"/>
            <a:ext cx="16044900" cy="137433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11520000" y="-420"/>
            <a:ext cx="11520000" cy="172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5950" tIns="255950" rIns="255950" bIns="255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668976" y="4142950"/>
            <a:ext cx="10192500" cy="498000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668976" y="9417155"/>
            <a:ext cx="10192500" cy="41493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12445984" y="2432588"/>
            <a:ext cx="9668100" cy="124140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marL="457200" lvl="0" indent="-46990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marL="914400" lvl="1" indent="-469900">
              <a:spcBef>
                <a:spcPts val="0"/>
              </a:spcBef>
              <a:spcAft>
                <a:spcPts val="0"/>
              </a:spcAft>
              <a:buSzPts val="3800"/>
              <a:buChar char="○"/>
              <a:defRPr/>
            </a:lvl2pPr>
            <a:lvl3pPr marL="1371600" lvl="2" indent="-469900">
              <a:spcBef>
                <a:spcPts val="0"/>
              </a:spcBef>
              <a:spcAft>
                <a:spcPts val="0"/>
              </a:spcAft>
              <a:buSzPts val="3800"/>
              <a:buChar char="■"/>
              <a:defRPr/>
            </a:lvl3pPr>
            <a:lvl4pPr marL="1828800" lvl="3" indent="-46990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4pPr>
            <a:lvl5pPr marL="2286000" lvl="4" indent="-469900">
              <a:spcBef>
                <a:spcPts val="0"/>
              </a:spcBef>
              <a:spcAft>
                <a:spcPts val="0"/>
              </a:spcAft>
              <a:buSzPts val="3800"/>
              <a:buChar char="○"/>
              <a:defRPr/>
            </a:lvl5pPr>
            <a:lvl6pPr marL="2743200" lvl="5" indent="-469900">
              <a:spcBef>
                <a:spcPts val="0"/>
              </a:spcBef>
              <a:spcAft>
                <a:spcPts val="0"/>
              </a:spcAft>
              <a:buSzPts val="3800"/>
              <a:buChar char="■"/>
              <a:defRPr/>
            </a:lvl6pPr>
            <a:lvl7pPr marL="3200400" lvl="6" indent="-46990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7pPr>
            <a:lvl8pPr marL="3657600" lvl="7" indent="-469900">
              <a:spcBef>
                <a:spcPts val="0"/>
              </a:spcBef>
              <a:spcAft>
                <a:spcPts val="0"/>
              </a:spcAft>
              <a:buSzPts val="3800"/>
              <a:buChar char="○"/>
              <a:defRPr/>
            </a:lvl8pPr>
            <a:lvl9pPr marL="4114800" lvl="8" indent="-469900">
              <a:spcBef>
                <a:spcPts val="0"/>
              </a:spcBef>
              <a:spcAft>
                <a:spcPts val="0"/>
              </a:spcAft>
              <a:buSzPts val="3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785386" y="14212955"/>
            <a:ext cx="15115200" cy="20328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oiret One"/>
              <a:buNone/>
              <a:defRPr sz="78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5386" y="3871832"/>
            <a:ext cx="21469200" cy="114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t" anchorCtr="0">
            <a:noAutofit/>
          </a:bodyPr>
          <a:lstStyle>
            <a:lvl1pPr marL="457200" lvl="0" indent="-469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Poppins"/>
              <a:buChar char="●"/>
              <a:defRPr sz="3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469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Poppins"/>
              <a:buChar char="○"/>
              <a:defRPr sz="3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469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Poppins"/>
              <a:buChar char="■"/>
              <a:defRPr sz="3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469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Poppins"/>
              <a:buChar char="●"/>
              <a:defRPr sz="3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469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Poppins"/>
              <a:buChar char="○"/>
              <a:defRPr sz="3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469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Poppins"/>
              <a:buChar char="■"/>
              <a:defRPr sz="3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469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Poppins"/>
              <a:buChar char="●"/>
              <a:defRPr sz="3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469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Poppins"/>
              <a:buChar char="○"/>
              <a:defRPr sz="3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469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Poppins"/>
              <a:buChar char="■"/>
              <a:defRPr sz="3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14221">
          <p15:clr>
            <a:srgbClr val="EA4335"/>
          </p15:clr>
        </p15:guide>
        <p15:guide id="3" orient="horz" pos="300">
          <p15:clr>
            <a:srgbClr val="EA4335"/>
          </p15:clr>
        </p15:guide>
        <p15:guide id="4" orient="horz" pos="105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1"/>
          <p:cNvGrpSpPr/>
          <p:nvPr/>
        </p:nvGrpSpPr>
        <p:grpSpPr>
          <a:xfrm>
            <a:off x="2614936" y="1748125"/>
            <a:ext cx="17775011" cy="13820225"/>
            <a:chOff x="2614936" y="1748125"/>
            <a:chExt cx="17775011" cy="13820225"/>
          </a:xfrm>
        </p:grpSpPr>
        <p:sp>
          <p:nvSpPr>
            <p:cNvPr id="62" name="Google Shape;62;p21"/>
            <p:cNvSpPr/>
            <p:nvPr/>
          </p:nvSpPr>
          <p:spPr>
            <a:xfrm>
              <a:off x="19504647" y="1748125"/>
              <a:ext cx="885300" cy="88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21"/>
            <p:cNvCxnSpPr/>
            <p:nvPr/>
          </p:nvCxnSpPr>
          <p:spPr>
            <a:xfrm>
              <a:off x="3487325" y="3715950"/>
              <a:ext cx="0" cy="98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21"/>
            <p:cNvCxnSpPr/>
            <p:nvPr/>
          </p:nvCxnSpPr>
          <p:spPr>
            <a:xfrm>
              <a:off x="19504650" y="3715950"/>
              <a:ext cx="0" cy="98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21"/>
            <p:cNvSpPr/>
            <p:nvPr/>
          </p:nvSpPr>
          <p:spPr>
            <a:xfrm>
              <a:off x="3079950" y="2170650"/>
              <a:ext cx="16880100" cy="12938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1"/>
            <p:cNvSpPr/>
            <p:nvPr/>
          </p:nvSpPr>
          <p:spPr>
            <a:xfrm>
              <a:off x="2614936" y="14683050"/>
              <a:ext cx="885300" cy="88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1"/>
          <p:cNvGrpSpPr/>
          <p:nvPr/>
        </p:nvGrpSpPr>
        <p:grpSpPr>
          <a:xfrm>
            <a:off x="457194" y="475494"/>
            <a:ext cx="5086529" cy="5086529"/>
            <a:chOff x="457194" y="475494"/>
            <a:chExt cx="5086529" cy="5086529"/>
          </a:xfrm>
        </p:grpSpPr>
        <p:sp>
          <p:nvSpPr>
            <p:cNvPr id="68" name="Google Shape;68;p21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" name="Google Shape;69;p21"/>
            <p:cNvCxnSpPr>
              <a:stCxn id="68" idx="0"/>
              <a:endCxn id="68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21"/>
            <p:cNvCxnSpPr>
              <a:stCxn id="68" idx="1"/>
              <a:endCxn id="68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21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21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73" name="Google Shape;73;p21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1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5" name="Google Shape;75;p21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1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1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" name="Google Shape;78;p21"/>
            <p:cNvCxnSpPr>
              <a:stCxn id="71" idx="1"/>
              <a:endCxn id="71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21"/>
            <p:cNvCxnSpPr>
              <a:stCxn id="71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" name="Google Shape;80;p21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1" name="Google Shape;81;p21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1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3" name="Google Shape;83;p21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1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1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1"/>
          <p:cNvGrpSpPr/>
          <p:nvPr/>
        </p:nvGrpSpPr>
        <p:grpSpPr>
          <a:xfrm rot="10800000">
            <a:off x="17490008" y="11738419"/>
            <a:ext cx="5086529" cy="5086529"/>
            <a:chOff x="457194" y="475494"/>
            <a:chExt cx="5086529" cy="5086529"/>
          </a:xfrm>
        </p:grpSpPr>
        <p:sp>
          <p:nvSpPr>
            <p:cNvPr id="87" name="Google Shape;87;p21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" name="Google Shape;88;p21"/>
            <p:cNvCxnSpPr>
              <a:stCxn id="87" idx="0"/>
              <a:endCxn id="87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21"/>
            <p:cNvCxnSpPr>
              <a:stCxn id="87" idx="1"/>
              <a:endCxn id="87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21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21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92" name="Google Shape;92;p21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21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4" name="Google Shape;94;p21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" name="Google Shape;97;p21"/>
            <p:cNvCxnSpPr>
              <a:stCxn id="90" idx="1"/>
              <a:endCxn id="90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21"/>
            <p:cNvCxnSpPr>
              <a:stCxn id="90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9" name="Google Shape;99;p21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100" name="Google Shape;100;p21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21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2" name="Google Shape;102;p21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21"/>
          <p:cNvSpPr txBox="1">
            <a:spLocks noGrp="1"/>
          </p:cNvSpPr>
          <p:nvPr>
            <p:ph type="ctrTitle"/>
          </p:nvPr>
        </p:nvSpPr>
        <p:spPr>
          <a:xfrm>
            <a:off x="4086041" y="4331415"/>
            <a:ext cx="14710800" cy="89535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/>
          <a:p>
            <a:pPr lvl="0"/>
            <a:r>
              <a:rPr lang="en-US" sz="13000" dirty="0">
                <a:solidFill>
                  <a:srgbClr val="191919"/>
                </a:solidFill>
                <a:latin typeface="Book Antiqua" panose="02040602050305030304" pitchFamily="18" charset="0"/>
                <a:ea typeface="Segoe UI Black" panose="020B0A02040204020203" pitchFamily="34" charset="0"/>
              </a:rPr>
              <a:t>INTRODUCTION</a:t>
            </a:r>
            <a:r>
              <a:rPr lang="en-US" sz="14000" dirty="0">
                <a:solidFill>
                  <a:srgbClr val="191919"/>
                </a:solidFill>
                <a:latin typeface="Book Antiqua" panose="02040602050305030304" pitchFamily="18" charset="0"/>
                <a:ea typeface="Segoe UI Black" panose="020B0A02040204020203" pitchFamily="34" charset="0"/>
              </a:rPr>
              <a:t> TO  ARTIFICIAL INTELLIGENCE</a:t>
            </a:r>
            <a:br>
              <a:rPr lang="en-US" sz="10000" dirty="0">
                <a:solidFill>
                  <a:srgbClr val="191919"/>
                </a:solidFill>
              </a:rPr>
            </a:br>
            <a:endParaRPr dirty="0">
              <a:solidFill>
                <a:srgbClr val="A08342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9000" b="1" dirty="0">
                <a:solidFill>
                  <a:srgbClr val="A08342"/>
                </a:solidFill>
              </a:rPr>
              <a:t>Group: 4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4"/>
          <p:cNvGrpSpPr/>
          <p:nvPr/>
        </p:nvGrpSpPr>
        <p:grpSpPr>
          <a:xfrm>
            <a:off x="457194" y="475494"/>
            <a:ext cx="3094628" cy="3038418"/>
            <a:chOff x="457194" y="475494"/>
            <a:chExt cx="3094628" cy="3038418"/>
          </a:xfrm>
        </p:grpSpPr>
        <p:sp>
          <p:nvSpPr>
            <p:cNvPr id="292" name="Google Shape;292;p24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4"/>
            <p:cNvCxnSpPr>
              <a:stCxn id="292" idx="0"/>
              <a:endCxn id="292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24"/>
            <p:cNvCxnSpPr>
              <a:stCxn id="292" idx="1"/>
              <a:endCxn id="292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5" name="Google Shape;295;p24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4"/>
            <p:cNvGrpSpPr/>
            <p:nvPr/>
          </p:nvGrpSpPr>
          <p:grpSpPr>
            <a:xfrm>
              <a:off x="1410434" y="598211"/>
              <a:ext cx="2141388" cy="707810"/>
              <a:chOff x="1111200" y="531918"/>
              <a:chExt cx="2835900" cy="485633"/>
            </a:xfrm>
          </p:grpSpPr>
          <p:cxnSp>
            <p:nvCxnSpPr>
              <p:cNvPr id="297" name="Google Shape;297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9" name="Google Shape;299;p24"/>
            <p:cNvSpPr/>
            <p:nvPr/>
          </p:nvSpPr>
          <p:spPr>
            <a:xfrm>
              <a:off x="1466577" y="68334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466577" y="89637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1466577" y="1109400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2" name="Google Shape;302;p24"/>
            <p:cNvCxnSpPr>
              <a:stCxn id="295" idx="1"/>
              <a:endCxn id="295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24"/>
            <p:cNvCxnSpPr>
              <a:stCxn id="295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4" name="Google Shape;304;p24"/>
            <p:cNvGrpSpPr/>
            <p:nvPr/>
          </p:nvGrpSpPr>
          <p:grpSpPr>
            <a:xfrm rot="5400000">
              <a:off x="-108734" y="2117389"/>
              <a:ext cx="2085237" cy="707810"/>
              <a:chOff x="1111200" y="531918"/>
              <a:chExt cx="2835900" cy="485633"/>
            </a:xfrm>
          </p:grpSpPr>
          <p:cxnSp>
            <p:nvCxnSpPr>
              <p:cNvPr id="305" name="Google Shape;305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7" name="Google Shape;307;p24"/>
            <p:cNvSpPr/>
            <p:nvPr/>
          </p:nvSpPr>
          <p:spPr>
            <a:xfrm rot="5400000">
              <a:off x="147109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 rot="5400000">
              <a:off x="-65921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 rot="5400000">
              <a:off x="-278950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4"/>
          <p:cNvGrpSpPr/>
          <p:nvPr/>
        </p:nvGrpSpPr>
        <p:grpSpPr>
          <a:xfrm flipH="1">
            <a:off x="19488294" y="475494"/>
            <a:ext cx="3094628" cy="3038418"/>
            <a:chOff x="457194" y="475494"/>
            <a:chExt cx="3094628" cy="3038418"/>
          </a:xfrm>
        </p:grpSpPr>
        <p:sp>
          <p:nvSpPr>
            <p:cNvPr id="311" name="Google Shape;311;p24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2" name="Google Shape;312;p24"/>
            <p:cNvCxnSpPr>
              <a:stCxn id="311" idx="0"/>
              <a:endCxn id="311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24"/>
            <p:cNvCxnSpPr>
              <a:stCxn id="311" idx="1"/>
              <a:endCxn id="311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4" name="Google Shape;314;p24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24"/>
            <p:cNvGrpSpPr/>
            <p:nvPr/>
          </p:nvGrpSpPr>
          <p:grpSpPr>
            <a:xfrm>
              <a:off x="1410434" y="598211"/>
              <a:ext cx="2141388" cy="707810"/>
              <a:chOff x="1111200" y="531918"/>
              <a:chExt cx="2835900" cy="485633"/>
            </a:xfrm>
          </p:grpSpPr>
          <p:cxnSp>
            <p:nvCxnSpPr>
              <p:cNvPr id="316" name="Google Shape;316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8" name="Google Shape;318;p24"/>
            <p:cNvSpPr/>
            <p:nvPr/>
          </p:nvSpPr>
          <p:spPr>
            <a:xfrm>
              <a:off x="1466577" y="68334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1466577" y="89637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1466577" y="1109400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1" name="Google Shape;321;p24"/>
            <p:cNvCxnSpPr>
              <a:stCxn id="314" idx="1"/>
              <a:endCxn id="314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24"/>
            <p:cNvCxnSpPr>
              <a:stCxn id="314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3" name="Google Shape;323;p24"/>
            <p:cNvGrpSpPr/>
            <p:nvPr/>
          </p:nvGrpSpPr>
          <p:grpSpPr>
            <a:xfrm rot="5400000">
              <a:off x="-108734" y="2117389"/>
              <a:ext cx="2085237" cy="707810"/>
              <a:chOff x="1111200" y="531918"/>
              <a:chExt cx="2835900" cy="485633"/>
            </a:xfrm>
          </p:grpSpPr>
          <p:cxnSp>
            <p:nvCxnSpPr>
              <p:cNvPr id="324" name="Google Shape;324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6" name="Google Shape;326;p24"/>
            <p:cNvSpPr/>
            <p:nvPr/>
          </p:nvSpPr>
          <p:spPr>
            <a:xfrm rot="5400000">
              <a:off x="147109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5400000">
              <a:off x="-65921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rot="5400000">
              <a:off x="-278950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21655677" y="14907225"/>
            <a:ext cx="885300" cy="1946811"/>
            <a:chOff x="21655677" y="14907225"/>
            <a:chExt cx="885300" cy="1946811"/>
          </a:xfrm>
        </p:grpSpPr>
        <p:sp>
          <p:nvSpPr>
            <p:cNvPr id="331" name="Google Shape;331;p24"/>
            <p:cNvSpPr/>
            <p:nvPr/>
          </p:nvSpPr>
          <p:spPr>
            <a:xfrm flipH="1">
              <a:off x="21655677" y="15968736"/>
              <a:ext cx="885300" cy="88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24"/>
            <p:cNvCxnSpPr/>
            <p:nvPr/>
          </p:nvCxnSpPr>
          <p:spPr>
            <a:xfrm>
              <a:off x="22098275" y="14907225"/>
              <a:ext cx="0" cy="151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33024" y="240750"/>
            <a:ext cx="15936600" cy="1737300"/>
          </a:xfrm>
        </p:spPr>
        <p:txBody>
          <a:bodyPr/>
          <a:lstStyle/>
          <a:p>
            <a:r>
              <a:rPr lang="en-US" dirty="0"/>
              <a:t>Pseudocode For Task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2720" y="2013831"/>
            <a:ext cx="19001952" cy="1583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simulated_annealing_search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(problem, schedule):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problem.get_random_state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path = [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for t in range(1, 10^6):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T = schedule(t)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if T == 0: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break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neighbors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problem.get_successor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if not neighbors: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break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next_state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random.choice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(neighbors)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l-GR" sz="3300" b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E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problem.evaluate_state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next_state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) -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problem.evaluate_state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if </a:t>
            </a:r>
            <a:r>
              <a:rPr lang="el-GR" sz="3300" b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E &gt; 0 or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() &lt; exp(</a:t>
            </a:r>
            <a:r>
              <a:rPr lang="el-GR" sz="3300" b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E / T):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next_state</a:t>
            </a: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path.append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xyz_list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[]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for state in path: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x = state[0]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y = state[1]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z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problem.Z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[y, x]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xyz_list.append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((x, y, z))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return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xyz_list</a:t>
            </a: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1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8"/>
          <p:cNvSpPr txBox="1">
            <a:spLocks noGrp="1"/>
          </p:cNvSpPr>
          <p:nvPr>
            <p:ph type="title"/>
          </p:nvPr>
        </p:nvSpPr>
        <p:spPr>
          <a:xfrm>
            <a:off x="580001" y="5115909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sz="15000" b="0" dirty="0">
                <a:latin typeface="Poppins"/>
                <a:ea typeface="Poppins"/>
                <a:cs typeface="Poppins"/>
              </a:rPr>
              <a:t>Task 4 </a:t>
            </a:r>
            <a:br>
              <a:rPr lang="en-US" sz="15000" b="0" dirty="0">
                <a:latin typeface="Poppins"/>
                <a:ea typeface="Poppins"/>
                <a:cs typeface="Poppins"/>
              </a:rPr>
            </a:br>
            <a:r>
              <a:rPr lang="en-US" sz="15000" b="0" dirty="0">
                <a:latin typeface="Poppins"/>
                <a:ea typeface="Poppins"/>
                <a:cs typeface="Poppins"/>
              </a:rPr>
              <a:t>Local Beam Search</a:t>
            </a:r>
            <a:br>
              <a:rPr lang="en-US" sz="8000" b="0" dirty="0">
                <a:latin typeface="Poppins"/>
                <a:ea typeface="Poppins"/>
                <a:cs typeface="Poppins"/>
              </a:rPr>
            </a:br>
            <a:endParaRPr lang="en-US" sz="8000" b="0" dirty="0">
              <a:latin typeface="Poppins"/>
              <a:ea typeface="Poppins"/>
              <a:cs typeface="Poppins"/>
            </a:endParaRPr>
          </a:p>
        </p:txBody>
      </p:sp>
      <p:grpSp>
        <p:nvGrpSpPr>
          <p:cNvPr id="815" name="Google Shape;815;p28"/>
          <p:cNvGrpSpPr/>
          <p:nvPr/>
        </p:nvGrpSpPr>
        <p:grpSpPr>
          <a:xfrm>
            <a:off x="457194" y="475494"/>
            <a:ext cx="5086529" cy="5086529"/>
            <a:chOff x="457194" y="475494"/>
            <a:chExt cx="5086529" cy="5086529"/>
          </a:xfrm>
        </p:grpSpPr>
        <p:sp>
          <p:nvSpPr>
            <p:cNvPr id="816" name="Google Shape;816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7" name="Google Shape;817;p28"/>
            <p:cNvCxnSpPr>
              <a:stCxn id="816" idx="0"/>
              <a:endCxn id="816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28"/>
            <p:cNvCxnSpPr>
              <a:stCxn id="816" idx="1"/>
              <a:endCxn id="816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9" name="Google Shape;819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820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21" name="Google Shape;821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23" name="Google Shape;823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6" name="Google Shape;826;p28"/>
            <p:cNvCxnSpPr>
              <a:stCxn id="819" idx="1"/>
              <a:endCxn id="819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28"/>
            <p:cNvCxnSpPr>
              <a:stCxn id="819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28" name="Google Shape;828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29" name="Google Shape;829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31" name="Google Shape;831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28"/>
          <p:cNvGrpSpPr/>
          <p:nvPr/>
        </p:nvGrpSpPr>
        <p:grpSpPr>
          <a:xfrm rot="10800000">
            <a:off x="17490008" y="11738419"/>
            <a:ext cx="5086529" cy="5086529"/>
            <a:chOff x="457194" y="475494"/>
            <a:chExt cx="5086529" cy="5086529"/>
          </a:xfrm>
        </p:grpSpPr>
        <p:sp>
          <p:nvSpPr>
            <p:cNvPr id="835" name="Google Shape;835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6" name="Google Shape;836;p28"/>
            <p:cNvCxnSpPr>
              <a:stCxn id="835" idx="0"/>
              <a:endCxn id="835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8"/>
            <p:cNvCxnSpPr>
              <a:stCxn id="835" idx="1"/>
              <a:endCxn id="835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8" name="Google Shape;838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9" name="Google Shape;839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40" name="Google Shape;840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2" name="Google Shape;842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5" name="Google Shape;845;p28"/>
            <p:cNvCxnSpPr>
              <a:stCxn id="838" idx="1"/>
              <a:endCxn id="838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28"/>
            <p:cNvCxnSpPr>
              <a:stCxn id="838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7" name="Google Shape;847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48" name="Google Shape;848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50" name="Google Shape;850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8"/>
          <p:cNvGrpSpPr/>
          <p:nvPr/>
        </p:nvGrpSpPr>
        <p:grpSpPr>
          <a:xfrm flipH="1">
            <a:off x="17493120" y="465319"/>
            <a:ext cx="5086529" cy="5086529"/>
            <a:chOff x="457194" y="475494"/>
            <a:chExt cx="5086529" cy="5086529"/>
          </a:xfrm>
        </p:grpSpPr>
        <p:sp>
          <p:nvSpPr>
            <p:cNvPr id="854" name="Google Shape;854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855" name="Google Shape;855;p28"/>
            <p:cNvCxnSpPr>
              <a:stCxn id="854" idx="0"/>
              <a:endCxn id="854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28"/>
            <p:cNvCxnSpPr>
              <a:stCxn id="854" idx="1"/>
              <a:endCxn id="854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7" name="Google Shape;857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858" name="Google Shape;858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59" name="Google Shape;859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1" name="Google Shape;861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864" name="Google Shape;864;p28"/>
            <p:cNvCxnSpPr>
              <a:stCxn id="857" idx="1"/>
              <a:endCxn id="857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28"/>
            <p:cNvCxnSpPr>
              <a:stCxn id="857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66" name="Google Shape;866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67" name="Google Shape;867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9" name="Google Shape;869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872" name="Google Shape;872;p28"/>
          <p:cNvGrpSpPr/>
          <p:nvPr/>
        </p:nvGrpSpPr>
        <p:grpSpPr>
          <a:xfrm rot="10800000" flipH="1">
            <a:off x="460307" y="11728244"/>
            <a:ext cx="5086529" cy="5086529"/>
            <a:chOff x="457194" y="475494"/>
            <a:chExt cx="5086529" cy="5086529"/>
          </a:xfrm>
        </p:grpSpPr>
        <p:sp>
          <p:nvSpPr>
            <p:cNvPr id="873" name="Google Shape;873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4" name="Google Shape;874;p28"/>
            <p:cNvCxnSpPr>
              <a:stCxn id="873" idx="0"/>
              <a:endCxn id="873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28"/>
            <p:cNvCxnSpPr>
              <a:stCxn id="873" idx="1"/>
              <a:endCxn id="873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6" name="Google Shape;876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78" name="Google Shape;878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0" name="Google Shape;880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3" name="Google Shape;883;p28"/>
            <p:cNvCxnSpPr>
              <a:stCxn id="876" idx="1"/>
              <a:endCxn id="876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8"/>
            <p:cNvCxnSpPr>
              <a:stCxn id="876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5" name="Google Shape;885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86" name="Google Shape;886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8" name="Google Shape;888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464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27"/>
          <p:cNvGrpSpPr/>
          <p:nvPr/>
        </p:nvGrpSpPr>
        <p:grpSpPr>
          <a:xfrm flipH="1">
            <a:off x="450963" y="858525"/>
            <a:ext cx="22125550" cy="15536700"/>
            <a:chOff x="450963" y="858525"/>
            <a:chExt cx="22125550" cy="15536700"/>
          </a:xfrm>
        </p:grpSpPr>
        <p:sp>
          <p:nvSpPr>
            <p:cNvPr id="783" name="Google Shape;783;p27"/>
            <p:cNvSpPr/>
            <p:nvPr/>
          </p:nvSpPr>
          <p:spPr>
            <a:xfrm>
              <a:off x="939300" y="858525"/>
              <a:ext cx="21161400" cy="15536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4" name="Google Shape;784;p27"/>
            <p:cNvCxnSpPr/>
            <p:nvPr/>
          </p:nvCxnSpPr>
          <p:spPr>
            <a:xfrm>
              <a:off x="450963" y="5001636"/>
              <a:ext cx="0" cy="98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27"/>
            <p:cNvCxnSpPr/>
            <p:nvPr/>
          </p:nvCxnSpPr>
          <p:spPr>
            <a:xfrm>
              <a:off x="22576513" y="5001636"/>
              <a:ext cx="0" cy="98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7" name="Google Shape;787;p27"/>
          <p:cNvSpPr txBox="1">
            <a:spLocks noGrp="1"/>
          </p:cNvSpPr>
          <p:nvPr>
            <p:ph type="title"/>
          </p:nvPr>
        </p:nvSpPr>
        <p:spPr>
          <a:xfrm>
            <a:off x="926776" y="1186062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9000" dirty="0">
                <a:solidFill>
                  <a:schemeClr val="dk2"/>
                </a:solidFill>
              </a:rPr>
              <a:t>NATURE</a:t>
            </a:r>
            <a:br>
              <a:rPr lang="en-US" sz="9000" dirty="0">
                <a:solidFill>
                  <a:schemeClr val="dk2"/>
                </a:solidFill>
              </a:rPr>
            </a:br>
            <a:r>
              <a:rPr lang="en-US" sz="9600" b="0" dirty="0">
                <a:latin typeface="Poppins"/>
                <a:ea typeface="Poppins"/>
                <a:cs typeface="Poppins"/>
              </a:rPr>
              <a:t>Local Beam Search</a:t>
            </a:r>
            <a:endParaRPr lang="en-US" sz="9000" dirty="0">
              <a:solidFill>
                <a:schemeClr val="dk2"/>
              </a:solidFill>
            </a:endParaRPr>
          </a:p>
        </p:txBody>
      </p:sp>
      <p:sp>
        <p:nvSpPr>
          <p:cNvPr id="788" name="Google Shape;788;p27"/>
          <p:cNvSpPr/>
          <p:nvPr/>
        </p:nvSpPr>
        <p:spPr>
          <a:xfrm>
            <a:off x="11897529" y="7018088"/>
            <a:ext cx="8487259" cy="6553514"/>
          </a:xfrm>
          <a:custGeom>
            <a:avLst/>
            <a:gdLst/>
            <a:ahLst/>
            <a:cxnLst/>
            <a:rect l="l" t="t" r="r" b="b"/>
            <a:pathLst>
              <a:path w="61043" h="45580" extrusionOk="0">
                <a:moveTo>
                  <a:pt x="28117" y="285"/>
                </a:moveTo>
                <a:cubicBezTo>
                  <a:pt x="28184" y="339"/>
                  <a:pt x="28322" y="448"/>
                  <a:pt x="28623" y="676"/>
                </a:cubicBezTo>
                <a:lnTo>
                  <a:pt x="1887" y="676"/>
                </a:lnTo>
                <a:cubicBezTo>
                  <a:pt x="1892" y="581"/>
                  <a:pt x="1898" y="486"/>
                  <a:pt x="1908" y="388"/>
                </a:cubicBezTo>
                <a:lnTo>
                  <a:pt x="28117" y="285"/>
                </a:lnTo>
                <a:close/>
                <a:moveTo>
                  <a:pt x="31466" y="287"/>
                </a:moveTo>
                <a:cubicBezTo>
                  <a:pt x="36608" y="324"/>
                  <a:pt x="53215" y="326"/>
                  <a:pt x="58501" y="326"/>
                </a:cubicBezTo>
                <a:lnTo>
                  <a:pt x="58572" y="326"/>
                </a:lnTo>
                <a:cubicBezTo>
                  <a:pt x="58594" y="326"/>
                  <a:pt x="58622" y="325"/>
                  <a:pt x="58652" y="325"/>
                </a:cubicBezTo>
                <a:cubicBezTo>
                  <a:pt x="58769" y="325"/>
                  <a:pt x="58926" y="333"/>
                  <a:pt x="58974" y="384"/>
                </a:cubicBezTo>
                <a:cubicBezTo>
                  <a:pt x="58976" y="388"/>
                  <a:pt x="58988" y="401"/>
                  <a:pt x="58984" y="438"/>
                </a:cubicBezTo>
                <a:cubicBezTo>
                  <a:pt x="58976" y="517"/>
                  <a:pt x="58972" y="597"/>
                  <a:pt x="58967" y="676"/>
                </a:cubicBezTo>
                <a:lnTo>
                  <a:pt x="30961" y="676"/>
                </a:lnTo>
                <a:cubicBezTo>
                  <a:pt x="31259" y="450"/>
                  <a:pt x="31400" y="341"/>
                  <a:pt x="31466" y="287"/>
                </a:cubicBezTo>
                <a:close/>
                <a:moveTo>
                  <a:pt x="28637" y="47"/>
                </a:moveTo>
                <a:lnTo>
                  <a:pt x="29712" y="1068"/>
                </a:lnTo>
                <a:lnTo>
                  <a:pt x="30927" y="47"/>
                </a:lnTo>
                <a:close/>
                <a:moveTo>
                  <a:pt x="59599" y="860"/>
                </a:moveTo>
                <a:lnTo>
                  <a:pt x="59599" y="12614"/>
                </a:lnTo>
                <a:cubicBezTo>
                  <a:pt x="59513" y="12588"/>
                  <a:pt x="59420" y="12574"/>
                  <a:pt x="59323" y="12574"/>
                </a:cubicBezTo>
                <a:cubicBezTo>
                  <a:pt x="59311" y="12574"/>
                  <a:pt x="59299" y="12574"/>
                  <a:pt x="59286" y="12575"/>
                </a:cubicBezTo>
                <a:cubicBezTo>
                  <a:pt x="59282" y="12471"/>
                  <a:pt x="59276" y="12366"/>
                  <a:pt x="59270" y="12260"/>
                </a:cubicBezTo>
                <a:cubicBezTo>
                  <a:pt x="59247" y="11883"/>
                  <a:pt x="59226" y="1246"/>
                  <a:pt x="59237" y="860"/>
                </a:cubicBezTo>
                <a:close/>
                <a:moveTo>
                  <a:pt x="1600" y="860"/>
                </a:moveTo>
                <a:cubicBezTo>
                  <a:pt x="1600" y="910"/>
                  <a:pt x="1595" y="960"/>
                  <a:pt x="1595" y="1012"/>
                </a:cubicBezTo>
                <a:cubicBezTo>
                  <a:pt x="1595" y="1308"/>
                  <a:pt x="1612" y="11844"/>
                  <a:pt x="1629" y="12132"/>
                </a:cubicBezTo>
                <a:cubicBezTo>
                  <a:pt x="1639" y="12274"/>
                  <a:pt x="1645" y="12424"/>
                  <a:pt x="1651" y="12573"/>
                </a:cubicBezTo>
                <a:cubicBezTo>
                  <a:pt x="1527" y="12575"/>
                  <a:pt x="1409" y="12598"/>
                  <a:pt x="1301" y="12643"/>
                </a:cubicBezTo>
                <a:lnTo>
                  <a:pt x="1301" y="860"/>
                </a:lnTo>
                <a:close/>
                <a:moveTo>
                  <a:pt x="2002" y="17417"/>
                </a:moveTo>
                <a:cubicBezTo>
                  <a:pt x="2073" y="17417"/>
                  <a:pt x="2148" y="17430"/>
                  <a:pt x="2223" y="17464"/>
                </a:cubicBezTo>
                <a:cubicBezTo>
                  <a:pt x="2322" y="17509"/>
                  <a:pt x="2405" y="17605"/>
                  <a:pt x="2434" y="17704"/>
                </a:cubicBezTo>
                <a:cubicBezTo>
                  <a:pt x="2440" y="17727"/>
                  <a:pt x="2444" y="17750"/>
                  <a:pt x="2444" y="17772"/>
                </a:cubicBezTo>
                <a:cubicBezTo>
                  <a:pt x="2444" y="17805"/>
                  <a:pt x="2436" y="17837"/>
                  <a:pt x="2417" y="17863"/>
                </a:cubicBezTo>
                <a:cubicBezTo>
                  <a:pt x="2382" y="17920"/>
                  <a:pt x="2303" y="17953"/>
                  <a:pt x="2221" y="17953"/>
                </a:cubicBezTo>
                <a:cubicBezTo>
                  <a:pt x="2194" y="17953"/>
                  <a:pt x="2167" y="17950"/>
                  <a:pt x="2140" y="17942"/>
                </a:cubicBezTo>
                <a:cubicBezTo>
                  <a:pt x="2034" y="17913"/>
                  <a:pt x="1931" y="17834"/>
                  <a:pt x="1838" y="17706"/>
                </a:cubicBezTo>
                <a:cubicBezTo>
                  <a:pt x="1786" y="17640"/>
                  <a:pt x="1744" y="17565"/>
                  <a:pt x="1707" y="17487"/>
                </a:cubicBezTo>
                <a:cubicBezTo>
                  <a:pt x="1726" y="17478"/>
                  <a:pt x="1742" y="17470"/>
                  <a:pt x="1761" y="17464"/>
                </a:cubicBezTo>
                <a:cubicBezTo>
                  <a:pt x="1826" y="17439"/>
                  <a:pt x="1910" y="17417"/>
                  <a:pt x="2002" y="17417"/>
                </a:cubicBezTo>
                <a:close/>
                <a:moveTo>
                  <a:pt x="58991" y="17417"/>
                </a:moveTo>
                <a:cubicBezTo>
                  <a:pt x="59084" y="17417"/>
                  <a:pt x="59168" y="17439"/>
                  <a:pt x="59232" y="17464"/>
                </a:cubicBezTo>
                <a:cubicBezTo>
                  <a:pt x="59251" y="17470"/>
                  <a:pt x="59268" y="17478"/>
                  <a:pt x="59286" y="17487"/>
                </a:cubicBezTo>
                <a:cubicBezTo>
                  <a:pt x="59249" y="17565"/>
                  <a:pt x="59208" y="17638"/>
                  <a:pt x="59156" y="17706"/>
                </a:cubicBezTo>
                <a:cubicBezTo>
                  <a:pt x="59061" y="17834"/>
                  <a:pt x="58959" y="17913"/>
                  <a:pt x="58854" y="17942"/>
                </a:cubicBezTo>
                <a:cubicBezTo>
                  <a:pt x="58827" y="17950"/>
                  <a:pt x="58799" y="17953"/>
                  <a:pt x="58772" y="17953"/>
                </a:cubicBezTo>
                <a:cubicBezTo>
                  <a:pt x="58690" y="17953"/>
                  <a:pt x="58612" y="17920"/>
                  <a:pt x="58576" y="17863"/>
                </a:cubicBezTo>
                <a:cubicBezTo>
                  <a:pt x="58539" y="17810"/>
                  <a:pt x="58547" y="17747"/>
                  <a:pt x="58559" y="17704"/>
                </a:cubicBezTo>
                <a:cubicBezTo>
                  <a:pt x="58586" y="17607"/>
                  <a:pt x="58673" y="17507"/>
                  <a:pt x="58769" y="17464"/>
                </a:cubicBezTo>
                <a:cubicBezTo>
                  <a:pt x="58845" y="17430"/>
                  <a:pt x="58920" y="17417"/>
                  <a:pt x="58991" y="17417"/>
                </a:cubicBezTo>
                <a:close/>
                <a:moveTo>
                  <a:pt x="1258" y="19147"/>
                </a:moveTo>
                <a:cubicBezTo>
                  <a:pt x="1622" y="19166"/>
                  <a:pt x="1964" y="19367"/>
                  <a:pt x="2099" y="19454"/>
                </a:cubicBezTo>
                <a:cubicBezTo>
                  <a:pt x="2192" y="19516"/>
                  <a:pt x="2407" y="19677"/>
                  <a:pt x="2407" y="19851"/>
                </a:cubicBezTo>
                <a:cubicBezTo>
                  <a:pt x="2407" y="19868"/>
                  <a:pt x="2405" y="19882"/>
                  <a:pt x="2403" y="19899"/>
                </a:cubicBezTo>
                <a:cubicBezTo>
                  <a:pt x="2382" y="19984"/>
                  <a:pt x="2295" y="20063"/>
                  <a:pt x="2188" y="20092"/>
                </a:cubicBezTo>
                <a:cubicBezTo>
                  <a:pt x="2150" y="20102"/>
                  <a:pt x="2110" y="20107"/>
                  <a:pt x="2070" y="20107"/>
                </a:cubicBezTo>
                <a:cubicBezTo>
                  <a:pt x="1910" y="20107"/>
                  <a:pt x="1736" y="20026"/>
                  <a:pt x="1604" y="19882"/>
                </a:cubicBezTo>
                <a:cubicBezTo>
                  <a:pt x="1432" y="19696"/>
                  <a:pt x="1343" y="19443"/>
                  <a:pt x="1279" y="19220"/>
                </a:cubicBezTo>
                <a:cubicBezTo>
                  <a:pt x="1272" y="19195"/>
                  <a:pt x="1264" y="19170"/>
                  <a:pt x="1258" y="19147"/>
                </a:cubicBezTo>
                <a:close/>
                <a:moveTo>
                  <a:pt x="59736" y="19147"/>
                </a:moveTo>
                <a:lnTo>
                  <a:pt x="59736" y="19147"/>
                </a:lnTo>
                <a:cubicBezTo>
                  <a:pt x="59727" y="19170"/>
                  <a:pt x="59721" y="19195"/>
                  <a:pt x="59715" y="19220"/>
                </a:cubicBezTo>
                <a:cubicBezTo>
                  <a:pt x="59651" y="19443"/>
                  <a:pt x="59562" y="19696"/>
                  <a:pt x="59390" y="19882"/>
                </a:cubicBezTo>
                <a:cubicBezTo>
                  <a:pt x="59257" y="20026"/>
                  <a:pt x="59084" y="20107"/>
                  <a:pt x="58922" y="20107"/>
                </a:cubicBezTo>
                <a:cubicBezTo>
                  <a:pt x="58882" y="20107"/>
                  <a:pt x="58842" y="20102"/>
                  <a:pt x="58804" y="20092"/>
                </a:cubicBezTo>
                <a:cubicBezTo>
                  <a:pt x="58696" y="20063"/>
                  <a:pt x="58611" y="19984"/>
                  <a:pt x="58591" y="19899"/>
                </a:cubicBezTo>
                <a:cubicBezTo>
                  <a:pt x="58547" y="19711"/>
                  <a:pt x="58789" y="19524"/>
                  <a:pt x="58895" y="19454"/>
                </a:cubicBezTo>
                <a:cubicBezTo>
                  <a:pt x="59030" y="19367"/>
                  <a:pt x="59371" y="19166"/>
                  <a:pt x="59736" y="19147"/>
                </a:cubicBezTo>
                <a:close/>
                <a:moveTo>
                  <a:pt x="3071" y="22081"/>
                </a:moveTo>
                <a:cubicBezTo>
                  <a:pt x="2895" y="22081"/>
                  <a:pt x="2723" y="22100"/>
                  <a:pt x="2567" y="22119"/>
                </a:cubicBezTo>
                <a:cubicBezTo>
                  <a:pt x="2388" y="22142"/>
                  <a:pt x="2159" y="22241"/>
                  <a:pt x="2090" y="22450"/>
                </a:cubicBezTo>
                <a:cubicBezTo>
                  <a:pt x="2080" y="22487"/>
                  <a:pt x="2074" y="22521"/>
                  <a:pt x="2074" y="22554"/>
                </a:cubicBezTo>
                <a:cubicBezTo>
                  <a:pt x="2074" y="22773"/>
                  <a:pt x="2324" y="22873"/>
                  <a:pt x="2415" y="22908"/>
                </a:cubicBezTo>
                <a:lnTo>
                  <a:pt x="2449" y="22922"/>
                </a:lnTo>
                <a:cubicBezTo>
                  <a:pt x="2669" y="23005"/>
                  <a:pt x="2934" y="23051"/>
                  <a:pt x="3175" y="23051"/>
                </a:cubicBezTo>
                <a:cubicBezTo>
                  <a:pt x="3235" y="23051"/>
                  <a:pt x="3293" y="23048"/>
                  <a:pt x="3349" y="23042"/>
                </a:cubicBezTo>
                <a:lnTo>
                  <a:pt x="3407" y="23036"/>
                </a:lnTo>
                <a:cubicBezTo>
                  <a:pt x="3650" y="23013"/>
                  <a:pt x="3981" y="22980"/>
                  <a:pt x="4101" y="22744"/>
                </a:cubicBezTo>
                <a:cubicBezTo>
                  <a:pt x="4147" y="22653"/>
                  <a:pt x="4149" y="22564"/>
                  <a:pt x="4103" y="22481"/>
                </a:cubicBezTo>
                <a:cubicBezTo>
                  <a:pt x="3977" y="22239"/>
                  <a:pt x="3509" y="22121"/>
                  <a:pt x="3356" y="22100"/>
                </a:cubicBezTo>
                <a:cubicBezTo>
                  <a:pt x="3261" y="22086"/>
                  <a:pt x="3166" y="22081"/>
                  <a:pt x="3071" y="22081"/>
                </a:cubicBezTo>
                <a:close/>
                <a:moveTo>
                  <a:pt x="57922" y="22081"/>
                </a:moveTo>
                <a:cubicBezTo>
                  <a:pt x="57828" y="22081"/>
                  <a:pt x="57733" y="22086"/>
                  <a:pt x="57638" y="22100"/>
                </a:cubicBezTo>
                <a:cubicBezTo>
                  <a:pt x="57485" y="22121"/>
                  <a:pt x="57015" y="22239"/>
                  <a:pt x="56888" y="22481"/>
                </a:cubicBezTo>
                <a:cubicBezTo>
                  <a:pt x="56868" y="22521"/>
                  <a:pt x="56857" y="22564"/>
                  <a:pt x="56857" y="22608"/>
                </a:cubicBezTo>
                <a:cubicBezTo>
                  <a:pt x="56857" y="22651"/>
                  <a:pt x="56868" y="22697"/>
                  <a:pt x="56893" y="22744"/>
                </a:cubicBezTo>
                <a:cubicBezTo>
                  <a:pt x="57013" y="22980"/>
                  <a:pt x="57344" y="23013"/>
                  <a:pt x="57586" y="23036"/>
                </a:cubicBezTo>
                <a:lnTo>
                  <a:pt x="57644" y="23042"/>
                </a:lnTo>
                <a:cubicBezTo>
                  <a:pt x="57700" y="23048"/>
                  <a:pt x="57758" y="23051"/>
                  <a:pt x="57818" y="23051"/>
                </a:cubicBezTo>
                <a:cubicBezTo>
                  <a:pt x="58058" y="23051"/>
                  <a:pt x="58324" y="23005"/>
                  <a:pt x="58545" y="22922"/>
                </a:cubicBezTo>
                <a:lnTo>
                  <a:pt x="58578" y="22908"/>
                </a:lnTo>
                <a:cubicBezTo>
                  <a:pt x="58682" y="22868"/>
                  <a:pt x="58996" y="22742"/>
                  <a:pt x="58901" y="22450"/>
                </a:cubicBezTo>
                <a:cubicBezTo>
                  <a:pt x="58835" y="22241"/>
                  <a:pt x="58605" y="22142"/>
                  <a:pt x="58427" y="22119"/>
                </a:cubicBezTo>
                <a:cubicBezTo>
                  <a:pt x="58270" y="22100"/>
                  <a:pt x="58098" y="22081"/>
                  <a:pt x="57922" y="22081"/>
                </a:cubicBezTo>
                <a:close/>
                <a:moveTo>
                  <a:pt x="2069" y="25024"/>
                </a:moveTo>
                <a:cubicBezTo>
                  <a:pt x="2109" y="25024"/>
                  <a:pt x="2149" y="25030"/>
                  <a:pt x="2188" y="25041"/>
                </a:cubicBezTo>
                <a:cubicBezTo>
                  <a:pt x="2295" y="25070"/>
                  <a:pt x="2382" y="25146"/>
                  <a:pt x="2403" y="25233"/>
                </a:cubicBezTo>
                <a:cubicBezTo>
                  <a:pt x="2405" y="25248"/>
                  <a:pt x="2407" y="25264"/>
                  <a:pt x="2407" y="25279"/>
                </a:cubicBezTo>
                <a:cubicBezTo>
                  <a:pt x="2407" y="25455"/>
                  <a:pt x="2192" y="25616"/>
                  <a:pt x="2099" y="25676"/>
                </a:cubicBezTo>
                <a:cubicBezTo>
                  <a:pt x="1964" y="25765"/>
                  <a:pt x="1622" y="25966"/>
                  <a:pt x="1258" y="25985"/>
                </a:cubicBezTo>
                <a:cubicBezTo>
                  <a:pt x="1264" y="25960"/>
                  <a:pt x="1272" y="25937"/>
                  <a:pt x="1279" y="25912"/>
                </a:cubicBezTo>
                <a:cubicBezTo>
                  <a:pt x="1343" y="25689"/>
                  <a:pt x="1432" y="25436"/>
                  <a:pt x="1604" y="25250"/>
                </a:cubicBezTo>
                <a:cubicBezTo>
                  <a:pt x="1736" y="25106"/>
                  <a:pt x="1909" y="25024"/>
                  <a:pt x="2069" y="25024"/>
                </a:cubicBezTo>
                <a:close/>
                <a:moveTo>
                  <a:pt x="58924" y="25024"/>
                </a:moveTo>
                <a:cubicBezTo>
                  <a:pt x="59085" y="25024"/>
                  <a:pt x="59258" y="25106"/>
                  <a:pt x="59390" y="25250"/>
                </a:cubicBezTo>
                <a:cubicBezTo>
                  <a:pt x="59562" y="25436"/>
                  <a:pt x="59651" y="25689"/>
                  <a:pt x="59715" y="25912"/>
                </a:cubicBezTo>
                <a:cubicBezTo>
                  <a:pt x="59721" y="25937"/>
                  <a:pt x="59727" y="25960"/>
                  <a:pt x="59736" y="25985"/>
                </a:cubicBezTo>
                <a:cubicBezTo>
                  <a:pt x="59371" y="25966"/>
                  <a:pt x="59030" y="25765"/>
                  <a:pt x="58895" y="25676"/>
                </a:cubicBezTo>
                <a:cubicBezTo>
                  <a:pt x="58812" y="25623"/>
                  <a:pt x="58545" y="25428"/>
                  <a:pt x="58591" y="25233"/>
                </a:cubicBezTo>
                <a:cubicBezTo>
                  <a:pt x="58611" y="25146"/>
                  <a:pt x="58696" y="25070"/>
                  <a:pt x="58804" y="25041"/>
                </a:cubicBezTo>
                <a:cubicBezTo>
                  <a:pt x="58842" y="25030"/>
                  <a:pt x="58883" y="25024"/>
                  <a:pt x="58924" y="25024"/>
                </a:cubicBezTo>
                <a:close/>
                <a:moveTo>
                  <a:pt x="2218" y="27178"/>
                </a:moveTo>
                <a:cubicBezTo>
                  <a:pt x="2301" y="27178"/>
                  <a:pt x="2381" y="27212"/>
                  <a:pt x="2417" y="27269"/>
                </a:cubicBezTo>
                <a:cubicBezTo>
                  <a:pt x="2436" y="27296"/>
                  <a:pt x="2444" y="27327"/>
                  <a:pt x="2444" y="27360"/>
                </a:cubicBezTo>
                <a:cubicBezTo>
                  <a:pt x="2444" y="27383"/>
                  <a:pt x="2440" y="27403"/>
                  <a:pt x="2434" y="27426"/>
                </a:cubicBezTo>
                <a:cubicBezTo>
                  <a:pt x="2405" y="27528"/>
                  <a:pt x="2322" y="27623"/>
                  <a:pt x="2223" y="27668"/>
                </a:cubicBezTo>
                <a:cubicBezTo>
                  <a:pt x="2148" y="27702"/>
                  <a:pt x="2073" y="27715"/>
                  <a:pt x="2002" y="27715"/>
                </a:cubicBezTo>
                <a:cubicBezTo>
                  <a:pt x="1910" y="27715"/>
                  <a:pt x="1826" y="27693"/>
                  <a:pt x="1761" y="27668"/>
                </a:cubicBezTo>
                <a:cubicBezTo>
                  <a:pt x="1742" y="27662"/>
                  <a:pt x="1726" y="27654"/>
                  <a:pt x="1707" y="27646"/>
                </a:cubicBezTo>
                <a:cubicBezTo>
                  <a:pt x="1744" y="27567"/>
                  <a:pt x="1786" y="27492"/>
                  <a:pt x="1838" y="27426"/>
                </a:cubicBezTo>
                <a:cubicBezTo>
                  <a:pt x="1931" y="27298"/>
                  <a:pt x="2034" y="27219"/>
                  <a:pt x="2140" y="27188"/>
                </a:cubicBezTo>
                <a:cubicBezTo>
                  <a:pt x="2165" y="27181"/>
                  <a:pt x="2192" y="27178"/>
                  <a:pt x="2218" y="27178"/>
                </a:cubicBezTo>
                <a:close/>
                <a:moveTo>
                  <a:pt x="58776" y="27178"/>
                </a:moveTo>
                <a:cubicBezTo>
                  <a:pt x="58802" y="27178"/>
                  <a:pt x="58828" y="27181"/>
                  <a:pt x="58854" y="27188"/>
                </a:cubicBezTo>
                <a:cubicBezTo>
                  <a:pt x="58959" y="27219"/>
                  <a:pt x="59061" y="27298"/>
                  <a:pt x="59156" y="27426"/>
                </a:cubicBezTo>
                <a:cubicBezTo>
                  <a:pt x="59208" y="27492"/>
                  <a:pt x="59249" y="27567"/>
                  <a:pt x="59286" y="27646"/>
                </a:cubicBezTo>
                <a:cubicBezTo>
                  <a:pt x="59268" y="27654"/>
                  <a:pt x="59251" y="27662"/>
                  <a:pt x="59232" y="27668"/>
                </a:cubicBezTo>
                <a:cubicBezTo>
                  <a:pt x="59168" y="27693"/>
                  <a:pt x="59084" y="27715"/>
                  <a:pt x="58991" y="27715"/>
                </a:cubicBezTo>
                <a:cubicBezTo>
                  <a:pt x="58920" y="27715"/>
                  <a:pt x="58845" y="27702"/>
                  <a:pt x="58769" y="27668"/>
                </a:cubicBezTo>
                <a:cubicBezTo>
                  <a:pt x="58673" y="27625"/>
                  <a:pt x="58586" y="27526"/>
                  <a:pt x="58559" y="27426"/>
                </a:cubicBezTo>
                <a:cubicBezTo>
                  <a:pt x="58547" y="27385"/>
                  <a:pt x="58539" y="27323"/>
                  <a:pt x="58576" y="27269"/>
                </a:cubicBezTo>
                <a:cubicBezTo>
                  <a:pt x="58612" y="27212"/>
                  <a:pt x="58692" y="27178"/>
                  <a:pt x="58776" y="27178"/>
                </a:cubicBezTo>
                <a:close/>
                <a:moveTo>
                  <a:pt x="1303" y="32489"/>
                </a:moveTo>
                <a:cubicBezTo>
                  <a:pt x="1409" y="32535"/>
                  <a:pt x="1531" y="32560"/>
                  <a:pt x="1658" y="32560"/>
                </a:cubicBezTo>
                <a:cubicBezTo>
                  <a:pt x="1651" y="32754"/>
                  <a:pt x="1641" y="43483"/>
                  <a:pt x="1629" y="43671"/>
                </a:cubicBezTo>
                <a:lnTo>
                  <a:pt x="1672" y="43673"/>
                </a:lnTo>
                <a:lnTo>
                  <a:pt x="1629" y="43682"/>
                </a:lnTo>
                <a:cubicBezTo>
                  <a:pt x="1612" y="43959"/>
                  <a:pt x="1595" y="44245"/>
                  <a:pt x="1595" y="44539"/>
                </a:cubicBezTo>
                <a:cubicBezTo>
                  <a:pt x="1595" y="44593"/>
                  <a:pt x="1600" y="44640"/>
                  <a:pt x="1600" y="44692"/>
                </a:cubicBezTo>
                <a:lnTo>
                  <a:pt x="1303" y="44692"/>
                </a:lnTo>
                <a:lnTo>
                  <a:pt x="1303" y="32489"/>
                </a:lnTo>
                <a:close/>
                <a:moveTo>
                  <a:pt x="59599" y="32518"/>
                </a:moveTo>
                <a:lnTo>
                  <a:pt x="59599" y="44692"/>
                </a:lnTo>
                <a:lnTo>
                  <a:pt x="59237" y="44692"/>
                </a:lnTo>
                <a:cubicBezTo>
                  <a:pt x="59226" y="44307"/>
                  <a:pt x="59247" y="43920"/>
                  <a:pt x="59270" y="43543"/>
                </a:cubicBezTo>
                <a:cubicBezTo>
                  <a:pt x="59280" y="43390"/>
                  <a:pt x="59288" y="32707"/>
                  <a:pt x="59295" y="32558"/>
                </a:cubicBezTo>
                <a:cubicBezTo>
                  <a:pt x="59307" y="32558"/>
                  <a:pt x="59319" y="32558"/>
                  <a:pt x="59331" y="32558"/>
                </a:cubicBezTo>
                <a:cubicBezTo>
                  <a:pt x="59425" y="32558"/>
                  <a:pt x="59514" y="32544"/>
                  <a:pt x="59599" y="32518"/>
                </a:cubicBezTo>
                <a:close/>
                <a:moveTo>
                  <a:pt x="28861" y="856"/>
                </a:moveTo>
                <a:cubicBezTo>
                  <a:pt x="29047" y="995"/>
                  <a:pt x="29275" y="1165"/>
                  <a:pt x="29557" y="1376"/>
                </a:cubicBezTo>
                <a:cubicBezTo>
                  <a:pt x="29294" y="1571"/>
                  <a:pt x="29020" y="1774"/>
                  <a:pt x="28755" y="1970"/>
                </a:cubicBezTo>
                <a:cubicBezTo>
                  <a:pt x="28720" y="1997"/>
                  <a:pt x="28697" y="2039"/>
                  <a:pt x="28697" y="2084"/>
                </a:cubicBezTo>
                <a:cubicBezTo>
                  <a:pt x="28697" y="2113"/>
                  <a:pt x="28708" y="2142"/>
                  <a:pt x="28726" y="2167"/>
                </a:cubicBezTo>
                <a:cubicBezTo>
                  <a:pt x="28753" y="2204"/>
                  <a:pt x="28796" y="2223"/>
                  <a:pt x="28839" y="2223"/>
                </a:cubicBezTo>
                <a:cubicBezTo>
                  <a:pt x="28868" y="2223"/>
                  <a:pt x="28898" y="2215"/>
                  <a:pt x="28923" y="2196"/>
                </a:cubicBezTo>
                <a:cubicBezTo>
                  <a:pt x="29252" y="1952"/>
                  <a:pt x="29540" y="1738"/>
                  <a:pt x="29793" y="1550"/>
                </a:cubicBezTo>
                <a:cubicBezTo>
                  <a:pt x="30043" y="1738"/>
                  <a:pt x="30331" y="1952"/>
                  <a:pt x="30662" y="2196"/>
                </a:cubicBezTo>
                <a:cubicBezTo>
                  <a:pt x="30688" y="2215"/>
                  <a:pt x="30717" y="2223"/>
                  <a:pt x="30746" y="2223"/>
                </a:cubicBezTo>
                <a:cubicBezTo>
                  <a:pt x="30788" y="2223"/>
                  <a:pt x="30830" y="2204"/>
                  <a:pt x="30857" y="2167"/>
                </a:cubicBezTo>
                <a:cubicBezTo>
                  <a:pt x="30880" y="2138"/>
                  <a:pt x="30890" y="2101"/>
                  <a:pt x="30884" y="2064"/>
                </a:cubicBezTo>
                <a:cubicBezTo>
                  <a:pt x="30878" y="2026"/>
                  <a:pt x="30859" y="1993"/>
                  <a:pt x="30828" y="1970"/>
                </a:cubicBezTo>
                <a:cubicBezTo>
                  <a:pt x="30563" y="1774"/>
                  <a:pt x="30290" y="1571"/>
                  <a:pt x="30027" y="1376"/>
                </a:cubicBezTo>
                <a:cubicBezTo>
                  <a:pt x="30306" y="1169"/>
                  <a:pt x="30532" y="999"/>
                  <a:pt x="30716" y="860"/>
                </a:cubicBezTo>
                <a:lnTo>
                  <a:pt x="58957" y="860"/>
                </a:lnTo>
                <a:cubicBezTo>
                  <a:pt x="58945" y="1254"/>
                  <a:pt x="58967" y="11893"/>
                  <a:pt x="58990" y="12277"/>
                </a:cubicBezTo>
                <a:lnTo>
                  <a:pt x="58990" y="12293"/>
                </a:lnTo>
                <a:cubicBezTo>
                  <a:pt x="58996" y="12403"/>
                  <a:pt x="59003" y="12513"/>
                  <a:pt x="59009" y="12622"/>
                </a:cubicBezTo>
                <a:cubicBezTo>
                  <a:pt x="58524" y="12753"/>
                  <a:pt x="58241" y="13080"/>
                  <a:pt x="58147" y="13627"/>
                </a:cubicBezTo>
                <a:cubicBezTo>
                  <a:pt x="58127" y="13745"/>
                  <a:pt x="58116" y="13865"/>
                  <a:pt x="58116" y="13985"/>
                </a:cubicBezTo>
                <a:cubicBezTo>
                  <a:pt x="58116" y="14244"/>
                  <a:pt x="58162" y="14496"/>
                  <a:pt x="58253" y="14737"/>
                </a:cubicBezTo>
                <a:cubicBezTo>
                  <a:pt x="58381" y="15076"/>
                  <a:pt x="58595" y="15376"/>
                  <a:pt x="58800" y="15666"/>
                </a:cubicBezTo>
                <a:cubicBezTo>
                  <a:pt x="59092" y="16076"/>
                  <a:pt x="59365" y="16464"/>
                  <a:pt x="59392" y="16923"/>
                </a:cubicBezTo>
                <a:cubicBezTo>
                  <a:pt x="59398" y="17021"/>
                  <a:pt x="59390" y="17118"/>
                  <a:pt x="59371" y="17217"/>
                </a:cubicBezTo>
                <a:cubicBezTo>
                  <a:pt x="59359" y="17211"/>
                  <a:pt x="59346" y="17207"/>
                  <a:pt x="59332" y="17201"/>
                </a:cubicBezTo>
                <a:cubicBezTo>
                  <a:pt x="59220" y="17158"/>
                  <a:pt x="59106" y="17137"/>
                  <a:pt x="58995" y="17137"/>
                </a:cubicBezTo>
                <a:cubicBezTo>
                  <a:pt x="58876" y="17137"/>
                  <a:pt x="58760" y="17161"/>
                  <a:pt x="58653" y="17209"/>
                </a:cubicBezTo>
                <a:cubicBezTo>
                  <a:pt x="58483" y="17286"/>
                  <a:pt x="58340" y="17449"/>
                  <a:pt x="58288" y="17627"/>
                </a:cubicBezTo>
                <a:cubicBezTo>
                  <a:pt x="58247" y="17768"/>
                  <a:pt x="58267" y="17907"/>
                  <a:pt x="58342" y="18019"/>
                </a:cubicBezTo>
                <a:cubicBezTo>
                  <a:pt x="58431" y="18156"/>
                  <a:pt x="58595" y="18235"/>
                  <a:pt x="58770" y="18235"/>
                </a:cubicBezTo>
                <a:cubicBezTo>
                  <a:pt x="58822" y="18235"/>
                  <a:pt x="58876" y="18228"/>
                  <a:pt x="58928" y="18213"/>
                </a:cubicBezTo>
                <a:cubicBezTo>
                  <a:pt x="59096" y="18168"/>
                  <a:pt x="59249" y="18052"/>
                  <a:pt x="59382" y="17874"/>
                </a:cubicBezTo>
                <a:cubicBezTo>
                  <a:pt x="59433" y="17803"/>
                  <a:pt x="59481" y="17727"/>
                  <a:pt x="59520" y="17646"/>
                </a:cubicBezTo>
                <a:cubicBezTo>
                  <a:pt x="59611" y="17729"/>
                  <a:pt x="59682" y="17828"/>
                  <a:pt x="59729" y="17934"/>
                </a:cubicBezTo>
                <a:cubicBezTo>
                  <a:pt x="59841" y="18189"/>
                  <a:pt x="59864" y="18493"/>
                  <a:pt x="59798" y="18866"/>
                </a:cubicBezTo>
                <a:cubicBezTo>
                  <a:pt x="59792" y="18866"/>
                  <a:pt x="59787" y="18866"/>
                  <a:pt x="59781" y="18866"/>
                </a:cubicBezTo>
                <a:cubicBezTo>
                  <a:pt x="59450" y="18866"/>
                  <a:pt x="59090" y="18988"/>
                  <a:pt x="58740" y="19220"/>
                </a:cubicBezTo>
                <a:cubicBezTo>
                  <a:pt x="58547" y="19348"/>
                  <a:pt x="58234" y="19615"/>
                  <a:pt x="58317" y="19963"/>
                </a:cubicBezTo>
                <a:cubicBezTo>
                  <a:pt x="58361" y="20147"/>
                  <a:pt x="58522" y="20305"/>
                  <a:pt x="58729" y="20363"/>
                </a:cubicBezTo>
                <a:cubicBezTo>
                  <a:pt x="58791" y="20380"/>
                  <a:pt x="58855" y="20388"/>
                  <a:pt x="58921" y="20388"/>
                </a:cubicBezTo>
                <a:cubicBezTo>
                  <a:pt x="59160" y="20388"/>
                  <a:pt x="59411" y="20275"/>
                  <a:pt x="59597" y="20073"/>
                </a:cubicBezTo>
                <a:cubicBezTo>
                  <a:pt x="59806" y="19845"/>
                  <a:pt x="59910" y="19553"/>
                  <a:pt x="59984" y="19298"/>
                </a:cubicBezTo>
                <a:cubicBezTo>
                  <a:pt x="59997" y="19257"/>
                  <a:pt x="60007" y="19216"/>
                  <a:pt x="60017" y="19174"/>
                </a:cubicBezTo>
                <a:cubicBezTo>
                  <a:pt x="60086" y="19193"/>
                  <a:pt x="60152" y="19220"/>
                  <a:pt x="60212" y="19255"/>
                </a:cubicBezTo>
                <a:cubicBezTo>
                  <a:pt x="60609" y="19491"/>
                  <a:pt x="60690" y="20036"/>
                  <a:pt x="60707" y="20259"/>
                </a:cubicBezTo>
                <a:cubicBezTo>
                  <a:pt x="60754" y="20961"/>
                  <a:pt x="60487" y="21736"/>
                  <a:pt x="60007" y="22278"/>
                </a:cubicBezTo>
                <a:cubicBezTo>
                  <a:pt x="59978" y="22309"/>
                  <a:pt x="59947" y="22342"/>
                  <a:pt x="59914" y="22378"/>
                </a:cubicBezTo>
                <a:cubicBezTo>
                  <a:pt x="59541" y="22071"/>
                  <a:pt x="59112" y="21899"/>
                  <a:pt x="58653" y="21877"/>
                </a:cubicBezTo>
                <a:cubicBezTo>
                  <a:pt x="58650" y="21876"/>
                  <a:pt x="58648" y="21876"/>
                  <a:pt x="58645" y="21876"/>
                </a:cubicBezTo>
                <a:cubicBezTo>
                  <a:pt x="58572" y="21876"/>
                  <a:pt x="58510" y="21935"/>
                  <a:pt x="58506" y="22011"/>
                </a:cubicBezTo>
                <a:cubicBezTo>
                  <a:pt x="58506" y="22084"/>
                  <a:pt x="58562" y="22154"/>
                  <a:pt x="58640" y="22156"/>
                </a:cubicBezTo>
                <a:cubicBezTo>
                  <a:pt x="59083" y="22179"/>
                  <a:pt x="59435" y="22359"/>
                  <a:pt x="59698" y="22566"/>
                </a:cubicBezTo>
                <a:cubicBezTo>
                  <a:pt x="59435" y="22773"/>
                  <a:pt x="59083" y="22953"/>
                  <a:pt x="58640" y="22974"/>
                </a:cubicBezTo>
                <a:cubicBezTo>
                  <a:pt x="58566" y="22978"/>
                  <a:pt x="58510" y="23042"/>
                  <a:pt x="58506" y="23121"/>
                </a:cubicBezTo>
                <a:cubicBezTo>
                  <a:pt x="58510" y="23197"/>
                  <a:pt x="58572" y="23256"/>
                  <a:pt x="58645" y="23256"/>
                </a:cubicBezTo>
                <a:cubicBezTo>
                  <a:pt x="58648" y="23256"/>
                  <a:pt x="58650" y="23256"/>
                  <a:pt x="58653" y="23256"/>
                </a:cubicBezTo>
                <a:cubicBezTo>
                  <a:pt x="59112" y="23233"/>
                  <a:pt x="59541" y="23061"/>
                  <a:pt x="59914" y="22755"/>
                </a:cubicBezTo>
                <a:cubicBezTo>
                  <a:pt x="59947" y="22788"/>
                  <a:pt x="59978" y="22823"/>
                  <a:pt x="60007" y="22854"/>
                </a:cubicBezTo>
                <a:cubicBezTo>
                  <a:pt x="60487" y="23397"/>
                  <a:pt x="60754" y="24169"/>
                  <a:pt x="60707" y="24873"/>
                </a:cubicBezTo>
                <a:cubicBezTo>
                  <a:pt x="60690" y="25097"/>
                  <a:pt x="60609" y="25641"/>
                  <a:pt x="60212" y="25877"/>
                </a:cubicBezTo>
                <a:cubicBezTo>
                  <a:pt x="60152" y="25912"/>
                  <a:pt x="60086" y="25939"/>
                  <a:pt x="60017" y="25958"/>
                </a:cubicBezTo>
                <a:cubicBezTo>
                  <a:pt x="60007" y="25917"/>
                  <a:pt x="59997" y="25875"/>
                  <a:pt x="59984" y="25834"/>
                </a:cubicBezTo>
                <a:cubicBezTo>
                  <a:pt x="59910" y="25579"/>
                  <a:pt x="59806" y="25287"/>
                  <a:pt x="59597" y="25059"/>
                </a:cubicBezTo>
                <a:cubicBezTo>
                  <a:pt x="59411" y="24857"/>
                  <a:pt x="59160" y="24744"/>
                  <a:pt x="58921" y="24744"/>
                </a:cubicBezTo>
                <a:cubicBezTo>
                  <a:pt x="58855" y="24744"/>
                  <a:pt x="58791" y="24752"/>
                  <a:pt x="58729" y="24769"/>
                </a:cubicBezTo>
                <a:cubicBezTo>
                  <a:pt x="58522" y="24827"/>
                  <a:pt x="58361" y="24983"/>
                  <a:pt x="58317" y="25169"/>
                </a:cubicBezTo>
                <a:cubicBezTo>
                  <a:pt x="58234" y="25517"/>
                  <a:pt x="58547" y="25784"/>
                  <a:pt x="58740" y="25912"/>
                </a:cubicBezTo>
                <a:cubicBezTo>
                  <a:pt x="59093" y="26145"/>
                  <a:pt x="59456" y="26267"/>
                  <a:pt x="59789" y="26267"/>
                </a:cubicBezTo>
                <a:cubicBezTo>
                  <a:pt x="59792" y="26267"/>
                  <a:pt x="59795" y="26267"/>
                  <a:pt x="59798" y="26267"/>
                </a:cubicBezTo>
                <a:lnTo>
                  <a:pt x="59798" y="26267"/>
                </a:lnTo>
                <a:cubicBezTo>
                  <a:pt x="59864" y="26639"/>
                  <a:pt x="59841" y="26944"/>
                  <a:pt x="59729" y="27198"/>
                </a:cubicBezTo>
                <a:cubicBezTo>
                  <a:pt x="59682" y="27304"/>
                  <a:pt x="59611" y="27401"/>
                  <a:pt x="59520" y="27486"/>
                </a:cubicBezTo>
                <a:cubicBezTo>
                  <a:pt x="59481" y="27405"/>
                  <a:pt x="59433" y="27329"/>
                  <a:pt x="59382" y="27258"/>
                </a:cubicBezTo>
                <a:cubicBezTo>
                  <a:pt x="59249" y="27078"/>
                  <a:pt x="59096" y="26964"/>
                  <a:pt x="58928" y="26919"/>
                </a:cubicBezTo>
                <a:cubicBezTo>
                  <a:pt x="58876" y="26904"/>
                  <a:pt x="58822" y="26897"/>
                  <a:pt x="58770" y="26897"/>
                </a:cubicBezTo>
                <a:cubicBezTo>
                  <a:pt x="58595" y="26897"/>
                  <a:pt x="58431" y="26976"/>
                  <a:pt x="58342" y="27114"/>
                </a:cubicBezTo>
                <a:cubicBezTo>
                  <a:pt x="58267" y="27225"/>
                  <a:pt x="58247" y="27364"/>
                  <a:pt x="58288" y="27505"/>
                </a:cubicBezTo>
                <a:cubicBezTo>
                  <a:pt x="58340" y="27681"/>
                  <a:pt x="58483" y="27847"/>
                  <a:pt x="58653" y="27923"/>
                </a:cubicBezTo>
                <a:cubicBezTo>
                  <a:pt x="58759" y="27971"/>
                  <a:pt x="58874" y="27995"/>
                  <a:pt x="58993" y="27995"/>
                </a:cubicBezTo>
                <a:cubicBezTo>
                  <a:pt x="59105" y="27995"/>
                  <a:pt x="59219" y="27974"/>
                  <a:pt x="59332" y="27931"/>
                </a:cubicBezTo>
                <a:cubicBezTo>
                  <a:pt x="59346" y="27925"/>
                  <a:pt x="59359" y="27921"/>
                  <a:pt x="59371" y="27915"/>
                </a:cubicBezTo>
                <a:cubicBezTo>
                  <a:pt x="59390" y="28014"/>
                  <a:pt x="59398" y="28112"/>
                  <a:pt x="59392" y="28209"/>
                </a:cubicBezTo>
                <a:cubicBezTo>
                  <a:pt x="59365" y="28669"/>
                  <a:pt x="59092" y="29056"/>
                  <a:pt x="58800" y="29466"/>
                </a:cubicBezTo>
                <a:cubicBezTo>
                  <a:pt x="58595" y="29756"/>
                  <a:pt x="58381" y="30056"/>
                  <a:pt x="58253" y="30396"/>
                </a:cubicBezTo>
                <a:cubicBezTo>
                  <a:pt x="58162" y="30636"/>
                  <a:pt x="58116" y="30888"/>
                  <a:pt x="58116" y="31147"/>
                </a:cubicBezTo>
                <a:cubicBezTo>
                  <a:pt x="58116" y="31267"/>
                  <a:pt x="58127" y="31388"/>
                  <a:pt x="58147" y="31506"/>
                </a:cubicBezTo>
                <a:cubicBezTo>
                  <a:pt x="58241" y="32056"/>
                  <a:pt x="58528" y="32386"/>
                  <a:pt x="59019" y="32514"/>
                </a:cubicBezTo>
                <a:cubicBezTo>
                  <a:pt x="59017" y="32520"/>
                  <a:pt x="59015" y="32526"/>
                  <a:pt x="59015" y="32533"/>
                </a:cubicBezTo>
                <a:cubicBezTo>
                  <a:pt x="59009" y="32678"/>
                  <a:pt x="58998" y="43361"/>
                  <a:pt x="58990" y="43510"/>
                </a:cubicBezTo>
                <a:lnTo>
                  <a:pt x="58990" y="43528"/>
                </a:lnTo>
                <a:cubicBezTo>
                  <a:pt x="58967" y="43909"/>
                  <a:pt x="58945" y="44299"/>
                  <a:pt x="58957" y="44692"/>
                </a:cubicBezTo>
                <a:lnTo>
                  <a:pt x="30716" y="44692"/>
                </a:lnTo>
                <a:cubicBezTo>
                  <a:pt x="30532" y="44553"/>
                  <a:pt x="30306" y="44384"/>
                  <a:pt x="30027" y="44177"/>
                </a:cubicBezTo>
                <a:cubicBezTo>
                  <a:pt x="30290" y="43980"/>
                  <a:pt x="30563" y="43779"/>
                  <a:pt x="30828" y="43582"/>
                </a:cubicBezTo>
                <a:cubicBezTo>
                  <a:pt x="30859" y="43559"/>
                  <a:pt x="30878" y="43526"/>
                  <a:pt x="30884" y="43489"/>
                </a:cubicBezTo>
                <a:cubicBezTo>
                  <a:pt x="30890" y="43452"/>
                  <a:pt x="30880" y="43414"/>
                  <a:pt x="30857" y="43385"/>
                </a:cubicBezTo>
                <a:cubicBezTo>
                  <a:pt x="30830" y="43348"/>
                  <a:pt x="30788" y="43328"/>
                  <a:pt x="30745" y="43328"/>
                </a:cubicBezTo>
                <a:cubicBezTo>
                  <a:pt x="30716" y="43328"/>
                  <a:pt x="30687" y="43337"/>
                  <a:pt x="30662" y="43357"/>
                </a:cubicBezTo>
                <a:cubicBezTo>
                  <a:pt x="30331" y="43601"/>
                  <a:pt x="30043" y="43814"/>
                  <a:pt x="29793" y="44001"/>
                </a:cubicBezTo>
                <a:cubicBezTo>
                  <a:pt x="29540" y="43814"/>
                  <a:pt x="29252" y="43601"/>
                  <a:pt x="28923" y="43357"/>
                </a:cubicBezTo>
                <a:cubicBezTo>
                  <a:pt x="28898" y="43337"/>
                  <a:pt x="28869" y="43328"/>
                  <a:pt x="28840" y="43328"/>
                </a:cubicBezTo>
                <a:cubicBezTo>
                  <a:pt x="28796" y="43328"/>
                  <a:pt x="28753" y="43348"/>
                  <a:pt x="28726" y="43385"/>
                </a:cubicBezTo>
                <a:cubicBezTo>
                  <a:pt x="28708" y="43410"/>
                  <a:pt x="28697" y="43439"/>
                  <a:pt x="28697" y="43468"/>
                </a:cubicBezTo>
                <a:cubicBezTo>
                  <a:pt x="28697" y="43512"/>
                  <a:pt x="28720" y="43555"/>
                  <a:pt x="28755" y="43582"/>
                </a:cubicBezTo>
                <a:cubicBezTo>
                  <a:pt x="29022" y="43779"/>
                  <a:pt x="29294" y="43980"/>
                  <a:pt x="29557" y="44177"/>
                </a:cubicBezTo>
                <a:cubicBezTo>
                  <a:pt x="29275" y="44386"/>
                  <a:pt x="29047" y="44558"/>
                  <a:pt x="28861" y="44696"/>
                </a:cubicBezTo>
                <a:cubicBezTo>
                  <a:pt x="28855" y="44694"/>
                  <a:pt x="28846" y="44692"/>
                  <a:pt x="28838" y="44692"/>
                </a:cubicBezTo>
                <a:lnTo>
                  <a:pt x="1879" y="44692"/>
                </a:lnTo>
                <a:cubicBezTo>
                  <a:pt x="1873" y="44359"/>
                  <a:pt x="1889" y="44034"/>
                  <a:pt x="1910" y="43698"/>
                </a:cubicBezTo>
                <a:lnTo>
                  <a:pt x="1910" y="43673"/>
                </a:lnTo>
                <a:cubicBezTo>
                  <a:pt x="1923" y="43481"/>
                  <a:pt x="1933" y="32744"/>
                  <a:pt x="1939" y="32539"/>
                </a:cubicBezTo>
                <a:cubicBezTo>
                  <a:pt x="1939" y="32535"/>
                  <a:pt x="1937" y="32529"/>
                  <a:pt x="1937" y="32522"/>
                </a:cubicBezTo>
                <a:cubicBezTo>
                  <a:pt x="2449" y="32402"/>
                  <a:pt x="2749" y="32071"/>
                  <a:pt x="2846" y="31506"/>
                </a:cubicBezTo>
                <a:cubicBezTo>
                  <a:pt x="2912" y="31133"/>
                  <a:pt x="2875" y="30750"/>
                  <a:pt x="2738" y="30396"/>
                </a:cubicBezTo>
                <a:cubicBezTo>
                  <a:pt x="2612" y="30056"/>
                  <a:pt x="2399" y="29758"/>
                  <a:pt x="2192" y="29466"/>
                </a:cubicBezTo>
                <a:cubicBezTo>
                  <a:pt x="1902" y="29056"/>
                  <a:pt x="1629" y="28669"/>
                  <a:pt x="1602" y="28209"/>
                </a:cubicBezTo>
                <a:cubicBezTo>
                  <a:pt x="1595" y="28112"/>
                  <a:pt x="1604" y="28012"/>
                  <a:pt x="1622" y="27915"/>
                </a:cubicBezTo>
                <a:cubicBezTo>
                  <a:pt x="1635" y="27921"/>
                  <a:pt x="1647" y="27925"/>
                  <a:pt x="1660" y="27931"/>
                </a:cubicBezTo>
                <a:cubicBezTo>
                  <a:pt x="1772" y="27974"/>
                  <a:pt x="1887" y="27995"/>
                  <a:pt x="2000" y="27995"/>
                </a:cubicBezTo>
                <a:cubicBezTo>
                  <a:pt x="2119" y="27995"/>
                  <a:pt x="2234" y="27971"/>
                  <a:pt x="2341" y="27923"/>
                </a:cubicBezTo>
                <a:cubicBezTo>
                  <a:pt x="2511" y="27847"/>
                  <a:pt x="2654" y="27681"/>
                  <a:pt x="2705" y="27505"/>
                </a:cubicBezTo>
                <a:cubicBezTo>
                  <a:pt x="2745" y="27364"/>
                  <a:pt x="2726" y="27225"/>
                  <a:pt x="2651" y="27114"/>
                </a:cubicBezTo>
                <a:cubicBezTo>
                  <a:pt x="2561" y="26976"/>
                  <a:pt x="2397" y="26897"/>
                  <a:pt x="2223" y="26897"/>
                </a:cubicBezTo>
                <a:cubicBezTo>
                  <a:pt x="2171" y="26897"/>
                  <a:pt x="2118" y="26904"/>
                  <a:pt x="2065" y="26919"/>
                </a:cubicBezTo>
                <a:cubicBezTo>
                  <a:pt x="1898" y="26964"/>
                  <a:pt x="1744" y="27078"/>
                  <a:pt x="1612" y="27258"/>
                </a:cubicBezTo>
                <a:cubicBezTo>
                  <a:pt x="1558" y="27329"/>
                  <a:pt x="1513" y="27405"/>
                  <a:pt x="1473" y="27486"/>
                </a:cubicBezTo>
                <a:cubicBezTo>
                  <a:pt x="1382" y="27401"/>
                  <a:pt x="1310" y="27302"/>
                  <a:pt x="1264" y="27196"/>
                </a:cubicBezTo>
                <a:cubicBezTo>
                  <a:pt x="1152" y="26944"/>
                  <a:pt x="1129" y="26639"/>
                  <a:pt x="1196" y="26267"/>
                </a:cubicBezTo>
                <a:lnTo>
                  <a:pt x="1196" y="26267"/>
                </a:lnTo>
                <a:cubicBezTo>
                  <a:pt x="1199" y="26267"/>
                  <a:pt x="1201" y="26267"/>
                  <a:pt x="1204" y="26267"/>
                </a:cubicBezTo>
                <a:cubicBezTo>
                  <a:pt x="1537" y="26267"/>
                  <a:pt x="1899" y="26145"/>
                  <a:pt x="2254" y="25912"/>
                </a:cubicBezTo>
                <a:cubicBezTo>
                  <a:pt x="2446" y="25784"/>
                  <a:pt x="2757" y="25519"/>
                  <a:pt x="2676" y="25169"/>
                </a:cubicBezTo>
                <a:cubicBezTo>
                  <a:pt x="2633" y="24983"/>
                  <a:pt x="2469" y="24827"/>
                  <a:pt x="2264" y="24769"/>
                </a:cubicBezTo>
                <a:cubicBezTo>
                  <a:pt x="2202" y="24752"/>
                  <a:pt x="2138" y="24744"/>
                  <a:pt x="2073" y="24744"/>
                </a:cubicBezTo>
                <a:cubicBezTo>
                  <a:pt x="1833" y="24744"/>
                  <a:pt x="1582" y="24857"/>
                  <a:pt x="1397" y="25059"/>
                </a:cubicBezTo>
                <a:cubicBezTo>
                  <a:pt x="1185" y="25287"/>
                  <a:pt x="1082" y="25579"/>
                  <a:pt x="1009" y="25834"/>
                </a:cubicBezTo>
                <a:cubicBezTo>
                  <a:pt x="997" y="25875"/>
                  <a:pt x="987" y="25917"/>
                  <a:pt x="976" y="25958"/>
                </a:cubicBezTo>
                <a:cubicBezTo>
                  <a:pt x="906" y="25939"/>
                  <a:pt x="842" y="25912"/>
                  <a:pt x="782" y="25877"/>
                </a:cubicBezTo>
                <a:cubicBezTo>
                  <a:pt x="384" y="25641"/>
                  <a:pt x="303" y="25097"/>
                  <a:pt x="287" y="24873"/>
                </a:cubicBezTo>
                <a:cubicBezTo>
                  <a:pt x="239" y="24169"/>
                  <a:pt x="506" y="23397"/>
                  <a:pt x="987" y="22854"/>
                </a:cubicBezTo>
                <a:cubicBezTo>
                  <a:pt x="1016" y="22823"/>
                  <a:pt x="1047" y="22788"/>
                  <a:pt x="1080" y="22755"/>
                </a:cubicBezTo>
                <a:cubicBezTo>
                  <a:pt x="1453" y="23061"/>
                  <a:pt x="1881" y="23233"/>
                  <a:pt x="2341" y="23256"/>
                </a:cubicBezTo>
                <a:cubicBezTo>
                  <a:pt x="2343" y="23256"/>
                  <a:pt x="2346" y="23256"/>
                  <a:pt x="2348" y="23256"/>
                </a:cubicBezTo>
                <a:cubicBezTo>
                  <a:pt x="2422" y="23256"/>
                  <a:pt x="2484" y="23197"/>
                  <a:pt x="2488" y="23121"/>
                </a:cubicBezTo>
                <a:cubicBezTo>
                  <a:pt x="2488" y="23047"/>
                  <a:pt x="2428" y="22978"/>
                  <a:pt x="2353" y="22974"/>
                </a:cubicBezTo>
                <a:cubicBezTo>
                  <a:pt x="1910" y="22953"/>
                  <a:pt x="1558" y="22773"/>
                  <a:pt x="1293" y="22566"/>
                </a:cubicBezTo>
                <a:cubicBezTo>
                  <a:pt x="1558" y="22359"/>
                  <a:pt x="1910" y="22179"/>
                  <a:pt x="2353" y="22156"/>
                </a:cubicBezTo>
                <a:cubicBezTo>
                  <a:pt x="2391" y="22156"/>
                  <a:pt x="2426" y="22140"/>
                  <a:pt x="2451" y="22111"/>
                </a:cubicBezTo>
                <a:cubicBezTo>
                  <a:pt x="2475" y="22082"/>
                  <a:pt x="2490" y="22046"/>
                  <a:pt x="2488" y="22009"/>
                </a:cubicBezTo>
                <a:cubicBezTo>
                  <a:pt x="2484" y="21935"/>
                  <a:pt x="2422" y="21876"/>
                  <a:pt x="2346" y="21876"/>
                </a:cubicBezTo>
                <a:cubicBezTo>
                  <a:pt x="2344" y="21876"/>
                  <a:pt x="2341" y="21876"/>
                  <a:pt x="2339" y="21877"/>
                </a:cubicBezTo>
                <a:cubicBezTo>
                  <a:pt x="1881" y="21899"/>
                  <a:pt x="1453" y="22071"/>
                  <a:pt x="1080" y="22378"/>
                </a:cubicBezTo>
                <a:cubicBezTo>
                  <a:pt x="1047" y="22342"/>
                  <a:pt x="1016" y="22309"/>
                  <a:pt x="987" y="22278"/>
                </a:cubicBezTo>
                <a:cubicBezTo>
                  <a:pt x="506" y="21736"/>
                  <a:pt x="237" y="20963"/>
                  <a:pt x="287" y="20259"/>
                </a:cubicBezTo>
                <a:cubicBezTo>
                  <a:pt x="303" y="20036"/>
                  <a:pt x="384" y="19491"/>
                  <a:pt x="782" y="19255"/>
                </a:cubicBezTo>
                <a:cubicBezTo>
                  <a:pt x="842" y="19220"/>
                  <a:pt x="906" y="19193"/>
                  <a:pt x="976" y="19174"/>
                </a:cubicBezTo>
                <a:cubicBezTo>
                  <a:pt x="987" y="19216"/>
                  <a:pt x="997" y="19257"/>
                  <a:pt x="1009" y="19298"/>
                </a:cubicBezTo>
                <a:cubicBezTo>
                  <a:pt x="1082" y="19553"/>
                  <a:pt x="1185" y="19845"/>
                  <a:pt x="1397" y="20073"/>
                </a:cubicBezTo>
                <a:cubicBezTo>
                  <a:pt x="1582" y="20275"/>
                  <a:pt x="1833" y="20388"/>
                  <a:pt x="2073" y="20388"/>
                </a:cubicBezTo>
                <a:cubicBezTo>
                  <a:pt x="2138" y="20388"/>
                  <a:pt x="2202" y="20380"/>
                  <a:pt x="2264" y="20363"/>
                </a:cubicBezTo>
                <a:cubicBezTo>
                  <a:pt x="2469" y="20305"/>
                  <a:pt x="2633" y="20150"/>
                  <a:pt x="2676" y="19963"/>
                </a:cubicBezTo>
                <a:cubicBezTo>
                  <a:pt x="2757" y="19613"/>
                  <a:pt x="2446" y="19348"/>
                  <a:pt x="2254" y="19220"/>
                </a:cubicBezTo>
                <a:cubicBezTo>
                  <a:pt x="1902" y="18988"/>
                  <a:pt x="1543" y="18866"/>
                  <a:pt x="1212" y="18866"/>
                </a:cubicBezTo>
                <a:cubicBezTo>
                  <a:pt x="1207" y="18866"/>
                  <a:pt x="1201" y="18866"/>
                  <a:pt x="1196" y="18866"/>
                </a:cubicBezTo>
                <a:cubicBezTo>
                  <a:pt x="1129" y="18493"/>
                  <a:pt x="1152" y="18189"/>
                  <a:pt x="1264" y="17934"/>
                </a:cubicBezTo>
                <a:cubicBezTo>
                  <a:pt x="1310" y="17830"/>
                  <a:pt x="1382" y="17729"/>
                  <a:pt x="1473" y="17646"/>
                </a:cubicBezTo>
                <a:cubicBezTo>
                  <a:pt x="1513" y="17727"/>
                  <a:pt x="1558" y="17803"/>
                  <a:pt x="1612" y="17874"/>
                </a:cubicBezTo>
                <a:cubicBezTo>
                  <a:pt x="1744" y="18052"/>
                  <a:pt x="1898" y="18168"/>
                  <a:pt x="2065" y="18213"/>
                </a:cubicBezTo>
                <a:cubicBezTo>
                  <a:pt x="2118" y="18228"/>
                  <a:pt x="2171" y="18235"/>
                  <a:pt x="2223" y="18235"/>
                </a:cubicBezTo>
                <a:cubicBezTo>
                  <a:pt x="2397" y="18235"/>
                  <a:pt x="2561" y="18156"/>
                  <a:pt x="2651" y="18019"/>
                </a:cubicBezTo>
                <a:cubicBezTo>
                  <a:pt x="2726" y="17907"/>
                  <a:pt x="2745" y="17768"/>
                  <a:pt x="2705" y="17627"/>
                </a:cubicBezTo>
                <a:cubicBezTo>
                  <a:pt x="2654" y="17449"/>
                  <a:pt x="2511" y="17286"/>
                  <a:pt x="2339" y="17209"/>
                </a:cubicBezTo>
                <a:cubicBezTo>
                  <a:pt x="2233" y="17161"/>
                  <a:pt x="2119" y="17137"/>
                  <a:pt x="2000" y="17137"/>
                </a:cubicBezTo>
                <a:cubicBezTo>
                  <a:pt x="1888" y="17137"/>
                  <a:pt x="1773" y="17159"/>
                  <a:pt x="1660" y="17201"/>
                </a:cubicBezTo>
                <a:cubicBezTo>
                  <a:pt x="1647" y="17207"/>
                  <a:pt x="1635" y="17211"/>
                  <a:pt x="1622" y="17217"/>
                </a:cubicBezTo>
                <a:cubicBezTo>
                  <a:pt x="1604" y="17120"/>
                  <a:pt x="1597" y="17021"/>
                  <a:pt x="1602" y="16923"/>
                </a:cubicBezTo>
                <a:cubicBezTo>
                  <a:pt x="1629" y="16464"/>
                  <a:pt x="1902" y="16076"/>
                  <a:pt x="2192" y="15666"/>
                </a:cubicBezTo>
                <a:cubicBezTo>
                  <a:pt x="2399" y="15376"/>
                  <a:pt x="2610" y="15076"/>
                  <a:pt x="2738" y="14737"/>
                </a:cubicBezTo>
                <a:cubicBezTo>
                  <a:pt x="2875" y="14383"/>
                  <a:pt x="2910" y="13999"/>
                  <a:pt x="2846" y="13627"/>
                </a:cubicBezTo>
                <a:cubicBezTo>
                  <a:pt x="2749" y="13061"/>
                  <a:pt x="2449" y="12730"/>
                  <a:pt x="1935" y="12608"/>
                </a:cubicBezTo>
                <a:cubicBezTo>
                  <a:pt x="1929" y="12446"/>
                  <a:pt x="1920" y="12285"/>
                  <a:pt x="1910" y="12130"/>
                </a:cubicBezTo>
                <a:lnTo>
                  <a:pt x="1910" y="12105"/>
                </a:lnTo>
                <a:cubicBezTo>
                  <a:pt x="1889" y="11769"/>
                  <a:pt x="1873" y="1194"/>
                  <a:pt x="1879" y="860"/>
                </a:cubicBezTo>
                <a:lnTo>
                  <a:pt x="28838" y="860"/>
                </a:lnTo>
                <a:cubicBezTo>
                  <a:pt x="28846" y="860"/>
                  <a:pt x="28853" y="856"/>
                  <a:pt x="28861" y="856"/>
                </a:cubicBezTo>
                <a:close/>
                <a:moveTo>
                  <a:pt x="58967" y="44876"/>
                </a:moveTo>
                <a:cubicBezTo>
                  <a:pt x="58972" y="44955"/>
                  <a:pt x="58976" y="45034"/>
                  <a:pt x="58984" y="45115"/>
                </a:cubicBezTo>
                <a:cubicBezTo>
                  <a:pt x="58988" y="45152"/>
                  <a:pt x="58978" y="45162"/>
                  <a:pt x="58974" y="45168"/>
                </a:cubicBezTo>
                <a:cubicBezTo>
                  <a:pt x="58926" y="45220"/>
                  <a:pt x="58770" y="45227"/>
                  <a:pt x="58652" y="45227"/>
                </a:cubicBezTo>
                <a:cubicBezTo>
                  <a:pt x="58622" y="45227"/>
                  <a:pt x="58595" y="45227"/>
                  <a:pt x="58572" y="45226"/>
                </a:cubicBezTo>
                <a:cubicBezTo>
                  <a:pt x="58547" y="45226"/>
                  <a:pt x="58522" y="45224"/>
                  <a:pt x="58501" y="45224"/>
                </a:cubicBezTo>
                <a:cubicBezTo>
                  <a:pt x="53225" y="45224"/>
                  <a:pt x="36624" y="45226"/>
                  <a:pt x="31466" y="45266"/>
                </a:cubicBezTo>
                <a:cubicBezTo>
                  <a:pt x="31400" y="45212"/>
                  <a:pt x="31259" y="45102"/>
                  <a:pt x="30961" y="44876"/>
                </a:cubicBezTo>
                <a:close/>
                <a:moveTo>
                  <a:pt x="28623" y="44876"/>
                </a:moveTo>
                <a:cubicBezTo>
                  <a:pt x="28322" y="45104"/>
                  <a:pt x="28184" y="45212"/>
                  <a:pt x="28117" y="45268"/>
                </a:cubicBezTo>
                <a:cubicBezTo>
                  <a:pt x="26464" y="45288"/>
                  <a:pt x="22922" y="45299"/>
                  <a:pt x="18960" y="45299"/>
                </a:cubicBezTo>
                <a:cubicBezTo>
                  <a:pt x="11462" y="45299"/>
                  <a:pt x="2459" y="45259"/>
                  <a:pt x="1908" y="45164"/>
                </a:cubicBezTo>
                <a:cubicBezTo>
                  <a:pt x="1898" y="45067"/>
                  <a:pt x="1892" y="44972"/>
                  <a:pt x="1887" y="44876"/>
                </a:cubicBezTo>
                <a:close/>
                <a:moveTo>
                  <a:pt x="29712" y="44485"/>
                </a:moveTo>
                <a:lnTo>
                  <a:pt x="28637" y="45506"/>
                </a:lnTo>
                <a:lnTo>
                  <a:pt x="30927" y="45506"/>
                </a:lnTo>
                <a:lnTo>
                  <a:pt x="29712" y="44485"/>
                </a:lnTo>
                <a:close/>
                <a:moveTo>
                  <a:pt x="26677" y="0"/>
                </a:moveTo>
                <a:cubicBezTo>
                  <a:pt x="22039" y="0"/>
                  <a:pt x="9324" y="68"/>
                  <a:pt x="6797" y="84"/>
                </a:cubicBezTo>
                <a:cubicBezTo>
                  <a:pt x="1757" y="115"/>
                  <a:pt x="1709" y="109"/>
                  <a:pt x="1653" y="221"/>
                </a:cubicBezTo>
                <a:cubicBezTo>
                  <a:pt x="1645" y="235"/>
                  <a:pt x="1641" y="250"/>
                  <a:pt x="1639" y="266"/>
                </a:cubicBezTo>
                <a:cubicBezTo>
                  <a:pt x="1622" y="399"/>
                  <a:pt x="1612" y="535"/>
                  <a:pt x="1606" y="676"/>
                </a:cubicBezTo>
                <a:lnTo>
                  <a:pt x="1210" y="676"/>
                </a:lnTo>
                <a:cubicBezTo>
                  <a:pt x="1161" y="676"/>
                  <a:pt x="1119" y="718"/>
                  <a:pt x="1119" y="767"/>
                </a:cubicBezTo>
                <a:lnTo>
                  <a:pt x="1119" y="12755"/>
                </a:lnTo>
                <a:cubicBezTo>
                  <a:pt x="1024" y="12834"/>
                  <a:pt x="943" y="12937"/>
                  <a:pt x="881" y="13066"/>
                </a:cubicBezTo>
                <a:cubicBezTo>
                  <a:pt x="759" y="13316"/>
                  <a:pt x="742" y="13583"/>
                  <a:pt x="831" y="13799"/>
                </a:cubicBezTo>
                <a:cubicBezTo>
                  <a:pt x="928" y="14033"/>
                  <a:pt x="1165" y="14193"/>
                  <a:pt x="1398" y="14193"/>
                </a:cubicBezTo>
                <a:cubicBezTo>
                  <a:pt x="1430" y="14193"/>
                  <a:pt x="1462" y="14190"/>
                  <a:pt x="1494" y="14184"/>
                </a:cubicBezTo>
                <a:cubicBezTo>
                  <a:pt x="1676" y="14146"/>
                  <a:pt x="1809" y="14022"/>
                  <a:pt x="1916" y="13923"/>
                </a:cubicBezTo>
                <a:cubicBezTo>
                  <a:pt x="1945" y="13898"/>
                  <a:pt x="1960" y="13863"/>
                  <a:pt x="1962" y="13825"/>
                </a:cubicBezTo>
                <a:cubicBezTo>
                  <a:pt x="1966" y="13788"/>
                  <a:pt x="1949" y="13751"/>
                  <a:pt x="1925" y="13724"/>
                </a:cubicBezTo>
                <a:cubicBezTo>
                  <a:pt x="1897" y="13694"/>
                  <a:pt x="1859" y="13679"/>
                  <a:pt x="1821" y="13679"/>
                </a:cubicBezTo>
                <a:cubicBezTo>
                  <a:pt x="1787" y="13679"/>
                  <a:pt x="1753" y="13691"/>
                  <a:pt x="1726" y="13716"/>
                </a:cubicBezTo>
                <a:cubicBezTo>
                  <a:pt x="1622" y="13813"/>
                  <a:pt x="1535" y="13888"/>
                  <a:pt x="1438" y="13906"/>
                </a:cubicBezTo>
                <a:cubicBezTo>
                  <a:pt x="1423" y="13909"/>
                  <a:pt x="1408" y="13911"/>
                  <a:pt x="1393" y="13911"/>
                </a:cubicBezTo>
                <a:cubicBezTo>
                  <a:pt x="1273" y="13911"/>
                  <a:pt x="1143" y="13820"/>
                  <a:pt x="1090" y="13691"/>
                </a:cubicBezTo>
                <a:cubicBezTo>
                  <a:pt x="1032" y="13548"/>
                  <a:pt x="1047" y="13366"/>
                  <a:pt x="1134" y="13190"/>
                </a:cubicBezTo>
                <a:cubicBezTo>
                  <a:pt x="1183" y="13088"/>
                  <a:pt x="1241" y="13012"/>
                  <a:pt x="1312" y="12960"/>
                </a:cubicBezTo>
                <a:cubicBezTo>
                  <a:pt x="1402" y="12890"/>
                  <a:pt x="1523" y="12855"/>
                  <a:pt x="1657" y="12855"/>
                </a:cubicBezTo>
                <a:cubicBezTo>
                  <a:pt x="1689" y="12855"/>
                  <a:pt x="1722" y="12857"/>
                  <a:pt x="1755" y="12860"/>
                </a:cubicBezTo>
                <a:cubicBezTo>
                  <a:pt x="1771" y="12867"/>
                  <a:pt x="1786" y="12869"/>
                  <a:pt x="1802" y="12869"/>
                </a:cubicBezTo>
                <a:cubicBezTo>
                  <a:pt x="1807" y="12869"/>
                  <a:pt x="1809" y="12867"/>
                  <a:pt x="1813" y="12867"/>
                </a:cubicBezTo>
                <a:cubicBezTo>
                  <a:pt x="2248" y="12950"/>
                  <a:pt x="2490" y="13206"/>
                  <a:pt x="2571" y="13674"/>
                </a:cubicBezTo>
                <a:cubicBezTo>
                  <a:pt x="2625" y="13997"/>
                  <a:pt x="2593" y="14331"/>
                  <a:pt x="2478" y="14637"/>
                </a:cubicBezTo>
                <a:cubicBezTo>
                  <a:pt x="2362" y="14942"/>
                  <a:pt x="2159" y="15227"/>
                  <a:pt x="1962" y="15505"/>
                </a:cubicBezTo>
                <a:cubicBezTo>
                  <a:pt x="1662" y="15929"/>
                  <a:pt x="1351" y="16368"/>
                  <a:pt x="1322" y="16907"/>
                </a:cubicBezTo>
                <a:cubicBezTo>
                  <a:pt x="1314" y="17058"/>
                  <a:pt x="1328" y="17213"/>
                  <a:pt x="1368" y="17364"/>
                </a:cubicBezTo>
                <a:cubicBezTo>
                  <a:pt x="1212" y="17487"/>
                  <a:pt x="1084" y="17646"/>
                  <a:pt x="1007" y="17820"/>
                </a:cubicBezTo>
                <a:cubicBezTo>
                  <a:pt x="873" y="18122"/>
                  <a:pt x="844" y="18476"/>
                  <a:pt x="916" y="18901"/>
                </a:cubicBezTo>
                <a:cubicBezTo>
                  <a:pt x="817" y="18926"/>
                  <a:pt x="724" y="18963"/>
                  <a:pt x="639" y="19013"/>
                </a:cubicBezTo>
                <a:cubicBezTo>
                  <a:pt x="278" y="19226"/>
                  <a:pt x="46" y="19673"/>
                  <a:pt x="7" y="20239"/>
                </a:cubicBezTo>
                <a:cubicBezTo>
                  <a:pt x="3" y="20301"/>
                  <a:pt x="1" y="20363"/>
                  <a:pt x="1" y="20427"/>
                </a:cubicBezTo>
                <a:cubicBezTo>
                  <a:pt x="1" y="21156"/>
                  <a:pt x="291" y="21916"/>
                  <a:pt x="775" y="22465"/>
                </a:cubicBezTo>
                <a:cubicBezTo>
                  <a:pt x="809" y="22500"/>
                  <a:pt x="842" y="22533"/>
                  <a:pt x="875" y="22566"/>
                </a:cubicBezTo>
                <a:cubicBezTo>
                  <a:pt x="842" y="22599"/>
                  <a:pt x="809" y="22632"/>
                  <a:pt x="775" y="22668"/>
                </a:cubicBezTo>
                <a:cubicBezTo>
                  <a:pt x="291" y="23214"/>
                  <a:pt x="1" y="23976"/>
                  <a:pt x="1" y="24705"/>
                </a:cubicBezTo>
                <a:cubicBezTo>
                  <a:pt x="1" y="24767"/>
                  <a:pt x="3" y="24832"/>
                  <a:pt x="7" y="24892"/>
                </a:cubicBezTo>
                <a:cubicBezTo>
                  <a:pt x="46" y="25459"/>
                  <a:pt x="278" y="25904"/>
                  <a:pt x="639" y="26117"/>
                </a:cubicBezTo>
                <a:cubicBezTo>
                  <a:pt x="724" y="26169"/>
                  <a:pt x="817" y="26207"/>
                  <a:pt x="916" y="26231"/>
                </a:cubicBezTo>
                <a:cubicBezTo>
                  <a:pt x="844" y="26656"/>
                  <a:pt x="873" y="27010"/>
                  <a:pt x="1007" y="27310"/>
                </a:cubicBezTo>
                <a:cubicBezTo>
                  <a:pt x="1084" y="27484"/>
                  <a:pt x="1212" y="27646"/>
                  <a:pt x="1368" y="27766"/>
                </a:cubicBezTo>
                <a:cubicBezTo>
                  <a:pt x="1328" y="27919"/>
                  <a:pt x="1314" y="28072"/>
                  <a:pt x="1322" y="28223"/>
                </a:cubicBezTo>
                <a:cubicBezTo>
                  <a:pt x="1351" y="28764"/>
                  <a:pt x="1662" y="29203"/>
                  <a:pt x="1964" y="29627"/>
                </a:cubicBezTo>
                <a:cubicBezTo>
                  <a:pt x="2159" y="29905"/>
                  <a:pt x="2362" y="30191"/>
                  <a:pt x="2478" y="30495"/>
                </a:cubicBezTo>
                <a:cubicBezTo>
                  <a:pt x="2593" y="30802"/>
                  <a:pt x="2627" y="31135"/>
                  <a:pt x="2571" y="31458"/>
                </a:cubicBezTo>
                <a:cubicBezTo>
                  <a:pt x="2490" y="31926"/>
                  <a:pt x="2248" y="32183"/>
                  <a:pt x="1813" y="32266"/>
                </a:cubicBezTo>
                <a:cubicBezTo>
                  <a:pt x="1762" y="32275"/>
                  <a:pt x="1711" y="32280"/>
                  <a:pt x="1663" y="32280"/>
                </a:cubicBezTo>
                <a:cubicBezTo>
                  <a:pt x="1526" y="32280"/>
                  <a:pt x="1403" y="32243"/>
                  <a:pt x="1312" y="32172"/>
                </a:cubicBezTo>
                <a:cubicBezTo>
                  <a:pt x="1241" y="32121"/>
                  <a:pt x="1183" y="32042"/>
                  <a:pt x="1134" y="31943"/>
                </a:cubicBezTo>
                <a:cubicBezTo>
                  <a:pt x="1049" y="31766"/>
                  <a:pt x="1032" y="31584"/>
                  <a:pt x="1090" y="31441"/>
                </a:cubicBezTo>
                <a:cubicBezTo>
                  <a:pt x="1144" y="31312"/>
                  <a:pt x="1276" y="31220"/>
                  <a:pt x="1396" y="31220"/>
                </a:cubicBezTo>
                <a:cubicBezTo>
                  <a:pt x="1410" y="31220"/>
                  <a:pt x="1424" y="31221"/>
                  <a:pt x="1438" y="31224"/>
                </a:cubicBezTo>
                <a:cubicBezTo>
                  <a:pt x="1535" y="31245"/>
                  <a:pt x="1622" y="31319"/>
                  <a:pt x="1726" y="31414"/>
                </a:cubicBezTo>
                <a:cubicBezTo>
                  <a:pt x="1752" y="31440"/>
                  <a:pt x="1787" y="31453"/>
                  <a:pt x="1822" y="31453"/>
                </a:cubicBezTo>
                <a:cubicBezTo>
                  <a:pt x="1860" y="31453"/>
                  <a:pt x="1898" y="31438"/>
                  <a:pt x="1925" y="31408"/>
                </a:cubicBezTo>
                <a:cubicBezTo>
                  <a:pt x="1976" y="31350"/>
                  <a:pt x="1974" y="31261"/>
                  <a:pt x="1916" y="31209"/>
                </a:cubicBezTo>
                <a:cubicBezTo>
                  <a:pt x="1811" y="31110"/>
                  <a:pt x="1676" y="30986"/>
                  <a:pt x="1494" y="30949"/>
                </a:cubicBezTo>
                <a:cubicBezTo>
                  <a:pt x="1462" y="30942"/>
                  <a:pt x="1430" y="30939"/>
                  <a:pt x="1398" y="30939"/>
                </a:cubicBezTo>
                <a:cubicBezTo>
                  <a:pt x="1165" y="30939"/>
                  <a:pt x="928" y="31099"/>
                  <a:pt x="831" y="31334"/>
                </a:cubicBezTo>
                <a:cubicBezTo>
                  <a:pt x="742" y="31549"/>
                  <a:pt x="759" y="31816"/>
                  <a:pt x="881" y="32065"/>
                </a:cubicBezTo>
                <a:cubicBezTo>
                  <a:pt x="945" y="32199"/>
                  <a:pt x="1028" y="32305"/>
                  <a:pt x="1127" y="32384"/>
                </a:cubicBezTo>
                <a:cubicBezTo>
                  <a:pt x="1121" y="32394"/>
                  <a:pt x="1119" y="32406"/>
                  <a:pt x="1119" y="32421"/>
                </a:cubicBezTo>
                <a:lnTo>
                  <a:pt x="1119" y="44783"/>
                </a:lnTo>
                <a:cubicBezTo>
                  <a:pt x="1119" y="44835"/>
                  <a:pt x="1161" y="44876"/>
                  <a:pt x="1210" y="44876"/>
                </a:cubicBezTo>
                <a:lnTo>
                  <a:pt x="1606" y="44876"/>
                </a:lnTo>
                <a:cubicBezTo>
                  <a:pt x="1612" y="45017"/>
                  <a:pt x="1622" y="45154"/>
                  <a:pt x="1639" y="45286"/>
                </a:cubicBezTo>
                <a:cubicBezTo>
                  <a:pt x="1641" y="45301"/>
                  <a:pt x="1645" y="45318"/>
                  <a:pt x="1653" y="45332"/>
                </a:cubicBezTo>
                <a:cubicBezTo>
                  <a:pt x="1709" y="45444"/>
                  <a:pt x="1757" y="45541"/>
                  <a:pt x="6797" y="45572"/>
                </a:cubicBezTo>
                <a:cubicBezTo>
                  <a:pt x="7625" y="45577"/>
                  <a:pt x="9540" y="45580"/>
                  <a:pt x="11904" y="45580"/>
                </a:cubicBezTo>
                <a:cubicBezTo>
                  <a:pt x="17878" y="45580"/>
                  <a:pt x="26726" y="45565"/>
                  <a:pt x="28169" y="45547"/>
                </a:cubicBezTo>
                <a:lnTo>
                  <a:pt x="28173" y="45547"/>
                </a:lnTo>
                <a:cubicBezTo>
                  <a:pt x="28188" y="45545"/>
                  <a:pt x="28202" y="45543"/>
                  <a:pt x="28217" y="45537"/>
                </a:cubicBezTo>
                <a:cubicBezTo>
                  <a:pt x="28219" y="45537"/>
                  <a:pt x="28221" y="45537"/>
                  <a:pt x="28225" y="45535"/>
                </a:cubicBezTo>
                <a:cubicBezTo>
                  <a:pt x="28238" y="45529"/>
                  <a:pt x="28248" y="45520"/>
                  <a:pt x="28258" y="45512"/>
                </a:cubicBezTo>
                <a:cubicBezTo>
                  <a:pt x="28260" y="45508"/>
                  <a:pt x="28264" y="45508"/>
                  <a:pt x="28269" y="45504"/>
                </a:cubicBezTo>
                <a:cubicBezTo>
                  <a:pt x="28269" y="45504"/>
                  <a:pt x="28269" y="45504"/>
                  <a:pt x="28271" y="45502"/>
                </a:cubicBezTo>
                <a:cubicBezTo>
                  <a:pt x="28329" y="45446"/>
                  <a:pt x="28993" y="44947"/>
                  <a:pt x="29793" y="44353"/>
                </a:cubicBezTo>
                <a:cubicBezTo>
                  <a:pt x="30590" y="44947"/>
                  <a:pt x="31253" y="45446"/>
                  <a:pt x="31311" y="45500"/>
                </a:cubicBezTo>
                <a:cubicBezTo>
                  <a:pt x="31313" y="45502"/>
                  <a:pt x="31315" y="45502"/>
                  <a:pt x="31315" y="45504"/>
                </a:cubicBezTo>
                <a:cubicBezTo>
                  <a:pt x="31321" y="45508"/>
                  <a:pt x="31327" y="45512"/>
                  <a:pt x="31333" y="45516"/>
                </a:cubicBezTo>
                <a:cubicBezTo>
                  <a:pt x="31342" y="45523"/>
                  <a:pt x="31350" y="45529"/>
                  <a:pt x="31358" y="45535"/>
                </a:cubicBezTo>
                <a:cubicBezTo>
                  <a:pt x="31364" y="45537"/>
                  <a:pt x="31371" y="45537"/>
                  <a:pt x="31377" y="45539"/>
                </a:cubicBezTo>
                <a:cubicBezTo>
                  <a:pt x="31387" y="45543"/>
                  <a:pt x="31400" y="45545"/>
                  <a:pt x="31410" y="45545"/>
                </a:cubicBezTo>
                <a:cubicBezTo>
                  <a:pt x="31414" y="45545"/>
                  <a:pt x="31416" y="45547"/>
                  <a:pt x="31418" y="45547"/>
                </a:cubicBezTo>
                <a:cubicBezTo>
                  <a:pt x="36603" y="45508"/>
                  <a:pt x="53209" y="45506"/>
                  <a:pt x="58501" y="45506"/>
                </a:cubicBezTo>
                <a:lnTo>
                  <a:pt x="58566" y="45506"/>
                </a:lnTo>
                <a:cubicBezTo>
                  <a:pt x="58598" y="45507"/>
                  <a:pt x="58631" y="45507"/>
                  <a:pt x="58666" y="45507"/>
                </a:cubicBezTo>
                <a:cubicBezTo>
                  <a:pt x="58848" y="45507"/>
                  <a:pt x="59059" y="45489"/>
                  <a:pt x="59181" y="45357"/>
                </a:cubicBezTo>
                <a:cubicBezTo>
                  <a:pt x="59224" y="45307"/>
                  <a:pt x="59276" y="45220"/>
                  <a:pt x="59264" y="45086"/>
                </a:cubicBezTo>
                <a:cubicBezTo>
                  <a:pt x="59255" y="45015"/>
                  <a:pt x="59253" y="44945"/>
                  <a:pt x="59249" y="44876"/>
                </a:cubicBezTo>
                <a:lnTo>
                  <a:pt x="59690" y="44876"/>
                </a:lnTo>
                <a:cubicBezTo>
                  <a:pt x="59742" y="44876"/>
                  <a:pt x="59783" y="44835"/>
                  <a:pt x="59783" y="44783"/>
                </a:cubicBezTo>
                <a:lnTo>
                  <a:pt x="59783" y="32437"/>
                </a:lnTo>
                <a:cubicBezTo>
                  <a:pt x="59806" y="32423"/>
                  <a:pt x="59831" y="32413"/>
                  <a:pt x="59852" y="32396"/>
                </a:cubicBezTo>
                <a:cubicBezTo>
                  <a:pt x="59957" y="32317"/>
                  <a:pt x="60044" y="32205"/>
                  <a:pt x="60113" y="32065"/>
                </a:cubicBezTo>
                <a:cubicBezTo>
                  <a:pt x="60233" y="31816"/>
                  <a:pt x="60251" y="31549"/>
                  <a:pt x="60162" y="31334"/>
                </a:cubicBezTo>
                <a:cubicBezTo>
                  <a:pt x="60066" y="31099"/>
                  <a:pt x="59828" y="30939"/>
                  <a:pt x="59595" y="30939"/>
                </a:cubicBezTo>
                <a:cubicBezTo>
                  <a:pt x="59563" y="30939"/>
                  <a:pt x="59531" y="30942"/>
                  <a:pt x="59500" y="30949"/>
                </a:cubicBezTo>
                <a:cubicBezTo>
                  <a:pt x="59317" y="30986"/>
                  <a:pt x="59183" y="31110"/>
                  <a:pt x="59075" y="31209"/>
                </a:cubicBezTo>
                <a:cubicBezTo>
                  <a:pt x="59019" y="31261"/>
                  <a:pt x="59017" y="31350"/>
                  <a:pt x="59069" y="31408"/>
                </a:cubicBezTo>
                <a:cubicBezTo>
                  <a:pt x="59096" y="31438"/>
                  <a:pt x="59133" y="31453"/>
                  <a:pt x="59171" y="31453"/>
                </a:cubicBezTo>
                <a:cubicBezTo>
                  <a:pt x="59205" y="31453"/>
                  <a:pt x="59240" y="31440"/>
                  <a:pt x="59268" y="31414"/>
                </a:cubicBezTo>
                <a:cubicBezTo>
                  <a:pt x="59371" y="31319"/>
                  <a:pt x="59458" y="31245"/>
                  <a:pt x="59555" y="31224"/>
                </a:cubicBezTo>
                <a:cubicBezTo>
                  <a:pt x="59569" y="31221"/>
                  <a:pt x="59583" y="31220"/>
                  <a:pt x="59597" y="31220"/>
                </a:cubicBezTo>
                <a:cubicBezTo>
                  <a:pt x="59718" y="31220"/>
                  <a:pt x="59850" y="31312"/>
                  <a:pt x="59903" y="31441"/>
                </a:cubicBezTo>
                <a:cubicBezTo>
                  <a:pt x="59961" y="31584"/>
                  <a:pt x="59945" y="31766"/>
                  <a:pt x="59860" y="31943"/>
                </a:cubicBezTo>
                <a:cubicBezTo>
                  <a:pt x="59810" y="32042"/>
                  <a:pt x="59750" y="32121"/>
                  <a:pt x="59682" y="32172"/>
                </a:cubicBezTo>
                <a:cubicBezTo>
                  <a:pt x="59590" y="32243"/>
                  <a:pt x="59467" y="32280"/>
                  <a:pt x="59331" y="32280"/>
                </a:cubicBezTo>
                <a:cubicBezTo>
                  <a:pt x="59282" y="32280"/>
                  <a:pt x="59232" y="32275"/>
                  <a:pt x="59181" y="32266"/>
                </a:cubicBezTo>
                <a:cubicBezTo>
                  <a:pt x="58744" y="32183"/>
                  <a:pt x="58504" y="31926"/>
                  <a:pt x="58423" y="31458"/>
                </a:cubicBezTo>
                <a:cubicBezTo>
                  <a:pt x="58369" y="31135"/>
                  <a:pt x="58400" y="30802"/>
                  <a:pt x="58516" y="30495"/>
                </a:cubicBezTo>
                <a:cubicBezTo>
                  <a:pt x="58632" y="30191"/>
                  <a:pt x="58835" y="29905"/>
                  <a:pt x="59030" y="29627"/>
                </a:cubicBezTo>
                <a:cubicBezTo>
                  <a:pt x="59330" y="29203"/>
                  <a:pt x="59640" y="28764"/>
                  <a:pt x="59671" y="28223"/>
                </a:cubicBezTo>
                <a:cubicBezTo>
                  <a:pt x="59680" y="28072"/>
                  <a:pt x="59665" y="27919"/>
                  <a:pt x="59624" y="27766"/>
                </a:cubicBezTo>
                <a:cubicBezTo>
                  <a:pt x="59781" y="27646"/>
                  <a:pt x="59910" y="27484"/>
                  <a:pt x="59986" y="27310"/>
                </a:cubicBezTo>
                <a:cubicBezTo>
                  <a:pt x="60121" y="27008"/>
                  <a:pt x="60150" y="26656"/>
                  <a:pt x="60077" y="26231"/>
                </a:cubicBezTo>
                <a:cubicBezTo>
                  <a:pt x="60177" y="26207"/>
                  <a:pt x="60270" y="26169"/>
                  <a:pt x="60355" y="26117"/>
                </a:cubicBezTo>
                <a:cubicBezTo>
                  <a:pt x="60715" y="25904"/>
                  <a:pt x="60945" y="25459"/>
                  <a:pt x="60986" y="24892"/>
                </a:cubicBezTo>
                <a:cubicBezTo>
                  <a:pt x="61042" y="24117"/>
                  <a:pt x="60746" y="23264"/>
                  <a:pt x="60218" y="22668"/>
                </a:cubicBezTo>
                <a:cubicBezTo>
                  <a:pt x="60185" y="22632"/>
                  <a:pt x="60152" y="22599"/>
                  <a:pt x="60119" y="22566"/>
                </a:cubicBezTo>
                <a:cubicBezTo>
                  <a:pt x="60152" y="22533"/>
                  <a:pt x="60185" y="22500"/>
                  <a:pt x="60216" y="22465"/>
                </a:cubicBezTo>
                <a:cubicBezTo>
                  <a:pt x="60746" y="21868"/>
                  <a:pt x="61040" y="21015"/>
                  <a:pt x="60986" y="20239"/>
                </a:cubicBezTo>
                <a:cubicBezTo>
                  <a:pt x="60945" y="19673"/>
                  <a:pt x="60715" y="19226"/>
                  <a:pt x="60355" y="19013"/>
                </a:cubicBezTo>
                <a:cubicBezTo>
                  <a:pt x="60270" y="18963"/>
                  <a:pt x="60177" y="18926"/>
                  <a:pt x="60077" y="18901"/>
                </a:cubicBezTo>
                <a:cubicBezTo>
                  <a:pt x="60150" y="18476"/>
                  <a:pt x="60121" y="18122"/>
                  <a:pt x="59986" y="17820"/>
                </a:cubicBezTo>
                <a:cubicBezTo>
                  <a:pt x="59910" y="17646"/>
                  <a:pt x="59781" y="17487"/>
                  <a:pt x="59624" y="17364"/>
                </a:cubicBezTo>
                <a:cubicBezTo>
                  <a:pt x="59665" y="17213"/>
                  <a:pt x="59680" y="17060"/>
                  <a:pt x="59671" y="16907"/>
                </a:cubicBezTo>
                <a:cubicBezTo>
                  <a:pt x="59640" y="16366"/>
                  <a:pt x="59330" y="15927"/>
                  <a:pt x="59030" y="15503"/>
                </a:cubicBezTo>
                <a:cubicBezTo>
                  <a:pt x="58835" y="15227"/>
                  <a:pt x="58632" y="14942"/>
                  <a:pt x="58516" y="14637"/>
                </a:cubicBezTo>
                <a:cubicBezTo>
                  <a:pt x="58400" y="14331"/>
                  <a:pt x="58369" y="13997"/>
                  <a:pt x="58423" y="13674"/>
                </a:cubicBezTo>
                <a:cubicBezTo>
                  <a:pt x="58504" y="13206"/>
                  <a:pt x="58744" y="12950"/>
                  <a:pt x="59181" y="12867"/>
                </a:cubicBezTo>
                <a:cubicBezTo>
                  <a:pt x="59233" y="12857"/>
                  <a:pt x="59284" y="12852"/>
                  <a:pt x="59334" y="12852"/>
                </a:cubicBezTo>
                <a:cubicBezTo>
                  <a:pt x="59469" y="12852"/>
                  <a:pt x="59591" y="12889"/>
                  <a:pt x="59682" y="12960"/>
                </a:cubicBezTo>
                <a:cubicBezTo>
                  <a:pt x="59750" y="13012"/>
                  <a:pt x="59810" y="13088"/>
                  <a:pt x="59860" y="13190"/>
                </a:cubicBezTo>
                <a:cubicBezTo>
                  <a:pt x="59945" y="13366"/>
                  <a:pt x="59961" y="13548"/>
                  <a:pt x="59903" y="13691"/>
                </a:cubicBezTo>
                <a:cubicBezTo>
                  <a:pt x="59850" y="13818"/>
                  <a:pt x="59718" y="13911"/>
                  <a:pt x="59599" y="13911"/>
                </a:cubicBezTo>
                <a:cubicBezTo>
                  <a:pt x="59584" y="13911"/>
                  <a:pt x="59570" y="13909"/>
                  <a:pt x="59555" y="13906"/>
                </a:cubicBezTo>
                <a:cubicBezTo>
                  <a:pt x="59458" y="13888"/>
                  <a:pt x="59371" y="13813"/>
                  <a:pt x="59268" y="13716"/>
                </a:cubicBezTo>
                <a:cubicBezTo>
                  <a:pt x="59240" y="13691"/>
                  <a:pt x="59206" y="13679"/>
                  <a:pt x="59172" y="13679"/>
                </a:cubicBezTo>
                <a:cubicBezTo>
                  <a:pt x="59134" y="13679"/>
                  <a:pt x="59096" y="13694"/>
                  <a:pt x="59069" y="13724"/>
                </a:cubicBezTo>
                <a:cubicBezTo>
                  <a:pt x="59017" y="13780"/>
                  <a:pt x="59019" y="13869"/>
                  <a:pt x="59075" y="13923"/>
                </a:cubicBezTo>
                <a:cubicBezTo>
                  <a:pt x="59183" y="14022"/>
                  <a:pt x="59317" y="14146"/>
                  <a:pt x="59500" y="14184"/>
                </a:cubicBezTo>
                <a:cubicBezTo>
                  <a:pt x="59531" y="14190"/>
                  <a:pt x="59563" y="14193"/>
                  <a:pt x="59595" y="14193"/>
                </a:cubicBezTo>
                <a:cubicBezTo>
                  <a:pt x="59828" y="14193"/>
                  <a:pt x="60066" y="14033"/>
                  <a:pt x="60162" y="13799"/>
                </a:cubicBezTo>
                <a:cubicBezTo>
                  <a:pt x="60251" y="13581"/>
                  <a:pt x="60233" y="13316"/>
                  <a:pt x="60113" y="13066"/>
                </a:cubicBezTo>
                <a:cubicBezTo>
                  <a:pt x="60044" y="12927"/>
                  <a:pt x="59957" y="12815"/>
                  <a:pt x="59852" y="12736"/>
                </a:cubicBezTo>
                <a:cubicBezTo>
                  <a:pt x="59831" y="12720"/>
                  <a:pt x="59806" y="12709"/>
                  <a:pt x="59783" y="12695"/>
                </a:cubicBezTo>
                <a:lnTo>
                  <a:pt x="59783" y="767"/>
                </a:lnTo>
                <a:cubicBezTo>
                  <a:pt x="59783" y="718"/>
                  <a:pt x="59742" y="676"/>
                  <a:pt x="59690" y="676"/>
                </a:cubicBezTo>
                <a:lnTo>
                  <a:pt x="59249" y="676"/>
                </a:lnTo>
                <a:cubicBezTo>
                  <a:pt x="59253" y="606"/>
                  <a:pt x="59255" y="535"/>
                  <a:pt x="59264" y="467"/>
                </a:cubicBezTo>
                <a:cubicBezTo>
                  <a:pt x="59276" y="332"/>
                  <a:pt x="59224" y="243"/>
                  <a:pt x="59179" y="194"/>
                </a:cubicBezTo>
                <a:cubicBezTo>
                  <a:pt x="59056" y="58"/>
                  <a:pt x="58837" y="44"/>
                  <a:pt x="58652" y="44"/>
                </a:cubicBezTo>
                <a:cubicBezTo>
                  <a:pt x="58622" y="44"/>
                  <a:pt x="58593" y="44"/>
                  <a:pt x="58566" y="45"/>
                </a:cubicBezTo>
                <a:cubicBezTo>
                  <a:pt x="58543" y="45"/>
                  <a:pt x="58522" y="47"/>
                  <a:pt x="58501" y="47"/>
                </a:cubicBezTo>
                <a:cubicBezTo>
                  <a:pt x="53209" y="47"/>
                  <a:pt x="36603" y="45"/>
                  <a:pt x="31418" y="5"/>
                </a:cubicBezTo>
                <a:lnTo>
                  <a:pt x="31412" y="5"/>
                </a:lnTo>
                <a:cubicBezTo>
                  <a:pt x="31398" y="5"/>
                  <a:pt x="31385" y="9"/>
                  <a:pt x="31371" y="14"/>
                </a:cubicBezTo>
                <a:cubicBezTo>
                  <a:pt x="31369" y="16"/>
                  <a:pt x="31364" y="16"/>
                  <a:pt x="31360" y="16"/>
                </a:cubicBezTo>
                <a:cubicBezTo>
                  <a:pt x="31348" y="22"/>
                  <a:pt x="31337" y="30"/>
                  <a:pt x="31329" y="38"/>
                </a:cubicBezTo>
                <a:cubicBezTo>
                  <a:pt x="31325" y="43"/>
                  <a:pt x="31321" y="45"/>
                  <a:pt x="31317" y="47"/>
                </a:cubicBezTo>
                <a:cubicBezTo>
                  <a:pt x="31315" y="49"/>
                  <a:pt x="31315" y="49"/>
                  <a:pt x="31315" y="49"/>
                </a:cubicBezTo>
                <a:cubicBezTo>
                  <a:pt x="31255" y="105"/>
                  <a:pt x="30590" y="606"/>
                  <a:pt x="29793" y="1200"/>
                </a:cubicBezTo>
                <a:cubicBezTo>
                  <a:pt x="28993" y="606"/>
                  <a:pt x="28331" y="107"/>
                  <a:pt x="28273" y="53"/>
                </a:cubicBezTo>
                <a:cubicBezTo>
                  <a:pt x="28273" y="51"/>
                  <a:pt x="28271" y="51"/>
                  <a:pt x="28271" y="51"/>
                </a:cubicBezTo>
                <a:cubicBezTo>
                  <a:pt x="28264" y="43"/>
                  <a:pt x="28256" y="38"/>
                  <a:pt x="28248" y="32"/>
                </a:cubicBezTo>
                <a:cubicBezTo>
                  <a:pt x="28242" y="28"/>
                  <a:pt x="28235" y="22"/>
                  <a:pt x="28227" y="18"/>
                </a:cubicBezTo>
                <a:cubicBezTo>
                  <a:pt x="28221" y="16"/>
                  <a:pt x="28215" y="16"/>
                  <a:pt x="28209" y="14"/>
                </a:cubicBezTo>
                <a:cubicBezTo>
                  <a:pt x="28196" y="9"/>
                  <a:pt x="28186" y="7"/>
                  <a:pt x="28175" y="5"/>
                </a:cubicBezTo>
                <a:lnTo>
                  <a:pt x="28169" y="5"/>
                </a:lnTo>
                <a:cubicBezTo>
                  <a:pt x="27902" y="2"/>
                  <a:pt x="27383" y="0"/>
                  <a:pt x="26677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27"/>
          <p:cNvGrpSpPr/>
          <p:nvPr/>
        </p:nvGrpSpPr>
        <p:grpSpPr>
          <a:xfrm>
            <a:off x="2549935" y="7018088"/>
            <a:ext cx="8590193" cy="6553514"/>
            <a:chOff x="2205475" y="4226175"/>
            <a:chExt cx="1505425" cy="1135225"/>
          </a:xfrm>
        </p:grpSpPr>
        <p:sp>
          <p:nvSpPr>
            <p:cNvPr id="790" name="Google Shape;790;p27"/>
            <p:cNvSpPr/>
            <p:nvPr/>
          </p:nvSpPr>
          <p:spPr>
            <a:xfrm>
              <a:off x="2205475" y="4246025"/>
              <a:ext cx="1505425" cy="1095475"/>
            </a:xfrm>
            <a:custGeom>
              <a:avLst/>
              <a:gdLst/>
              <a:ahLst/>
              <a:cxnLst/>
              <a:rect l="l" t="t" r="r" b="b"/>
              <a:pathLst>
                <a:path w="60217" h="43819" extrusionOk="0">
                  <a:moveTo>
                    <a:pt x="697" y="337"/>
                  </a:moveTo>
                  <a:cubicBezTo>
                    <a:pt x="736" y="337"/>
                    <a:pt x="771" y="348"/>
                    <a:pt x="802" y="370"/>
                  </a:cubicBezTo>
                  <a:cubicBezTo>
                    <a:pt x="929" y="457"/>
                    <a:pt x="995" y="696"/>
                    <a:pt x="1018" y="907"/>
                  </a:cubicBezTo>
                  <a:cubicBezTo>
                    <a:pt x="920" y="905"/>
                    <a:pt x="823" y="901"/>
                    <a:pt x="728" y="894"/>
                  </a:cubicBezTo>
                  <a:cubicBezTo>
                    <a:pt x="591" y="886"/>
                    <a:pt x="432" y="814"/>
                    <a:pt x="380" y="673"/>
                  </a:cubicBezTo>
                  <a:cubicBezTo>
                    <a:pt x="355" y="606"/>
                    <a:pt x="370" y="522"/>
                    <a:pt x="415" y="468"/>
                  </a:cubicBezTo>
                  <a:cubicBezTo>
                    <a:pt x="440" y="439"/>
                    <a:pt x="473" y="412"/>
                    <a:pt x="519" y="389"/>
                  </a:cubicBezTo>
                  <a:cubicBezTo>
                    <a:pt x="587" y="354"/>
                    <a:pt x="647" y="337"/>
                    <a:pt x="697" y="337"/>
                  </a:cubicBezTo>
                  <a:close/>
                  <a:moveTo>
                    <a:pt x="59520" y="337"/>
                  </a:moveTo>
                  <a:cubicBezTo>
                    <a:pt x="59570" y="337"/>
                    <a:pt x="59630" y="354"/>
                    <a:pt x="59698" y="389"/>
                  </a:cubicBezTo>
                  <a:cubicBezTo>
                    <a:pt x="59744" y="412"/>
                    <a:pt x="59779" y="439"/>
                    <a:pt x="59802" y="468"/>
                  </a:cubicBezTo>
                  <a:cubicBezTo>
                    <a:pt x="59847" y="522"/>
                    <a:pt x="59862" y="606"/>
                    <a:pt x="59837" y="673"/>
                  </a:cubicBezTo>
                  <a:cubicBezTo>
                    <a:pt x="59785" y="814"/>
                    <a:pt x="59626" y="886"/>
                    <a:pt x="59489" y="894"/>
                  </a:cubicBezTo>
                  <a:cubicBezTo>
                    <a:pt x="59394" y="901"/>
                    <a:pt x="59297" y="905"/>
                    <a:pt x="59199" y="907"/>
                  </a:cubicBezTo>
                  <a:cubicBezTo>
                    <a:pt x="59222" y="696"/>
                    <a:pt x="59288" y="457"/>
                    <a:pt x="59415" y="370"/>
                  </a:cubicBezTo>
                  <a:cubicBezTo>
                    <a:pt x="59446" y="348"/>
                    <a:pt x="59481" y="337"/>
                    <a:pt x="59520" y="337"/>
                  </a:cubicBezTo>
                  <a:close/>
                  <a:moveTo>
                    <a:pt x="1018" y="42914"/>
                  </a:moveTo>
                  <a:cubicBezTo>
                    <a:pt x="995" y="43125"/>
                    <a:pt x="929" y="43363"/>
                    <a:pt x="802" y="43450"/>
                  </a:cubicBezTo>
                  <a:cubicBezTo>
                    <a:pt x="771" y="43472"/>
                    <a:pt x="735" y="43484"/>
                    <a:pt x="695" y="43484"/>
                  </a:cubicBezTo>
                  <a:cubicBezTo>
                    <a:pt x="644" y="43484"/>
                    <a:pt x="585" y="43466"/>
                    <a:pt x="519" y="43432"/>
                  </a:cubicBezTo>
                  <a:cubicBezTo>
                    <a:pt x="473" y="43409"/>
                    <a:pt x="438" y="43382"/>
                    <a:pt x="415" y="43353"/>
                  </a:cubicBezTo>
                  <a:cubicBezTo>
                    <a:pt x="370" y="43299"/>
                    <a:pt x="355" y="43214"/>
                    <a:pt x="380" y="43148"/>
                  </a:cubicBezTo>
                  <a:cubicBezTo>
                    <a:pt x="432" y="43007"/>
                    <a:pt x="591" y="42935"/>
                    <a:pt x="728" y="42926"/>
                  </a:cubicBezTo>
                  <a:cubicBezTo>
                    <a:pt x="823" y="42920"/>
                    <a:pt x="920" y="42916"/>
                    <a:pt x="1018" y="42914"/>
                  </a:cubicBezTo>
                  <a:close/>
                  <a:moveTo>
                    <a:pt x="58149" y="337"/>
                  </a:moveTo>
                  <a:lnTo>
                    <a:pt x="58149" y="903"/>
                  </a:lnTo>
                  <a:cubicBezTo>
                    <a:pt x="57988" y="905"/>
                    <a:pt x="57820" y="907"/>
                    <a:pt x="57648" y="909"/>
                  </a:cubicBezTo>
                  <a:lnTo>
                    <a:pt x="57623" y="909"/>
                  </a:lnTo>
                  <a:cubicBezTo>
                    <a:pt x="57411" y="911"/>
                    <a:pt x="57195" y="913"/>
                    <a:pt x="56979" y="913"/>
                  </a:cubicBezTo>
                  <a:cubicBezTo>
                    <a:pt x="56763" y="913"/>
                    <a:pt x="56547" y="911"/>
                    <a:pt x="56333" y="905"/>
                  </a:cubicBezTo>
                  <a:cubicBezTo>
                    <a:pt x="56290" y="907"/>
                    <a:pt x="56246" y="919"/>
                    <a:pt x="56213" y="950"/>
                  </a:cubicBezTo>
                  <a:cubicBezTo>
                    <a:pt x="56180" y="981"/>
                    <a:pt x="56162" y="1023"/>
                    <a:pt x="56159" y="1068"/>
                  </a:cubicBezTo>
                  <a:cubicBezTo>
                    <a:pt x="56159" y="1130"/>
                    <a:pt x="56191" y="1186"/>
                    <a:pt x="56246" y="1219"/>
                  </a:cubicBezTo>
                  <a:cubicBezTo>
                    <a:pt x="56269" y="1234"/>
                    <a:pt x="56298" y="1240"/>
                    <a:pt x="56325" y="1242"/>
                  </a:cubicBezTo>
                  <a:cubicBezTo>
                    <a:pt x="56529" y="1247"/>
                    <a:pt x="56733" y="1249"/>
                    <a:pt x="56937" y="1249"/>
                  </a:cubicBezTo>
                  <a:cubicBezTo>
                    <a:pt x="57172" y="1249"/>
                    <a:pt x="57406" y="1246"/>
                    <a:pt x="57636" y="1244"/>
                  </a:cubicBezTo>
                  <a:lnTo>
                    <a:pt x="57636" y="1190"/>
                  </a:lnTo>
                  <a:lnTo>
                    <a:pt x="57650" y="1244"/>
                  </a:lnTo>
                  <a:cubicBezTo>
                    <a:pt x="57822" y="1242"/>
                    <a:pt x="57988" y="1240"/>
                    <a:pt x="58149" y="1240"/>
                  </a:cubicBezTo>
                  <a:lnTo>
                    <a:pt x="58149" y="42581"/>
                  </a:lnTo>
                  <a:cubicBezTo>
                    <a:pt x="57992" y="42581"/>
                    <a:pt x="57833" y="42579"/>
                    <a:pt x="57667" y="42577"/>
                  </a:cubicBezTo>
                  <a:lnTo>
                    <a:pt x="57621" y="42577"/>
                  </a:lnTo>
                  <a:cubicBezTo>
                    <a:pt x="57408" y="42574"/>
                    <a:pt x="57191" y="42572"/>
                    <a:pt x="56974" y="42572"/>
                  </a:cubicBezTo>
                  <a:cubicBezTo>
                    <a:pt x="56756" y="42572"/>
                    <a:pt x="56538" y="42574"/>
                    <a:pt x="56323" y="42581"/>
                  </a:cubicBezTo>
                  <a:cubicBezTo>
                    <a:pt x="56280" y="42581"/>
                    <a:pt x="56238" y="42599"/>
                    <a:pt x="56207" y="42632"/>
                  </a:cubicBezTo>
                  <a:cubicBezTo>
                    <a:pt x="56176" y="42666"/>
                    <a:pt x="56159" y="42707"/>
                    <a:pt x="56159" y="42753"/>
                  </a:cubicBezTo>
                  <a:cubicBezTo>
                    <a:pt x="56162" y="42798"/>
                    <a:pt x="56180" y="42840"/>
                    <a:pt x="56213" y="42871"/>
                  </a:cubicBezTo>
                  <a:cubicBezTo>
                    <a:pt x="56246" y="42902"/>
                    <a:pt x="56286" y="42916"/>
                    <a:pt x="56333" y="42916"/>
                  </a:cubicBezTo>
                  <a:cubicBezTo>
                    <a:pt x="56548" y="42910"/>
                    <a:pt x="56766" y="42908"/>
                    <a:pt x="56984" y="42908"/>
                  </a:cubicBezTo>
                  <a:cubicBezTo>
                    <a:pt x="57202" y="42908"/>
                    <a:pt x="57421" y="42910"/>
                    <a:pt x="57636" y="42912"/>
                  </a:cubicBezTo>
                  <a:cubicBezTo>
                    <a:pt x="57812" y="42914"/>
                    <a:pt x="57982" y="42916"/>
                    <a:pt x="58149" y="42916"/>
                  </a:cubicBezTo>
                  <a:lnTo>
                    <a:pt x="58149" y="43484"/>
                  </a:lnTo>
                  <a:lnTo>
                    <a:pt x="2068" y="43484"/>
                  </a:lnTo>
                  <a:lnTo>
                    <a:pt x="2068" y="42918"/>
                  </a:lnTo>
                  <a:cubicBezTo>
                    <a:pt x="2235" y="42916"/>
                    <a:pt x="2405" y="42914"/>
                    <a:pt x="2585" y="42912"/>
                  </a:cubicBezTo>
                  <a:cubicBezTo>
                    <a:pt x="2799" y="42910"/>
                    <a:pt x="3016" y="42908"/>
                    <a:pt x="3234" y="42908"/>
                  </a:cubicBezTo>
                  <a:cubicBezTo>
                    <a:pt x="3451" y="42908"/>
                    <a:pt x="3669" y="42910"/>
                    <a:pt x="3884" y="42916"/>
                  </a:cubicBezTo>
                  <a:cubicBezTo>
                    <a:pt x="3886" y="42916"/>
                    <a:pt x="3889" y="42916"/>
                    <a:pt x="3891" y="42916"/>
                  </a:cubicBezTo>
                  <a:cubicBezTo>
                    <a:pt x="3934" y="42916"/>
                    <a:pt x="3972" y="42900"/>
                    <a:pt x="4004" y="42871"/>
                  </a:cubicBezTo>
                  <a:cubicBezTo>
                    <a:pt x="4037" y="42840"/>
                    <a:pt x="4055" y="42798"/>
                    <a:pt x="4058" y="42753"/>
                  </a:cubicBezTo>
                  <a:cubicBezTo>
                    <a:pt x="4058" y="42707"/>
                    <a:pt x="4041" y="42666"/>
                    <a:pt x="4010" y="42632"/>
                  </a:cubicBezTo>
                  <a:cubicBezTo>
                    <a:pt x="3981" y="42599"/>
                    <a:pt x="3937" y="42581"/>
                    <a:pt x="3894" y="42581"/>
                  </a:cubicBezTo>
                  <a:cubicBezTo>
                    <a:pt x="3685" y="42574"/>
                    <a:pt x="3476" y="42572"/>
                    <a:pt x="3267" y="42572"/>
                  </a:cubicBezTo>
                  <a:cubicBezTo>
                    <a:pt x="3035" y="42572"/>
                    <a:pt x="2805" y="42574"/>
                    <a:pt x="2579" y="42577"/>
                  </a:cubicBezTo>
                  <a:cubicBezTo>
                    <a:pt x="2409" y="42579"/>
                    <a:pt x="2237" y="42581"/>
                    <a:pt x="2068" y="42581"/>
                  </a:cubicBezTo>
                  <a:lnTo>
                    <a:pt x="2068" y="1240"/>
                  </a:lnTo>
                  <a:cubicBezTo>
                    <a:pt x="2231" y="1240"/>
                    <a:pt x="2399" y="1242"/>
                    <a:pt x="2579" y="1244"/>
                  </a:cubicBezTo>
                  <a:cubicBezTo>
                    <a:pt x="2819" y="1247"/>
                    <a:pt x="3064" y="1250"/>
                    <a:pt x="3310" y="1250"/>
                  </a:cubicBezTo>
                  <a:cubicBezTo>
                    <a:pt x="3505" y="1250"/>
                    <a:pt x="3700" y="1248"/>
                    <a:pt x="3894" y="1242"/>
                  </a:cubicBezTo>
                  <a:cubicBezTo>
                    <a:pt x="3937" y="1240"/>
                    <a:pt x="3981" y="1221"/>
                    <a:pt x="4010" y="1188"/>
                  </a:cubicBezTo>
                  <a:cubicBezTo>
                    <a:pt x="4041" y="1155"/>
                    <a:pt x="4058" y="1114"/>
                    <a:pt x="4058" y="1068"/>
                  </a:cubicBezTo>
                  <a:cubicBezTo>
                    <a:pt x="4055" y="1023"/>
                    <a:pt x="4035" y="979"/>
                    <a:pt x="4002" y="950"/>
                  </a:cubicBezTo>
                  <a:cubicBezTo>
                    <a:pt x="3968" y="919"/>
                    <a:pt x="3929" y="905"/>
                    <a:pt x="3884" y="905"/>
                  </a:cubicBezTo>
                  <a:cubicBezTo>
                    <a:pt x="3670" y="911"/>
                    <a:pt x="3454" y="913"/>
                    <a:pt x="3236" y="913"/>
                  </a:cubicBezTo>
                  <a:cubicBezTo>
                    <a:pt x="3019" y="913"/>
                    <a:pt x="2800" y="911"/>
                    <a:pt x="2581" y="909"/>
                  </a:cubicBezTo>
                  <a:cubicBezTo>
                    <a:pt x="2405" y="907"/>
                    <a:pt x="2235" y="905"/>
                    <a:pt x="2068" y="903"/>
                  </a:cubicBezTo>
                  <a:lnTo>
                    <a:pt x="2068" y="337"/>
                  </a:lnTo>
                  <a:close/>
                  <a:moveTo>
                    <a:pt x="59199" y="42914"/>
                  </a:moveTo>
                  <a:lnTo>
                    <a:pt x="59199" y="42914"/>
                  </a:lnTo>
                  <a:cubicBezTo>
                    <a:pt x="59297" y="42916"/>
                    <a:pt x="59394" y="42920"/>
                    <a:pt x="59489" y="42926"/>
                  </a:cubicBezTo>
                  <a:cubicBezTo>
                    <a:pt x="59626" y="42935"/>
                    <a:pt x="59785" y="43007"/>
                    <a:pt x="59837" y="43148"/>
                  </a:cubicBezTo>
                  <a:cubicBezTo>
                    <a:pt x="59862" y="43214"/>
                    <a:pt x="59847" y="43299"/>
                    <a:pt x="59802" y="43353"/>
                  </a:cubicBezTo>
                  <a:cubicBezTo>
                    <a:pt x="59779" y="43382"/>
                    <a:pt x="59744" y="43409"/>
                    <a:pt x="59698" y="43432"/>
                  </a:cubicBezTo>
                  <a:cubicBezTo>
                    <a:pt x="59631" y="43466"/>
                    <a:pt x="59572" y="43484"/>
                    <a:pt x="59522" y="43484"/>
                  </a:cubicBezTo>
                  <a:cubicBezTo>
                    <a:pt x="59481" y="43484"/>
                    <a:pt x="59446" y="43472"/>
                    <a:pt x="59415" y="43450"/>
                  </a:cubicBezTo>
                  <a:cubicBezTo>
                    <a:pt x="59288" y="43363"/>
                    <a:pt x="59222" y="43125"/>
                    <a:pt x="59199" y="42914"/>
                  </a:cubicBezTo>
                  <a:close/>
                  <a:moveTo>
                    <a:pt x="699" y="1"/>
                  </a:moveTo>
                  <a:cubicBezTo>
                    <a:pt x="604" y="1"/>
                    <a:pt x="493" y="25"/>
                    <a:pt x="365" y="91"/>
                  </a:cubicBezTo>
                  <a:cubicBezTo>
                    <a:pt x="278" y="134"/>
                    <a:pt x="208" y="190"/>
                    <a:pt x="156" y="254"/>
                  </a:cubicBezTo>
                  <a:cubicBezTo>
                    <a:pt x="36" y="399"/>
                    <a:pt x="1" y="609"/>
                    <a:pt x="63" y="787"/>
                  </a:cubicBezTo>
                  <a:cubicBezTo>
                    <a:pt x="167" y="1072"/>
                    <a:pt x="461" y="1215"/>
                    <a:pt x="707" y="1230"/>
                  </a:cubicBezTo>
                  <a:cubicBezTo>
                    <a:pt x="804" y="1236"/>
                    <a:pt x="906" y="1240"/>
                    <a:pt x="1018" y="1242"/>
                  </a:cubicBezTo>
                  <a:cubicBezTo>
                    <a:pt x="970" y="1629"/>
                    <a:pt x="962" y="2025"/>
                    <a:pt x="956" y="2412"/>
                  </a:cubicBezTo>
                  <a:lnTo>
                    <a:pt x="885" y="5676"/>
                  </a:lnTo>
                  <a:cubicBezTo>
                    <a:pt x="885" y="5721"/>
                    <a:pt x="900" y="5763"/>
                    <a:pt x="931" y="5796"/>
                  </a:cubicBezTo>
                  <a:cubicBezTo>
                    <a:pt x="962" y="5829"/>
                    <a:pt x="1005" y="5848"/>
                    <a:pt x="1051" y="5848"/>
                  </a:cubicBezTo>
                  <a:lnTo>
                    <a:pt x="1053" y="5848"/>
                  </a:lnTo>
                  <a:cubicBezTo>
                    <a:pt x="1144" y="5848"/>
                    <a:pt x="1219" y="5773"/>
                    <a:pt x="1221" y="5684"/>
                  </a:cubicBezTo>
                  <a:lnTo>
                    <a:pt x="1291" y="2418"/>
                  </a:lnTo>
                  <a:cubicBezTo>
                    <a:pt x="1297" y="2039"/>
                    <a:pt x="1305" y="1648"/>
                    <a:pt x="1351" y="1269"/>
                  </a:cubicBezTo>
                  <a:cubicBezTo>
                    <a:pt x="1353" y="1261"/>
                    <a:pt x="1353" y="1253"/>
                    <a:pt x="1355" y="1244"/>
                  </a:cubicBezTo>
                  <a:cubicBezTo>
                    <a:pt x="1419" y="1242"/>
                    <a:pt x="1484" y="1242"/>
                    <a:pt x="1546" y="1242"/>
                  </a:cubicBezTo>
                  <a:lnTo>
                    <a:pt x="1732" y="1240"/>
                  </a:lnTo>
                  <a:lnTo>
                    <a:pt x="1732" y="42574"/>
                  </a:lnTo>
                  <a:cubicBezTo>
                    <a:pt x="1730" y="42577"/>
                    <a:pt x="1728" y="42579"/>
                    <a:pt x="1724" y="42581"/>
                  </a:cubicBezTo>
                  <a:lnTo>
                    <a:pt x="1573" y="42579"/>
                  </a:lnTo>
                  <a:cubicBezTo>
                    <a:pt x="1500" y="42579"/>
                    <a:pt x="1428" y="42579"/>
                    <a:pt x="1355" y="42577"/>
                  </a:cubicBezTo>
                  <a:cubicBezTo>
                    <a:pt x="1353" y="42568"/>
                    <a:pt x="1353" y="42560"/>
                    <a:pt x="1351" y="42552"/>
                  </a:cubicBezTo>
                  <a:cubicBezTo>
                    <a:pt x="1305" y="42173"/>
                    <a:pt x="1297" y="41781"/>
                    <a:pt x="1291" y="41402"/>
                  </a:cubicBezTo>
                  <a:lnTo>
                    <a:pt x="1221" y="38137"/>
                  </a:lnTo>
                  <a:cubicBezTo>
                    <a:pt x="1219" y="38044"/>
                    <a:pt x="1148" y="37975"/>
                    <a:pt x="1049" y="37973"/>
                  </a:cubicBezTo>
                  <a:cubicBezTo>
                    <a:pt x="958" y="37975"/>
                    <a:pt x="883" y="38052"/>
                    <a:pt x="885" y="38145"/>
                  </a:cubicBezTo>
                  <a:lnTo>
                    <a:pt x="956" y="41411"/>
                  </a:lnTo>
                  <a:cubicBezTo>
                    <a:pt x="962" y="41794"/>
                    <a:pt x="970" y="42191"/>
                    <a:pt x="1018" y="42579"/>
                  </a:cubicBezTo>
                  <a:cubicBezTo>
                    <a:pt x="906" y="42581"/>
                    <a:pt x="802" y="42585"/>
                    <a:pt x="707" y="42591"/>
                  </a:cubicBezTo>
                  <a:cubicBezTo>
                    <a:pt x="461" y="42606"/>
                    <a:pt x="167" y="42748"/>
                    <a:pt x="63" y="43034"/>
                  </a:cubicBezTo>
                  <a:cubicBezTo>
                    <a:pt x="1" y="43212"/>
                    <a:pt x="36" y="43421"/>
                    <a:pt x="156" y="43566"/>
                  </a:cubicBezTo>
                  <a:cubicBezTo>
                    <a:pt x="208" y="43631"/>
                    <a:pt x="278" y="43686"/>
                    <a:pt x="365" y="43730"/>
                  </a:cubicBezTo>
                  <a:cubicBezTo>
                    <a:pt x="481" y="43790"/>
                    <a:pt x="593" y="43819"/>
                    <a:pt x="699" y="43819"/>
                  </a:cubicBezTo>
                  <a:cubicBezTo>
                    <a:pt x="806" y="43819"/>
                    <a:pt x="906" y="43788"/>
                    <a:pt x="995" y="43726"/>
                  </a:cubicBezTo>
                  <a:cubicBezTo>
                    <a:pt x="1190" y="43589"/>
                    <a:pt x="1322" y="43289"/>
                    <a:pt x="1355" y="42912"/>
                  </a:cubicBezTo>
                  <a:cubicBezTo>
                    <a:pt x="1419" y="42914"/>
                    <a:pt x="1482" y="42914"/>
                    <a:pt x="1544" y="42914"/>
                  </a:cubicBezTo>
                  <a:lnTo>
                    <a:pt x="1722" y="42916"/>
                  </a:lnTo>
                  <a:lnTo>
                    <a:pt x="1732" y="42916"/>
                  </a:lnTo>
                  <a:lnTo>
                    <a:pt x="1732" y="43651"/>
                  </a:lnTo>
                  <a:cubicBezTo>
                    <a:pt x="1732" y="43744"/>
                    <a:pt x="1807" y="43819"/>
                    <a:pt x="1900" y="43819"/>
                  </a:cubicBezTo>
                  <a:lnTo>
                    <a:pt x="58317" y="43819"/>
                  </a:lnTo>
                  <a:cubicBezTo>
                    <a:pt x="58410" y="43819"/>
                    <a:pt x="58485" y="43744"/>
                    <a:pt x="58485" y="43651"/>
                  </a:cubicBezTo>
                  <a:lnTo>
                    <a:pt x="58485" y="42916"/>
                  </a:lnTo>
                  <a:lnTo>
                    <a:pt x="58495" y="42916"/>
                  </a:lnTo>
                  <a:lnTo>
                    <a:pt x="58675" y="42914"/>
                  </a:lnTo>
                  <a:cubicBezTo>
                    <a:pt x="58738" y="42914"/>
                    <a:pt x="58800" y="42914"/>
                    <a:pt x="58862" y="42912"/>
                  </a:cubicBezTo>
                  <a:cubicBezTo>
                    <a:pt x="58895" y="43289"/>
                    <a:pt x="59027" y="43589"/>
                    <a:pt x="59222" y="43726"/>
                  </a:cubicBezTo>
                  <a:cubicBezTo>
                    <a:pt x="59311" y="43788"/>
                    <a:pt x="59411" y="43819"/>
                    <a:pt x="59518" y="43819"/>
                  </a:cubicBezTo>
                  <a:cubicBezTo>
                    <a:pt x="59624" y="43819"/>
                    <a:pt x="59736" y="43790"/>
                    <a:pt x="59852" y="43730"/>
                  </a:cubicBezTo>
                  <a:cubicBezTo>
                    <a:pt x="59939" y="43686"/>
                    <a:pt x="60009" y="43631"/>
                    <a:pt x="60061" y="43566"/>
                  </a:cubicBezTo>
                  <a:cubicBezTo>
                    <a:pt x="60181" y="43421"/>
                    <a:pt x="60216" y="43212"/>
                    <a:pt x="60154" y="43034"/>
                  </a:cubicBezTo>
                  <a:cubicBezTo>
                    <a:pt x="60050" y="42748"/>
                    <a:pt x="59756" y="42606"/>
                    <a:pt x="59510" y="42591"/>
                  </a:cubicBezTo>
                  <a:cubicBezTo>
                    <a:pt x="59415" y="42585"/>
                    <a:pt x="59311" y="42581"/>
                    <a:pt x="59199" y="42579"/>
                  </a:cubicBezTo>
                  <a:cubicBezTo>
                    <a:pt x="59247" y="42189"/>
                    <a:pt x="59255" y="41794"/>
                    <a:pt x="59261" y="41409"/>
                  </a:cubicBezTo>
                  <a:lnTo>
                    <a:pt x="59332" y="38145"/>
                  </a:lnTo>
                  <a:cubicBezTo>
                    <a:pt x="59334" y="38052"/>
                    <a:pt x="59259" y="37975"/>
                    <a:pt x="59166" y="37973"/>
                  </a:cubicBezTo>
                  <a:cubicBezTo>
                    <a:pt x="59075" y="37975"/>
                    <a:pt x="58998" y="38048"/>
                    <a:pt x="58996" y="38137"/>
                  </a:cubicBezTo>
                  <a:lnTo>
                    <a:pt x="58926" y="41402"/>
                  </a:lnTo>
                  <a:cubicBezTo>
                    <a:pt x="58920" y="41781"/>
                    <a:pt x="58912" y="42175"/>
                    <a:pt x="58866" y="42552"/>
                  </a:cubicBezTo>
                  <a:cubicBezTo>
                    <a:pt x="58864" y="42560"/>
                    <a:pt x="58864" y="42568"/>
                    <a:pt x="58862" y="42577"/>
                  </a:cubicBezTo>
                  <a:cubicBezTo>
                    <a:pt x="58789" y="42579"/>
                    <a:pt x="58717" y="42579"/>
                    <a:pt x="58644" y="42579"/>
                  </a:cubicBezTo>
                  <a:lnTo>
                    <a:pt x="58485" y="42581"/>
                  </a:lnTo>
                  <a:lnTo>
                    <a:pt x="58485" y="1240"/>
                  </a:lnTo>
                  <a:lnTo>
                    <a:pt x="58671" y="1242"/>
                  </a:lnTo>
                  <a:cubicBezTo>
                    <a:pt x="58733" y="1242"/>
                    <a:pt x="58798" y="1242"/>
                    <a:pt x="58862" y="1244"/>
                  </a:cubicBezTo>
                  <a:cubicBezTo>
                    <a:pt x="58864" y="1253"/>
                    <a:pt x="58864" y="1261"/>
                    <a:pt x="58866" y="1269"/>
                  </a:cubicBezTo>
                  <a:cubicBezTo>
                    <a:pt x="58912" y="1646"/>
                    <a:pt x="58920" y="2039"/>
                    <a:pt x="58926" y="2418"/>
                  </a:cubicBezTo>
                  <a:lnTo>
                    <a:pt x="58996" y="5684"/>
                  </a:lnTo>
                  <a:cubicBezTo>
                    <a:pt x="58998" y="5775"/>
                    <a:pt x="59073" y="5848"/>
                    <a:pt x="59164" y="5848"/>
                  </a:cubicBezTo>
                  <a:lnTo>
                    <a:pt x="59168" y="5848"/>
                  </a:lnTo>
                  <a:cubicBezTo>
                    <a:pt x="59189" y="5848"/>
                    <a:pt x="59208" y="5845"/>
                    <a:pt x="59224" y="5837"/>
                  </a:cubicBezTo>
                  <a:cubicBezTo>
                    <a:pt x="59295" y="5808"/>
                    <a:pt x="59334" y="5744"/>
                    <a:pt x="59332" y="5676"/>
                  </a:cubicBezTo>
                  <a:lnTo>
                    <a:pt x="59261" y="2412"/>
                  </a:lnTo>
                  <a:cubicBezTo>
                    <a:pt x="59255" y="2027"/>
                    <a:pt x="59247" y="1632"/>
                    <a:pt x="59199" y="1242"/>
                  </a:cubicBezTo>
                  <a:cubicBezTo>
                    <a:pt x="59311" y="1240"/>
                    <a:pt x="59415" y="1236"/>
                    <a:pt x="59510" y="1230"/>
                  </a:cubicBezTo>
                  <a:cubicBezTo>
                    <a:pt x="59756" y="1215"/>
                    <a:pt x="60050" y="1072"/>
                    <a:pt x="60154" y="787"/>
                  </a:cubicBezTo>
                  <a:cubicBezTo>
                    <a:pt x="60216" y="609"/>
                    <a:pt x="60181" y="399"/>
                    <a:pt x="60061" y="254"/>
                  </a:cubicBezTo>
                  <a:cubicBezTo>
                    <a:pt x="60009" y="190"/>
                    <a:pt x="59939" y="134"/>
                    <a:pt x="59852" y="91"/>
                  </a:cubicBezTo>
                  <a:cubicBezTo>
                    <a:pt x="59724" y="25"/>
                    <a:pt x="59613" y="1"/>
                    <a:pt x="59518" y="1"/>
                  </a:cubicBezTo>
                  <a:cubicBezTo>
                    <a:pt x="59391" y="1"/>
                    <a:pt x="59292" y="45"/>
                    <a:pt x="59222" y="95"/>
                  </a:cubicBezTo>
                  <a:cubicBezTo>
                    <a:pt x="59027" y="232"/>
                    <a:pt x="58895" y="532"/>
                    <a:pt x="58862" y="907"/>
                  </a:cubicBezTo>
                  <a:cubicBezTo>
                    <a:pt x="58789" y="907"/>
                    <a:pt x="58719" y="907"/>
                    <a:pt x="58649" y="905"/>
                  </a:cubicBezTo>
                  <a:lnTo>
                    <a:pt x="58485" y="905"/>
                  </a:lnTo>
                  <a:lnTo>
                    <a:pt x="58485" y="161"/>
                  </a:lnTo>
                  <a:cubicBezTo>
                    <a:pt x="58485" y="74"/>
                    <a:pt x="58412" y="2"/>
                    <a:pt x="58325" y="2"/>
                  </a:cubicBezTo>
                  <a:lnTo>
                    <a:pt x="1892" y="2"/>
                  </a:lnTo>
                  <a:cubicBezTo>
                    <a:pt x="1805" y="2"/>
                    <a:pt x="1732" y="74"/>
                    <a:pt x="1732" y="161"/>
                  </a:cubicBezTo>
                  <a:lnTo>
                    <a:pt x="1732" y="905"/>
                  </a:lnTo>
                  <a:lnTo>
                    <a:pt x="1568" y="905"/>
                  </a:lnTo>
                  <a:cubicBezTo>
                    <a:pt x="1498" y="907"/>
                    <a:pt x="1428" y="907"/>
                    <a:pt x="1355" y="907"/>
                  </a:cubicBezTo>
                  <a:cubicBezTo>
                    <a:pt x="1322" y="532"/>
                    <a:pt x="1190" y="232"/>
                    <a:pt x="995" y="95"/>
                  </a:cubicBezTo>
                  <a:cubicBezTo>
                    <a:pt x="925" y="45"/>
                    <a:pt x="826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2248775" y="5352975"/>
              <a:ext cx="1418825" cy="8425"/>
            </a:xfrm>
            <a:custGeom>
              <a:avLst/>
              <a:gdLst/>
              <a:ahLst/>
              <a:cxnLst/>
              <a:rect l="l" t="t" r="r" b="b"/>
              <a:pathLst>
                <a:path w="56753" h="337" extrusionOk="0">
                  <a:moveTo>
                    <a:pt x="168" y="1"/>
                  </a:moveTo>
                  <a:cubicBezTo>
                    <a:pt x="75" y="1"/>
                    <a:pt x="0" y="75"/>
                    <a:pt x="0" y="168"/>
                  </a:cubicBezTo>
                  <a:cubicBezTo>
                    <a:pt x="0" y="262"/>
                    <a:pt x="75" y="336"/>
                    <a:pt x="168" y="336"/>
                  </a:cubicBezTo>
                  <a:lnTo>
                    <a:pt x="56585" y="336"/>
                  </a:lnTo>
                  <a:cubicBezTo>
                    <a:pt x="56678" y="336"/>
                    <a:pt x="56753" y="262"/>
                    <a:pt x="56753" y="168"/>
                  </a:cubicBezTo>
                  <a:cubicBezTo>
                    <a:pt x="56753" y="75"/>
                    <a:pt x="56678" y="1"/>
                    <a:pt x="5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2247875" y="4226175"/>
              <a:ext cx="1420625" cy="8425"/>
            </a:xfrm>
            <a:custGeom>
              <a:avLst/>
              <a:gdLst/>
              <a:ahLst/>
              <a:cxnLst/>
              <a:rect l="l" t="t" r="r" b="b"/>
              <a:pathLst>
                <a:path w="56825" h="337" extrusionOk="0">
                  <a:moveTo>
                    <a:pt x="202" y="1"/>
                  </a:moveTo>
                  <a:cubicBezTo>
                    <a:pt x="138" y="1"/>
                    <a:pt x="75" y="38"/>
                    <a:pt x="51" y="100"/>
                  </a:cubicBezTo>
                  <a:cubicBezTo>
                    <a:pt x="1" y="220"/>
                    <a:pt x="90" y="336"/>
                    <a:pt x="204" y="336"/>
                  </a:cubicBezTo>
                  <a:lnTo>
                    <a:pt x="56623" y="336"/>
                  </a:lnTo>
                  <a:cubicBezTo>
                    <a:pt x="56690" y="336"/>
                    <a:pt x="56752" y="299"/>
                    <a:pt x="56777" y="237"/>
                  </a:cubicBezTo>
                  <a:cubicBezTo>
                    <a:pt x="56824" y="117"/>
                    <a:pt x="56735" y="1"/>
                    <a:pt x="56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2206200" y="4296075"/>
              <a:ext cx="8475" cy="995400"/>
            </a:xfrm>
            <a:custGeom>
              <a:avLst/>
              <a:gdLst/>
              <a:ahLst/>
              <a:cxnLst/>
              <a:rect l="l" t="t" r="r" b="b"/>
              <a:pathLst>
                <a:path w="339" h="39816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39649"/>
                  </a:lnTo>
                  <a:cubicBezTo>
                    <a:pt x="3" y="39741"/>
                    <a:pt x="78" y="39816"/>
                    <a:pt x="170" y="39816"/>
                  </a:cubicBezTo>
                  <a:cubicBezTo>
                    <a:pt x="177" y="39816"/>
                    <a:pt x="184" y="39815"/>
                    <a:pt x="191" y="39815"/>
                  </a:cubicBezTo>
                  <a:cubicBezTo>
                    <a:pt x="276" y="39804"/>
                    <a:pt x="338" y="39728"/>
                    <a:pt x="338" y="39643"/>
                  </a:cubicBezTo>
                  <a:lnTo>
                    <a:pt x="338" y="168"/>
                  </a:lnTo>
                  <a:cubicBezTo>
                    <a:pt x="338" y="102"/>
                    <a:pt x="299" y="40"/>
                    <a:pt x="239" y="15"/>
                  </a:cubicBezTo>
                  <a:cubicBezTo>
                    <a:pt x="215" y="5"/>
                    <a:pt x="19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3701700" y="4296075"/>
              <a:ext cx="8475" cy="995400"/>
            </a:xfrm>
            <a:custGeom>
              <a:avLst/>
              <a:gdLst/>
              <a:ahLst/>
              <a:cxnLst/>
              <a:rect l="l" t="t" r="r" b="b"/>
              <a:pathLst>
                <a:path w="339" h="39816" extrusionOk="0">
                  <a:moveTo>
                    <a:pt x="170" y="1"/>
                  </a:moveTo>
                  <a:cubicBezTo>
                    <a:pt x="147" y="1"/>
                    <a:pt x="124" y="5"/>
                    <a:pt x="100" y="15"/>
                  </a:cubicBezTo>
                  <a:cubicBezTo>
                    <a:pt x="40" y="40"/>
                    <a:pt x="1" y="102"/>
                    <a:pt x="1" y="168"/>
                  </a:cubicBezTo>
                  <a:lnTo>
                    <a:pt x="1" y="39643"/>
                  </a:lnTo>
                  <a:cubicBezTo>
                    <a:pt x="1" y="39728"/>
                    <a:pt x="63" y="39804"/>
                    <a:pt x="148" y="39815"/>
                  </a:cubicBezTo>
                  <a:cubicBezTo>
                    <a:pt x="155" y="39815"/>
                    <a:pt x="162" y="39816"/>
                    <a:pt x="169" y="39816"/>
                  </a:cubicBezTo>
                  <a:cubicBezTo>
                    <a:pt x="261" y="39816"/>
                    <a:pt x="338" y="39741"/>
                    <a:pt x="338" y="39649"/>
                  </a:cubicBezTo>
                  <a:lnTo>
                    <a:pt x="338" y="168"/>
                  </a:lnTo>
                  <a:cubicBezTo>
                    <a:pt x="338" y="76"/>
                    <a:pt x="263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27"/>
          <p:cNvGrpSpPr/>
          <p:nvPr/>
        </p:nvGrpSpPr>
        <p:grpSpPr>
          <a:xfrm>
            <a:off x="11037194" y="15871844"/>
            <a:ext cx="953100" cy="953100"/>
            <a:chOff x="-2823056" y="475494"/>
            <a:chExt cx="953100" cy="953100"/>
          </a:xfrm>
        </p:grpSpPr>
        <p:sp>
          <p:nvSpPr>
            <p:cNvPr id="796" name="Google Shape;796;p27"/>
            <p:cNvSpPr/>
            <p:nvPr/>
          </p:nvSpPr>
          <p:spPr>
            <a:xfrm>
              <a:off x="-2823056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7" name="Google Shape;797;p27"/>
            <p:cNvCxnSpPr>
              <a:stCxn id="796" idx="0"/>
              <a:endCxn id="796" idx="2"/>
            </p:cNvCxnSpPr>
            <p:nvPr/>
          </p:nvCxnSpPr>
          <p:spPr>
            <a:xfrm>
              <a:off x="-2346506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7"/>
            <p:cNvCxnSpPr>
              <a:stCxn id="796" idx="1"/>
              <a:endCxn id="796" idx="3"/>
            </p:cNvCxnSpPr>
            <p:nvPr/>
          </p:nvCxnSpPr>
          <p:spPr>
            <a:xfrm>
              <a:off x="-2823056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9" name="Google Shape;799;p27"/>
            <p:cNvSpPr/>
            <p:nvPr/>
          </p:nvSpPr>
          <p:spPr>
            <a:xfrm>
              <a:off x="-26372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27"/>
            <p:cNvCxnSpPr>
              <a:stCxn id="799" idx="1"/>
              <a:endCxn id="799" idx="5"/>
            </p:cNvCxnSpPr>
            <p:nvPr/>
          </p:nvCxnSpPr>
          <p:spPr>
            <a:xfrm>
              <a:off x="-25520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27"/>
            <p:cNvCxnSpPr>
              <a:stCxn id="799" idx="7"/>
            </p:cNvCxnSpPr>
            <p:nvPr/>
          </p:nvCxnSpPr>
          <p:spPr>
            <a:xfrm flipH="1">
              <a:off x="-25519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2" name="Google Shape;802;p27"/>
          <p:cNvGrpSpPr/>
          <p:nvPr/>
        </p:nvGrpSpPr>
        <p:grpSpPr>
          <a:xfrm>
            <a:off x="11037194" y="475494"/>
            <a:ext cx="953100" cy="953100"/>
            <a:chOff x="-2823056" y="475494"/>
            <a:chExt cx="953100" cy="953100"/>
          </a:xfrm>
        </p:grpSpPr>
        <p:sp>
          <p:nvSpPr>
            <p:cNvPr id="803" name="Google Shape;803;p27"/>
            <p:cNvSpPr/>
            <p:nvPr/>
          </p:nvSpPr>
          <p:spPr>
            <a:xfrm>
              <a:off x="-2823056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4" name="Google Shape;804;p27"/>
            <p:cNvCxnSpPr>
              <a:stCxn id="803" idx="0"/>
              <a:endCxn id="803" idx="2"/>
            </p:cNvCxnSpPr>
            <p:nvPr/>
          </p:nvCxnSpPr>
          <p:spPr>
            <a:xfrm>
              <a:off x="-2346506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27"/>
            <p:cNvCxnSpPr>
              <a:stCxn id="803" idx="1"/>
              <a:endCxn id="803" idx="3"/>
            </p:cNvCxnSpPr>
            <p:nvPr/>
          </p:nvCxnSpPr>
          <p:spPr>
            <a:xfrm>
              <a:off x="-2823056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6" name="Google Shape;806;p27"/>
            <p:cNvSpPr/>
            <p:nvPr/>
          </p:nvSpPr>
          <p:spPr>
            <a:xfrm>
              <a:off x="-26372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7" name="Google Shape;807;p27"/>
            <p:cNvCxnSpPr>
              <a:stCxn id="806" idx="1"/>
              <a:endCxn id="806" idx="5"/>
            </p:cNvCxnSpPr>
            <p:nvPr/>
          </p:nvCxnSpPr>
          <p:spPr>
            <a:xfrm>
              <a:off x="-25520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27"/>
            <p:cNvCxnSpPr>
              <a:stCxn id="806" idx="7"/>
            </p:cNvCxnSpPr>
            <p:nvPr/>
          </p:nvCxnSpPr>
          <p:spPr>
            <a:xfrm flipH="1">
              <a:off x="-25519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4261851" y="5266074"/>
            <a:ext cx="5166360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800"/>
            </a:pPr>
            <a:r>
              <a:rPr lang="en-US" sz="6000" b="1" u="sng" dirty="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ppins"/>
              </a:rPr>
              <a:t>ADVANTAGES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6215" y="5266074"/>
            <a:ext cx="6069886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800"/>
            </a:pPr>
            <a:r>
              <a:rPr lang="en-US" sz="6000" b="1" u="sng" dirty="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ppins"/>
              </a:rPr>
              <a:t>DISADVANTAGES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8106" y="7909432"/>
            <a:ext cx="60872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+ Parallel Exploration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+ Diverse Exploration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+ Memory Efficiency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+ Easy Implementation</a:t>
            </a:r>
            <a:endParaRPr lang="en-US" sz="3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0110" y="7909432"/>
            <a:ext cx="79857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- Premature Convergence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- Beam Width Selection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- Lack of Diversity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- Lack of Global Optimality</a:t>
            </a:r>
            <a:endParaRPr lang="en-US" sz="3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68430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4"/>
          <p:cNvGrpSpPr/>
          <p:nvPr/>
        </p:nvGrpSpPr>
        <p:grpSpPr>
          <a:xfrm>
            <a:off x="457194" y="475494"/>
            <a:ext cx="3094628" cy="3038418"/>
            <a:chOff x="457194" y="475494"/>
            <a:chExt cx="3094628" cy="3038418"/>
          </a:xfrm>
        </p:grpSpPr>
        <p:sp>
          <p:nvSpPr>
            <p:cNvPr id="292" name="Google Shape;292;p24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4"/>
            <p:cNvCxnSpPr>
              <a:stCxn id="292" idx="0"/>
              <a:endCxn id="292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24"/>
            <p:cNvCxnSpPr>
              <a:stCxn id="292" idx="1"/>
              <a:endCxn id="292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5" name="Google Shape;295;p24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4"/>
            <p:cNvGrpSpPr/>
            <p:nvPr/>
          </p:nvGrpSpPr>
          <p:grpSpPr>
            <a:xfrm>
              <a:off x="1410434" y="598211"/>
              <a:ext cx="2141388" cy="707810"/>
              <a:chOff x="1111200" y="531918"/>
              <a:chExt cx="2835900" cy="485633"/>
            </a:xfrm>
          </p:grpSpPr>
          <p:cxnSp>
            <p:nvCxnSpPr>
              <p:cNvPr id="297" name="Google Shape;297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9" name="Google Shape;299;p24"/>
            <p:cNvSpPr/>
            <p:nvPr/>
          </p:nvSpPr>
          <p:spPr>
            <a:xfrm>
              <a:off x="1466577" y="68334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466577" y="89637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1466577" y="1109400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2" name="Google Shape;302;p24"/>
            <p:cNvCxnSpPr>
              <a:stCxn id="295" idx="1"/>
              <a:endCxn id="295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24"/>
            <p:cNvCxnSpPr>
              <a:stCxn id="295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4" name="Google Shape;304;p24"/>
            <p:cNvGrpSpPr/>
            <p:nvPr/>
          </p:nvGrpSpPr>
          <p:grpSpPr>
            <a:xfrm rot="5400000">
              <a:off x="-108734" y="2117389"/>
              <a:ext cx="2085237" cy="707810"/>
              <a:chOff x="1111200" y="531918"/>
              <a:chExt cx="2835900" cy="485633"/>
            </a:xfrm>
          </p:grpSpPr>
          <p:cxnSp>
            <p:nvCxnSpPr>
              <p:cNvPr id="305" name="Google Shape;305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7" name="Google Shape;307;p24"/>
            <p:cNvSpPr/>
            <p:nvPr/>
          </p:nvSpPr>
          <p:spPr>
            <a:xfrm rot="5400000">
              <a:off x="147109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 rot="5400000">
              <a:off x="-65921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 rot="5400000">
              <a:off x="-278950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4"/>
          <p:cNvGrpSpPr/>
          <p:nvPr/>
        </p:nvGrpSpPr>
        <p:grpSpPr>
          <a:xfrm flipH="1">
            <a:off x="19488294" y="475494"/>
            <a:ext cx="3094628" cy="3038418"/>
            <a:chOff x="457194" y="475494"/>
            <a:chExt cx="3094628" cy="3038418"/>
          </a:xfrm>
        </p:grpSpPr>
        <p:sp>
          <p:nvSpPr>
            <p:cNvPr id="311" name="Google Shape;311;p24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2" name="Google Shape;312;p24"/>
            <p:cNvCxnSpPr>
              <a:stCxn id="311" idx="0"/>
              <a:endCxn id="311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24"/>
            <p:cNvCxnSpPr>
              <a:stCxn id="311" idx="1"/>
              <a:endCxn id="311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4" name="Google Shape;314;p24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24"/>
            <p:cNvGrpSpPr/>
            <p:nvPr/>
          </p:nvGrpSpPr>
          <p:grpSpPr>
            <a:xfrm>
              <a:off x="1410434" y="598211"/>
              <a:ext cx="2141388" cy="707810"/>
              <a:chOff x="1111200" y="531918"/>
              <a:chExt cx="2835900" cy="485633"/>
            </a:xfrm>
          </p:grpSpPr>
          <p:cxnSp>
            <p:nvCxnSpPr>
              <p:cNvPr id="316" name="Google Shape;316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8" name="Google Shape;318;p24"/>
            <p:cNvSpPr/>
            <p:nvPr/>
          </p:nvSpPr>
          <p:spPr>
            <a:xfrm>
              <a:off x="1466577" y="68334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1466577" y="89637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1466577" y="1109400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1" name="Google Shape;321;p24"/>
            <p:cNvCxnSpPr>
              <a:stCxn id="314" idx="1"/>
              <a:endCxn id="314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24"/>
            <p:cNvCxnSpPr>
              <a:stCxn id="314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3" name="Google Shape;323;p24"/>
            <p:cNvGrpSpPr/>
            <p:nvPr/>
          </p:nvGrpSpPr>
          <p:grpSpPr>
            <a:xfrm rot="5400000">
              <a:off x="-108734" y="2117389"/>
              <a:ext cx="2085237" cy="707810"/>
              <a:chOff x="1111200" y="531918"/>
              <a:chExt cx="2835900" cy="485633"/>
            </a:xfrm>
          </p:grpSpPr>
          <p:cxnSp>
            <p:nvCxnSpPr>
              <p:cNvPr id="324" name="Google Shape;324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6" name="Google Shape;326;p24"/>
            <p:cNvSpPr/>
            <p:nvPr/>
          </p:nvSpPr>
          <p:spPr>
            <a:xfrm rot="5400000">
              <a:off x="147109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5400000">
              <a:off x="-65921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rot="5400000">
              <a:off x="-278950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21655677" y="14907225"/>
            <a:ext cx="885300" cy="1946811"/>
            <a:chOff x="21655677" y="14907225"/>
            <a:chExt cx="885300" cy="1946811"/>
          </a:xfrm>
        </p:grpSpPr>
        <p:sp>
          <p:nvSpPr>
            <p:cNvPr id="331" name="Google Shape;331;p24"/>
            <p:cNvSpPr/>
            <p:nvPr/>
          </p:nvSpPr>
          <p:spPr>
            <a:xfrm flipH="1">
              <a:off x="21655677" y="15968736"/>
              <a:ext cx="885300" cy="88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24"/>
            <p:cNvCxnSpPr/>
            <p:nvPr/>
          </p:nvCxnSpPr>
          <p:spPr>
            <a:xfrm>
              <a:off x="22098275" y="14907225"/>
              <a:ext cx="0" cy="151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33024" y="240750"/>
            <a:ext cx="15936600" cy="1737300"/>
          </a:xfrm>
        </p:spPr>
        <p:txBody>
          <a:bodyPr/>
          <a:lstStyle/>
          <a:p>
            <a:r>
              <a:rPr lang="en-US" dirty="0"/>
              <a:t>Pseudocode For Task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18CEB-6253-4577-A664-927BB3F63CFF}"/>
              </a:ext>
            </a:extLst>
          </p:cNvPr>
          <p:cNvSpPr txBox="1"/>
          <p:nvPr/>
        </p:nvSpPr>
        <p:spPr>
          <a:xfrm>
            <a:off x="2623964" y="3199257"/>
            <a:ext cx="19112063" cy="1126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local_beam_search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(problem, k):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start_state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problem.get_random_state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beam = deque([(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problem.evaluate_state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start_state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start_state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)])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path = [(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start_state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[0],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start_state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[1],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problem.evaluate_state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start_state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))]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while beam: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new_beam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deque()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for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eval_value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, state in beam: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successors = [(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problem.evaluate_state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(neighbor), neighbor) for neighbor in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problem.get_successor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(state)]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new_beam.extend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(successors)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new_beam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sorted(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new_beam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, reverse=True, key=lambda x: x[0])[:k]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if not any(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eval_value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new_beam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[0][0] for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eval_value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, _ in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new_beam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[1:]):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break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beam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new_beam</a:t>
            </a: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path.append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new_beam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[0][1][0],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new_beam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[0][1][1],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new_beam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[0][0]))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return path</a:t>
            </a:r>
          </a:p>
        </p:txBody>
      </p:sp>
    </p:spTree>
    <p:extLst>
      <p:ext uri="{BB962C8B-B14F-4D97-AF65-F5344CB8AC3E}">
        <p14:creationId xmlns:p14="http://schemas.microsoft.com/office/powerpoint/2010/main" val="37113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8"/>
          <p:cNvSpPr txBox="1">
            <a:spLocks noGrp="1"/>
          </p:cNvSpPr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</a:pPr>
            <a:br>
              <a:rPr lang="en-US" sz="25000" dirty="0">
                <a:latin typeface="Poppins"/>
                <a:ea typeface="Poppins"/>
                <a:cs typeface="Poppins"/>
              </a:rPr>
            </a:br>
            <a:r>
              <a:rPr lang="en-US" sz="25000" dirty="0">
                <a:latin typeface="Poppins"/>
                <a:ea typeface="Poppins"/>
                <a:cs typeface="Poppins"/>
              </a:rPr>
              <a:t>THE END</a:t>
            </a:r>
            <a:br>
              <a:rPr lang="en-US" sz="25000" dirty="0">
                <a:latin typeface="Poppins"/>
                <a:ea typeface="Poppins"/>
                <a:cs typeface="Poppins"/>
              </a:rPr>
            </a:br>
            <a:endParaRPr lang="en-US" sz="25000" dirty="0">
              <a:latin typeface="Poppins"/>
              <a:ea typeface="Poppins"/>
              <a:cs typeface="Poppins"/>
            </a:endParaRPr>
          </a:p>
        </p:txBody>
      </p:sp>
      <p:grpSp>
        <p:nvGrpSpPr>
          <p:cNvPr id="815" name="Google Shape;815;p28"/>
          <p:cNvGrpSpPr/>
          <p:nvPr/>
        </p:nvGrpSpPr>
        <p:grpSpPr>
          <a:xfrm>
            <a:off x="457194" y="475494"/>
            <a:ext cx="5086529" cy="5086529"/>
            <a:chOff x="457194" y="475494"/>
            <a:chExt cx="5086529" cy="5086529"/>
          </a:xfrm>
        </p:grpSpPr>
        <p:sp>
          <p:nvSpPr>
            <p:cNvPr id="816" name="Google Shape;816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7" name="Google Shape;817;p28"/>
            <p:cNvCxnSpPr>
              <a:stCxn id="816" idx="0"/>
              <a:endCxn id="816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28"/>
            <p:cNvCxnSpPr>
              <a:stCxn id="816" idx="1"/>
              <a:endCxn id="816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9" name="Google Shape;819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820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21" name="Google Shape;821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23" name="Google Shape;823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6" name="Google Shape;826;p28"/>
            <p:cNvCxnSpPr>
              <a:stCxn id="819" idx="1"/>
              <a:endCxn id="819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28"/>
            <p:cNvCxnSpPr>
              <a:stCxn id="819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28" name="Google Shape;828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29" name="Google Shape;829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31" name="Google Shape;831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28"/>
          <p:cNvGrpSpPr/>
          <p:nvPr/>
        </p:nvGrpSpPr>
        <p:grpSpPr>
          <a:xfrm rot="10800000">
            <a:off x="17490008" y="11738419"/>
            <a:ext cx="5086529" cy="5086529"/>
            <a:chOff x="457194" y="475494"/>
            <a:chExt cx="5086529" cy="5086529"/>
          </a:xfrm>
        </p:grpSpPr>
        <p:sp>
          <p:nvSpPr>
            <p:cNvPr id="835" name="Google Shape;835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6" name="Google Shape;836;p28"/>
            <p:cNvCxnSpPr>
              <a:stCxn id="835" idx="0"/>
              <a:endCxn id="835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8"/>
            <p:cNvCxnSpPr>
              <a:stCxn id="835" idx="1"/>
              <a:endCxn id="835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8" name="Google Shape;838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9" name="Google Shape;839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40" name="Google Shape;840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2" name="Google Shape;842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5" name="Google Shape;845;p28"/>
            <p:cNvCxnSpPr>
              <a:stCxn id="838" idx="1"/>
              <a:endCxn id="838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28"/>
            <p:cNvCxnSpPr>
              <a:stCxn id="838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7" name="Google Shape;847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48" name="Google Shape;848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50" name="Google Shape;850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8"/>
          <p:cNvGrpSpPr/>
          <p:nvPr/>
        </p:nvGrpSpPr>
        <p:grpSpPr>
          <a:xfrm flipH="1">
            <a:off x="17493120" y="465319"/>
            <a:ext cx="5086529" cy="5086529"/>
            <a:chOff x="457194" y="475494"/>
            <a:chExt cx="5086529" cy="5086529"/>
          </a:xfrm>
        </p:grpSpPr>
        <p:sp>
          <p:nvSpPr>
            <p:cNvPr id="854" name="Google Shape;854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855" name="Google Shape;855;p28"/>
            <p:cNvCxnSpPr>
              <a:stCxn id="854" idx="0"/>
              <a:endCxn id="854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28"/>
            <p:cNvCxnSpPr>
              <a:stCxn id="854" idx="1"/>
              <a:endCxn id="854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7" name="Google Shape;857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858" name="Google Shape;858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59" name="Google Shape;859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1" name="Google Shape;861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864" name="Google Shape;864;p28"/>
            <p:cNvCxnSpPr>
              <a:stCxn id="857" idx="1"/>
              <a:endCxn id="857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28"/>
            <p:cNvCxnSpPr>
              <a:stCxn id="857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66" name="Google Shape;866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67" name="Google Shape;867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9" name="Google Shape;869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872" name="Google Shape;872;p28"/>
          <p:cNvGrpSpPr/>
          <p:nvPr/>
        </p:nvGrpSpPr>
        <p:grpSpPr>
          <a:xfrm rot="10800000" flipH="1">
            <a:off x="460307" y="11728244"/>
            <a:ext cx="5086529" cy="5086529"/>
            <a:chOff x="457194" y="475494"/>
            <a:chExt cx="5086529" cy="5086529"/>
          </a:xfrm>
        </p:grpSpPr>
        <p:sp>
          <p:nvSpPr>
            <p:cNvPr id="873" name="Google Shape;873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4" name="Google Shape;874;p28"/>
            <p:cNvCxnSpPr>
              <a:stCxn id="873" idx="0"/>
              <a:endCxn id="873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28"/>
            <p:cNvCxnSpPr>
              <a:stCxn id="873" idx="1"/>
              <a:endCxn id="873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6" name="Google Shape;876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78" name="Google Shape;878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0" name="Google Shape;880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3" name="Google Shape;883;p28"/>
            <p:cNvCxnSpPr>
              <a:stCxn id="876" idx="1"/>
              <a:endCxn id="876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8"/>
            <p:cNvCxnSpPr>
              <a:stCxn id="876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5" name="Google Shape;885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86" name="Google Shape;886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8" name="Google Shape;888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891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/>
          <a:p>
            <a:pPr lvl="0"/>
            <a:r>
              <a:rPr lang="en-US" sz="8500" u="sng" dirty="0">
                <a:solidFill>
                  <a:schemeClr val="dk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TASK ASSIGNMENT TABLE</a:t>
            </a:r>
            <a:endParaRPr sz="8500" u="sng" dirty="0">
              <a:solidFill>
                <a:schemeClr val="dk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113" name="Google Shape;113;p22"/>
          <p:cNvGraphicFramePr/>
          <p:nvPr>
            <p:extLst>
              <p:ext uri="{D42A27DB-BD31-4B8C-83A1-F6EECF244321}">
                <p14:modId xmlns:p14="http://schemas.microsoft.com/office/powerpoint/2010/main" val="570636699"/>
              </p:ext>
            </p:extLst>
          </p:nvPr>
        </p:nvGraphicFramePr>
        <p:xfrm>
          <a:off x="1965961" y="4008119"/>
          <a:ext cx="18754966" cy="9953317"/>
        </p:xfrm>
        <a:graphic>
          <a:graphicData uri="http://schemas.openxmlformats.org/drawingml/2006/table">
            <a:tbl>
              <a:tblPr>
                <a:noFill/>
                <a:tableStyleId>{1A34D947-06FE-47AB-BA93-F73D7CEED9AA}</a:tableStyleId>
              </a:tblPr>
              <a:tblGrid>
                <a:gridCol w="520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8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835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dirty="0">
                          <a:solidFill>
                            <a:schemeClr val="bg2"/>
                          </a:solidFill>
                        </a:rPr>
                        <a:t>MEMBER</a:t>
                      </a:r>
                      <a:endParaRPr sz="3600" b="1" dirty="0">
                        <a:solidFill>
                          <a:schemeClr val="bg2"/>
                        </a:solidFill>
                        <a:latin typeface="Poiret One"/>
                        <a:ea typeface="Poiret One"/>
                        <a:cs typeface="Poiret One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dirty="0">
                          <a:solidFill>
                            <a:schemeClr val="bg2"/>
                          </a:solidFill>
                        </a:rPr>
                        <a:t>ID - Email</a:t>
                      </a:r>
                      <a:endParaRPr sz="3600" b="1" dirty="0">
                        <a:solidFill>
                          <a:schemeClr val="bg2"/>
                        </a:solidFill>
                        <a:latin typeface="Poiret One"/>
                        <a:ea typeface="Poiret One"/>
                        <a:cs typeface="Poiret One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dirty="0">
                          <a:solidFill>
                            <a:schemeClr val="bg2"/>
                          </a:solidFill>
                        </a:rPr>
                        <a:t>MISSION</a:t>
                      </a:r>
                      <a:endParaRPr sz="3600" b="1" dirty="0">
                        <a:solidFill>
                          <a:schemeClr val="bg2"/>
                        </a:solidFill>
                        <a:latin typeface="Poiret One"/>
                        <a:ea typeface="Poiret One"/>
                        <a:cs typeface="Poiret One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2"/>
                          </a:solidFill>
                        </a:rPr>
                        <a:t>COMPLETE</a:t>
                      </a:r>
                      <a:endParaRPr sz="3100" b="1" dirty="0">
                        <a:solidFill>
                          <a:schemeClr val="bg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474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NGUYỄN ĐÌNH VIỆT HOÀNG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522H0120 522H0120@student.tdtu.edu.vn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iret One"/>
                        </a:rPr>
                        <a:t>Task 4 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iret One"/>
                        </a:rPr>
                        <a:t>Local Beam Search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100%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78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NGUYỄN NHẬT CHIÊU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522H0133 522H0133@student.tdtu.edu.vn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iret One"/>
                        </a:rPr>
                        <a:t>Task 3 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iret One"/>
                        </a:rPr>
                        <a:t>Simulated Annealing Search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100%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70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ĐẶNG CÔNG MINH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522H0095 522H0095@student.tdtu.edu.vn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iret One"/>
                        </a:rPr>
                        <a:t>Task 2 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iret One"/>
                        </a:rPr>
                        <a:t>Restart Hill-Climbing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100%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358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TRẦN THIÊN ÂN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522H0165 522H0165@student.tdtu.edu.vn 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iret One"/>
                        </a:rPr>
                        <a:t>Task 1 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iret One"/>
                        </a:rPr>
                        <a:t>Problem formulation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100%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358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VÕ MINH TÀI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522H0168 522H0168@student.tdtu.edu.vn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Pseudocode</a:t>
                      </a:r>
                      <a:r>
                        <a:rPr lang="en-US" sz="3000" b="0" i="0" u="none" strike="noStrike" cap="none" baseline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 </a:t>
                      </a: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Presentation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100%</a:t>
                      </a:r>
                      <a:endParaRPr sz="30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iret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6" name="Google Shape;116;p22"/>
          <p:cNvGrpSpPr/>
          <p:nvPr/>
        </p:nvGrpSpPr>
        <p:grpSpPr>
          <a:xfrm flipH="1">
            <a:off x="17490008" y="475494"/>
            <a:ext cx="5086529" cy="5086529"/>
            <a:chOff x="457194" y="475494"/>
            <a:chExt cx="5086529" cy="5086529"/>
          </a:xfrm>
        </p:grpSpPr>
        <p:sp>
          <p:nvSpPr>
            <p:cNvPr id="117" name="Google Shape;117;p22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8" name="Google Shape;118;p22"/>
            <p:cNvCxnSpPr>
              <a:stCxn id="117" idx="0"/>
              <a:endCxn id="117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2"/>
            <p:cNvCxnSpPr>
              <a:stCxn id="117" idx="1"/>
              <a:endCxn id="117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" name="Google Shape;120;p22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22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122" name="Google Shape;122;p22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22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4" name="Google Shape;124;p22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" name="Google Shape;127;p22"/>
            <p:cNvCxnSpPr>
              <a:stCxn id="120" idx="1"/>
              <a:endCxn id="120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22"/>
            <p:cNvCxnSpPr>
              <a:stCxn id="120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9" name="Google Shape;129;p22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130" name="Google Shape;130;p22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22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2" name="Google Shape;132;p22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22"/>
          <p:cNvGrpSpPr/>
          <p:nvPr/>
        </p:nvGrpSpPr>
        <p:grpSpPr>
          <a:xfrm rot="10800000" flipH="1">
            <a:off x="457194" y="11738419"/>
            <a:ext cx="5086529" cy="5086529"/>
            <a:chOff x="457194" y="475494"/>
            <a:chExt cx="5086529" cy="5086529"/>
          </a:xfrm>
        </p:grpSpPr>
        <p:sp>
          <p:nvSpPr>
            <p:cNvPr id="136" name="Google Shape;136;p22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" name="Google Shape;137;p22"/>
            <p:cNvCxnSpPr>
              <a:stCxn id="136" idx="0"/>
              <a:endCxn id="136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22"/>
            <p:cNvCxnSpPr>
              <a:stCxn id="136" idx="1"/>
              <a:endCxn id="136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" name="Google Shape;139;p22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22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141" name="Google Shape;141;p22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22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" name="Google Shape;143;p22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6" name="Google Shape;146;p22"/>
            <p:cNvCxnSpPr>
              <a:stCxn id="139" idx="1"/>
              <a:endCxn id="139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2"/>
            <p:cNvCxnSpPr>
              <a:stCxn id="139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22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149" name="Google Shape;149;p22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22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" name="Google Shape;151;p22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2"/>
          <p:cNvGrpSpPr/>
          <p:nvPr/>
        </p:nvGrpSpPr>
        <p:grpSpPr>
          <a:xfrm flipH="1">
            <a:off x="21691220" y="6576861"/>
            <a:ext cx="885300" cy="10248089"/>
            <a:chOff x="457211" y="6576861"/>
            <a:chExt cx="885300" cy="10248089"/>
          </a:xfrm>
        </p:grpSpPr>
        <p:sp>
          <p:nvSpPr>
            <p:cNvPr id="155" name="Google Shape;155;p22"/>
            <p:cNvSpPr/>
            <p:nvPr/>
          </p:nvSpPr>
          <p:spPr>
            <a:xfrm>
              <a:off x="457211" y="15939650"/>
              <a:ext cx="885300" cy="88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" name="Google Shape;156;p22"/>
            <p:cNvCxnSpPr/>
            <p:nvPr/>
          </p:nvCxnSpPr>
          <p:spPr>
            <a:xfrm>
              <a:off x="890263" y="6576861"/>
              <a:ext cx="0" cy="98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" name="Google Shape;157;p22"/>
          <p:cNvGrpSpPr/>
          <p:nvPr/>
        </p:nvGrpSpPr>
        <p:grpSpPr>
          <a:xfrm flipH="1">
            <a:off x="457195" y="475500"/>
            <a:ext cx="885300" cy="10209011"/>
            <a:chOff x="21691236" y="475500"/>
            <a:chExt cx="885300" cy="10209011"/>
          </a:xfrm>
        </p:grpSpPr>
        <p:sp>
          <p:nvSpPr>
            <p:cNvPr id="158" name="Google Shape;158;p22"/>
            <p:cNvSpPr/>
            <p:nvPr/>
          </p:nvSpPr>
          <p:spPr>
            <a:xfrm>
              <a:off x="21691236" y="475500"/>
              <a:ext cx="885300" cy="88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9" name="Google Shape;159;p22"/>
            <p:cNvCxnSpPr/>
            <p:nvPr/>
          </p:nvCxnSpPr>
          <p:spPr>
            <a:xfrm>
              <a:off x="22133863" y="836411"/>
              <a:ext cx="0" cy="98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8"/>
          <p:cNvSpPr txBox="1">
            <a:spLocks noGrp="1"/>
          </p:cNvSpPr>
          <p:nvPr>
            <p:ph type="title"/>
          </p:nvPr>
        </p:nvSpPr>
        <p:spPr>
          <a:xfrm>
            <a:off x="899528" y="4816860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sz="15000" b="0" dirty="0">
                <a:latin typeface="Poppins"/>
                <a:ea typeface="Poppins"/>
                <a:cs typeface="Poppins"/>
              </a:rPr>
              <a:t>Task 1 </a:t>
            </a:r>
            <a:br>
              <a:rPr lang="en-US" sz="15000" b="0" dirty="0">
                <a:latin typeface="Poppins"/>
                <a:ea typeface="Poppins"/>
                <a:cs typeface="Poppins"/>
              </a:rPr>
            </a:br>
            <a:r>
              <a:rPr lang="en-US" sz="13000" b="0" dirty="0">
                <a:latin typeface="Poppins"/>
                <a:ea typeface="Poppins"/>
                <a:cs typeface="Poppins"/>
              </a:rPr>
              <a:t>Problem Formulation</a:t>
            </a:r>
          </a:p>
        </p:txBody>
      </p:sp>
      <p:grpSp>
        <p:nvGrpSpPr>
          <p:cNvPr id="815" name="Google Shape;815;p28"/>
          <p:cNvGrpSpPr/>
          <p:nvPr/>
        </p:nvGrpSpPr>
        <p:grpSpPr>
          <a:xfrm>
            <a:off x="457194" y="475494"/>
            <a:ext cx="5086529" cy="5086529"/>
            <a:chOff x="457194" y="475494"/>
            <a:chExt cx="5086529" cy="5086529"/>
          </a:xfrm>
        </p:grpSpPr>
        <p:sp>
          <p:nvSpPr>
            <p:cNvPr id="816" name="Google Shape;816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7" name="Google Shape;817;p28"/>
            <p:cNvCxnSpPr>
              <a:stCxn id="816" idx="0"/>
              <a:endCxn id="816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28"/>
            <p:cNvCxnSpPr>
              <a:stCxn id="816" idx="1"/>
              <a:endCxn id="816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9" name="Google Shape;819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820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21" name="Google Shape;821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23" name="Google Shape;823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6" name="Google Shape;826;p28"/>
            <p:cNvCxnSpPr>
              <a:stCxn id="819" idx="1"/>
              <a:endCxn id="819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28"/>
            <p:cNvCxnSpPr>
              <a:stCxn id="819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28" name="Google Shape;828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29" name="Google Shape;829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31" name="Google Shape;831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28"/>
          <p:cNvGrpSpPr/>
          <p:nvPr/>
        </p:nvGrpSpPr>
        <p:grpSpPr>
          <a:xfrm rot="10800000">
            <a:off x="17490008" y="11738419"/>
            <a:ext cx="5086529" cy="5086529"/>
            <a:chOff x="457194" y="475494"/>
            <a:chExt cx="5086529" cy="5086529"/>
          </a:xfrm>
        </p:grpSpPr>
        <p:sp>
          <p:nvSpPr>
            <p:cNvPr id="835" name="Google Shape;835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6" name="Google Shape;836;p28"/>
            <p:cNvCxnSpPr>
              <a:stCxn id="835" idx="0"/>
              <a:endCxn id="835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8"/>
            <p:cNvCxnSpPr>
              <a:stCxn id="835" idx="1"/>
              <a:endCxn id="835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8" name="Google Shape;838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9" name="Google Shape;839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40" name="Google Shape;840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2" name="Google Shape;842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5" name="Google Shape;845;p28"/>
            <p:cNvCxnSpPr>
              <a:stCxn id="838" idx="1"/>
              <a:endCxn id="838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28"/>
            <p:cNvCxnSpPr>
              <a:stCxn id="838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7" name="Google Shape;847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48" name="Google Shape;848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50" name="Google Shape;850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8"/>
          <p:cNvGrpSpPr/>
          <p:nvPr/>
        </p:nvGrpSpPr>
        <p:grpSpPr>
          <a:xfrm flipH="1">
            <a:off x="17493120" y="465319"/>
            <a:ext cx="5086529" cy="5086529"/>
            <a:chOff x="457194" y="475494"/>
            <a:chExt cx="5086529" cy="5086529"/>
          </a:xfrm>
        </p:grpSpPr>
        <p:sp>
          <p:nvSpPr>
            <p:cNvPr id="854" name="Google Shape;854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855" name="Google Shape;855;p28"/>
            <p:cNvCxnSpPr>
              <a:stCxn id="854" idx="0"/>
              <a:endCxn id="854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28"/>
            <p:cNvCxnSpPr>
              <a:stCxn id="854" idx="1"/>
              <a:endCxn id="854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7" name="Google Shape;857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858" name="Google Shape;858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59" name="Google Shape;859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1" name="Google Shape;861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864" name="Google Shape;864;p28"/>
            <p:cNvCxnSpPr>
              <a:stCxn id="857" idx="1"/>
              <a:endCxn id="857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28"/>
            <p:cNvCxnSpPr>
              <a:stCxn id="857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66" name="Google Shape;866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67" name="Google Shape;867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9" name="Google Shape;869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872" name="Google Shape;872;p28"/>
          <p:cNvGrpSpPr/>
          <p:nvPr/>
        </p:nvGrpSpPr>
        <p:grpSpPr>
          <a:xfrm rot="10800000" flipH="1">
            <a:off x="460307" y="11728244"/>
            <a:ext cx="5086529" cy="5086529"/>
            <a:chOff x="457194" y="475494"/>
            <a:chExt cx="5086529" cy="5086529"/>
          </a:xfrm>
        </p:grpSpPr>
        <p:sp>
          <p:nvSpPr>
            <p:cNvPr id="873" name="Google Shape;873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4" name="Google Shape;874;p28"/>
            <p:cNvCxnSpPr>
              <a:stCxn id="873" idx="0"/>
              <a:endCxn id="873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28"/>
            <p:cNvCxnSpPr>
              <a:stCxn id="873" idx="1"/>
              <a:endCxn id="873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6" name="Google Shape;876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78" name="Google Shape;878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0" name="Google Shape;880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3" name="Google Shape;883;p28"/>
            <p:cNvCxnSpPr>
              <a:stCxn id="876" idx="1"/>
              <a:endCxn id="876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8"/>
            <p:cNvCxnSpPr>
              <a:stCxn id="876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5" name="Google Shape;885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86" name="Google Shape;886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8" name="Google Shape;888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4"/>
          <p:cNvGrpSpPr/>
          <p:nvPr/>
        </p:nvGrpSpPr>
        <p:grpSpPr>
          <a:xfrm>
            <a:off x="457194" y="475494"/>
            <a:ext cx="3094628" cy="3038418"/>
            <a:chOff x="457194" y="475494"/>
            <a:chExt cx="3094628" cy="3038418"/>
          </a:xfrm>
        </p:grpSpPr>
        <p:sp>
          <p:nvSpPr>
            <p:cNvPr id="292" name="Google Shape;292;p24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4"/>
            <p:cNvCxnSpPr>
              <a:stCxn id="292" idx="0"/>
              <a:endCxn id="292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24"/>
            <p:cNvCxnSpPr>
              <a:stCxn id="292" idx="1"/>
              <a:endCxn id="292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5" name="Google Shape;295;p24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4"/>
            <p:cNvGrpSpPr/>
            <p:nvPr/>
          </p:nvGrpSpPr>
          <p:grpSpPr>
            <a:xfrm>
              <a:off x="1410434" y="598211"/>
              <a:ext cx="2141388" cy="707810"/>
              <a:chOff x="1111200" y="531918"/>
              <a:chExt cx="2835900" cy="485633"/>
            </a:xfrm>
          </p:grpSpPr>
          <p:cxnSp>
            <p:nvCxnSpPr>
              <p:cNvPr id="297" name="Google Shape;297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9" name="Google Shape;299;p24"/>
            <p:cNvSpPr/>
            <p:nvPr/>
          </p:nvSpPr>
          <p:spPr>
            <a:xfrm>
              <a:off x="1466577" y="68334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466577" y="89637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1466577" y="1109400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2" name="Google Shape;302;p24"/>
            <p:cNvCxnSpPr>
              <a:stCxn id="295" idx="1"/>
              <a:endCxn id="295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24"/>
            <p:cNvCxnSpPr>
              <a:stCxn id="295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4" name="Google Shape;304;p24"/>
            <p:cNvGrpSpPr/>
            <p:nvPr/>
          </p:nvGrpSpPr>
          <p:grpSpPr>
            <a:xfrm rot="5400000">
              <a:off x="-108734" y="2117389"/>
              <a:ext cx="2085237" cy="707810"/>
              <a:chOff x="1111200" y="531918"/>
              <a:chExt cx="2835900" cy="485633"/>
            </a:xfrm>
          </p:grpSpPr>
          <p:cxnSp>
            <p:nvCxnSpPr>
              <p:cNvPr id="305" name="Google Shape;305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7" name="Google Shape;307;p24"/>
            <p:cNvSpPr/>
            <p:nvPr/>
          </p:nvSpPr>
          <p:spPr>
            <a:xfrm rot="5400000">
              <a:off x="147109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 rot="5400000">
              <a:off x="-65921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 rot="5400000">
              <a:off x="-278950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4"/>
          <p:cNvGrpSpPr/>
          <p:nvPr/>
        </p:nvGrpSpPr>
        <p:grpSpPr>
          <a:xfrm flipH="1">
            <a:off x="19488294" y="475494"/>
            <a:ext cx="3094628" cy="3038418"/>
            <a:chOff x="457194" y="475494"/>
            <a:chExt cx="3094628" cy="3038418"/>
          </a:xfrm>
        </p:grpSpPr>
        <p:sp>
          <p:nvSpPr>
            <p:cNvPr id="311" name="Google Shape;311;p24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2" name="Google Shape;312;p24"/>
            <p:cNvCxnSpPr>
              <a:stCxn id="311" idx="0"/>
              <a:endCxn id="311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24"/>
            <p:cNvCxnSpPr>
              <a:stCxn id="311" idx="1"/>
              <a:endCxn id="311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4" name="Google Shape;314;p24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24"/>
            <p:cNvGrpSpPr/>
            <p:nvPr/>
          </p:nvGrpSpPr>
          <p:grpSpPr>
            <a:xfrm>
              <a:off x="1410434" y="598211"/>
              <a:ext cx="2141388" cy="707810"/>
              <a:chOff x="1111200" y="531918"/>
              <a:chExt cx="2835900" cy="485633"/>
            </a:xfrm>
          </p:grpSpPr>
          <p:cxnSp>
            <p:nvCxnSpPr>
              <p:cNvPr id="316" name="Google Shape;316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8" name="Google Shape;318;p24"/>
            <p:cNvSpPr/>
            <p:nvPr/>
          </p:nvSpPr>
          <p:spPr>
            <a:xfrm>
              <a:off x="1466577" y="68334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1466577" y="89637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1466577" y="1109400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1" name="Google Shape;321;p24"/>
            <p:cNvCxnSpPr>
              <a:stCxn id="314" idx="1"/>
              <a:endCxn id="314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24"/>
            <p:cNvCxnSpPr>
              <a:stCxn id="314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3" name="Google Shape;323;p24"/>
            <p:cNvGrpSpPr/>
            <p:nvPr/>
          </p:nvGrpSpPr>
          <p:grpSpPr>
            <a:xfrm rot="5400000">
              <a:off x="-108734" y="2117389"/>
              <a:ext cx="2085237" cy="707810"/>
              <a:chOff x="1111200" y="531918"/>
              <a:chExt cx="2835900" cy="485633"/>
            </a:xfrm>
          </p:grpSpPr>
          <p:cxnSp>
            <p:nvCxnSpPr>
              <p:cNvPr id="324" name="Google Shape;324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6" name="Google Shape;326;p24"/>
            <p:cNvSpPr/>
            <p:nvPr/>
          </p:nvSpPr>
          <p:spPr>
            <a:xfrm rot="5400000">
              <a:off x="147109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5400000">
              <a:off x="-65921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rot="5400000">
              <a:off x="-278950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21655677" y="14907225"/>
            <a:ext cx="885300" cy="1946811"/>
            <a:chOff x="21655677" y="14907225"/>
            <a:chExt cx="885300" cy="1946811"/>
          </a:xfrm>
        </p:grpSpPr>
        <p:sp>
          <p:nvSpPr>
            <p:cNvPr id="331" name="Google Shape;331;p24"/>
            <p:cNvSpPr/>
            <p:nvPr/>
          </p:nvSpPr>
          <p:spPr>
            <a:xfrm flipH="1">
              <a:off x="21655677" y="15968736"/>
              <a:ext cx="885300" cy="88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24"/>
            <p:cNvCxnSpPr/>
            <p:nvPr/>
          </p:nvCxnSpPr>
          <p:spPr>
            <a:xfrm>
              <a:off x="22098275" y="14907225"/>
              <a:ext cx="0" cy="151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51618" y="896371"/>
            <a:ext cx="15936600" cy="1737300"/>
          </a:xfrm>
        </p:spPr>
        <p:txBody>
          <a:bodyPr/>
          <a:lstStyle/>
          <a:p>
            <a:r>
              <a:rPr lang="en-US" dirty="0"/>
              <a:t>Ways to solve problems of Task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6F2F6-C2FF-FC48-62B0-D82D852EB2AC}"/>
              </a:ext>
            </a:extLst>
          </p:cNvPr>
          <p:cNvSpPr txBox="1"/>
          <p:nvPr/>
        </p:nvSpPr>
        <p:spPr>
          <a:xfrm>
            <a:off x="1392699" y="3404236"/>
            <a:ext cx="20748032" cy="109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0" fontAlgn="base" latinLnBrk="0" hangingPunct="0">
              <a:buSzTx/>
              <a:buFont typeface="Arial"/>
              <a:buNone/>
              <a:tabLst/>
            </a:pPr>
            <a:endParaRPr lang="en-US" alt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latinLnBrk="0" hangingPunct="0">
              <a:lnSpc>
                <a:spcPct val="200000"/>
              </a:lnSpc>
              <a:buSzTx/>
              <a:buFont typeface="Arial"/>
              <a:buAutoNum type="arabicPeriod"/>
              <a:tabLst/>
            </a:pP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__: Initializes the class instance and loads the state space from an image file.</a:t>
            </a:r>
          </a:p>
          <a:p>
            <a:pPr marL="0" lvl="0" indent="0" defTabSz="914400" eaLnBrk="0" fontAlgn="base" latinLnBrk="0" hangingPunct="0">
              <a:lnSpc>
                <a:spcPct val="200000"/>
              </a:lnSpc>
              <a:buSzTx/>
              <a:buFont typeface="Arial"/>
              <a:buAutoNum type="arabicPeriod" startAt="2"/>
              <a:tabLst/>
            </a:pP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load_state_space</a:t>
            </a: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: Loads the state space by reading and processing an image file.</a:t>
            </a:r>
          </a:p>
          <a:p>
            <a:pPr marL="0" lvl="0" indent="0" defTabSz="914400" eaLnBrk="0" fontAlgn="base" latinLnBrk="0" hangingPunct="0">
              <a:lnSpc>
                <a:spcPct val="200000"/>
              </a:lnSpc>
              <a:buSzTx/>
              <a:buFont typeface="Arial"/>
              <a:buAutoNum type="arabicPeriod" startAt="3"/>
              <a:tabLst/>
            </a:pP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show: Displays a 3D plot of the state space surface.</a:t>
            </a:r>
          </a:p>
          <a:p>
            <a:pPr marL="0" lvl="0" indent="0" defTabSz="914400" eaLnBrk="0" fontAlgn="base" latinLnBrk="0" hangingPunct="0">
              <a:lnSpc>
                <a:spcPct val="200000"/>
              </a:lnSpc>
              <a:buSzTx/>
              <a:buFont typeface="Arial"/>
              <a:buAutoNum type="arabicPeriod" startAt="4"/>
              <a:tabLst/>
            </a:pP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draw_path</a:t>
            </a: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: Displays a 3D plot of the state space surface with a path represented by a line.</a:t>
            </a:r>
          </a:p>
          <a:p>
            <a:pPr marL="0" lvl="0" indent="0" defTabSz="914400" eaLnBrk="0" fontAlgn="base" latinLnBrk="0" hangingPunct="0">
              <a:lnSpc>
                <a:spcPct val="200000"/>
              </a:lnSpc>
              <a:buSzTx/>
              <a:buFont typeface="Arial"/>
              <a:buAutoNum type="arabicPeriod" startAt="5"/>
              <a:tabLst/>
            </a:pP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evaluate_state</a:t>
            </a: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: Evaluates the value of a given state in the state space.</a:t>
            </a:r>
          </a:p>
          <a:p>
            <a:pPr marL="0" lvl="0" indent="0" defTabSz="914400" eaLnBrk="0" fontAlgn="base" latinLnBrk="0" hangingPunct="0">
              <a:lnSpc>
                <a:spcPct val="200000"/>
              </a:lnSpc>
              <a:buSzTx/>
              <a:buFont typeface="Arial"/>
              <a:buAutoNum type="arabicPeriod" startAt="6"/>
              <a:tabLst/>
            </a:pP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get_random_state</a:t>
            </a: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: Returns a random state within the state space.</a:t>
            </a:r>
          </a:p>
          <a:p>
            <a:pPr marL="0" lvl="0" indent="0" defTabSz="914400" eaLnBrk="0" fontAlgn="base" latinLnBrk="0" hangingPunct="0">
              <a:lnSpc>
                <a:spcPct val="200000"/>
              </a:lnSpc>
              <a:buSzTx/>
              <a:buFont typeface="Arial"/>
              <a:buAutoNum type="arabicPeriod" startAt="7"/>
              <a:tabLst/>
            </a:pP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get_highest_valued_successor</a:t>
            </a: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: Returns the neighbor with the highest value (evaluation) among the successors of a given state.</a:t>
            </a:r>
          </a:p>
          <a:p>
            <a:pPr marL="0" lvl="0" indent="0" defTabSz="914400" eaLnBrk="0" fontAlgn="base" latinLnBrk="0" hangingPunct="0">
              <a:lnSpc>
                <a:spcPct val="200000"/>
              </a:lnSpc>
              <a:buSzTx/>
              <a:buFont typeface="Arial"/>
              <a:buAutoNum type="arabicPeriod" startAt="8"/>
              <a:tabLst/>
            </a:pP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get_successor</a:t>
            </a: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: Returns the valid neighboring states (successors) of a given state.</a:t>
            </a:r>
          </a:p>
          <a:p>
            <a:pPr marL="0" lvl="0" indent="0" defTabSz="914400" eaLnBrk="0" fontAlgn="base" latinLnBrk="0" hangingPunct="0">
              <a:lnSpc>
                <a:spcPct val="200000"/>
              </a:lnSpc>
              <a:buSzTx/>
              <a:buFont typeface="Arial"/>
              <a:buAutoNum type="arabicPeriod" startAt="9"/>
              <a:tabLst/>
            </a:pP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is_edge_state</a:t>
            </a:r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: Checks if a given state is on the edge of the state space.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8"/>
          <p:cNvSpPr txBox="1">
            <a:spLocks noGrp="1"/>
          </p:cNvSpPr>
          <p:nvPr>
            <p:ph type="title"/>
          </p:nvPr>
        </p:nvSpPr>
        <p:spPr>
          <a:xfrm>
            <a:off x="614169" y="4090008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sz="15000" b="0" dirty="0">
                <a:latin typeface="Poppins"/>
                <a:ea typeface="Poppins"/>
                <a:cs typeface="Poppins"/>
              </a:rPr>
              <a:t>Task 2 </a:t>
            </a:r>
            <a:br>
              <a:rPr lang="en-US" sz="15000" b="0" dirty="0">
                <a:latin typeface="Poppins"/>
                <a:ea typeface="Poppins"/>
                <a:cs typeface="Poppins"/>
              </a:rPr>
            </a:br>
            <a:r>
              <a:rPr lang="en-US" sz="15000" b="0" dirty="0">
                <a:latin typeface="Poppins"/>
                <a:ea typeface="Poppins"/>
                <a:cs typeface="Poppins"/>
              </a:rPr>
              <a:t>Random Restart </a:t>
            </a:r>
            <a:br>
              <a:rPr lang="en-US" sz="15000" b="0" dirty="0">
                <a:latin typeface="Poppins"/>
                <a:ea typeface="Poppins"/>
                <a:cs typeface="Poppins"/>
              </a:rPr>
            </a:br>
            <a:r>
              <a:rPr lang="en-US" sz="15000" b="0" dirty="0">
                <a:latin typeface="Poppins"/>
                <a:ea typeface="Poppins"/>
                <a:cs typeface="Poppins"/>
              </a:rPr>
              <a:t>Hill-Climbing</a:t>
            </a:r>
          </a:p>
        </p:txBody>
      </p:sp>
      <p:grpSp>
        <p:nvGrpSpPr>
          <p:cNvPr id="815" name="Google Shape;815;p28"/>
          <p:cNvGrpSpPr/>
          <p:nvPr/>
        </p:nvGrpSpPr>
        <p:grpSpPr>
          <a:xfrm>
            <a:off x="457194" y="475494"/>
            <a:ext cx="5086529" cy="5086529"/>
            <a:chOff x="457194" y="475494"/>
            <a:chExt cx="5086529" cy="5086529"/>
          </a:xfrm>
        </p:grpSpPr>
        <p:sp>
          <p:nvSpPr>
            <p:cNvPr id="816" name="Google Shape;816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7" name="Google Shape;817;p28"/>
            <p:cNvCxnSpPr>
              <a:stCxn id="816" idx="0"/>
              <a:endCxn id="816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28"/>
            <p:cNvCxnSpPr>
              <a:stCxn id="816" idx="1"/>
              <a:endCxn id="816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9" name="Google Shape;819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820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21" name="Google Shape;821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23" name="Google Shape;823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6" name="Google Shape;826;p28"/>
            <p:cNvCxnSpPr>
              <a:stCxn id="819" idx="1"/>
              <a:endCxn id="819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28"/>
            <p:cNvCxnSpPr>
              <a:stCxn id="819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28" name="Google Shape;828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29" name="Google Shape;829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31" name="Google Shape;831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28"/>
          <p:cNvGrpSpPr/>
          <p:nvPr/>
        </p:nvGrpSpPr>
        <p:grpSpPr>
          <a:xfrm rot="10800000">
            <a:off x="17490008" y="11738419"/>
            <a:ext cx="5086529" cy="5086529"/>
            <a:chOff x="457194" y="475494"/>
            <a:chExt cx="5086529" cy="5086529"/>
          </a:xfrm>
        </p:grpSpPr>
        <p:sp>
          <p:nvSpPr>
            <p:cNvPr id="835" name="Google Shape;835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6" name="Google Shape;836;p28"/>
            <p:cNvCxnSpPr>
              <a:stCxn id="835" idx="0"/>
              <a:endCxn id="835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8"/>
            <p:cNvCxnSpPr>
              <a:stCxn id="835" idx="1"/>
              <a:endCxn id="835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8" name="Google Shape;838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9" name="Google Shape;839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40" name="Google Shape;840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2" name="Google Shape;842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5" name="Google Shape;845;p28"/>
            <p:cNvCxnSpPr>
              <a:stCxn id="838" idx="1"/>
              <a:endCxn id="838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28"/>
            <p:cNvCxnSpPr>
              <a:stCxn id="838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7" name="Google Shape;847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48" name="Google Shape;848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50" name="Google Shape;850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8"/>
          <p:cNvGrpSpPr/>
          <p:nvPr/>
        </p:nvGrpSpPr>
        <p:grpSpPr>
          <a:xfrm flipH="1">
            <a:off x="17493120" y="465319"/>
            <a:ext cx="5086529" cy="5086529"/>
            <a:chOff x="457194" y="475494"/>
            <a:chExt cx="5086529" cy="5086529"/>
          </a:xfrm>
        </p:grpSpPr>
        <p:sp>
          <p:nvSpPr>
            <p:cNvPr id="854" name="Google Shape;854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855" name="Google Shape;855;p28"/>
            <p:cNvCxnSpPr>
              <a:stCxn id="854" idx="0"/>
              <a:endCxn id="854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28"/>
            <p:cNvCxnSpPr>
              <a:stCxn id="854" idx="1"/>
              <a:endCxn id="854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7" name="Google Shape;857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858" name="Google Shape;858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59" name="Google Shape;859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1" name="Google Shape;861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864" name="Google Shape;864;p28"/>
            <p:cNvCxnSpPr>
              <a:stCxn id="857" idx="1"/>
              <a:endCxn id="857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28"/>
            <p:cNvCxnSpPr>
              <a:stCxn id="857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66" name="Google Shape;866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67" name="Google Shape;867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9" name="Google Shape;869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872" name="Google Shape;872;p28"/>
          <p:cNvGrpSpPr/>
          <p:nvPr/>
        </p:nvGrpSpPr>
        <p:grpSpPr>
          <a:xfrm rot="10800000" flipH="1">
            <a:off x="460307" y="11728244"/>
            <a:ext cx="5086529" cy="5086529"/>
            <a:chOff x="457194" y="475494"/>
            <a:chExt cx="5086529" cy="5086529"/>
          </a:xfrm>
        </p:grpSpPr>
        <p:sp>
          <p:nvSpPr>
            <p:cNvPr id="873" name="Google Shape;873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4" name="Google Shape;874;p28"/>
            <p:cNvCxnSpPr>
              <a:stCxn id="873" idx="0"/>
              <a:endCxn id="873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28"/>
            <p:cNvCxnSpPr>
              <a:stCxn id="873" idx="1"/>
              <a:endCxn id="873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6" name="Google Shape;876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78" name="Google Shape;878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0" name="Google Shape;880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3" name="Google Shape;883;p28"/>
            <p:cNvCxnSpPr>
              <a:stCxn id="876" idx="1"/>
              <a:endCxn id="876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8"/>
            <p:cNvCxnSpPr>
              <a:stCxn id="876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5" name="Google Shape;885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86" name="Google Shape;886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8" name="Google Shape;888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5875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27"/>
          <p:cNvGrpSpPr/>
          <p:nvPr/>
        </p:nvGrpSpPr>
        <p:grpSpPr>
          <a:xfrm flipH="1">
            <a:off x="450963" y="858525"/>
            <a:ext cx="22125550" cy="15536700"/>
            <a:chOff x="450963" y="858525"/>
            <a:chExt cx="22125550" cy="15536700"/>
          </a:xfrm>
        </p:grpSpPr>
        <p:sp>
          <p:nvSpPr>
            <p:cNvPr id="783" name="Google Shape;783;p27"/>
            <p:cNvSpPr/>
            <p:nvPr/>
          </p:nvSpPr>
          <p:spPr>
            <a:xfrm>
              <a:off x="939300" y="858525"/>
              <a:ext cx="21161400" cy="15536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4" name="Google Shape;784;p27"/>
            <p:cNvCxnSpPr/>
            <p:nvPr/>
          </p:nvCxnSpPr>
          <p:spPr>
            <a:xfrm>
              <a:off x="450963" y="5001636"/>
              <a:ext cx="0" cy="98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27"/>
            <p:cNvCxnSpPr/>
            <p:nvPr/>
          </p:nvCxnSpPr>
          <p:spPr>
            <a:xfrm>
              <a:off x="22576513" y="5001636"/>
              <a:ext cx="0" cy="98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7" name="Google Shape;787;p27"/>
          <p:cNvSpPr txBox="1">
            <a:spLocks noGrp="1"/>
          </p:cNvSpPr>
          <p:nvPr>
            <p:ph type="title"/>
          </p:nvPr>
        </p:nvSpPr>
        <p:spPr>
          <a:xfrm>
            <a:off x="926776" y="1186062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9000" dirty="0">
                <a:solidFill>
                  <a:schemeClr val="dk2"/>
                </a:solidFill>
              </a:rPr>
              <a:t>NATURE</a:t>
            </a:r>
            <a:br>
              <a:rPr lang="en-US" sz="9000" dirty="0">
                <a:solidFill>
                  <a:schemeClr val="dk2"/>
                </a:solidFill>
              </a:rPr>
            </a:br>
            <a:r>
              <a:rPr lang="en-US" sz="9600" b="0" dirty="0">
                <a:latin typeface="Poppins"/>
                <a:ea typeface="Poppins"/>
                <a:cs typeface="Poppins"/>
              </a:rPr>
              <a:t>Random Restart Hill-Climbing</a:t>
            </a:r>
            <a:endParaRPr lang="en-US" sz="9000" dirty="0">
              <a:solidFill>
                <a:schemeClr val="dk2"/>
              </a:solidFill>
            </a:endParaRPr>
          </a:p>
        </p:txBody>
      </p:sp>
      <p:sp>
        <p:nvSpPr>
          <p:cNvPr id="788" name="Google Shape;788;p27"/>
          <p:cNvSpPr/>
          <p:nvPr/>
        </p:nvSpPr>
        <p:spPr>
          <a:xfrm>
            <a:off x="11897529" y="7018088"/>
            <a:ext cx="8487259" cy="6553514"/>
          </a:xfrm>
          <a:custGeom>
            <a:avLst/>
            <a:gdLst/>
            <a:ahLst/>
            <a:cxnLst/>
            <a:rect l="l" t="t" r="r" b="b"/>
            <a:pathLst>
              <a:path w="61043" h="45580" extrusionOk="0">
                <a:moveTo>
                  <a:pt x="28117" y="285"/>
                </a:moveTo>
                <a:cubicBezTo>
                  <a:pt x="28184" y="339"/>
                  <a:pt x="28322" y="448"/>
                  <a:pt x="28623" y="676"/>
                </a:cubicBezTo>
                <a:lnTo>
                  <a:pt x="1887" y="676"/>
                </a:lnTo>
                <a:cubicBezTo>
                  <a:pt x="1892" y="581"/>
                  <a:pt x="1898" y="486"/>
                  <a:pt x="1908" y="388"/>
                </a:cubicBezTo>
                <a:lnTo>
                  <a:pt x="28117" y="285"/>
                </a:lnTo>
                <a:close/>
                <a:moveTo>
                  <a:pt x="31466" y="287"/>
                </a:moveTo>
                <a:cubicBezTo>
                  <a:pt x="36608" y="324"/>
                  <a:pt x="53215" y="326"/>
                  <a:pt x="58501" y="326"/>
                </a:cubicBezTo>
                <a:lnTo>
                  <a:pt x="58572" y="326"/>
                </a:lnTo>
                <a:cubicBezTo>
                  <a:pt x="58594" y="326"/>
                  <a:pt x="58622" y="325"/>
                  <a:pt x="58652" y="325"/>
                </a:cubicBezTo>
                <a:cubicBezTo>
                  <a:pt x="58769" y="325"/>
                  <a:pt x="58926" y="333"/>
                  <a:pt x="58974" y="384"/>
                </a:cubicBezTo>
                <a:cubicBezTo>
                  <a:pt x="58976" y="388"/>
                  <a:pt x="58988" y="401"/>
                  <a:pt x="58984" y="438"/>
                </a:cubicBezTo>
                <a:cubicBezTo>
                  <a:pt x="58976" y="517"/>
                  <a:pt x="58972" y="597"/>
                  <a:pt x="58967" y="676"/>
                </a:cubicBezTo>
                <a:lnTo>
                  <a:pt x="30961" y="676"/>
                </a:lnTo>
                <a:cubicBezTo>
                  <a:pt x="31259" y="450"/>
                  <a:pt x="31400" y="341"/>
                  <a:pt x="31466" y="287"/>
                </a:cubicBezTo>
                <a:close/>
                <a:moveTo>
                  <a:pt x="28637" y="47"/>
                </a:moveTo>
                <a:lnTo>
                  <a:pt x="29712" y="1068"/>
                </a:lnTo>
                <a:lnTo>
                  <a:pt x="30927" y="47"/>
                </a:lnTo>
                <a:close/>
                <a:moveTo>
                  <a:pt x="59599" y="860"/>
                </a:moveTo>
                <a:lnTo>
                  <a:pt x="59599" y="12614"/>
                </a:lnTo>
                <a:cubicBezTo>
                  <a:pt x="59513" y="12588"/>
                  <a:pt x="59420" y="12574"/>
                  <a:pt x="59323" y="12574"/>
                </a:cubicBezTo>
                <a:cubicBezTo>
                  <a:pt x="59311" y="12574"/>
                  <a:pt x="59299" y="12574"/>
                  <a:pt x="59286" y="12575"/>
                </a:cubicBezTo>
                <a:cubicBezTo>
                  <a:pt x="59282" y="12471"/>
                  <a:pt x="59276" y="12366"/>
                  <a:pt x="59270" y="12260"/>
                </a:cubicBezTo>
                <a:cubicBezTo>
                  <a:pt x="59247" y="11883"/>
                  <a:pt x="59226" y="1246"/>
                  <a:pt x="59237" y="860"/>
                </a:cubicBezTo>
                <a:close/>
                <a:moveTo>
                  <a:pt x="1600" y="860"/>
                </a:moveTo>
                <a:cubicBezTo>
                  <a:pt x="1600" y="910"/>
                  <a:pt x="1595" y="960"/>
                  <a:pt x="1595" y="1012"/>
                </a:cubicBezTo>
                <a:cubicBezTo>
                  <a:pt x="1595" y="1308"/>
                  <a:pt x="1612" y="11844"/>
                  <a:pt x="1629" y="12132"/>
                </a:cubicBezTo>
                <a:cubicBezTo>
                  <a:pt x="1639" y="12274"/>
                  <a:pt x="1645" y="12424"/>
                  <a:pt x="1651" y="12573"/>
                </a:cubicBezTo>
                <a:cubicBezTo>
                  <a:pt x="1527" y="12575"/>
                  <a:pt x="1409" y="12598"/>
                  <a:pt x="1301" y="12643"/>
                </a:cubicBezTo>
                <a:lnTo>
                  <a:pt x="1301" y="860"/>
                </a:lnTo>
                <a:close/>
                <a:moveTo>
                  <a:pt x="2002" y="17417"/>
                </a:moveTo>
                <a:cubicBezTo>
                  <a:pt x="2073" y="17417"/>
                  <a:pt x="2148" y="17430"/>
                  <a:pt x="2223" y="17464"/>
                </a:cubicBezTo>
                <a:cubicBezTo>
                  <a:pt x="2322" y="17509"/>
                  <a:pt x="2405" y="17605"/>
                  <a:pt x="2434" y="17704"/>
                </a:cubicBezTo>
                <a:cubicBezTo>
                  <a:pt x="2440" y="17727"/>
                  <a:pt x="2444" y="17750"/>
                  <a:pt x="2444" y="17772"/>
                </a:cubicBezTo>
                <a:cubicBezTo>
                  <a:pt x="2444" y="17805"/>
                  <a:pt x="2436" y="17837"/>
                  <a:pt x="2417" y="17863"/>
                </a:cubicBezTo>
                <a:cubicBezTo>
                  <a:pt x="2382" y="17920"/>
                  <a:pt x="2303" y="17953"/>
                  <a:pt x="2221" y="17953"/>
                </a:cubicBezTo>
                <a:cubicBezTo>
                  <a:pt x="2194" y="17953"/>
                  <a:pt x="2167" y="17950"/>
                  <a:pt x="2140" y="17942"/>
                </a:cubicBezTo>
                <a:cubicBezTo>
                  <a:pt x="2034" y="17913"/>
                  <a:pt x="1931" y="17834"/>
                  <a:pt x="1838" y="17706"/>
                </a:cubicBezTo>
                <a:cubicBezTo>
                  <a:pt x="1786" y="17640"/>
                  <a:pt x="1744" y="17565"/>
                  <a:pt x="1707" y="17487"/>
                </a:cubicBezTo>
                <a:cubicBezTo>
                  <a:pt x="1726" y="17478"/>
                  <a:pt x="1742" y="17470"/>
                  <a:pt x="1761" y="17464"/>
                </a:cubicBezTo>
                <a:cubicBezTo>
                  <a:pt x="1826" y="17439"/>
                  <a:pt x="1910" y="17417"/>
                  <a:pt x="2002" y="17417"/>
                </a:cubicBezTo>
                <a:close/>
                <a:moveTo>
                  <a:pt x="58991" y="17417"/>
                </a:moveTo>
                <a:cubicBezTo>
                  <a:pt x="59084" y="17417"/>
                  <a:pt x="59168" y="17439"/>
                  <a:pt x="59232" y="17464"/>
                </a:cubicBezTo>
                <a:cubicBezTo>
                  <a:pt x="59251" y="17470"/>
                  <a:pt x="59268" y="17478"/>
                  <a:pt x="59286" y="17487"/>
                </a:cubicBezTo>
                <a:cubicBezTo>
                  <a:pt x="59249" y="17565"/>
                  <a:pt x="59208" y="17638"/>
                  <a:pt x="59156" y="17706"/>
                </a:cubicBezTo>
                <a:cubicBezTo>
                  <a:pt x="59061" y="17834"/>
                  <a:pt x="58959" y="17913"/>
                  <a:pt x="58854" y="17942"/>
                </a:cubicBezTo>
                <a:cubicBezTo>
                  <a:pt x="58827" y="17950"/>
                  <a:pt x="58799" y="17953"/>
                  <a:pt x="58772" y="17953"/>
                </a:cubicBezTo>
                <a:cubicBezTo>
                  <a:pt x="58690" y="17953"/>
                  <a:pt x="58612" y="17920"/>
                  <a:pt x="58576" y="17863"/>
                </a:cubicBezTo>
                <a:cubicBezTo>
                  <a:pt x="58539" y="17810"/>
                  <a:pt x="58547" y="17747"/>
                  <a:pt x="58559" y="17704"/>
                </a:cubicBezTo>
                <a:cubicBezTo>
                  <a:pt x="58586" y="17607"/>
                  <a:pt x="58673" y="17507"/>
                  <a:pt x="58769" y="17464"/>
                </a:cubicBezTo>
                <a:cubicBezTo>
                  <a:pt x="58845" y="17430"/>
                  <a:pt x="58920" y="17417"/>
                  <a:pt x="58991" y="17417"/>
                </a:cubicBezTo>
                <a:close/>
                <a:moveTo>
                  <a:pt x="1258" y="19147"/>
                </a:moveTo>
                <a:cubicBezTo>
                  <a:pt x="1622" y="19166"/>
                  <a:pt x="1964" y="19367"/>
                  <a:pt x="2099" y="19454"/>
                </a:cubicBezTo>
                <a:cubicBezTo>
                  <a:pt x="2192" y="19516"/>
                  <a:pt x="2407" y="19677"/>
                  <a:pt x="2407" y="19851"/>
                </a:cubicBezTo>
                <a:cubicBezTo>
                  <a:pt x="2407" y="19868"/>
                  <a:pt x="2405" y="19882"/>
                  <a:pt x="2403" y="19899"/>
                </a:cubicBezTo>
                <a:cubicBezTo>
                  <a:pt x="2382" y="19984"/>
                  <a:pt x="2295" y="20063"/>
                  <a:pt x="2188" y="20092"/>
                </a:cubicBezTo>
                <a:cubicBezTo>
                  <a:pt x="2150" y="20102"/>
                  <a:pt x="2110" y="20107"/>
                  <a:pt x="2070" y="20107"/>
                </a:cubicBezTo>
                <a:cubicBezTo>
                  <a:pt x="1910" y="20107"/>
                  <a:pt x="1736" y="20026"/>
                  <a:pt x="1604" y="19882"/>
                </a:cubicBezTo>
                <a:cubicBezTo>
                  <a:pt x="1432" y="19696"/>
                  <a:pt x="1343" y="19443"/>
                  <a:pt x="1279" y="19220"/>
                </a:cubicBezTo>
                <a:cubicBezTo>
                  <a:pt x="1272" y="19195"/>
                  <a:pt x="1264" y="19170"/>
                  <a:pt x="1258" y="19147"/>
                </a:cubicBezTo>
                <a:close/>
                <a:moveTo>
                  <a:pt x="59736" y="19147"/>
                </a:moveTo>
                <a:lnTo>
                  <a:pt x="59736" y="19147"/>
                </a:lnTo>
                <a:cubicBezTo>
                  <a:pt x="59727" y="19170"/>
                  <a:pt x="59721" y="19195"/>
                  <a:pt x="59715" y="19220"/>
                </a:cubicBezTo>
                <a:cubicBezTo>
                  <a:pt x="59651" y="19443"/>
                  <a:pt x="59562" y="19696"/>
                  <a:pt x="59390" y="19882"/>
                </a:cubicBezTo>
                <a:cubicBezTo>
                  <a:pt x="59257" y="20026"/>
                  <a:pt x="59084" y="20107"/>
                  <a:pt x="58922" y="20107"/>
                </a:cubicBezTo>
                <a:cubicBezTo>
                  <a:pt x="58882" y="20107"/>
                  <a:pt x="58842" y="20102"/>
                  <a:pt x="58804" y="20092"/>
                </a:cubicBezTo>
                <a:cubicBezTo>
                  <a:pt x="58696" y="20063"/>
                  <a:pt x="58611" y="19984"/>
                  <a:pt x="58591" y="19899"/>
                </a:cubicBezTo>
                <a:cubicBezTo>
                  <a:pt x="58547" y="19711"/>
                  <a:pt x="58789" y="19524"/>
                  <a:pt x="58895" y="19454"/>
                </a:cubicBezTo>
                <a:cubicBezTo>
                  <a:pt x="59030" y="19367"/>
                  <a:pt x="59371" y="19166"/>
                  <a:pt x="59736" y="19147"/>
                </a:cubicBezTo>
                <a:close/>
                <a:moveTo>
                  <a:pt x="3071" y="22081"/>
                </a:moveTo>
                <a:cubicBezTo>
                  <a:pt x="2895" y="22081"/>
                  <a:pt x="2723" y="22100"/>
                  <a:pt x="2567" y="22119"/>
                </a:cubicBezTo>
                <a:cubicBezTo>
                  <a:pt x="2388" y="22142"/>
                  <a:pt x="2159" y="22241"/>
                  <a:pt x="2090" y="22450"/>
                </a:cubicBezTo>
                <a:cubicBezTo>
                  <a:pt x="2080" y="22487"/>
                  <a:pt x="2074" y="22521"/>
                  <a:pt x="2074" y="22554"/>
                </a:cubicBezTo>
                <a:cubicBezTo>
                  <a:pt x="2074" y="22773"/>
                  <a:pt x="2324" y="22873"/>
                  <a:pt x="2415" y="22908"/>
                </a:cubicBezTo>
                <a:lnTo>
                  <a:pt x="2449" y="22922"/>
                </a:lnTo>
                <a:cubicBezTo>
                  <a:pt x="2669" y="23005"/>
                  <a:pt x="2934" y="23051"/>
                  <a:pt x="3175" y="23051"/>
                </a:cubicBezTo>
                <a:cubicBezTo>
                  <a:pt x="3235" y="23051"/>
                  <a:pt x="3293" y="23048"/>
                  <a:pt x="3349" y="23042"/>
                </a:cubicBezTo>
                <a:lnTo>
                  <a:pt x="3407" y="23036"/>
                </a:lnTo>
                <a:cubicBezTo>
                  <a:pt x="3650" y="23013"/>
                  <a:pt x="3981" y="22980"/>
                  <a:pt x="4101" y="22744"/>
                </a:cubicBezTo>
                <a:cubicBezTo>
                  <a:pt x="4147" y="22653"/>
                  <a:pt x="4149" y="22564"/>
                  <a:pt x="4103" y="22481"/>
                </a:cubicBezTo>
                <a:cubicBezTo>
                  <a:pt x="3977" y="22239"/>
                  <a:pt x="3509" y="22121"/>
                  <a:pt x="3356" y="22100"/>
                </a:cubicBezTo>
                <a:cubicBezTo>
                  <a:pt x="3261" y="22086"/>
                  <a:pt x="3166" y="22081"/>
                  <a:pt x="3071" y="22081"/>
                </a:cubicBezTo>
                <a:close/>
                <a:moveTo>
                  <a:pt x="57922" y="22081"/>
                </a:moveTo>
                <a:cubicBezTo>
                  <a:pt x="57828" y="22081"/>
                  <a:pt x="57733" y="22086"/>
                  <a:pt x="57638" y="22100"/>
                </a:cubicBezTo>
                <a:cubicBezTo>
                  <a:pt x="57485" y="22121"/>
                  <a:pt x="57015" y="22239"/>
                  <a:pt x="56888" y="22481"/>
                </a:cubicBezTo>
                <a:cubicBezTo>
                  <a:pt x="56868" y="22521"/>
                  <a:pt x="56857" y="22564"/>
                  <a:pt x="56857" y="22608"/>
                </a:cubicBezTo>
                <a:cubicBezTo>
                  <a:pt x="56857" y="22651"/>
                  <a:pt x="56868" y="22697"/>
                  <a:pt x="56893" y="22744"/>
                </a:cubicBezTo>
                <a:cubicBezTo>
                  <a:pt x="57013" y="22980"/>
                  <a:pt x="57344" y="23013"/>
                  <a:pt x="57586" y="23036"/>
                </a:cubicBezTo>
                <a:lnTo>
                  <a:pt x="57644" y="23042"/>
                </a:lnTo>
                <a:cubicBezTo>
                  <a:pt x="57700" y="23048"/>
                  <a:pt x="57758" y="23051"/>
                  <a:pt x="57818" y="23051"/>
                </a:cubicBezTo>
                <a:cubicBezTo>
                  <a:pt x="58058" y="23051"/>
                  <a:pt x="58324" y="23005"/>
                  <a:pt x="58545" y="22922"/>
                </a:cubicBezTo>
                <a:lnTo>
                  <a:pt x="58578" y="22908"/>
                </a:lnTo>
                <a:cubicBezTo>
                  <a:pt x="58682" y="22868"/>
                  <a:pt x="58996" y="22742"/>
                  <a:pt x="58901" y="22450"/>
                </a:cubicBezTo>
                <a:cubicBezTo>
                  <a:pt x="58835" y="22241"/>
                  <a:pt x="58605" y="22142"/>
                  <a:pt x="58427" y="22119"/>
                </a:cubicBezTo>
                <a:cubicBezTo>
                  <a:pt x="58270" y="22100"/>
                  <a:pt x="58098" y="22081"/>
                  <a:pt x="57922" y="22081"/>
                </a:cubicBezTo>
                <a:close/>
                <a:moveTo>
                  <a:pt x="2069" y="25024"/>
                </a:moveTo>
                <a:cubicBezTo>
                  <a:pt x="2109" y="25024"/>
                  <a:pt x="2149" y="25030"/>
                  <a:pt x="2188" y="25041"/>
                </a:cubicBezTo>
                <a:cubicBezTo>
                  <a:pt x="2295" y="25070"/>
                  <a:pt x="2382" y="25146"/>
                  <a:pt x="2403" y="25233"/>
                </a:cubicBezTo>
                <a:cubicBezTo>
                  <a:pt x="2405" y="25248"/>
                  <a:pt x="2407" y="25264"/>
                  <a:pt x="2407" y="25279"/>
                </a:cubicBezTo>
                <a:cubicBezTo>
                  <a:pt x="2407" y="25455"/>
                  <a:pt x="2192" y="25616"/>
                  <a:pt x="2099" y="25676"/>
                </a:cubicBezTo>
                <a:cubicBezTo>
                  <a:pt x="1964" y="25765"/>
                  <a:pt x="1622" y="25966"/>
                  <a:pt x="1258" y="25985"/>
                </a:cubicBezTo>
                <a:cubicBezTo>
                  <a:pt x="1264" y="25960"/>
                  <a:pt x="1272" y="25937"/>
                  <a:pt x="1279" y="25912"/>
                </a:cubicBezTo>
                <a:cubicBezTo>
                  <a:pt x="1343" y="25689"/>
                  <a:pt x="1432" y="25436"/>
                  <a:pt x="1604" y="25250"/>
                </a:cubicBezTo>
                <a:cubicBezTo>
                  <a:pt x="1736" y="25106"/>
                  <a:pt x="1909" y="25024"/>
                  <a:pt x="2069" y="25024"/>
                </a:cubicBezTo>
                <a:close/>
                <a:moveTo>
                  <a:pt x="58924" y="25024"/>
                </a:moveTo>
                <a:cubicBezTo>
                  <a:pt x="59085" y="25024"/>
                  <a:pt x="59258" y="25106"/>
                  <a:pt x="59390" y="25250"/>
                </a:cubicBezTo>
                <a:cubicBezTo>
                  <a:pt x="59562" y="25436"/>
                  <a:pt x="59651" y="25689"/>
                  <a:pt x="59715" y="25912"/>
                </a:cubicBezTo>
                <a:cubicBezTo>
                  <a:pt x="59721" y="25937"/>
                  <a:pt x="59727" y="25960"/>
                  <a:pt x="59736" y="25985"/>
                </a:cubicBezTo>
                <a:cubicBezTo>
                  <a:pt x="59371" y="25966"/>
                  <a:pt x="59030" y="25765"/>
                  <a:pt x="58895" y="25676"/>
                </a:cubicBezTo>
                <a:cubicBezTo>
                  <a:pt x="58812" y="25623"/>
                  <a:pt x="58545" y="25428"/>
                  <a:pt x="58591" y="25233"/>
                </a:cubicBezTo>
                <a:cubicBezTo>
                  <a:pt x="58611" y="25146"/>
                  <a:pt x="58696" y="25070"/>
                  <a:pt x="58804" y="25041"/>
                </a:cubicBezTo>
                <a:cubicBezTo>
                  <a:pt x="58842" y="25030"/>
                  <a:pt x="58883" y="25024"/>
                  <a:pt x="58924" y="25024"/>
                </a:cubicBezTo>
                <a:close/>
                <a:moveTo>
                  <a:pt x="2218" y="27178"/>
                </a:moveTo>
                <a:cubicBezTo>
                  <a:pt x="2301" y="27178"/>
                  <a:pt x="2381" y="27212"/>
                  <a:pt x="2417" y="27269"/>
                </a:cubicBezTo>
                <a:cubicBezTo>
                  <a:pt x="2436" y="27296"/>
                  <a:pt x="2444" y="27327"/>
                  <a:pt x="2444" y="27360"/>
                </a:cubicBezTo>
                <a:cubicBezTo>
                  <a:pt x="2444" y="27383"/>
                  <a:pt x="2440" y="27403"/>
                  <a:pt x="2434" y="27426"/>
                </a:cubicBezTo>
                <a:cubicBezTo>
                  <a:pt x="2405" y="27528"/>
                  <a:pt x="2322" y="27623"/>
                  <a:pt x="2223" y="27668"/>
                </a:cubicBezTo>
                <a:cubicBezTo>
                  <a:pt x="2148" y="27702"/>
                  <a:pt x="2073" y="27715"/>
                  <a:pt x="2002" y="27715"/>
                </a:cubicBezTo>
                <a:cubicBezTo>
                  <a:pt x="1910" y="27715"/>
                  <a:pt x="1826" y="27693"/>
                  <a:pt x="1761" y="27668"/>
                </a:cubicBezTo>
                <a:cubicBezTo>
                  <a:pt x="1742" y="27662"/>
                  <a:pt x="1726" y="27654"/>
                  <a:pt x="1707" y="27646"/>
                </a:cubicBezTo>
                <a:cubicBezTo>
                  <a:pt x="1744" y="27567"/>
                  <a:pt x="1786" y="27492"/>
                  <a:pt x="1838" y="27426"/>
                </a:cubicBezTo>
                <a:cubicBezTo>
                  <a:pt x="1931" y="27298"/>
                  <a:pt x="2034" y="27219"/>
                  <a:pt x="2140" y="27188"/>
                </a:cubicBezTo>
                <a:cubicBezTo>
                  <a:pt x="2165" y="27181"/>
                  <a:pt x="2192" y="27178"/>
                  <a:pt x="2218" y="27178"/>
                </a:cubicBezTo>
                <a:close/>
                <a:moveTo>
                  <a:pt x="58776" y="27178"/>
                </a:moveTo>
                <a:cubicBezTo>
                  <a:pt x="58802" y="27178"/>
                  <a:pt x="58828" y="27181"/>
                  <a:pt x="58854" y="27188"/>
                </a:cubicBezTo>
                <a:cubicBezTo>
                  <a:pt x="58959" y="27219"/>
                  <a:pt x="59061" y="27298"/>
                  <a:pt x="59156" y="27426"/>
                </a:cubicBezTo>
                <a:cubicBezTo>
                  <a:pt x="59208" y="27492"/>
                  <a:pt x="59249" y="27567"/>
                  <a:pt x="59286" y="27646"/>
                </a:cubicBezTo>
                <a:cubicBezTo>
                  <a:pt x="59268" y="27654"/>
                  <a:pt x="59251" y="27662"/>
                  <a:pt x="59232" y="27668"/>
                </a:cubicBezTo>
                <a:cubicBezTo>
                  <a:pt x="59168" y="27693"/>
                  <a:pt x="59084" y="27715"/>
                  <a:pt x="58991" y="27715"/>
                </a:cubicBezTo>
                <a:cubicBezTo>
                  <a:pt x="58920" y="27715"/>
                  <a:pt x="58845" y="27702"/>
                  <a:pt x="58769" y="27668"/>
                </a:cubicBezTo>
                <a:cubicBezTo>
                  <a:pt x="58673" y="27625"/>
                  <a:pt x="58586" y="27526"/>
                  <a:pt x="58559" y="27426"/>
                </a:cubicBezTo>
                <a:cubicBezTo>
                  <a:pt x="58547" y="27385"/>
                  <a:pt x="58539" y="27323"/>
                  <a:pt x="58576" y="27269"/>
                </a:cubicBezTo>
                <a:cubicBezTo>
                  <a:pt x="58612" y="27212"/>
                  <a:pt x="58692" y="27178"/>
                  <a:pt x="58776" y="27178"/>
                </a:cubicBezTo>
                <a:close/>
                <a:moveTo>
                  <a:pt x="1303" y="32489"/>
                </a:moveTo>
                <a:cubicBezTo>
                  <a:pt x="1409" y="32535"/>
                  <a:pt x="1531" y="32560"/>
                  <a:pt x="1658" y="32560"/>
                </a:cubicBezTo>
                <a:cubicBezTo>
                  <a:pt x="1651" y="32754"/>
                  <a:pt x="1641" y="43483"/>
                  <a:pt x="1629" y="43671"/>
                </a:cubicBezTo>
                <a:lnTo>
                  <a:pt x="1672" y="43673"/>
                </a:lnTo>
                <a:lnTo>
                  <a:pt x="1629" y="43682"/>
                </a:lnTo>
                <a:cubicBezTo>
                  <a:pt x="1612" y="43959"/>
                  <a:pt x="1595" y="44245"/>
                  <a:pt x="1595" y="44539"/>
                </a:cubicBezTo>
                <a:cubicBezTo>
                  <a:pt x="1595" y="44593"/>
                  <a:pt x="1600" y="44640"/>
                  <a:pt x="1600" y="44692"/>
                </a:cubicBezTo>
                <a:lnTo>
                  <a:pt x="1303" y="44692"/>
                </a:lnTo>
                <a:lnTo>
                  <a:pt x="1303" y="32489"/>
                </a:lnTo>
                <a:close/>
                <a:moveTo>
                  <a:pt x="59599" y="32518"/>
                </a:moveTo>
                <a:lnTo>
                  <a:pt x="59599" y="44692"/>
                </a:lnTo>
                <a:lnTo>
                  <a:pt x="59237" y="44692"/>
                </a:lnTo>
                <a:cubicBezTo>
                  <a:pt x="59226" y="44307"/>
                  <a:pt x="59247" y="43920"/>
                  <a:pt x="59270" y="43543"/>
                </a:cubicBezTo>
                <a:cubicBezTo>
                  <a:pt x="59280" y="43390"/>
                  <a:pt x="59288" y="32707"/>
                  <a:pt x="59295" y="32558"/>
                </a:cubicBezTo>
                <a:cubicBezTo>
                  <a:pt x="59307" y="32558"/>
                  <a:pt x="59319" y="32558"/>
                  <a:pt x="59331" y="32558"/>
                </a:cubicBezTo>
                <a:cubicBezTo>
                  <a:pt x="59425" y="32558"/>
                  <a:pt x="59514" y="32544"/>
                  <a:pt x="59599" y="32518"/>
                </a:cubicBezTo>
                <a:close/>
                <a:moveTo>
                  <a:pt x="28861" y="856"/>
                </a:moveTo>
                <a:cubicBezTo>
                  <a:pt x="29047" y="995"/>
                  <a:pt x="29275" y="1165"/>
                  <a:pt x="29557" y="1376"/>
                </a:cubicBezTo>
                <a:cubicBezTo>
                  <a:pt x="29294" y="1571"/>
                  <a:pt x="29020" y="1774"/>
                  <a:pt x="28755" y="1970"/>
                </a:cubicBezTo>
                <a:cubicBezTo>
                  <a:pt x="28720" y="1997"/>
                  <a:pt x="28697" y="2039"/>
                  <a:pt x="28697" y="2084"/>
                </a:cubicBezTo>
                <a:cubicBezTo>
                  <a:pt x="28697" y="2113"/>
                  <a:pt x="28708" y="2142"/>
                  <a:pt x="28726" y="2167"/>
                </a:cubicBezTo>
                <a:cubicBezTo>
                  <a:pt x="28753" y="2204"/>
                  <a:pt x="28796" y="2223"/>
                  <a:pt x="28839" y="2223"/>
                </a:cubicBezTo>
                <a:cubicBezTo>
                  <a:pt x="28868" y="2223"/>
                  <a:pt x="28898" y="2215"/>
                  <a:pt x="28923" y="2196"/>
                </a:cubicBezTo>
                <a:cubicBezTo>
                  <a:pt x="29252" y="1952"/>
                  <a:pt x="29540" y="1738"/>
                  <a:pt x="29793" y="1550"/>
                </a:cubicBezTo>
                <a:cubicBezTo>
                  <a:pt x="30043" y="1738"/>
                  <a:pt x="30331" y="1952"/>
                  <a:pt x="30662" y="2196"/>
                </a:cubicBezTo>
                <a:cubicBezTo>
                  <a:pt x="30688" y="2215"/>
                  <a:pt x="30717" y="2223"/>
                  <a:pt x="30746" y="2223"/>
                </a:cubicBezTo>
                <a:cubicBezTo>
                  <a:pt x="30788" y="2223"/>
                  <a:pt x="30830" y="2204"/>
                  <a:pt x="30857" y="2167"/>
                </a:cubicBezTo>
                <a:cubicBezTo>
                  <a:pt x="30880" y="2138"/>
                  <a:pt x="30890" y="2101"/>
                  <a:pt x="30884" y="2064"/>
                </a:cubicBezTo>
                <a:cubicBezTo>
                  <a:pt x="30878" y="2026"/>
                  <a:pt x="30859" y="1993"/>
                  <a:pt x="30828" y="1970"/>
                </a:cubicBezTo>
                <a:cubicBezTo>
                  <a:pt x="30563" y="1774"/>
                  <a:pt x="30290" y="1571"/>
                  <a:pt x="30027" y="1376"/>
                </a:cubicBezTo>
                <a:cubicBezTo>
                  <a:pt x="30306" y="1169"/>
                  <a:pt x="30532" y="999"/>
                  <a:pt x="30716" y="860"/>
                </a:cubicBezTo>
                <a:lnTo>
                  <a:pt x="58957" y="860"/>
                </a:lnTo>
                <a:cubicBezTo>
                  <a:pt x="58945" y="1254"/>
                  <a:pt x="58967" y="11893"/>
                  <a:pt x="58990" y="12277"/>
                </a:cubicBezTo>
                <a:lnTo>
                  <a:pt x="58990" y="12293"/>
                </a:lnTo>
                <a:cubicBezTo>
                  <a:pt x="58996" y="12403"/>
                  <a:pt x="59003" y="12513"/>
                  <a:pt x="59009" y="12622"/>
                </a:cubicBezTo>
                <a:cubicBezTo>
                  <a:pt x="58524" y="12753"/>
                  <a:pt x="58241" y="13080"/>
                  <a:pt x="58147" y="13627"/>
                </a:cubicBezTo>
                <a:cubicBezTo>
                  <a:pt x="58127" y="13745"/>
                  <a:pt x="58116" y="13865"/>
                  <a:pt x="58116" y="13985"/>
                </a:cubicBezTo>
                <a:cubicBezTo>
                  <a:pt x="58116" y="14244"/>
                  <a:pt x="58162" y="14496"/>
                  <a:pt x="58253" y="14737"/>
                </a:cubicBezTo>
                <a:cubicBezTo>
                  <a:pt x="58381" y="15076"/>
                  <a:pt x="58595" y="15376"/>
                  <a:pt x="58800" y="15666"/>
                </a:cubicBezTo>
                <a:cubicBezTo>
                  <a:pt x="59092" y="16076"/>
                  <a:pt x="59365" y="16464"/>
                  <a:pt x="59392" y="16923"/>
                </a:cubicBezTo>
                <a:cubicBezTo>
                  <a:pt x="59398" y="17021"/>
                  <a:pt x="59390" y="17118"/>
                  <a:pt x="59371" y="17217"/>
                </a:cubicBezTo>
                <a:cubicBezTo>
                  <a:pt x="59359" y="17211"/>
                  <a:pt x="59346" y="17207"/>
                  <a:pt x="59332" y="17201"/>
                </a:cubicBezTo>
                <a:cubicBezTo>
                  <a:pt x="59220" y="17158"/>
                  <a:pt x="59106" y="17137"/>
                  <a:pt x="58995" y="17137"/>
                </a:cubicBezTo>
                <a:cubicBezTo>
                  <a:pt x="58876" y="17137"/>
                  <a:pt x="58760" y="17161"/>
                  <a:pt x="58653" y="17209"/>
                </a:cubicBezTo>
                <a:cubicBezTo>
                  <a:pt x="58483" y="17286"/>
                  <a:pt x="58340" y="17449"/>
                  <a:pt x="58288" y="17627"/>
                </a:cubicBezTo>
                <a:cubicBezTo>
                  <a:pt x="58247" y="17768"/>
                  <a:pt x="58267" y="17907"/>
                  <a:pt x="58342" y="18019"/>
                </a:cubicBezTo>
                <a:cubicBezTo>
                  <a:pt x="58431" y="18156"/>
                  <a:pt x="58595" y="18235"/>
                  <a:pt x="58770" y="18235"/>
                </a:cubicBezTo>
                <a:cubicBezTo>
                  <a:pt x="58822" y="18235"/>
                  <a:pt x="58876" y="18228"/>
                  <a:pt x="58928" y="18213"/>
                </a:cubicBezTo>
                <a:cubicBezTo>
                  <a:pt x="59096" y="18168"/>
                  <a:pt x="59249" y="18052"/>
                  <a:pt x="59382" y="17874"/>
                </a:cubicBezTo>
                <a:cubicBezTo>
                  <a:pt x="59433" y="17803"/>
                  <a:pt x="59481" y="17727"/>
                  <a:pt x="59520" y="17646"/>
                </a:cubicBezTo>
                <a:cubicBezTo>
                  <a:pt x="59611" y="17729"/>
                  <a:pt x="59682" y="17828"/>
                  <a:pt x="59729" y="17934"/>
                </a:cubicBezTo>
                <a:cubicBezTo>
                  <a:pt x="59841" y="18189"/>
                  <a:pt x="59864" y="18493"/>
                  <a:pt x="59798" y="18866"/>
                </a:cubicBezTo>
                <a:cubicBezTo>
                  <a:pt x="59792" y="18866"/>
                  <a:pt x="59787" y="18866"/>
                  <a:pt x="59781" y="18866"/>
                </a:cubicBezTo>
                <a:cubicBezTo>
                  <a:pt x="59450" y="18866"/>
                  <a:pt x="59090" y="18988"/>
                  <a:pt x="58740" y="19220"/>
                </a:cubicBezTo>
                <a:cubicBezTo>
                  <a:pt x="58547" y="19348"/>
                  <a:pt x="58234" y="19615"/>
                  <a:pt x="58317" y="19963"/>
                </a:cubicBezTo>
                <a:cubicBezTo>
                  <a:pt x="58361" y="20147"/>
                  <a:pt x="58522" y="20305"/>
                  <a:pt x="58729" y="20363"/>
                </a:cubicBezTo>
                <a:cubicBezTo>
                  <a:pt x="58791" y="20380"/>
                  <a:pt x="58855" y="20388"/>
                  <a:pt x="58921" y="20388"/>
                </a:cubicBezTo>
                <a:cubicBezTo>
                  <a:pt x="59160" y="20388"/>
                  <a:pt x="59411" y="20275"/>
                  <a:pt x="59597" y="20073"/>
                </a:cubicBezTo>
                <a:cubicBezTo>
                  <a:pt x="59806" y="19845"/>
                  <a:pt x="59910" y="19553"/>
                  <a:pt x="59984" y="19298"/>
                </a:cubicBezTo>
                <a:cubicBezTo>
                  <a:pt x="59997" y="19257"/>
                  <a:pt x="60007" y="19216"/>
                  <a:pt x="60017" y="19174"/>
                </a:cubicBezTo>
                <a:cubicBezTo>
                  <a:pt x="60086" y="19193"/>
                  <a:pt x="60152" y="19220"/>
                  <a:pt x="60212" y="19255"/>
                </a:cubicBezTo>
                <a:cubicBezTo>
                  <a:pt x="60609" y="19491"/>
                  <a:pt x="60690" y="20036"/>
                  <a:pt x="60707" y="20259"/>
                </a:cubicBezTo>
                <a:cubicBezTo>
                  <a:pt x="60754" y="20961"/>
                  <a:pt x="60487" y="21736"/>
                  <a:pt x="60007" y="22278"/>
                </a:cubicBezTo>
                <a:cubicBezTo>
                  <a:pt x="59978" y="22309"/>
                  <a:pt x="59947" y="22342"/>
                  <a:pt x="59914" y="22378"/>
                </a:cubicBezTo>
                <a:cubicBezTo>
                  <a:pt x="59541" y="22071"/>
                  <a:pt x="59112" y="21899"/>
                  <a:pt x="58653" y="21877"/>
                </a:cubicBezTo>
                <a:cubicBezTo>
                  <a:pt x="58650" y="21876"/>
                  <a:pt x="58648" y="21876"/>
                  <a:pt x="58645" y="21876"/>
                </a:cubicBezTo>
                <a:cubicBezTo>
                  <a:pt x="58572" y="21876"/>
                  <a:pt x="58510" y="21935"/>
                  <a:pt x="58506" y="22011"/>
                </a:cubicBezTo>
                <a:cubicBezTo>
                  <a:pt x="58506" y="22084"/>
                  <a:pt x="58562" y="22154"/>
                  <a:pt x="58640" y="22156"/>
                </a:cubicBezTo>
                <a:cubicBezTo>
                  <a:pt x="59083" y="22179"/>
                  <a:pt x="59435" y="22359"/>
                  <a:pt x="59698" y="22566"/>
                </a:cubicBezTo>
                <a:cubicBezTo>
                  <a:pt x="59435" y="22773"/>
                  <a:pt x="59083" y="22953"/>
                  <a:pt x="58640" y="22974"/>
                </a:cubicBezTo>
                <a:cubicBezTo>
                  <a:pt x="58566" y="22978"/>
                  <a:pt x="58510" y="23042"/>
                  <a:pt x="58506" y="23121"/>
                </a:cubicBezTo>
                <a:cubicBezTo>
                  <a:pt x="58510" y="23197"/>
                  <a:pt x="58572" y="23256"/>
                  <a:pt x="58645" y="23256"/>
                </a:cubicBezTo>
                <a:cubicBezTo>
                  <a:pt x="58648" y="23256"/>
                  <a:pt x="58650" y="23256"/>
                  <a:pt x="58653" y="23256"/>
                </a:cubicBezTo>
                <a:cubicBezTo>
                  <a:pt x="59112" y="23233"/>
                  <a:pt x="59541" y="23061"/>
                  <a:pt x="59914" y="22755"/>
                </a:cubicBezTo>
                <a:cubicBezTo>
                  <a:pt x="59947" y="22788"/>
                  <a:pt x="59978" y="22823"/>
                  <a:pt x="60007" y="22854"/>
                </a:cubicBezTo>
                <a:cubicBezTo>
                  <a:pt x="60487" y="23397"/>
                  <a:pt x="60754" y="24169"/>
                  <a:pt x="60707" y="24873"/>
                </a:cubicBezTo>
                <a:cubicBezTo>
                  <a:pt x="60690" y="25097"/>
                  <a:pt x="60609" y="25641"/>
                  <a:pt x="60212" y="25877"/>
                </a:cubicBezTo>
                <a:cubicBezTo>
                  <a:pt x="60152" y="25912"/>
                  <a:pt x="60086" y="25939"/>
                  <a:pt x="60017" y="25958"/>
                </a:cubicBezTo>
                <a:cubicBezTo>
                  <a:pt x="60007" y="25917"/>
                  <a:pt x="59997" y="25875"/>
                  <a:pt x="59984" y="25834"/>
                </a:cubicBezTo>
                <a:cubicBezTo>
                  <a:pt x="59910" y="25579"/>
                  <a:pt x="59806" y="25287"/>
                  <a:pt x="59597" y="25059"/>
                </a:cubicBezTo>
                <a:cubicBezTo>
                  <a:pt x="59411" y="24857"/>
                  <a:pt x="59160" y="24744"/>
                  <a:pt x="58921" y="24744"/>
                </a:cubicBezTo>
                <a:cubicBezTo>
                  <a:pt x="58855" y="24744"/>
                  <a:pt x="58791" y="24752"/>
                  <a:pt x="58729" y="24769"/>
                </a:cubicBezTo>
                <a:cubicBezTo>
                  <a:pt x="58522" y="24827"/>
                  <a:pt x="58361" y="24983"/>
                  <a:pt x="58317" y="25169"/>
                </a:cubicBezTo>
                <a:cubicBezTo>
                  <a:pt x="58234" y="25517"/>
                  <a:pt x="58547" y="25784"/>
                  <a:pt x="58740" y="25912"/>
                </a:cubicBezTo>
                <a:cubicBezTo>
                  <a:pt x="59093" y="26145"/>
                  <a:pt x="59456" y="26267"/>
                  <a:pt x="59789" y="26267"/>
                </a:cubicBezTo>
                <a:cubicBezTo>
                  <a:pt x="59792" y="26267"/>
                  <a:pt x="59795" y="26267"/>
                  <a:pt x="59798" y="26267"/>
                </a:cubicBezTo>
                <a:lnTo>
                  <a:pt x="59798" y="26267"/>
                </a:lnTo>
                <a:cubicBezTo>
                  <a:pt x="59864" y="26639"/>
                  <a:pt x="59841" y="26944"/>
                  <a:pt x="59729" y="27198"/>
                </a:cubicBezTo>
                <a:cubicBezTo>
                  <a:pt x="59682" y="27304"/>
                  <a:pt x="59611" y="27401"/>
                  <a:pt x="59520" y="27486"/>
                </a:cubicBezTo>
                <a:cubicBezTo>
                  <a:pt x="59481" y="27405"/>
                  <a:pt x="59433" y="27329"/>
                  <a:pt x="59382" y="27258"/>
                </a:cubicBezTo>
                <a:cubicBezTo>
                  <a:pt x="59249" y="27078"/>
                  <a:pt x="59096" y="26964"/>
                  <a:pt x="58928" y="26919"/>
                </a:cubicBezTo>
                <a:cubicBezTo>
                  <a:pt x="58876" y="26904"/>
                  <a:pt x="58822" y="26897"/>
                  <a:pt x="58770" y="26897"/>
                </a:cubicBezTo>
                <a:cubicBezTo>
                  <a:pt x="58595" y="26897"/>
                  <a:pt x="58431" y="26976"/>
                  <a:pt x="58342" y="27114"/>
                </a:cubicBezTo>
                <a:cubicBezTo>
                  <a:pt x="58267" y="27225"/>
                  <a:pt x="58247" y="27364"/>
                  <a:pt x="58288" y="27505"/>
                </a:cubicBezTo>
                <a:cubicBezTo>
                  <a:pt x="58340" y="27681"/>
                  <a:pt x="58483" y="27847"/>
                  <a:pt x="58653" y="27923"/>
                </a:cubicBezTo>
                <a:cubicBezTo>
                  <a:pt x="58759" y="27971"/>
                  <a:pt x="58874" y="27995"/>
                  <a:pt x="58993" y="27995"/>
                </a:cubicBezTo>
                <a:cubicBezTo>
                  <a:pt x="59105" y="27995"/>
                  <a:pt x="59219" y="27974"/>
                  <a:pt x="59332" y="27931"/>
                </a:cubicBezTo>
                <a:cubicBezTo>
                  <a:pt x="59346" y="27925"/>
                  <a:pt x="59359" y="27921"/>
                  <a:pt x="59371" y="27915"/>
                </a:cubicBezTo>
                <a:cubicBezTo>
                  <a:pt x="59390" y="28014"/>
                  <a:pt x="59398" y="28112"/>
                  <a:pt x="59392" y="28209"/>
                </a:cubicBezTo>
                <a:cubicBezTo>
                  <a:pt x="59365" y="28669"/>
                  <a:pt x="59092" y="29056"/>
                  <a:pt x="58800" y="29466"/>
                </a:cubicBezTo>
                <a:cubicBezTo>
                  <a:pt x="58595" y="29756"/>
                  <a:pt x="58381" y="30056"/>
                  <a:pt x="58253" y="30396"/>
                </a:cubicBezTo>
                <a:cubicBezTo>
                  <a:pt x="58162" y="30636"/>
                  <a:pt x="58116" y="30888"/>
                  <a:pt x="58116" y="31147"/>
                </a:cubicBezTo>
                <a:cubicBezTo>
                  <a:pt x="58116" y="31267"/>
                  <a:pt x="58127" y="31388"/>
                  <a:pt x="58147" y="31506"/>
                </a:cubicBezTo>
                <a:cubicBezTo>
                  <a:pt x="58241" y="32056"/>
                  <a:pt x="58528" y="32386"/>
                  <a:pt x="59019" y="32514"/>
                </a:cubicBezTo>
                <a:cubicBezTo>
                  <a:pt x="59017" y="32520"/>
                  <a:pt x="59015" y="32526"/>
                  <a:pt x="59015" y="32533"/>
                </a:cubicBezTo>
                <a:cubicBezTo>
                  <a:pt x="59009" y="32678"/>
                  <a:pt x="58998" y="43361"/>
                  <a:pt x="58990" y="43510"/>
                </a:cubicBezTo>
                <a:lnTo>
                  <a:pt x="58990" y="43528"/>
                </a:lnTo>
                <a:cubicBezTo>
                  <a:pt x="58967" y="43909"/>
                  <a:pt x="58945" y="44299"/>
                  <a:pt x="58957" y="44692"/>
                </a:cubicBezTo>
                <a:lnTo>
                  <a:pt x="30716" y="44692"/>
                </a:lnTo>
                <a:cubicBezTo>
                  <a:pt x="30532" y="44553"/>
                  <a:pt x="30306" y="44384"/>
                  <a:pt x="30027" y="44177"/>
                </a:cubicBezTo>
                <a:cubicBezTo>
                  <a:pt x="30290" y="43980"/>
                  <a:pt x="30563" y="43779"/>
                  <a:pt x="30828" y="43582"/>
                </a:cubicBezTo>
                <a:cubicBezTo>
                  <a:pt x="30859" y="43559"/>
                  <a:pt x="30878" y="43526"/>
                  <a:pt x="30884" y="43489"/>
                </a:cubicBezTo>
                <a:cubicBezTo>
                  <a:pt x="30890" y="43452"/>
                  <a:pt x="30880" y="43414"/>
                  <a:pt x="30857" y="43385"/>
                </a:cubicBezTo>
                <a:cubicBezTo>
                  <a:pt x="30830" y="43348"/>
                  <a:pt x="30788" y="43328"/>
                  <a:pt x="30745" y="43328"/>
                </a:cubicBezTo>
                <a:cubicBezTo>
                  <a:pt x="30716" y="43328"/>
                  <a:pt x="30687" y="43337"/>
                  <a:pt x="30662" y="43357"/>
                </a:cubicBezTo>
                <a:cubicBezTo>
                  <a:pt x="30331" y="43601"/>
                  <a:pt x="30043" y="43814"/>
                  <a:pt x="29793" y="44001"/>
                </a:cubicBezTo>
                <a:cubicBezTo>
                  <a:pt x="29540" y="43814"/>
                  <a:pt x="29252" y="43601"/>
                  <a:pt x="28923" y="43357"/>
                </a:cubicBezTo>
                <a:cubicBezTo>
                  <a:pt x="28898" y="43337"/>
                  <a:pt x="28869" y="43328"/>
                  <a:pt x="28840" y="43328"/>
                </a:cubicBezTo>
                <a:cubicBezTo>
                  <a:pt x="28796" y="43328"/>
                  <a:pt x="28753" y="43348"/>
                  <a:pt x="28726" y="43385"/>
                </a:cubicBezTo>
                <a:cubicBezTo>
                  <a:pt x="28708" y="43410"/>
                  <a:pt x="28697" y="43439"/>
                  <a:pt x="28697" y="43468"/>
                </a:cubicBezTo>
                <a:cubicBezTo>
                  <a:pt x="28697" y="43512"/>
                  <a:pt x="28720" y="43555"/>
                  <a:pt x="28755" y="43582"/>
                </a:cubicBezTo>
                <a:cubicBezTo>
                  <a:pt x="29022" y="43779"/>
                  <a:pt x="29294" y="43980"/>
                  <a:pt x="29557" y="44177"/>
                </a:cubicBezTo>
                <a:cubicBezTo>
                  <a:pt x="29275" y="44386"/>
                  <a:pt x="29047" y="44558"/>
                  <a:pt x="28861" y="44696"/>
                </a:cubicBezTo>
                <a:cubicBezTo>
                  <a:pt x="28855" y="44694"/>
                  <a:pt x="28846" y="44692"/>
                  <a:pt x="28838" y="44692"/>
                </a:cubicBezTo>
                <a:lnTo>
                  <a:pt x="1879" y="44692"/>
                </a:lnTo>
                <a:cubicBezTo>
                  <a:pt x="1873" y="44359"/>
                  <a:pt x="1889" y="44034"/>
                  <a:pt x="1910" y="43698"/>
                </a:cubicBezTo>
                <a:lnTo>
                  <a:pt x="1910" y="43673"/>
                </a:lnTo>
                <a:cubicBezTo>
                  <a:pt x="1923" y="43481"/>
                  <a:pt x="1933" y="32744"/>
                  <a:pt x="1939" y="32539"/>
                </a:cubicBezTo>
                <a:cubicBezTo>
                  <a:pt x="1939" y="32535"/>
                  <a:pt x="1937" y="32529"/>
                  <a:pt x="1937" y="32522"/>
                </a:cubicBezTo>
                <a:cubicBezTo>
                  <a:pt x="2449" y="32402"/>
                  <a:pt x="2749" y="32071"/>
                  <a:pt x="2846" y="31506"/>
                </a:cubicBezTo>
                <a:cubicBezTo>
                  <a:pt x="2912" y="31133"/>
                  <a:pt x="2875" y="30750"/>
                  <a:pt x="2738" y="30396"/>
                </a:cubicBezTo>
                <a:cubicBezTo>
                  <a:pt x="2612" y="30056"/>
                  <a:pt x="2399" y="29758"/>
                  <a:pt x="2192" y="29466"/>
                </a:cubicBezTo>
                <a:cubicBezTo>
                  <a:pt x="1902" y="29056"/>
                  <a:pt x="1629" y="28669"/>
                  <a:pt x="1602" y="28209"/>
                </a:cubicBezTo>
                <a:cubicBezTo>
                  <a:pt x="1595" y="28112"/>
                  <a:pt x="1604" y="28012"/>
                  <a:pt x="1622" y="27915"/>
                </a:cubicBezTo>
                <a:cubicBezTo>
                  <a:pt x="1635" y="27921"/>
                  <a:pt x="1647" y="27925"/>
                  <a:pt x="1660" y="27931"/>
                </a:cubicBezTo>
                <a:cubicBezTo>
                  <a:pt x="1772" y="27974"/>
                  <a:pt x="1887" y="27995"/>
                  <a:pt x="2000" y="27995"/>
                </a:cubicBezTo>
                <a:cubicBezTo>
                  <a:pt x="2119" y="27995"/>
                  <a:pt x="2234" y="27971"/>
                  <a:pt x="2341" y="27923"/>
                </a:cubicBezTo>
                <a:cubicBezTo>
                  <a:pt x="2511" y="27847"/>
                  <a:pt x="2654" y="27681"/>
                  <a:pt x="2705" y="27505"/>
                </a:cubicBezTo>
                <a:cubicBezTo>
                  <a:pt x="2745" y="27364"/>
                  <a:pt x="2726" y="27225"/>
                  <a:pt x="2651" y="27114"/>
                </a:cubicBezTo>
                <a:cubicBezTo>
                  <a:pt x="2561" y="26976"/>
                  <a:pt x="2397" y="26897"/>
                  <a:pt x="2223" y="26897"/>
                </a:cubicBezTo>
                <a:cubicBezTo>
                  <a:pt x="2171" y="26897"/>
                  <a:pt x="2118" y="26904"/>
                  <a:pt x="2065" y="26919"/>
                </a:cubicBezTo>
                <a:cubicBezTo>
                  <a:pt x="1898" y="26964"/>
                  <a:pt x="1744" y="27078"/>
                  <a:pt x="1612" y="27258"/>
                </a:cubicBezTo>
                <a:cubicBezTo>
                  <a:pt x="1558" y="27329"/>
                  <a:pt x="1513" y="27405"/>
                  <a:pt x="1473" y="27486"/>
                </a:cubicBezTo>
                <a:cubicBezTo>
                  <a:pt x="1382" y="27401"/>
                  <a:pt x="1310" y="27302"/>
                  <a:pt x="1264" y="27196"/>
                </a:cubicBezTo>
                <a:cubicBezTo>
                  <a:pt x="1152" y="26944"/>
                  <a:pt x="1129" y="26639"/>
                  <a:pt x="1196" y="26267"/>
                </a:cubicBezTo>
                <a:lnTo>
                  <a:pt x="1196" y="26267"/>
                </a:lnTo>
                <a:cubicBezTo>
                  <a:pt x="1199" y="26267"/>
                  <a:pt x="1201" y="26267"/>
                  <a:pt x="1204" y="26267"/>
                </a:cubicBezTo>
                <a:cubicBezTo>
                  <a:pt x="1537" y="26267"/>
                  <a:pt x="1899" y="26145"/>
                  <a:pt x="2254" y="25912"/>
                </a:cubicBezTo>
                <a:cubicBezTo>
                  <a:pt x="2446" y="25784"/>
                  <a:pt x="2757" y="25519"/>
                  <a:pt x="2676" y="25169"/>
                </a:cubicBezTo>
                <a:cubicBezTo>
                  <a:pt x="2633" y="24983"/>
                  <a:pt x="2469" y="24827"/>
                  <a:pt x="2264" y="24769"/>
                </a:cubicBezTo>
                <a:cubicBezTo>
                  <a:pt x="2202" y="24752"/>
                  <a:pt x="2138" y="24744"/>
                  <a:pt x="2073" y="24744"/>
                </a:cubicBezTo>
                <a:cubicBezTo>
                  <a:pt x="1833" y="24744"/>
                  <a:pt x="1582" y="24857"/>
                  <a:pt x="1397" y="25059"/>
                </a:cubicBezTo>
                <a:cubicBezTo>
                  <a:pt x="1185" y="25287"/>
                  <a:pt x="1082" y="25579"/>
                  <a:pt x="1009" y="25834"/>
                </a:cubicBezTo>
                <a:cubicBezTo>
                  <a:pt x="997" y="25875"/>
                  <a:pt x="987" y="25917"/>
                  <a:pt x="976" y="25958"/>
                </a:cubicBezTo>
                <a:cubicBezTo>
                  <a:pt x="906" y="25939"/>
                  <a:pt x="842" y="25912"/>
                  <a:pt x="782" y="25877"/>
                </a:cubicBezTo>
                <a:cubicBezTo>
                  <a:pt x="384" y="25641"/>
                  <a:pt x="303" y="25097"/>
                  <a:pt x="287" y="24873"/>
                </a:cubicBezTo>
                <a:cubicBezTo>
                  <a:pt x="239" y="24169"/>
                  <a:pt x="506" y="23397"/>
                  <a:pt x="987" y="22854"/>
                </a:cubicBezTo>
                <a:cubicBezTo>
                  <a:pt x="1016" y="22823"/>
                  <a:pt x="1047" y="22788"/>
                  <a:pt x="1080" y="22755"/>
                </a:cubicBezTo>
                <a:cubicBezTo>
                  <a:pt x="1453" y="23061"/>
                  <a:pt x="1881" y="23233"/>
                  <a:pt x="2341" y="23256"/>
                </a:cubicBezTo>
                <a:cubicBezTo>
                  <a:pt x="2343" y="23256"/>
                  <a:pt x="2346" y="23256"/>
                  <a:pt x="2348" y="23256"/>
                </a:cubicBezTo>
                <a:cubicBezTo>
                  <a:pt x="2422" y="23256"/>
                  <a:pt x="2484" y="23197"/>
                  <a:pt x="2488" y="23121"/>
                </a:cubicBezTo>
                <a:cubicBezTo>
                  <a:pt x="2488" y="23047"/>
                  <a:pt x="2428" y="22978"/>
                  <a:pt x="2353" y="22974"/>
                </a:cubicBezTo>
                <a:cubicBezTo>
                  <a:pt x="1910" y="22953"/>
                  <a:pt x="1558" y="22773"/>
                  <a:pt x="1293" y="22566"/>
                </a:cubicBezTo>
                <a:cubicBezTo>
                  <a:pt x="1558" y="22359"/>
                  <a:pt x="1910" y="22179"/>
                  <a:pt x="2353" y="22156"/>
                </a:cubicBezTo>
                <a:cubicBezTo>
                  <a:pt x="2391" y="22156"/>
                  <a:pt x="2426" y="22140"/>
                  <a:pt x="2451" y="22111"/>
                </a:cubicBezTo>
                <a:cubicBezTo>
                  <a:pt x="2475" y="22082"/>
                  <a:pt x="2490" y="22046"/>
                  <a:pt x="2488" y="22009"/>
                </a:cubicBezTo>
                <a:cubicBezTo>
                  <a:pt x="2484" y="21935"/>
                  <a:pt x="2422" y="21876"/>
                  <a:pt x="2346" y="21876"/>
                </a:cubicBezTo>
                <a:cubicBezTo>
                  <a:pt x="2344" y="21876"/>
                  <a:pt x="2341" y="21876"/>
                  <a:pt x="2339" y="21877"/>
                </a:cubicBezTo>
                <a:cubicBezTo>
                  <a:pt x="1881" y="21899"/>
                  <a:pt x="1453" y="22071"/>
                  <a:pt x="1080" y="22378"/>
                </a:cubicBezTo>
                <a:cubicBezTo>
                  <a:pt x="1047" y="22342"/>
                  <a:pt x="1016" y="22309"/>
                  <a:pt x="987" y="22278"/>
                </a:cubicBezTo>
                <a:cubicBezTo>
                  <a:pt x="506" y="21736"/>
                  <a:pt x="237" y="20963"/>
                  <a:pt x="287" y="20259"/>
                </a:cubicBezTo>
                <a:cubicBezTo>
                  <a:pt x="303" y="20036"/>
                  <a:pt x="384" y="19491"/>
                  <a:pt x="782" y="19255"/>
                </a:cubicBezTo>
                <a:cubicBezTo>
                  <a:pt x="842" y="19220"/>
                  <a:pt x="906" y="19193"/>
                  <a:pt x="976" y="19174"/>
                </a:cubicBezTo>
                <a:cubicBezTo>
                  <a:pt x="987" y="19216"/>
                  <a:pt x="997" y="19257"/>
                  <a:pt x="1009" y="19298"/>
                </a:cubicBezTo>
                <a:cubicBezTo>
                  <a:pt x="1082" y="19553"/>
                  <a:pt x="1185" y="19845"/>
                  <a:pt x="1397" y="20073"/>
                </a:cubicBezTo>
                <a:cubicBezTo>
                  <a:pt x="1582" y="20275"/>
                  <a:pt x="1833" y="20388"/>
                  <a:pt x="2073" y="20388"/>
                </a:cubicBezTo>
                <a:cubicBezTo>
                  <a:pt x="2138" y="20388"/>
                  <a:pt x="2202" y="20380"/>
                  <a:pt x="2264" y="20363"/>
                </a:cubicBezTo>
                <a:cubicBezTo>
                  <a:pt x="2469" y="20305"/>
                  <a:pt x="2633" y="20150"/>
                  <a:pt x="2676" y="19963"/>
                </a:cubicBezTo>
                <a:cubicBezTo>
                  <a:pt x="2757" y="19613"/>
                  <a:pt x="2446" y="19348"/>
                  <a:pt x="2254" y="19220"/>
                </a:cubicBezTo>
                <a:cubicBezTo>
                  <a:pt x="1902" y="18988"/>
                  <a:pt x="1543" y="18866"/>
                  <a:pt x="1212" y="18866"/>
                </a:cubicBezTo>
                <a:cubicBezTo>
                  <a:pt x="1207" y="18866"/>
                  <a:pt x="1201" y="18866"/>
                  <a:pt x="1196" y="18866"/>
                </a:cubicBezTo>
                <a:cubicBezTo>
                  <a:pt x="1129" y="18493"/>
                  <a:pt x="1152" y="18189"/>
                  <a:pt x="1264" y="17934"/>
                </a:cubicBezTo>
                <a:cubicBezTo>
                  <a:pt x="1310" y="17830"/>
                  <a:pt x="1382" y="17729"/>
                  <a:pt x="1473" y="17646"/>
                </a:cubicBezTo>
                <a:cubicBezTo>
                  <a:pt x="1513" y="17727"/>
                  <a:pt x="1558" y="17803"/>
                  <a:pt x="1612" y="17874"/>
                </a:cubicBezTo>
                <a:cubicBezTo>
                  <a:pt x="1744" y="18052"/>
                  <a:pt x="1898" y="18168"/>
                  <a:pt x="2065" y="18213"/>
                </a:cubicBezTo>
                <a:cubicBezTo>
                  <a:pt x="2118" y="18228"/>
                  <a:pt x="2171" y="18235"/>
                  <a:pt x="2223" y="18235"/>
                </a:cubicBezTo>
                <a:cubicBezTo>
                  <a:pt x="2397" y="18235"/>
                  <a:pt x="2561" y="18156"/>
                  <a:pt x="2651" y="18019"/>
                </a:cubicBezTo>
                <a:cubicBezTo>
                  <a:pt x="2726" y="17907"/>
                  <a:pt x="2745" y="17768"/>
                  <a:pt x="2705" y="17627"/>
                </a:cubicBezTo>
                <a:cubicBezTo>
                  <a:pt x="2654" y="17449"/>
                  <a:pt x="2511" y="17286"/>
                  <a:pt x="2339" y="17209"/>
                </a:cubicBezTo>
                <a:cubicBezTo>
                  <a:pt x="2233" y="17161"/>
                  <a:pt x="2119" y="17137"/>
                  <a:pt x="2000" y="17137"/>
                </a:cubicBezTo>
                <a:cubicBezTo>
                  <a:pt x="1888" y="17137"/>
                  <a:pt x="1773" y="17159"/>
                  <a:pt x="1660" y="17201"/>
                </a:cubicBezTo>
                <a:cubicBezTo>
                  <a:pt x="1647" y="17207"/>
                  <a:pt x="1635" y="17211"/>
                  <a:pt x="1622" y="17217"/>
                </a:cubicBezTo>
                <a:cubicBezTo>
                  <a:pt x="1604" y="17120"/>
                  <a:pt x="1597" y="17021"/>
                  <a:pt x="1602" y="16923"/>
                </a:cubicBezTo>
                <a:cubicBezTo>
                  <a:pt x="1629" y="16464"/>
                  <a:pt x="1902" y="16076"/>
                  <a:pt x="2192" y="15666"/>
                </a:cubicBezTo>
                <a:cubicBezTo>
                  <a:pt x="2399" y="15376"/>
                  <a:pt x="2610" y="15076"/>
                  <a:pt x="2738" y="14737"/>
                </a:cubicBezTo>
                <a:cubicBezTo>
                  <a:pt x="2875" y="14383"/>
                  <a:pt x="2910" y="13999"/>
                  <a:pt x="2846" y="13627"/>
                </a:cubicBezTo>
                <a:cubicBezTo>
                  <a:pt x="2749" y="13061"/>
                  <a:pt x="2449" y="12730"/>
                  <a:pt x="1935" y="12608"/>
                </a:cubicBezTo>
                <a:cubicBezTo>
                  <a:pt x="1929" y="12446"/>
                  <a:pt x="1920" y="12285"/>
                  <a:pt x="1910" y="12130"/>
                </a:cubicBezTo>
                <a:lnTo>
                  <a:pt x="1910" y="12105"/>
                </a:lnTo>
                <a:cubicBezTo>
                  <a:pt x="1889" y="11769"/>
                  <a:pt x="1873" y="1194"/>
                  <a:pt x="1879" y="860"/>
                </a:cubicBezTo>
                <a:lnTo>
                  <a:pt x="28838" y="860"/>
                </a:lnTo>
                <a:cubicBezTo>
                  <a:pt x="28846" y="860"/>
                  <a:pt x="28853" y="856"/>
                  <a:pt x="28861" y="856"/>
                </a:cubicBezTo>
                <a:close/>
                <a:moveTo>
                  <a:pt x="58967" y="44876"/>
                </a:moveTo>
                <a:cubicBezTo>
                  <a:pt x="58972" y="44955"/>
                  <a:pt x="58976" y="45034"/>
                  <a:pt x="58984" y="45115"/>
                </a:cubicBezTo>
                <a:cubicBezTo>
                  <a:pt x="58988" y="45152"/>
                  <a:pt x="58978" y="45162"/>
                  <a:pt x="58974" y="45168"/>
                </a:cubicBezTo>
                <a:cubicBezTo>
                  <a:pt x="58926" y="45220"/>
                  <a:pt x="58770" y="45227"/>
                  <a:pt x="58652" y="45227"/>
                </a:cubicBezTo>
                <a:cubicBezTo>
                  <a:pt x="58622" y="45227"/>
                  <a:pt x="58595" y="45227"/>
                  <a:pt x="58572" y="45226"/>
                </a:cubicBezTo>
                <a:cubicBezTo>
                  <a:pt x="58547" y="45226"/>
                  <a:pt x="58522" y="45224"/>
                  <a:pt x="58501" y="45224"/>
                </a:cubicBezTo>
                <a:cubicBezTo>
                  <a:pt x="53225" y="45224"/>
                  <a:pt x="36624" y="45226"/>
                  <a:pt x="31466" y="45266"/>
                </a:cubicBezTo>
                <a:cubicBezTo>
                  <a:pt x="31400" y="45212"/>
                  <a:pt x="31259" y="45102"/>
                  <a:pt x="30961" y="44876"/>
                </a:cubicBezTo>
                <a:close/>
                <a:moveTo>
                  <a:pt x="28623" y="44876"/>
                </a:moveTo>
                <a:cubicBezTo>
                  <a:pt x="28322" y="45104"/>
                  <a:pt x="28184" y="45212"/>
                  <a:pt x="28117" y="45268"/>
                </a:cubicBezTo>
                <a:cubicBezTo>
                  <a:pt x="26464" y="45288"/>
                  <a:pt x="22922" y="45299"/>
                  <a:pt x="18960" y="45299"/>
                </a:cubicBezTo>
                <a:cubicBezTo>
                  <a:pt x="11462" y="45299"/>
                  <a:pt x="2459" y="45259"/>
                  <a:pt x="1908" y="45164"/>
                </a:cubicBezTo>
                <a:cubicBezTo>
                  <a:pt x="1898" y="45067"/>
                  <a:pt x="1892" y="44972"/>
                  <a:pt x="1887" y="44876"/>
                </a:cubicBezTo>
                <a:close/>
                <a:moveTo>
                  <a:pt x="29712" y="44485"/>
                </a:moveTo>
                <a:lnTo>
                  <a:pt x="28637" y="45506"/>
                </a:lnTo>
                <a:lnTo>
                  <a:pt x="30927" y="45506"/>
                </a:lnTo>
                <a:lnTo>
                  <a:pt x="29712" y="44485"/>
                </a:lnTo>
                <a:close/>
                <a:moveTo>
                  <a:pt x="26677" y="0"/>
                </a:moveTo>
                <a:cubicBezTo>
                  <a:pt x="22039" y="0"/>
                  <a:pt x="9324" y="68"/>
                  <a:pt x="6797" y="84"/>
                </a:cubicBezTo>
                <a:cubicBezTo>
                  <a:pt x="1757" y="115"/>
                  <a:pt x="1709" y="109"/>
                  <a:pt x="1653" y="221"/>
                </a:cubicBezTo>
                <a:cubicBezTo>
                  <a:pt x="1645" y="235"/>
                  <a:pt x="1641" y="250"/>
                  <a:pt x="1639" y="266"/>
                </a:cubicBezTo>
                <a:cubicBezTo>
                  <a:pt x="1622" y="399"/>
                  <a:pt x="1612" y="535"/>
                  <a:pt x="1606" y="676"/>
                </a:cubicBezTo>
                <a:lnTo>
                  <a:pt x="1210" y="676"/>
                </a:lnTo>
                <a:cubicBezTo>
                  <a:pt x="1161" y="676"/>
                  <a:pt x="1119" y="718"/>
                  <a:pt x="1119" y="767"/>
                </a:cubicBezTo>
                <a:lnTo>
                  <a:pt x="1119" y="12755"/>
                </a:lnTo>
                <a:cubicBezTo>
                  <a:pt x="1024" y="12834"/>
                  <a:pt x="943" y="12937"/>
                  <a:pt x="881" y="13066"/>
                </a:cubicBezTo>
                <a:cubicBezTo>
                  <a:pt x="759" y="13316"/>
                  <a:pt x="742" y="13583"/>
                  <a:pt x="831" y="13799"/>
                </a:cubicBezTo>
                <a:cubicBezTo>
                  <a:pt x="928" y="14033"/>
                  <a:pt x="1165" y="14193"/>
                  <a:pt x="1398" y="14193"/>
                </a:cubicBezTo>
                <a:cubicBezTo>
                  <a:pt x="1430" y="14193"/>
                  <a:pt x="1462" y="14190"/>
                  <a:pt x="1494" y="14184"/>
                </a:cubicBezTo>
                <a:cubicBezTo>
                  <a:pt x="1676" y="14146"/>
                  <a:pt x="1809" y="14022"/>
                  <a:pt x="1916" y="13923"/>
                </a:cubicBezTo>
                <a:cubicBezTo>
                  <a:pt x="1945" y="13898"/>
                  <a:pt x="1960" y="13863"/>
                  <a:pt x="1962" y="13825"/>
                </a:cubicBezTo>
                <a:cubicBezTo>
                  <a:pt x="1966" y="13788"/>
                  <a:pt x="1949" y="13751"/>
                  <a:pt x="1925" y="13724"/>
                </a:cubicBezTo>
                <a:cubicBezTo>
                  <a:pt x="1897" y="13694"/>
                  <a:pt x="1859" y="13679"/>
                  <a:pt x="1821" y="13679"/>
                </a:cubicBezTo>
                <a:cubicBezTo>
                  <a:pt x="1787" y="13679"/>
                  <a:pt x="1753" y="13691"/>
                  <a:pt x="1726" y="13716"/>
                </a:cubicBezTo>
                <a:cubicBezTo>
                  <a:pt x="1622" y="13813"/>
                  <a:pt x="1535" y="13888"/>
                  <a:pt x="1438" y="13906"/>
                </a:cubicBezTo>
                <a:cubicBezTo>
                  <a:pt x="1423" y="13909"/>
                  <a:pt x="1408" y="13911"/>
                  <a:pt x="1393" y="13911"/>
                </a:cubicBezTo>
                <a:cubicBezTo>
                  <a:pt x="1273" y="13911"/>
                  <a:pt x="1143" y="13820"/>
                  <a:pt x="1090" y="13691"/>
                </a:cubicBezTo>
                <a:cubicBezTo>
                  <a:pt x="1032" y="13548"/>
                  <a:pt x="1047" y="13366"/>
                  <a:pt x="1134" y="13190"/>
                </a:cubicBezTo>
                <a:cubicBezTo>
                  <a:pt x="1183" y="13088"/>
                  <a:pt x="1241" y="13012"/>
                  <a:pt x="1312" y="12960"/>
                </a:cubicBezTo>
                <a:cubicBezTo>
                  <a:pt x="1402" y="12890"/>
                  <a:pt x="1523" y="12855"/>
                  <a:pt x="1657" y="12855"/>
                </a:cubicBezTo>
                <a:cubicBezTo>
                  <a:pt x="1689" y="12855"/>
                  <a:pt x="1722" y="12857"/>
                  <a:pt x="1755" y="12860"/>
                </a:cubicBezTo>
                <a:cubicBezTo>
                  <a:pt x="1771" y="12867"/>
                  <a:pt x="1786" y="12869"/>
                  <a:pt x="1802" y="12869"/>
                </a:cubicBezTo>
                <a:cubicBezTo>
                  <a:pt x="1807" y="12869"/>
                  <a:pt x="1809" y="12867"/>
                  <a:pt x="1813" y="12867"/>
                </a:cubicBezTo>
                <a:cubicBezTo>
                  <a:pt x="2248" y="12950"/>
                  <a:pt x="2490" y="13206"/>
                  <a:pt x="2571" y="13674"/>
                </a:cubicBezTo>
                <a:cubicBezTo>
                  <a:pt x="2625" y="13997"/>
                  <a:pt x="2593" y="14331"/>
                  <a:pt x="2478" y="14637"/>
                </a:cubicBezTo>
                <a:cubicBezTo>
                  <a:pt x="2362" y="14942"/>
                  <a:pt x="2159" y="15227"/>
                  <a:pt x="1962" y="15505"/>
                </a:cubicBezTo>
                <a:cubicBezTo>
                  <a:pt x="1662" y="15929"/>
                  <a:pt x="1351" y="16368"/>
                  <a:pt x="1322" y="16907"/>
                </a:cubicBezTo>
                <a:cubicBezTo>
                  <a:pt x="1314" y="17058"/>
                  <a:pt x="1328" y="17213"/>
                  <a:pt x="1368" y="17364"/>
                </a:cubicBezTo>
                <a:cubicBezTo>
                  <a:pt x="1212" y="17487"/>
                  <a:pt x="1084" y="17646"/>
                  <a:pt x="1007" y="17820"/>
                </a:cubicBezTo>
                <a:cubicBezTo>
                  <a:pt x="873" y="18122"/>
                  <a:pt x="844" y="18476"/>
                  <a:pt x="916" y="18901"/>
                </a:cubicBezTo>
                <a:cubicBezTo>
                  <a:pt x="817" y="18926"/>
                  <a:pt x="724" y="18963"/>
                  <a:pt x="639" y="19013"/>
                </a:cubicBezTo>
                <a:cubicBezTo>
                  <a:pt x="278" y="19226"/>
                  <a:pt x="46" y="19673"/>
                  <a:pt x="7" y="20239"/>
                </a:cubicBezTo>
                <a:cubicBezTo>
                  <a:pt x="3" y="20301"/>
                  <a:pt x="1" y="20363"/>
                  <a:pt x="1" y="20427"/>
                </a:cubicBezTo>
                <a:cubicBezTo>
                  <a:pt x="1" y="21156"/>
                  <a:pt x="291" y="21916"/>
                  <a:pt x="775" y="22465"/>
                </a:cubicBezTo>
                <a:cubicBezTo>
                  <a:pt x="809" y="22500"/>
                  <a:pt x="842" y="22533"/>
                  <a:pt x="875" y="22566"/>
                </a:cubicBezTo>
                <a:cubicBezTo>
                  <a:pt x="842" y="22599"/>
                  <a:pt x="809" y="22632"/>
                  <a:pt x="775" y="22668"/>
                </a:cubicBezTo>
                <a:cubicBezTo>
                  <a:pt x="291" y="23214"/>
                  <a:pt x="1" y="23976"/>
                  <a:pt x="1" y="24705"/>
                </a:cubicBezTo>
                <a:cubicBezTo>
                  <a:pt x="1" y="24767"/>
                  <a:pt x="3" y="24832"/>
                  <a:pt x="7" y="24892"/>
                </a:cubicBezTo>
                <a:cubicBezTo>
                  <a:pt x="46" y="25459"/>
                  <a:pt x="278" y="25904"/>
                  <a:pt x="639" y="26117"/>
                </a:cubicBezTo>
                <a:cubicBezTo>
                  <a:pt x="724" y="26169"/>
                  <a:pt x="817" y="26207"/>
                  <a:pt x="916" y="26231"/>
                </a:cubicBezTo>
                <a:cubicBezTo>
                  <a:pt x="844" y="26656"/>
                  <a:pt x="873" y="27010"/>
                  <a:pt x="1007" y="27310"/>
                </a:cubicBezTo>
                <a:cubicBezTo>
                  <a:pt x="1084" y="27484"/>
                  <a:pt x="1212" y="27646"/>
                  <a:pt x="1368" y="27766"/>
                </a:cubicBezTo>
                <a:cubicBezTo>
                  <a:pt x="1328" y="27919"/>
                  <a:pt x="1314" y="28072"/>
                  <a:pt x="1322" y="28223"/>
                </a:cubicBezTo>
                <a:cubicBezTo>
                  <a:pt x="1351" y="28764"/>
                  <a:pt x="1662" y="29203"/>
                  <a:pt x="1964" y="29627"/>
                </a:cubicBezTo>
                <a:cubicBezTo>
                  <a:pt x="2159" y="29905"/>
                  <a:pt x="2362" y="30191"/>
                  <a:pt x="2478" y="30495"/>
                </a:cubicBezTo>
                <a:cubicBezTo>
                  <a:pt x="2593" y="30802"/>
                  <a:pt x="2627" y="31135"/>
                  <a:pt x="2571" y="31458"/>
                </a:cubicBezTo>
                <a:cubicBezTo>
                  <a:pt x="2490" y="31926"/>
                  <a:pt x="2248" y="32183"/>
                  <a:pt x="1813" y="32266"/>
                </a:cubicBezTo>
                <a:cubicBezTo>
                  <a:pt x="1762" y="32275"/>
                  <a:pt x="1711" y="32280"/>
                  <a:pt x="1663" y="32280"/>
                </a:cubicBezTo>
                <a:cubicBezTo>
                  <a:pt x="1526" y="32280"/>
                  <a:pt x="1403" y="32243"/>
                  <a:pt x="1312" y="32172"/>
                </a:cubicBezTo>
                <a:cubicBezTo>
                  <a:pt x="1241" y="32121"/>
                  <a:pt x="1183" y="32042"/>
                  <a:pt x="1134" y="31943"/>
                </a:cubicBezTo>
                <a:cubicBezTo>
                  <a:pt x="1049" y="31766"/>
                  <a:pt x="1032" y="31584"/>
                  <a:pt x="1090" y="31441"/>
                </a:cubicBezTo>
                <a:cubicBezTo>
                  <a:pt x="1144" y="31312"/>
                  <a:pt x="1276" y="31220"/>
                  <a:pt x="1396" y="31220"/>
                </a:cubicBezTo>
                <a:cubicBezTo>
                  <a:pt x="1410" y="31220"/>
                  <a:pt x="1424" y="31221"/>
                  <a:pt x="1438" y="31224"/>
                </a:cubicBezTo>
                <a:cubicBezTo>
                  <a:pt x="1535" y="31245"/>
                  <a:pt x="1622" y="31319"/>
                  <a:pt x="1726" y="31414"/>
                </a:cubicBezTo>
                <a:cubicBezTo>
                  <a:pt x="1752" y="31440"/>
                  <a:pt x="1787" y="31453"/>
                  <a:pt x="1822" y="31453"/>
                </a:cubicBezTo>
                <a:cubicBezTo>
                  <a:pt x="1860" y="31453"/>
                  <a:pt x="1898" y="31438"/>
                  <a:pt x="1925" y="31408"/>
                </a:cubicBezTo>
                <a:cubicBezTo>
                  <a:pt x="1976" y="31350"/>
                  <a:pt x="1974" y="31261"/>
                  <a:pt x="1916" y="31209"/>
                </a:cubicBezTo>
                <a:cubicBezTo>
                  <a:pt x="1811" y="31110"/>
                  <a:pt x="1676" y="30986"/>
                  <a:pt x="1494" y="30949"/>
                </a:cubicBezTo>
                <a:cubicBezTo>
                  <a:pt x="1462" y="30942"/>
                  <a:pt x="1430" y="30939"/>
                  <a:pt x="1398" y="30939"/>
                </a:cubicBezTo>
                <a:cubicBezTo>
                  <a:pt x="1165" y="30939"/>
                  <a:pt x="928" y="31099"/>
                  <a:pt x="831" y="31334"/>
                </a:cubicBezTo>
                <a:cubicBezTo>
                  <a:pt x="742" y="31549"/>
                  <a:pt x="759" y="31816"/>
                  <a:pt x="881" y="32065"/>
                </a:cubicBezTo>
                <a:cubicBezTo>
                  <a:pt x="945" y="32199"/>
                  <a:pt x="1028" y="32305"/>
                  <a:pt x="1127" y="32384"/>
                </a:cubicBezTo>
                <a:cubicBezTo>
                  <a:pt x="1121" y="32394"/>
                  <a:pt x="1119" y="32406"/>
                  <a:pt x="1119" y="32421"/>
                </a:cubicBezTo>
                <a:lnTo>
                  <a:pt x="1119" y="44783"/>
                </a:lnTo>
                <a:cubicBezTo>
                  <a:pt x="1119" y="44835"/>
                  <a:pt x="1161" y="44876"/>
                  <a:pt x="1210" y="44876"/>
                </a:cubicBezTo>
                <a:lnTo>
                  <a:pt x="1606" y="44876"/>
                </a:lnTo>
                <a:cubicBezTo>
                  <a:pt x="1612" y="45017"/>
                  <a:pt x="1622" y="45154"/>
                  <a:pt x="1639" y="45286"/>
                </a:cubicBezTo>
                <a:cubicBezTo>
                  <a:pt x="1641" y="45301"/>
                  <a:pt x="1645" y="45318"/>
                  <a:pt x="1653" y="45332"/>
                </a:cubicBezTo>
                <a:cubicBezTo>
                  <a:pt x="1709" y="45444"/>
                  <a:pt x="1757" y="45541"/>
                  <a:pt x="6797" y="45572"/>
                </a:cubicBezTo>
                <a:cubicBezTo>
                  <a:pt x="7625" y="45577"/>
                  <a:pt x="9540" y="45580"/>
                  <a:pt x="11904" y="45580"/>
                </a:cubicBezTo>
                <a:cubicBezTo>
                  <a:pt x="17878" y="45580"/>
                  <a:pt x="26726" y="45565"/>
                  <a:pt x="28169" y="45547"/>
                </a:cubicBezTo>
                <a:lnTo>
                  <a:pt x="28173" y="45547"/>
                </a:lnTo>
                <a:cubicBezTo>
                  <a:pt x="28188" y="45545"/>
                  <a:pt x="28202" y="45543"/>
                  <a:pt x="28217" y="45537"/>
                </a:cubicBezTo>
                <a:cubicBezTo>
                  <a:pt x="28219" y="45537"/>
                  <a:pt x="28221" y="45537"/>
                  <a:pt x="28225" y="45535"/>
                </a:cubicBezTo>
                <a:cubicBezTo>
                  <a:pt x="28238" y="45529"/>
                  <a:pt x="28248" y="45520"/>
                  <a:pt x="28258" y="45512"/>
                </a:cubicBezTo>
                <a:cubicBezTo>
                  <a:pt x="28260" y="45508"/>
                  <a:pt x="28264" y="45508"/>
                  <a:pt x="28269" y="45504"/>
                </a:cubicBezTo>
                <a:cubicBezTo>
                  <a:pt x="28269" y="45504"/>
                  <a:pt x="28269" y="45504"/>
                  <a:pt x="28271" y="45502"/>
                </a:cubicBezTo>
                <a:cubicBezTo>
                  <a:pt x="28329" y="45446"/>
                  <a:pt x="28993" y="44947"/>
                  <a:pt x="29793" y="44353"/>
                </a:cubicBezTo>
                <a:cubicBezTo>
                  <a:pt x="30590" y="44947"/>
                  <a:pt x="31253" y="45446"/>
                  <a:pt x="31311" y="45500"/>
                </a:cubicBezTo>
                <a:cubicBezTo>
                  <a:pt x="31313" y="45502"/>
                  <a:pt x="31315" y="45502"/>
                  <a:pt x="31315" y="45504"/>
                </a:cubicBezTo>
                <a:cubicBezTo>
                  <a:pt x="31321" y="45508"/>
                  <a:pt x="31327" y="45512"/>
                  <a:pt x="31333" y="45516"/>
                </a:cubicBezTo>
                <a:cubicBezTo>
                  <a:pt x="31342" y="45523"/>
                  <a:pt x="31350" y="45529"/>
                  <a:pt x="31358" y="45535"/>
                </a:cubicBezTo>
                <a:cubicBezTo>
                  <a:pt x="31364" y="45537"/>
                  <a:pt x="31371" y="45537"/>
                  <a:pt x="31377" y="45539"/>
                </a:cubicBezTo>
                <a:cubicBezTo>
                  <a:pt x="31387" y="45543"/>
                  <a:pt x="31400" y="45545"/>
                  <a:pt x="31410" y="45545"/>
                </a:cubicBezTo>
                <a:cubicBezTo>
                  <a:pt x="31414" y="45545"/>
                  <a:pt x="31416" y="45547"/>
                  <a:pt x="31418" y="45547"/>
                </a:cubicBezTo>
                <a:cubicBezTo>
                  <a:pt x="36603" y="45508"/>
                  <a:pt x="53209" y="45506"/>
                  <a:pt x="58501" y="45506"/>
                </a:cubicBezTo>
                <a:lnTo>
                  <a:pt x="58566" y="45506"/>
                </a:lnTo>
                <a:cubicBezTo>
                  <a:pt x="58598" y="45507"/>
                  <a:pt x="58631" y="45507"/>
                  <a:pt x="58666" y="45507"/>
                </a:cubicBezTo>
                <a:cubicBezTo>
                  <a:pt x="58848" y="45507"/>
                  <a:pt x="59059" y="45489"/>
                  <a:pt x="59181" y="45357"/>
                </a:cubicBezTo>
                <a:cubicBezTo>
                  <a:pt x="59224" y="45307"/>
                  <a:pt x="59276" y="45220"/>
                  <a:pt x="59264" y="45086"/>
                </a:cubicBezTo>
                <a:cubicBezTo>
                  <a:pt x="59255" y="45015"/>
                  <a:pt x="59253" y="44945"/>
                  <a:pt x="59249" y="44876"/>
                </a:cubicBezTo>
                <a:lnTo>
                  <a:pt x="59690" y="44876"/>
                </a:lnTo>
                <a:cubicBezTo>
                  <a:pt x="59742" y="44876"/>
                  <a:pt x="59783" y="44835"/>
                  <a:pt x="59783" y="44783"/>
                </a:cubicBezTo>
                <a:lnTo>
                  <a:pt x="59783" y="32437"/>
                </a:lnTo>
                <a:cubicBezTo>
                  <a:pt x="59806" y="32423"/>
                  <a:pt x="59831" y="32413"/>
                  <a:pt x="59852" y="32396"/>
                </a:cubicBezTo>
                <a:cubicBezTo>
                  <a:pt x="59957" y="32317"/>
                  <a:pt x="60044" y="32205"/>
                  <a:pt x="60113" y="32065"/>
                </a:cubicBezTo>
                <a:cubicBezTo>
                  <a:pt x="60233" y="31816"/>
                  <a:pt x="60251" y="31549"/>
                  <a:pt x="60162" y="31334"/>
                </a:cubicBezTo>
                <a:cubicBezTo>
                  <a:pt x="60066" y="31099"/>
                  <a:pt x="59828" y="30939"/>
                  <a:pt x="59595" y="30939"/>
                </a:cubicBezTo>
                <a:cubicBezTo>
                  <a:pt x="59563" y="30939"/>
                  <a:pt x="59531" y="30942"/>
                  <a:pt x="59500" y="30949"/>
                </a:cubicBezTo>
                <a:cubicBezTo>
                  <a:pt x="59317" y="30986"/>
                  <a:pt x="59183" y="31110"/>
                  <a:pt x="59075" y="31209"/>
                </a:cubicBezTo>
                <a:cubicBezTo>
                  <a:pt x="59019" y="31261"/>
                  <a:pt x="59017" y="31350"/>
                  <a:pt x="59069" y="31408"/>
                </a:cubicBezTo>
                <a:cubicBezTo>
                  <a:pt x="59096" y="31438"/>
                  <a:pt x="59133" y="31453"/>
                  <a:pt x="59171" y="31453"/>
                </a:cubicBezTo>
                <a:cubicBezTo>
                  <a:pt x="59205" y="31453"/>
                  <a:pt x="59240" y="31440"/>
                  <a:pt x="59268" y="31414"/>
                </a:cubicBezTo>
                <a:cubicBezTo>
                  <a:pt x="59371" y="31319"/>
                  <a:pt x="59458" y="31245"/>
                  <a:pt x="59555" y="31224"/>
                </a:cubicBezTo>
                <a:cubicBezTo>
                  <a:pt x="59569" y="31221"/>
                  <a:pt x="59583" y="31220"/>
                  <a:pt x="59597" y="31220"/>
                </a:cubicBezTo>
                <a:cubicBezTo>
                  <a:pt x="59718" y="31220"/>
                  <a:pt x="59850" y="31312"/>
                  <a:pt x="59903" y="31441"/>
                </a:cubicBezTo>
                <a:cubicBezTo>
                  <a:pt x="59961" y="31584"/>
                  <a:pt x="59945" y="31766"/>
                  <a:pt x="59860" y="31943"/>
                </a:cubicBezTo>
                <a:cubicBezTo>
                  <a:pt x="59810" y="32042"/>
                  <a:pt x="59750" y="32121"/>
                  <a:pt x="59682" y="32172"/>
                </a:cubicBezTo>
                <a:cubicBezTo>
                  <a:pt x="59590" y="32243"/>
                  <a:pt x="59467" y="32280"/>
                  <a:pt x="59331" y="32280"/>
                </a:cubicBezTo>
                <a:cubicBezTo>
                  <a:pt x="59282" y="32280"/>
                  <a:pt x="59232" y="32275"/>
                  <a:pt x="59181" y="32266"/>
                </a:cubicBezTo>
                <a:cubicBezTo>
                  <a:pt x="58744" y="32183"/>
                  <a:pt x="58504" y="31926"/>
                  <a:pt x="58423" y="31458"/>
                </a:cubicBezTo>
                <a:cubicBezTo>
                  <a:pt x="58369" y="31135"/>
                  <a:pt x="58400" y="30802"/>
                  <a:pt x="58516" y="30495"/>
                </a:cubicBezTo>
                <a:cubicBezTo>
                  <a:pt x="58632" y="30191"/>
                  <a:pt x="58835" y="29905"/>
                  <a:pt x="59030" y="29627"/>
                </a:cubicBezTo>
                <a:cubicBezTo>
                  <a:pt x="59330" y="29203"/>
                  <a:pt x="59640" y="28764"/>
                  <a:pt x="59671" y="28223"/>
                </a:cubicBezTo>
                <a:cubicBezTo>
                  <a:pt x="59680" y="28072"/>
                  <a:pt x="59665" y="27919"/>
                  <a:pt x="59624" y="27766"/>
                </a:cubicBezTo>
                <a:cubicBezTo>
                  <a:pt x="59781" y="27646"/>
                  <a:pt x="59910" y="27484"/>
                  <a:pt x="59986" y="27310"/>
                </a:cubicBezTo>
                <a:cubicBezTo>
                  <a:pt x="60121" y="27008"/>
                  <a:pt x="60150" y="26656"/>
                  <a:pt x="60077" y="26231"/>
                </a:cubicBezTo>
                <a:cubicBezTo>
                  <a:pt x="60177" y="26207"/>
                  <a:pt x="60270" y="26169"/>
                  <a:pt x="60355" y="26117"/>
                </a:cubicBezTo>
                <a:cubicBezTo>
                  <a:pt x="60715" y="25904"/>
                  <a:pt x="60945" y="25459"/>
                  <a:pt x="60986" y="24892"/>
                </a:cubicBezTo>
                <a:cubicBezTo>
                  <a:pt x="61042" y="24117"/>
                  <a:pt x="60746" y="23264"/>
                  <a:pt x="60218" y="22668"/>
                </a:cubicBezTo>
                <a:cubicBezTo>
                  <a:pt x="60185" y="22632"/>
                  <a:pt x="60152" y="22599"/>
                  <a:pt x="60119" y="22566"/>
                </a:cubicBezTo>
                <a:cubicBezTo>
                  <a:pt x="60152" y="22533"/>
                  <a:pt x="60185" y="22500"/>
                  <a:pt x="60216" y="22465"/>
                </a:cubicBezTo>
                <a:cubicBezTo>
                  <a:pt x="60746" y="21868"/>
                  <a:pt x="61040" y="21015"/>
                  <a:pt x="60986" y="20239"/>
                </a:cubicBezTo>
                <a:cubicBezTo>
                  <a:pt x="60945" y="19673"/>
                  <a:pt x="60715" y="19226"/>
                  <a:pt x="60355" y="19013"/>
                </a:cubicBezTo>
                <a:cubicBezTo>
                  <a:pt x="60270" y="18963"/>
                  <a:pt x="60177" y="18926"/>
                  <a:pt x="60077" y="18901"/>
                </a:cubicBezTo>
                <a:cubicBezTo>
                  <a:pt x="60150" y="18476"/>
                  <a:pt x="60121" y="18122"/>
                  <a:pt x="59986" y="17820"/>
                </a:cubicBezTo>
                <a:cubicBezTo>
                  <a:pt x="59910" y="17646"/>
                  <a:pt x="59781" y="17487"/>
                  <a:pt x="59624" y="17364"/>
                </a:cubicBezTo>
                <a:cubicBezTo>
                  <a:pt x="59665" y="17213"/>
                  <a:pt x="59680" y="17060"/>
                  <a:pt x="59671" y="16907"/>
                </a:cubicBezTo>
                <a:cubicBezTo>
                  <a:pt x="59640" y="16366"/>
                  <a:pt x="59330" y="15927"/>
                  <a:pt x="59030" y="15503"/>
                </a:cubicBezTo>
                <a:cubicBezTo>
                  <a:pt x="58835" y="15227"/>
                  <a:pt x="58632" y="14942"/>
                  <a:pt x="58516" y="14637"/>
                </a:cubicBezTo>
                <a:cubicBezTo>
                  <a:pt x="58400" y="14331"/>
                  <a:pt x="58369" y="13997"/>
                  <a:pt x="58423" y="13674"/>
                </a:cubicBezTo>
                <a:cubicBezTo>
                  <a:pt x="58504" y="13206"/>
                  <a:pt x="58744" y="12950"/>
                  <a:pt x="59181" y="12867"/>
                </a:cubicBezTo>
                <a:cubicBezTo>
                  <a:pt x="59233" y="12857"/>
                  <a:pt x="59284" y="12852"/>
                  <a:pt x="59334" y="12852"/>
                </a:cubicBezTo>
                <a:cubicBezTo>
                  <a:pt x="59469" y="12852"/>
                  <a:pt x="59591" y="12889"/>
                  <a:pt x="59682" y="12960"/>
                </a:cubicBezTo>
                <a:cubicBezTo>
                  <a:pt x="59750" y="13012"/>
                  <a:pt x="59810" y="13088"/>
                  <a:pt x="59860" y="13190"/>
                </a:cubicBezTo>
                <a:cubicBezTo>
                  <a:pt x="59945" y="13366"/>
                  <a:pt x="59961" y="13548"/>
                  <a:pt x="59903" y="13691"/>
                </a:cubicBezTo>
                <a:cubicBezTo>
                  <a:pt x="59850" y="13818"/>
                  <a:pt x="59718" y="13911"/>
                  <a:pt x="59599" y="13911"/>
                </a:cubicBezTo>
                <a:cubicBezTo>
                  <a:pt x="59584" y="13911"/>
                  <a:pt x="59570" y="13909"/>
                  <a:pt x="59555" y="13906"/>
                </a:cubicBezTo>
                <a:cubicBezTo>
                  <a:pt x="59458" y="13888"/>
                  <a:pt x="59371" y="13813"/>
                  <a:pt x="59268" y="13716"/>
                </a:cubicBezTo>
                <a:cubicBezTo>
                  <a:pt x="59240" y="13691"/>
                  <a:pt x="59206" y="13679"/>
                  <a:pt x="59172" y="13679"/>
                </a:cubicBezTo>
                <a:cubicBezTo>
                  <a:pt x="59134" y="13679"/>
                  <a:pt x="59096" y="13694"/>
                  <a:pt x="59069" y="13724"/>
                </a:cubicBezTo>
                <a:cubicBezTo>
                  <a:pt x="59017" y="13780"/>
                  <a:pt x="59019" y="13869"/>
                  <a:pt x="59075" y="13923"/>
                </a:cubicBezTo>
                <a:cubicBezTo>
                  <a:pt x="59183" y="14022"/>
                  <a:pt x="59317" y="14146"/>
                  <a:pt x="59500" y="14184"/>
                </a:cubicBezTo>
                <a:cubicBezTo>
                  <a:pt x="59531" y="14190"/>
                  <a:pt x="59563" y="14193"/>
                  <a:pt x="59595" y="14193"/>
                </a:cubicBezTo>
                <a:cubicBezTo>
                  <a:pt x="59828" y="14193"/>
                  <a:pt x="60066" y="14033"/>
                  <a:pt x="60162" y="13799"/>
                </a:cubicBezTo>
                <a:cubicBezTo>
                  <a:pt x="60251" y="13581"/>
                  <a:pt x="60233" y="13316"/>
                  <a:pt x="60113" y="13066"/>
                </a:cubicBezTo>
                <a:cubicBezTo>
                  <a:pt x="60044" y="12927"/>
                  <a:pt x="59957" y="12815"/>
                  <a:pt x="59852" y="12736"/>
                </a:cubicBezTo>
                <a:cubicBezTo>
                  <a:pt x="59831" y="12720"/>
                  <a:pt x="59806" y="12709"/>
                  <a:pt x="59783" y="12695"/>
                </a:cubicBezTo>
                <a:lnTo>
                  <a:pt x="59783" y="767"/>
                </a:lnTo>
                <a:cubicBezTo>
                  <a:pt x="59783" y="718"/>
                  <a:pt x="59742" y="676"/>
                  <a:pt x="59690" y="676"/>
                </a:cubicBezTo>
                <a:lnTo>
                  <a:pt x="59249" y="676"/>
                </a:lnTo>
                <a:cubicBezTo>
                  <a:pt x="59253" y="606"/>
                  <a:pt x="59255" y="535"/>
                  <a:pt x="59264" y="467"/>
                </a:cubicBezTo>
                <a:cubicBezTo>
                  <a:pt x="59276" y="332"/>
                  <a:pt x="59224" y="243"/>
                  <a:pt x="59179" y="194"/>
                </a:cubicBezTo>
                <a:cubicBezTo>
                  <a:pt x="59056" y="58"/>
                  <a:pt x="58837" y="44"/>
                  <a:pt x="58652" y="44"/>
                </a:cubicBezTo>
                <a:cubicBezTo>
                  <a:pt x="58622" y="44"/>
                  <a:pt x="58593" y="44"/>
                  <a:pt x="58566" y="45"/>
                </a:cubicBezTo>
                <a:cubicBezTo>
                  <a:pt x="58543" y="45"/>
                  <a:pt x="58522" y="47"/>
                  <a:pt x="58501" y="47"/>
                </a:cubicBezTo>
                <a:cubicBezTo>
                  <a:pt x="53209" y="47"/>
                  <a:pt x="36603" y="45"/>
                  <a:pt x="31418" y="5"/>
                </a:cubicBezTo>
                <a:lnTo>
                  <a:pt x="31412" y="5"/>
                </a:lnTo>
                <a:cubicBezTo>
                  <a:pt x="31398" y="5"/>
                  <a:pt x="31385" y="9"/>
                  <a:pt x="31371" y="14"/>
                </a:cubicBezTo>
                <a:cubicBezTo>
                  <a:pt x="31369" y="16"/>
                  <a:pt x="31364" y="16"/>
                  <a:pt x="31360" y="16"/>
                </a:cubicBezTo>
                <a:cubicBezTo>
                  <a:pt x="31348" y="22"/>
                  <a:pt x="31337" y="30"/>
                  <a:pt x="31329" y="38"/>
                </a:cubicBezTo>
                <a:cubicBezTo>
                  <a:pt x="31325" y="43"/>
                  <a:pt x="31321" y="45"/>
                  <a:pt x="31317" y="47"/>
                </a:cubicBezTo>
                <a:cubicBezTo>
                  <a:pt x="31315" y="49"/>
                  <a:pt x="31315" y="49"/>
                  <a:pt x="31315" y="49"/>
                </a:cubicBezTo>
                <a:cubicBezTo>
                  <a:pt x="31255" y="105"/>
                  <a:pt x="30590" y="606"/>
                  <a:pt x="29793" y="1200"/>
                </a:cubicBezTo>
                <a:cubicBezTo>
                  <a:pt x="28993" y="606"/>
                  <a:pt x="28331" y="107"/>
                  <a:pt x="28273" y="53"/>
                </a:cubicBezTo>
                <a:cubicBezTo>
                  <a:pt x="28273" y="51"/>
                  <a:pt x="28271" y="51"/>
                  <a:pt x="28271" y="51"/>
                </a:cubicBezTo>
                <a:cubicBezTo>
                  <a:pt x="28264" y="43"/>
                  <a:pt x="28256" y="38"/>
                  <a:pt x="28248" y="32"/>
                </a:cubicBezTo>
                <a:cubicBezTo>
                  <a:pt x="28242" y="28"/>
                  <a:pt x="28235" y="22"/>
                  <a:pt x="28227" y="18"/>
                </a:cubicBezTo>
                <a:cubicBezTo>
                  <a:pt x="28221" y="16"/>
                  <a:pt x="28215" y="16"/>
                  <a:pt x="28209" y="14"/>
                </a:cubicBezTo>
                <a:cubicBezTo>
                  <a:pt x="28196" y="9"/>
                  <a:pt x="28186" y="7"/>
                  <a:pt x="28175" y="5"/>
                </a:cubicBezTo>
                <a:lnTo>
                  <a:pt x="28169" y="5"/>
                </a:lnTo>
                <a:cubicBezTo>
                  <a:pt x="27902" y="2"/>
                  <a:pt x="27383" y="0"/>
                  <a:pt x="26677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27"/>
          <p:cNvGrpSpPr/>
          <p:nvPr/>
        </p:nvGrpSpPr>
        <p:grpSpPr>
          <a:xfrm>
            <a:off x="2549935" y="7018088"/>
            <a:ext cx="8590193" cy="6553514"/>
            <a:chOff x="2205475" y="4226175"/>
            <a:chExt cx="1505425" cy="1135225"/>
          </a:xfrm>
        </p:grpSpPr>
        <p:sp>
          <p:nvSpPr>
            <p:cNvPr id="790" name="Google Shape;790;p27"/>
            <p:cNvSpPr/>
            <p:nvPr/>
          </p:nvSpPr>
          <p:spPr>
            <a:xfrm>
              <a:off x="2205475" y="4246025"/>
              <a:ext cx="1505425" cy="1095475"/>
            </a:xfrm>
            <a:custGeom>
              <a:avLst/>
              <a:gdLst/>
              <a:ahLst/>
              <a:cxnLst/>
              <a:rect l="l" t="t" r="r" b="b"/>
              <a:pathLst>
                <a:path w="60217" h="43819" extrusionOk="0">
                  <a:moveTo>
                    <a:pt x="697" y="337"/>
                  </a:moveTo>
                  <a:cubicBezTo>
                    <a:pt x="736" y="337"/>
                    <a:pt x="771" y="348"/>
                    <a:pt x="802" y="370"/>
                  </a:cubicBezTo>
                  <a:cubicBezTo>
                    <a:pt x="929" y="457"/>
                    <a:pt x="995" y="696"/>
                    <a:pt x="1018" y="907"/>
                  </a:cubicBezTo>
                  <a:cubicBezTo>
                    <a:pt x="920" y="905"/>
                    <a:pt x="823" y="901"/>
                    <a:pt x="728" y="894"/>
                  </a:cubicBezTo>
                  <a:cubicBezTo>
                    <a:pt x="591" y="886"/>
                    <a:pt x="432" y="814"/>
                    <a:pt x="380" y="673"/>
                  </a:cubicBezTo>
                  <a:cubicBezTo>
                    <a:pt x="355" y="606"/>
                    <a:pt x="370" y="522"/>
                    <a:pt x="415" y="468"/>
                  </a:cubicBezTo>
                  <a:cubicBezTo>
                    <a:pt x="440" y="439"/>
                    <a:pt x="473" y="412"/>
                    <a:pt x="519" y="389"/>
                  </a:cubicBezTo>
                  <a:cubicBezTo>
                    <a:pt x="587" y="354"/>
                    <a:pt x="647" y="337"/>
                    <a:pt x="697" y="337"/>
                  </a:cubicBezTo>
                  <a:close/>
                  <a:moveTo>
                    <a:pt x="59520" y="337"/>
                  </a:moveTo>
                  <a:cubicBezTo>
                    <a:pt x="59570" y="337"/>
                    <a:pt x="59630" y="354"/>
                    <a:pt x="59698" y="389"/>
                  </a:cubicBezTo>
                  <a:cubicBezTo>
                    <a:pt x="59744" y="412"/>
                    <a:pt x="59779" y="439"/>
                    <a:pt x="59802" y="468"/>
                  </a:cubicBezTo>
                  <a:cubicBezTo>
                    <a:pt x="59847" y="522"/>
                    <a:pt x="59862" y="606"/>
                    <a:pt x="59837" y="673"/>
                  </a:cubicBezTo>
                  <a:cubicBezTo>
                    <a:pt x="59785" y="814"/>
                    <a:pt x="59626" y="886"/>
                    <a:pt x="59489" y="894"/>
                  </a:cubicBezTo>
                  <a:cubicBezTo>
                    <a:pt x="59394" y="901"/>
                    <a:pt x="59297" y="905"/>
                    <a:pt x="59199" y="907"/>
                  </a:cubicBezTo>
                  <a:cubicBezTo>
                    <a:pt x="59222" y="696"/>
                    <a:pt x="59288" y="457"/>
                    <a:pt x="59415" y="370"/>
                  </a:cubicBezTo>
                  <a:cubicBezTo>
                    <a:pt x="59446" y="348"/>
                    <a:pt x="59481" y="337"/>
                    <a:pt x="59520" y="337"/>
                  </a:cubicBezTo>
                  <a:close/>
                  <a:moveTo>
                    <a:pt x="1018" y="42914"/>
                  </a:moveTo>
                  <a:cubicBezTo>
                    <a:pt x="995" y="43125"/>
                    <a:pt x="929" y="43363"/>
                    <a:pt x="802" y="43450"/>
                  </a:cubicBezTo>
                  <a:cubicBezTo>
                    <a:pt x="771" y="43472"/>
                    <a:pt x="735" y="43484"/>
                    <a:pt x="695" y="43484"/>
                  </a:cubicBezTo>
                  <a:cubicBezTo>
                    <a:pt x="644" y="43484"/>
                    <a:pt x="585" y="43466"/>
                    <a:pt x="519" y="43432"/>
                  </a:cubicBezTo>
                  <a:cubicBezTo>
                    <a:pt x="473" y="43409"/>
                    <a:pt x="438" y="43382"/>
                    <a:pt x="415" y="43353"/>
                  </a:cubicBezTo>
                  <a:cubicBezTo>
                    <a:pt x="370" y="43299"/>
                    <a:pt x="355" y="43214"/>
                    <a:pt x="380" y="43148"/>
                  </a:cubicBezTo>
                  <a:cubicBezTo>
                    <a:pt x="432" y="43007"/>
                    <a:pt x="591" y="42935"/>
                    <a:pt x="728" y="42926"/>
                  </a:cubicBezTo>
                  <a:cubicBezTo>
                    <a:pt x="823" y="42920"/>
                    <a:pt x="920" y="42916"/>
                    <a:pt x="1018" y="42914"/>
                  </a:cubicBezTo>
                  <a:close/>
                  <a:moveTo>
                    <a:pt x="58149" y="337"/>
                  </a:moveTo>
                  <a:lnTo>
                    <a:pt x="58149" y="903"/>
                  </a:lnTo>
                  <a:cubicBezTo>
                    <a:pt x="57988" y="905"/>
                    <a:pt x="57820" y="907"/>
                    <a:pt x="57648" y="909"/>
                  </a:cubicBezTo>
                  <a:lnTo>
                    <a:pt x="57623" y="909"/>
                  </a:lnTo>
                  <a:cubicBezTo>
                    <a:pt x="57411" y="911"/>
                    <a:pt x="57195" y="913"/>
                    <a:pt x="56979" y="913"/>
                  </a:cubicBezTo>
                  <a:cubicBezTo>
                    <a:pt x="56763" y="913"/>
                    <a:pt x="56547" y="911"/>
                    <a:pt x="56333" y="905"/>
                  </a:cubicBezTo>
                  <a:cubicBezTo>
                    <a:pt x="56290" y="907"/>
                    <a:pt x="56246" y="919"/>
                    <a:pt x="56213" y="950"/>
                  </a:cubicBezTo>
                  <a:cubicBezTo>
                    <a:pt x="56180" y="981"/>
                    <a:pt x="56162" y="1023"/>
                    <a:pt x="56159" y="1068"/>
                  </a:cubicBezTo>
                  <a:cubicBezTo>
                    <a:pt x="56159" y="1130"/>
                    <a:pt x="56191" y="1186"/>
                    <a:pt x="56246" y="1219"/>
                  </a:cubicBezTo>
                  <a:cubicBezTo>
                    <a:pt x="56269" y="1234"/>
                    <a:pt x="56298" y="1240"/>
                    <a:pt x="56325" y="1242"/>
                  </a:cubicBezTo>
                  <a:cubicBezTo>
                    <a:pt x="56529" y="1247"/>
                    <a:pt x="56733" y="1249"/>
                    <a:pt x="56937" y="1249"/>
                  </a:cubicBezTo>
                  <a:cubicBezTo>
                    <a:pt x="57172" y="1249"/>
                    <a:pt x="57406" y="1246"/>
                    <a:pt x="57636" y="1244"/>
                  </a:cubicBezTo>
                  <a:lnTo>
                    <a:pt x="57636" y="1190"/>
                  </a:lnTo>
                  <a:lnTo>
                    <a:pt x="57650" y="1244"/>
                  </a:lnTo>
                  <a:cubicBezTo>
                    <a:pt x="57822" y="1242"/>
                    <a:pt x="57988" y="1240"/>
                    <a:pt x="58149" y="1240"/>
                  </a:cubicBezTo>
                  <a:lnTo>
                    <a:pt x="58149" y="42581"/>
                  </a:lnTo>
                  <a:cubicBezTo>
                    <a:pt x="57992" y="42581"/>
                    <a:pt x="57833" y="42579"/>
                    <a:pt x="57667" y="42577"/>
                  </a:cubicBezTo>
                  <a:lnTo>
                    <a:pt x="57621" y="42577"/>
                  </a:lnTo>
                  <a:cubicBezTo>
                    <a:pt x="57408" y="42574"/>
                    <a:pt x="57191" y="42572"/>
                    <a:pt x="56974" y="42572"/>
                  </a:cubicBezTo>
                  <a:cubicBezTo>
                    <a:pt x="56756" y="42572"/>
                    <a:pt x="56538" y="42574"/>
                    <a:pt x="56323" y="42581"/>
                  </a:cubicBezTo>
                  <a:cubicBezTo>
                    <a:pt x="56280" y="42581"/>
                    <a:pt x="56238" y="42599"/>
                    <a:pt x="56207" y="42632"/>
                  </a:cubicBezTo>
                  <a:cubicBezTo>
                    <a:pt x="56176" y="42666"/>
                    <a:pt x="56159" y="42707"/>
                    <a:pt x="56159" y="42753"/>
                  </a:cubicBezTo>
                  <a:cubicBezTo>
                    <a:pt x="56162" y="42798"/>
                    <a:pt x="56180" y="42840"/>
                    <a:pt x="56213" y="42871"/>
                  </a:cubicBezTo>
                  <a:cubicBezTo>
                    <a:pt x="56246" y="42902"/>
                    <a:pt x="56286" y="42916"/>
                    <a:pt x="56333" y="42916"/>
                  </a:cubicBezTo>
                  <a:cubicBezTo>
                    <a:pt x="56548" y="42910"/>
                    <a:pt x="56766" y="42908"/>
                    <a:pt x="56984" y="42908"/>
                  </a:cubicBezTo>
                  <a:cubicBezTo>
                    <a:pt x="57202" y="42908"/>
                    <a:pt x="57421" y="42910"/>
                    <a:pt x="57636" y="42912"/>
                  </a:cubicBezTo>
                  <a:cubicBezTo>
                    <a:pt x="57812" y="42914"/>
                    <a:pt x="57982" y="42916"/>
                    <a:pt x="58149" y="42916"/>
                  </a:cubicBezTo>
                  <a:lnTo>
                    <a:pt x="58149" y="43484"/>
                  </a:lnTo>
                  <a:lnTo>
                    <a:pt x="2068" y="43484"/>
                  </a:lnTo>
                  <a:lnTo>
                    <a:pt x="2068" y="42918"/>
                  </a:lnTo>
                  <a:cubicBezTo>
                    <a:pt x="2235" y="42916"/>
                    <a:pt x="2405" y="42914"/>
                    <a:pt x="2585" y="42912"/>
                  </a:cubicBezTo>
                  <a:cubicBezTo>
                    <a:pt x="2799" y="42910"/>
                    <a:pt x="3016" y="42908"/>
                    <a:pt x="3234" y="42908"/>
                  </a:cubicBezTo>
                  <a:cubicBezTo>
                    <a:pt x="3451" y="42908"/>
                    <a:pt x="3669" y="42910"/>
                    <a:pt x="3884" y="42916"/>
                  </a:cubicBezTo>
                  <a:cubicBezTo>
                    <a:pt x="3886" y="42916"/>
                    <a:pt x="3889" y="42916"/>
                    <a:pt x="3891" y="42916"/>
                  </a:cubicBezTo>
                  <a:cubicBezTo>
                    <a:pt x="3934" y="42916"/>
                    <a:pt x="3972" y="42900"/>
                    <a:pt x="4004" y="42871"/>
                  </a:cubicBezTo>
                  <a:cubicBezTo>
                    <a:pt x="4037" y="42840"/>
                    <a:pt x="4055" y="42798"/>
                    <a:pt x="4058" y="42753"/>
                  </a:cubicBezTo>
                  <a:cubicBezTo>
                    <a:pt x="4058" y="42707"/>
                    <a:pt x="4041" y="42666"/>
                    <a:pt x="4010" y="42632"/>
                  </a:cubicBezTo>
                  <a:cubicBezTo>
                    <a:pt x="3981" y="42599"/>
                    <a:pt x="3937" y="42581"/>
                    <a:pt x="3894" y="42581"/>
                  </a:cubicBezTo>
                  <a:cubicBezTo>
                    <a:pt x="3685" y="42574"/>
                    <a:pt x="3476" y="42572"/>
                    <a:pt x="3267" y="42572"/>
                  </a:cubicBezTo>
                  <a:cubicBezTo>
                    <a:pt x="3035" y="42572"/>
                    <a:pt x="2805" y="42574"/>
                    <a:pt x="2579" y="42577"/>
                  </a:cubicBezTo>
                  <a:cubicBezTo>
                    <a:pt x="2409" y="42579"/>
                    <a:pt x="2237" y="42581"/>
                    <a:pt x="2068" y="42581"/>
                  </a:cubicBezTo>
                  <a:lnTo>
                    <a:pt x="2068" y="1240"/>
                  </a:lnTo>
                  <a:cubicBezTo>
                    <a:pt x="2231" y="1240"/>
                    <a:pt x="2399" y="1242"/>
                    <a:pt x="2579" y="1244"/>
                  </a:cubicBezTo>
                  <a:cubicBezTo>
                    <a:pt x="2819" y="1247"/>
                    <a:pt x="3064" y="1250"/>
                    <a:pt x="3310" y="1250"/>
                  </a:cubicBezTo>
                  <a:cubicBezTo>
                    <a:pt x="3505" y="1250"/>
                    <a:pt x="3700" y="1248"/>
                    <a:pt x="3894" y="1242"/>
                  </a:cubicBezTo>
                  <a:cubicBezTo>
                    <a:pt x="3937" y="1240"/>
                    <a:pt x="3981" y="1221"/>
                    <a:pt x="4010" y="1188"/>
                  </a:cubicBezTo>
                  <a:cubicBezTo>
                    <a:pt x="4041" y="1155"/>
                    <a:pt x="4058" y="1114"/>
                    <a:pt x="4058" y="1068"/>
                  </a:cubicBezTo>
                  <a:cubicBezTo>
                    <a:pt x="4055" y="1023"/>
                    <a:pt x="4035" y="979"/>
                    <a:pt x="4002" y="950"/>
                  </a:cubicBezTo>
                  <a:cubicBezTo>
                    <a:pt x="3968" y="919"/>
                    <a:pt x="3929" y="905"/>
                    <a:pt x="3884" y="905"/>
                  </a:cubicBezTo>
                  <a:cubicBezTo>
                    <a:pt x="3670" y="911"/>
                    <a:pt x="3454" y="913"/>
                    <a:pt x="3236" y="913"/>
                  </a:cubicBezTo>
                  <a:cubicBezTo>
                    <a:pt x="3019" y="913"/>
                    <a:pt x="2800" y="911"/>
                    <a:pt x="2581" y="909"/>
                  </a:cubicBezTo>
                  <a:cubicBezTo>
                    <a:pt x="2405" y="907"/>
                    <a:pt x="2235" y="905"/>
                    <a:pt x="2068" y="903"/>
                  </a:cubicBezTo>
                  <a:lnTo>
                    <a:pt x="2068" y="337"/>
                  </a:lnTo>
                  <a:close/>
                  <a:moveTo>
                    <a:pt x="59199" y="42914"/>
                  </a:moveTo>
                  <a:lnTo>
                    <a:pt x="59199" y="42914"/>
                  </a:lnTo>
                  <a:cubicBezTo>
                    <a:pt x="59297" y="42916"/>
                    <a:pt x="59394" y="42920"/>
                    <a:pt x="59489" y="42926"/>
                  </a:cubicBezTo>
                  <a:cubicBezTo>
                    <a:pt x="59626" y="42935"/>
                    <a:pt x="59785" y="43007"/>
                    <a:pt x="59837" y="43148"/>
                  </a:cubicBezTo>
                  <a:cubicBezTo>
                    <a:pt x="59862" y="43214"/>
                    <a:pt x="59847" y="43299"/>
                    <a:pt x="59802" y="43353"/>
                  </a:cubicBezTo>
                  <a:cubicBezTo>
                    <a:pt x="59779" y="43382"/>
                    <a:pt x="59744" y="43409"/>
                    <a:pt x="59698" y="43432"/>
                  </a:cubicBezTo>
                  <a:cubicBezTo>
                    <a:pt x="59631" y="43466"/>
                    <a:pt x="59572" y="43484"/>
                    <a:pt x="59522" y="43484"/>
                  </a:cubicBezTo>
                  <a:cubicBezTo>
                    <a:pt x="59481" y="43484"/>
                    <a:pt x="59446" y="43472"/>
                    <a:pt x="59415" y="43450"/>
                  </a:cubicBezTo>
                  <a:cubicBezTo>
                    <a:pt x="59288" y="43363"/>
                    <a:pt x="59222" y="43125"/>
                    <a:pt x="59199" y="42914"/>
                  </a:cubicBezTo>
                  <a:close/>
                  <a:moveTo>
                    <a:pt x="699" y="1"/>
                  </a:moveTo>
                  <a:cubicBezTo>
                    <a:pt x="604" y="1"/>
                    <a:pt x="493" y="25"/>
                    <a:pt x="365" y="91"/>
                  </a:cubicBezTo>
                  <a:cubicBezTo>
                    <a:pt x="278" y="134"/>
                    <a:pt x="208" y="190"/>
                    <a:pt x="156" y="254"/>
                  </a:cubicBezTo>
                  <a:cubicBezTo>
                    <a:pt x="36" y="399"/>
                    <a:pt x="1" y="609"/>
                    <a:pt x="63" y="787"/>
                  </a:cubicBezTo>
                  <a:cubicBezTo>
                    <a:pt x="167" y="1072"/>
                    <a:pt x="461" y="1215"/>
                    <a:pt x="707" y="1230"/>
                  </a:cubicBezTo>
                  <a:cubicBezTo>
                    <a:pt x="804" y="1236"/>
                    <a:pt x="906" y="1240"/>
                    <a:pt x="1018" y="1242"/>
                  </a:cubicBezTo>
                  <a:cubicBezTo>
                    <a:pt x="970" y="1629"/>
                    <a:pt x="962" y="2025"/>
                    <a:pt x="956" y="2412"/>
                  </a:cubicBezTo>
                  <a:lnTo>
                    <a:pt x="885" y="5676"/>
                  </a:lnTo>
                  <a:cubicBezTo>
                    <a:pt x="885" y="5721"/>
                    <a:pt x="900" y="5763"/>
                    <a:pt x="931" y="5796"/>
                  </a:cubicBezTo>
                  <a:cubicBezTo>
                    <a:pt x="962" y="5829"/>
                    <a:pt x="1005" y="5848"/>
                    <a:pt x="1051" y="5848"/>
                  </a:cubicBezTo>
                  <a:lnTo>
                    <a:pt x="1053" y="5848"/>
                  </a:lnTo>
                  <a:cubicBezTo>
                    <a:pt x="1144" y="5848"/>
                    <a:pt x="1219" y="5773"/>
                    <a:pt x="1221" y="5684"/>
                  </a:cubicBezTo>
                  <a:lnTo>
                    <a:pt x="1291" y="2418"/>
                  </a:lnTo>
                  <a:cubicBezTo>
                    <a:pt x="1297" y="2039"/>
                    <a:pt x="1305" y="1648"/>
                    <a:pt x="1351" y="1269"/>
                  </a:cubicBezTo>
                  <a:cubicBezTo>
                    <a:pt x="1353" y="1261"/>
                    <a:pt x="1353" y="1253"/>
                    <a:pt x="1355" y="1244"/>
                  </a:cubicBezTo>
                  <a:cubicBezTo>
                    <a:pt x="1419" y="1242"/>
                    <a:pt x="1484" y="1242"/>
                    <a:pt x="1546" y="1242"/>
                  </a:cubicBezTo>
                  <a:lnTo>
                    <a:pt x="1732" y="1240"/>
                  </a:lnTo>
                  <a:lnTo>
                    <a:pt x="1732" y="42574"/>
                  </a:lnTo>
                  <a:cubicBezTo>
                    <a:pt x="1730" y="42577"/>
                    <a:pt x="1728" y="42579"/>
                    <a:pt x="1724" y="42581"/>
                  </a:cubicBezTo>
                  <a:lnTo>
                    <a:pt x="1573" y="42579"/>
                  </a:lnTo>
                  <a:cubicBezTo>
                    <a:pt x="1500" y="42579"/>
                    <a:pt x="1428" y="42579"/>
                    <a:pt x="1355" y="42577"/>
                  </a:cubicBezTo>
                  <a:cubicBezTo>
                    <a:pt x="1353" y="42568"/>
                    <a:pt x="1353" y="42560"/>
                    <a:pt x="1351" y="42552"/>
                  </a:cubicBezTo>
                  <a:cubicBezTo>
                    <a:pt x="1305" y="42173"/>
                    <a:pt x="1297" y="41781"/>
                    <a:pt x="1291" y="41402"/>
                  </a:cubicBezTo>
                  <a:lnTo>
                    <a:pt x="1221" y="38137"/>
                  </a:lnTo>
                  <a:cubicBezTo>
                    <a:pt x="1219" y="38044"/>
                    <a:pt x="1148" y="37975"/>
                    <a:pt x="1049" y="37973"/>
                  </a:cubicBezTo>
                  <a:cubicBezTo>
                    <a:pt x="958" y="37975"/>
                    <a:pt x="883" y="38052"/>
                    <a:pt x="885" y="38145"/>
                  </a:cubicBezTo>
                  <a:lnTo>
                    <a:pt x="956" y="41411"/>
                  </a:lnTo>
                  <a:cubicBezTo>
                    <a:pt x="962" y="41794"/>
                    <a:pt x="970" y="42191"/>
                    <a:pt x="1018" y="42579"/>
                  </a:cubicBezTo>
                  <a:cubicBezTo>
                    <a:pt x="906" y="42581"/>
                    <a:pt x="802" y="42585"/>
                    <a:pt x="707" y="42591"/>
                  </a:cubicBezTo>
                  <a:cubicBezTo>
                    <a:pt x="461" y="42606"/>
                    <a:pt x="167" y="42748"/>
                    <a:pt x="63" y="43034"/>
                  </a:cubicBezTo>
                  <a:cubicBezTo>
                    <a:pt x="1" y="43212"/>
                    <a:pt x="36" y="43421"/>
                    <a:pt x="156" y="43566"/>
                  </a:cubicBezTo>
                  <a:cubicBezTo>
                    <a:pt x="208" y="43631"/>
                    <a:pt x="278" y="43686"/>
                    <a:pt x="365" y="43730"/>
                  </a:cubicBezTo>
                  <a:cubicBezTo>
                    <a:pt x="481" y="43790"/>
                    <a:pt x="593" y="43819"/>
                    <a:pt x="699" y="43819"/>
                  </a:cubicBezTo>
                  <a:cubicBezTo>
                    <a:pt x="806" y="43819"/>
                    <a:pt x="906" y="43788"/>
                    <a:pt x="995" y="43726"/>
                  </a:cubicBezTo>
                  <a:cubicBezTo>
                    <a:pt x="1190" y="43589"/>
                    <a:pt x="1322" y="43289"/>
                    <a:pt x="1355" y="42912"/>
                  </a:cubicBezTo>
                  <a:cubicBezTo>
                    <a:pt x="1419" y="42914"/>
                    <a:pt x="1482" y="42914"/>
                    <a:pt x="1544" y="42914"/>
                  </a:cubicBezTo>
                  <a:lnTo>
                    <a:pt x="1722" y="42916"/>
                  </a:lnTo>
                  <a:lnTo>
                    <a:pt x="1732" y="42916"/>
                  </a:lnTo>
                  <a:lnTo>
                    <a:pt x="1732" y="43651"/>
                  </a:lnTo>
                  <a:cubicBezTo>
                    <a:pt x="1732" y="43744"/>
                    <a:pt x="1807" y="43819"/>
                    <a:pt x="1900" y="43819"/>
                  </a:cubicBezTo>
                  <a:lnTo>
                    <a:pt x="58317" y="43819"/>
                  </a:lnTo>
                  <a:cubicBezTo>
                    <a:pt x="58410" y="43819"/>
                    <a:pt x="58485" y="43744"/>
                    <a:pt x="58485" y="43651"/>
                  </a:cubicBezTo>
                  <a:lnTo>
                    <a:pt x="58485" y="42916"/>
                  </a:lnTo>
                  <a:lnTo>
                    <a:pt x="58495" y="42916"/>
                  </a:lnTo>
                  <a:lnTo>
                    <a:pt x="58675" y="42914"/>
                  </a:lnTo>
                  <a:cubicBezTo>
                    <a:pt x="58738" y="42914"/>
                    <a:pt x="58800" y="42914"/>
                    <a:pt x="58862" y="42912"/>
                  </a:cubicBezTo>
                  <a:cubicBezTo>
                    <a:pt x="58895" y="43289"/>
                    <a:pt x="59027" y="43589"/>
                    <a:pt x="59222" y="43726"/>
                  </a:cubicBezTo>
                  <a:cubicBezTo>
                    <a:pt x="59311" y="43788"/>
                    <a:pt x="59411" y="43819"/>
                    <a:pt x="59518" y="43819"/>
                  </a:cubicBezTo>
                  <a:cubicBezTo>
                    <a:pt x="59624" y="43819"/>
                    <a:pt x="59736" y="43790"/>
                    <a:pt x="59852" y="43730"/>
                  </a:cubicBezTo>
                  <a:cubicBezTo>
                    <a:pt x="59939" y="43686"/>
                    <a:pt x="60009" y="43631"/>
                    <a:pt x="60061" y="43566"/>
                  </a:cubicBezTo>
                  <a:cubicBezTo>
                    <a:pt x="60181" y="43421"/>
                    <a:pt x="60216" y="43212"/>
                    <a:pt x="60154" y="43034"/>
                  </a:cubicBezTo>
                  <a:cubicBezTo>
                    <a:pt x="60050" y="42748"/>
                    <a:pt x="59756" y="42606"/>
                    <a:pt x="59510" y="42591"/>
                  </a:cubicBezTo>
                  <a:cubicBezTo>
                    <a:pt x="59415" y="42585"/>
                    <a:pt x="59311" y="42581"/>
                    <a:pt x="59199" y="42579"/>
                  </a:cubicBezTo>
                  <a:cubicBezTo>
                    <a:pt x="59247" y="42189"/>
                    <a:pt x="59255" y="41794"/>
                    <a:pt x="59261" y="41409"/>
                  </a:cubicBezTo>
                  <a:lnTo>
                    <a:pt x="59332" y="38145"/>
                  </a:lnTo>
                  <a:cubicBezTo>
                    <a:pt x="59334" y="38052"/>
                    <a:pt x="59259" y="37975"/>
                    <a:pt x="59166" y="37973"/>
                  </a:cubicBezTo>
                  <a:cubicBezTo>
                    <a:pt x="59075" y="37975"/>
                    <a:pt x="58998" y="38048"/>
                    <a:pt x="58996" y="38137"/>
                  </a:cubicBezTo>
                  <a:lnTo>
                    <a:pt x="58926" y="41402"/>
                  </a:lnTo>
                  <a:cubicBezTo>
                    <a:pt x="58920" y="41781"/>
                    <a:pt x="58912" y="42175"/>
                    <a:pt x="58866" y="42552"/>
                  </a:cubicBezTo>
                  <a:cubicBezTo>
                    <a:pt x="58864" y="42560"/>
                    <a:pt x="58864" y="42568"/>
                    <a:pt x="58862" y="42577"/>
                  </a:cubicBezTo>
                  <a:cubicBezTo>
                    <a:pt x="58789" y="42579"/>
                    <a:pt x="58717" y="42579"/>
                    <a:pt x="58644" y="42579"/>
                  </a:cubicBezTo>
                  <a:lnTo>
                    <a:pt x="58485" y="42581"/>
                  </a:lnTo>
                  <a:lnTo>
                    <a:pt x="58485" y="1240"/>
                  </a:lnTo>
                  <a:lnTo>
                    <a:pt x="58671" y="1242"/>
                  </a:lnTo>
                  <a:cubicBezTo>
                    <a:pt x="58733" y="1242"/>
                    <a:pt x="58798" y="1242"/>
                    <a:pt x="58862" y="1244"/>
                  </a:cubicBezTo>
                  <a:cubicBezTo>
                    <a:pt x="58864" y="1253"/>
                    <a:pt x="58864" y="1261"/>
                    <a:pt x="58866" y="1269"/>
                  </a:cubicBezTo>
                  <a:cubicBezTo>
                    <a:pt x="58912" y="1646"/>
                    <a:pt x="58920" y="2039"/>
                    <a:pt x="58926" y="2418"/>
                  </a:cubicBezTo>
                  <a:lnTo>
                    <a:pt x="58996" y="5684"/>
                  </a:lnTo>
                  <a:cubicBezTo>
                    <a:pt x="58998" y="5775"/>
                    <a:pt x="59073" y="5848"/>
                    <a:pt x="59164" y="5848"/>
                  </a:cubicBezTo>
                  <a:lnTo>
                    <a:pt x="59168" y="5848"/>
                  </a:lnTo>
                  <a:cubicBezTo>
                    <a:pt x="59189" y="5848"/>
                    <a:pt x="59208" y="5845"/>
                    <a:pt x="59224" y="5837"/>
                  </a:cubicBezTo>
                  <a:cubicBezTo>
                    <a:pt x="59295" y="5808"/>
                    <a:pt x="59334" y="5744"/>
                    <a:pt x="59332" y="5676"/>
                  </a:cubicBezTo>
                  <a:lnTo>
                    <a:pt x="59261" y="2412"/>
                  </a:lnTo>
                  <a:cubicBezTo>
                    <a:pt x="59255" y="2027"/>
                    <a:pt x="59247" y="1632"/>
                    <a:pt x="59199" y="1242"/>
                  </a:cubicBezTo>
                  <a:cubicBezTo>
                    <a:pt x="59311" y="1240"/>
                    <a:pt x="59415" y="1236"/>
                    <a:pt x="59510" y="1230"/>
                  </a:cubicBezTo>
                  <a:cubicBezTo>
                    <a:pt x="59756" y="1215"/>
                    <a:pt x="60050" y="1072"/>
                    <a:pt x="60154" y="787"/>
                  </a:cubicBezTo>
                  <a:cubicBezTo>
                    <a:pt x="60216" y="609"/>
                    <a:pt x="60181" y="399"/>
                    <a:pt x="60061" y="254"/>
                  </a:cubicBezTo>
                  <a:cubicBezTo>
                    <a:pt x="60009" y="190"/>
                    <a:pt x="59939" y="134"/>
                    <a:pt x="59852" y="91"/>
                  </a:cubicBezTo>
                  <a:cubicBezTo>
                    <a:pt x="59724" y="25"/>
                    <a:pt x="59613" y="1"/>
                    <a:pt x="59518" y="1"/>
                  </a:cubicBezTo>
                  <a:cubicBezTo>
                    <a:pt x="59391" y="1"/>
                    <a:pt x="59292" y="45"/>
                    <a:pt x="59222" y="95"/>
                  </a:cubicBezTo>
                  <a:cubicBezTo>
                    <a:pt x="59027" y="232"/>
                    <a:pt x="58895" y="532"/>
                    <a:pt x="58862" y="907"/>
                  </a:cubicBezTo>
                  <a:cubicBezTo>
                    <a:pt x="58789" y="907"/>
                    <a:pt x="58719" y="907"/>
                    <a:pt x="58649" y="905"/>
                  </a:cubicBezTo>
                  <a:lnTo>
                    <a:pt x="58485" y="905"/>
                  </a:lnTo>
                  <a:lnTo>
                    <a:pt x="58485" y="161"/>
                  </a:lnTo>
                  <a:cubicBezTo>
                    <a:pt x="58485" y="74"/>
                    <a:pt x="58412" y="2"/>
                    <a:pt x="58325" y="2"/>
                  </a:cubicBezTo>
                  <a:lnTo>
                    <a:pt x="1892" y="2"/>
                  </a:lnTo>
                  <a:cubicBezTo>
                    <a:pt x="1805" y="2"/>
                    <a:pt x="1732" y="74"/>
                    <a:pt x="1732" y="161"/>
                  </a:cubicBezTo>
                  <a:lnTo>
                    <a:pt x="1732" y="905"/>
                  </a:lnTo>
                  <a:lnTo>
                    <a:pt x="1568" y="905"/>
                  </a:lnTo>
                  <a:cubicBezTo>
                    <a:pt x="1498" y="907"/>
                    <a:pt x="1428" y="907"/>
                    <a:pt x="1355" y="907"/>
                  </a:cubicBezTo>
                  <a:cubicBezTo>
                    <a:pt x="1322" y="532"/>
                    <a:pt x="1190" y="232"/>
                    <a:pt x="995" y="95"/>
                  </a:cubicBezTo>
                  <a:cubicBezTo>
                    <a:pt x="925" y="45"/>
                    <a:pt x="826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2248775" y="5352975"/>
              <a:ext cx="1418825" cy="8425"/>
            </a:xfrm>
            <a:custGeom>
              <a:avLst/>
              <a:gdLst/>
              <a:ahLst/>
              <a:cxnLst/>
              <a:rect l="l" t="t" r="r" b="b"/>
              <a:pathLst>
                <a:path w="56753" h="337" extrusionOk="0">
                  <a:moveTo>
                    <a:pt x="168" y="1"/>
                  </a:moveTo>
                  <a:cubicBezTo>
                    <a:pt x="75" y="1"/>
                    <a:pt x="0" y="75"/>
                    <a:pt x="0" y="168"/>
                  </a:cubicBezTo>
                  <a:cubicBezTo>
                    <a:pt x="0" y="262"/>
                    <a:pt x="75" y="336"/>
                    <a:pt x="168" y="336"/>
                  </a:cubicBezTo>
                  <a:lnTo>
                    <a:pt x="56585" y="336"/>
                  </a:lnTo>
                  <a:cubicBezTo>
                    <a:pt x="56678" y="336"/>
                    <a:pt x="56753" y="262"/>
                    <a:pt x="56753" y="168"/>
                  </a:cubicBezTo>
                  <a:cubicBezTo>
                    <a:pt x="56753" y="75"/>
                    <a:pt x="56678" y="1"/>
                    <a:pt x="5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2247875" y="4226175"/>
              <a:ext cx="1420625" cy="8425"/>
            </a:xfrm>
            <a:custGeom>
              <a:avLst/>
              <a:gdLst/>
              <a:ahLst/>
              <a:cxnLst/>
              <a:rect l="l" t="t" r="r" b="b"/>
              <a:pathLst>
                <a:path w="56825" h="337" extrusionOk="0">
                  <a:moveTo>
                    <a:pt x="202" y="1"/>
                  </a:moveTo>
                  <a:cubicBezTo>
                    <a:pt x="138" y="1"/>
                    <a:pt x="75" y="38"/>
                    <a:pt x="51" y="100"/>
                  </a:cubicBezTo>
                  <a:cubicBezTo>
                    <a:pt x="1" y="220"/>
                    <a:pt x="90" y="336"/>
                    <a:pt x="204" y="336"/>
                  </a:cubicBezTo>
                  <a:lnTo>
                    <a:pt x="56623" y="336"/>
                  </a:lnTo>
                  <a:cubicBezTo>
                    <a:pt x="56690" y="336"/>
                    <a:pt x="56752" y="299"/>
                    <a:pt x="56777" y="237"/>
                  </a:cubicBezTo>
                  <a:cubicBezTo>
                    <a:pt x="56824" y="117"/>
                    <a:pt x="56735" y="1"/>
                    <a:pt x="56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2206200" y="4296075"/>
              <a:ext cx="8475" cy="995400"/>
            </a:xfrm>
            <a:custGeom>
              <a:avLst/>
              <a:gdLst/>
              <a:ahLst/>
              <a:cxnLst/>
              <a:rect l="l" t="t" r="r" b="b"/>
              <a:pathLst>
                <a:path w="339" h="39816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39649"/>
                  </a:lnTo>
                  <a:cubicBezTo>
                    <a:pt x="3" y="39741"/>
                    <a:pt x="78" y="39816"/>
                    <a:pt x="170" y="39816"/>
                  </a:cubicBezTo>
                  <a:cubicBezTo>
                    <a:pt x="177" y="39816"/>
                    <a:pt x="184" y="39815"/>
                    <a:pt x="191" y="39815"/>
                  </a:cubicBezTo>
                  <a:cubicBezTo>
                    <a:pt x="276" y="39804"/>
                    <a:pt x="338" y="39728"/>
                    <a:pt x="338" y="39643"/>
                  </a:cubicBezTo>
                  <a:lnTo>
                    <a:pt x="338" y="168"/>
                  </a:lnTo>
                  <a:cubicBezTo>
                    <a:pt x="338" y="102"/>
                    <a:pt x="299" y="40"/>
                    <a:pt x="239" y="15"/>
                  </a:cubicBezTo>
                  <a:cubicBezTo>
                    <a:pt x="215" y="5"/>
                    <a:pt x="19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3701700" y="4296075"/>
              <a:ext cx="8475" cy="995400"/>
            </a:xfrm>
            <a:custGeom>
              <a:avLst/>
              <a:gdLst/>
              <a:ahLst/>
              <a:cxnLst/>
              <a:rect l="l" t="t" r="r" b="b"/>
              <a:pathLst>
                <a:path w="339" h="39816" extrusionOk="0">
                  <a:moveTo>
                    <a:pt x="170" y="1"/>
                  </a:moveTo>
                  <a:cubicBezTo>
                    <a:pt x="147" y="1"/>
                    <a:pt x="124" y="5"/>
                    <a:pt x="100" y="15"/>
                  </a:cubicBezTo>
                  <a:cubicBezTo>
                    <a:pt x="40" y="40"/>
                    <a:pt x="1" y="102"/>
                    <a:pt x="1" y="168"/>
                  </a:cubicBezTo>
                  <a:lnTo>
                    <a:pt x="1" y="39643"/>
                  </a:lnTo>
                  <a:cubicBezTo>
                    <a:pt x="1" y="39728"/>
                    <a:pt x="63" y="39804"/>
                    <a:pt x="148" y="39815"/>
                  </a:cubicBezTo>
                  <a:cubicBezTo>
                    <a:pt x="155" y="39815"/>
                    <a:pt x="162" y="39816"/>
                    <a:pt x="169" y="39816"/>
                  </a:cubicBezTo>
                  <a:cubicBezTo>
                    <a:pt x="261" y="39816"/>
                    <a:pt x="338" y="39741"/>
                    <a:pt x="338" y="39649"/>
                  </a:cubicBezTo>
                  <a:lnTo>
                    <a:pt x="338" y="168"/>
                  </a:lnTo>
                  <a:cubicBezTo>
                    <a:pt x="338" y="76"/>
                    <a:pt x="263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27"/>
          <p:cNvGrpSpPr/>
          <p:nvPr/>
        </p:nvGrpSpPr>
        <p:grpSpPr>
          <a:xfrm>
            <a:off x="11037194" y="15871844"/>
            <a:ext cx="953100" cy="953100"/>
            <a:chOff x="-2823056" y="475494"/>
            <a:chExt cx="953100" cy="953100"/>
          </a:xfrm>
        </p:grpSpPr>
        <p:sp>
          <p:nvSpPr>
            <p:cNvPr id="796" name="Google Shape;796;p27"/>
            <p:cNvSpPr/>
            <p:nvPr/>
          </p:nvSpPr>
          <p:spPr>
            <a:xfrm>
              <a:off x="-2823056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7" name="Google Shape;797;p27"/>
            <p:cNvCxnSpPr>
              <a:stCxn id="796" idx="0"/>
              <a:endCxn id="796" idx="2"/>
            </p:cNvCxnSpPr>
            <p:nvPr/>
          </p:nvCxnSpPr>
          <p:spPr>
            <a:xfrm>
              <a:off x="-2346506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7"/>
            <p:cNvCxnSpPr>
              <a:stCxn id="796" idx="1"/>
              <a:endCxn id="796" idx="3"/>
            </p:cNvCxnSpPr>
            <p:nvPr/>
          </p:nvCxnSpPr>
          <p:spPr>
            <a:xfrm>
              <a:off x="-2823056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9" name="Google Shape;799;p27"/>
            <p:cNvSpPr/>
            <p:nvPr/>
          </p:nvSpPr>
          <p:spPr>
            <a:xfrm>
              <a:off x="-26372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27"/>
            <p:cNvCxnSpPr>
              <a:stCxn id="799" idx="1"/>
              <a:endCxn id="799" idx="5"/>
            </p:cNvCxnSpPr>
            <p:nvPr/>
          </p:nvCxnSpPr>
          <p:spPr>
            <a:xfrm>
              <a:off x="-25520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27"/>
            <p:cNvCxnSpPr>
              <a:stCxn id="799" idx="7"/>
            </p:cNvCxnSpPr>
            <p:nvPr/>
          </p:nvCxnSpPr>
          <p:spPr>
            <a:xfrm flipH="1">
              <a:off x="-25519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2" name="Google Shape;802;p27"/>
          <p:cNvGrpSpPr/>
          <p:nvPr/>
        </p:nvGrpSpPr>
        <p:grpSpPr>
          <a:xfrm>
            <a:off x="11037194" y="475494"/>
            <a:ext cx="953100" cy="953100"/>
            <a:chOff x="-2823056" y="475494"/>
            <a:chExt cx="953100" cy="953100"/>
          </a:xfrm>
        </p:grpSpPr>
        <p:sp>
          <p:nvSpPr>
            <p:cNvPr id="803" name="Google Shape;803;p27"/>
            <p:cNvSpPr/>
            <p:nvPr/>
          </p:nvSpPr>
          <p:spPr>
            <a:xfrm>
              <a:off x="-2823056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4" name="Google Shape;804;p27"/>
            <p:cNvCxnSpPr>
              <a:stCxn id="803" idx="0"/>
              <a:endCxn id="803" idx="2"/>
            </p:cNvCxnSpPr>
            <p:nvPr/>
          </p:nvCxnSpPr>
          <p:spPr>
            <a:xfrm>
              <a:off x="-2346506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27"/>
            <p:cNvCxnSpPr>
              <a:stCxn id="803" idx="1"/>
              <a:endCxn id="803" idx="3"/>
            </p:cNvCxnSpPr>
            <p:nvPr/>
          </p:nvCxnSpPr>
          <p:spPr>
            <a:xfrm>
              <a:off x="-2823056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6" name="Google Shape;806;p27"/>
            <p:cNvSpPr/>
            <p:nvPr/>
          </p:nvSpPr>
          <p:spPr>
            <a:xfrm>
              <a:off x="-26372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7" name="Google Shape;807;p27"/>
            <p:cNvCxnSpPr>
              <a:stCxn id="806" idx="1"/>
              <a:endCxn id="806" idx="5"/>
            </p:cNvCxnSpPr>
            <p:nvPr/>
          </p:nvCxnSpPr>
          <p:spPr>
            <a:xfrm>
              <a:off x="-25520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27"/>
            <p:cNvCxnSpPr>
              <a:stCxn id="806" idx="7"/>
            </p:cNvCxnSpPr>
            <p:nvPr/>
          </p:nvCxnSpPr>
          <p:spPr>
            <a:xfrm flipH="1">
              <a:off x="-25519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4261851" y="5266074"/>
            <a:ext cx="5166360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800"/>
            </a:pPr>
            <a:r>
              <a:rPr lang="en-US" sz="6000" b="1" u="sng" dirty="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ppins"/>
              </a:rPr>
              <a:t>ADVANTAGES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6215" y="5266074"/>
            <a:ext cx="6069886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800"/>
            </a:pPr>
            <a:r>
              <a:rPr lang="en-US" sz="6000" b="1" u="sng" dirty="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ppins"/>
              </a:rPr>
              <a:t>DISADVANTAGES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7569" y="7909432"/>
            <a:ext cx="720172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+ Overcoming Local Optima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+ Simplicity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+ Memory Efficiency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+ Exploitation Balance</a:t>
            </a:r>
            <a:endParaRPr lang="en-US" sz="3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0110" y="7909432"/>
            <a:ext cx="79857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- Computational Cost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- Repetitive Search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- Lack of Guaranteed Global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- Sensitivity to Initial States</a:t>
            </a:r>
            <a:endParaRPr lang="en-US" sz="3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912647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4"/>
          <p:cNvGrpSpPr/>
          <p:nvPr/>
        </p:nvGrpSpPr>
        <p:grpSpPr>
          <a:xfrm>
            <a:off x="457194" y="475494"/>
            <a:ext cx="3094628" cy="3038418"/>
            <a:chOff x="457194" y="475494"/>
            <a:chExt cx="3094628" cy="3038418"/>
          </a:xfrm>
        </p:grpSpPr>
        <p:sp>
          <p:nvSpPr>
            <p:cNvPr id="292" name="Google Shape;292;p24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4"/>
            <p:cNvCxnSpPr>
              <a:stCxn id="292" idx="0"/>
              <a:endCxn id="292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24"/>
            <p:cNvCxnSpPr>
              <a:stCxn id="292" idx="1"/>
              <a:endCxn id="292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5" name="Google Shape;295;p24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4"/>
            <p:cNvGrpSpPr/>
            <p:nvPr/>
          </p:nvGrpSpPr>
          <p:grpSpPr>
            <a:xfrm>
              <a:off x="1410434" y="598211"/>
              <a:ext cx="2141388" cy="707810"/>
              <a:chOff x="1111200" y="531918"/>
              <a:chExt cx="2835900" cy="485633"/>
            </a:xfrm>
          </p:grpSpPr>
          <p:cxnSp>
            <p:nvCxnSpPr>
              <p:cNvPr id="297" name="Google Shape;297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9" name="Google Shape;299;p24"/>
            <p:cNvSpPr/>
            <p:nvPr/>
          </p:nvSpPr>
          <p:spPr>
            <a:xfrm>
              <a:off x="1466577" y="68334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466577" y="89637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1466577" y="1109400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2" name="Google Shape;302;p24"/>
            <p:cNvCxnSpPr>
              <a:stCxn id="295" idx="1"/>
              <a:endCxn id="295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24"/>
            <p:cNvCxnSpPr>
              <a:stCxn id="295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4" name="Google Shape;304;p24"/>
            <p:cNvGrpSpPr/>
            <p:nvPr/>
          </p:nvGrpSpPr>
          <p:grpSpPr>
            <a:xfrm rot="5400000">
              <a:off x="-108734" y="2117389"/>
              <a:ext cx="2085237" cy="707810"/>
              <a:chOff x="1111200" y="531918"/>
              <a:chExt cx="2835900" cy="485633"/>
            </a:xfrm>
          </p:grpSpPr>
          <p:cxnSp>
            <p:nvCxnSpPr>
              <p:cNvPr id="305" name="Google Shape;305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7" name="Google Shape;307;p24"/>
            <p:cNvSpPr/>
            <p:nvPr/>
          </p:nvSpPr>
          <p:spPr>
            <a:xfrm rot="5400000">
              <a:off x="147109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 rot="5400000">
              <a:off x="-65921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 rot="5400000">
              <a:off x="-278950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4"/>
          <p:cNvGrpSpPr/>
          <p:nvPr/>
        </p:nvGrpSpPr>
        <p:grpSpPr>
          <a:xfrm flipH="1">
            <a:off x="19488294" y="475494"/>
            <a:ext cx="3094628" cy="3038418"/>
            <a:chOff x="457194" y="475494"/>
            <a:chExt cx="3094628" cy="3038418"/>
          </a:xfrm>
        </p:grpSpPr>
        <p:sp>
          <p:nvSpPr>
            <p:cNvPr id="311" name="Google Shape;311;p24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2" name="Google Shape;312;p24"/>
            <p:cNvCxnSpPr>
              <a:stCxn id="311" idx="0"/>
              <a:endCxn id="311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24"/>
            <p:cNvCxnSpPr>
              <a:stCxn id="311" idx="1"/>
              <a:endCxn id="311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4" name="Google Shape;314;p24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24"/>
            <p:cNvGrpSpPr/>
            <p:nvPr/>
          </p:nvGrpSpPr>
          <p:grpSpPr>
            <a:xfrm>
              <a:off x="1410434" y="598211"/>
              <a:ext cx="2141388" cy="707810"/>
              <a:chOff x="1111200" y="531918"/>
              <a:chExt cx="2835900" cy="485633"/>
            </a:xfrm>
          </p:grpSpPr>
          <p:cxnSp>
            <p:nvCxnSpPr>
              <p:cNvPr id="316" name="Google Shape;316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8" name="Google Shape;318;p24"/>
            <p:cNvSpPr/>
            <p:nvPr/>
          </p:nvSpPr>
          <p:spPr>
            <a:xfrm>
              <a:off x="1466577" y="68334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1466577" y="896371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1466577" y="1109400"/>
              <a:ext cx="20532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1" name="Google Shape;321;p24"/>
            <p:cNvCxnSpPr>
              <a:stCxn id="314" idx="1"/>
              <a:endCxn id="314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24"/>
            <p:cNvCxnSpPr>
              <a:stCxn id="314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3" name="Google Shape;323;p24"/>
            <p:cNvGrpSpPr/>
            <p:nvPr/>
          </p:nvGrpSpPr>
          <p:grpSpPr>
            <a:xfrm rot="5400000">
              <a:off x="-108734" y="2117389"/>
              <a:ext cx="2085237" cy="707810"/>
              <a:chOff x="1111200" y="531918"/>
              <a:chExt cx="2835900" cy="485633"/>
            </a:xfrm>
          </p:grpSpPr>
          <p:cxnSp>
            <p:nvCxnSpPr>
              <p:cNvPr id="324" name="Google Shape;324;p24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24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6" name="Google Shape;326;p24"/>
            <p:cNvSpPr/>
            <p:nvPr/>
          </p:nvSpPr>
          <p:spPr>
            <a:xfrm rot="5400000">
              <a:off x="147109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5400000">
              <a:off x="-65921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rot="5400000">
              <a:off x="-278950" y="2427357"/>
              <a:ext cx="19995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21655677" y="14907225"/>
            <a:ext cx="885300" cy="1946811"/>
            <a:chOff x="21655677" y="14907225"/>
            <a:chExt cx="885300" cy="1946811"/>
          </a:xfrm>
        </p:grpSpPr>
        <p:sp>
          <p:nvSpPr>
            <p:cNvPr id="331" name="Google Shape;331;p24"/>
            <p:cNvSpPr/>
            <p:nvPr/>
          </p:nvSpPr>
          <p:spPr>
            <a:xfrm flipH="1">
              <a:off x="21655677" y="15968736"/>
              <a:ext cx="885300" cy="88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24"/>
            <p:cNvCxnSpPr/>
            <p:nvPr/>
          </p:nvCxnSpPr>
          <p:spPr>
            <a:xfrm>
              <a:off x="22098275" y="14907225"/>
              <a:ext cx="0" cy="151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33024" y="240750"/>
            <a:ext cx="15936600" cy="1737300"/>
          </a:xfrm>
        </p:spPr>
        <p:txBody>
          <a:bodyPr/>
          <a:lstStyle/>
          <a:p>
            <a:r>
              <a:rPr lang="en-US" dirty="0"/>
              <a:t>Pseudocode For Task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4702" y="2185481"/>
            <a:ext cx="19818220" cy="1481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random_restart_hill_climbing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(problem,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num_trials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best_path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None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best_evaluation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negative infinity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for trial in range(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num_trials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problem.get_random_state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current_value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problem.evaluate_state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path = [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while True: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neighbor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problem.get_highest_valued_successor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neighbor_value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problem.evaluate_state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(neighbor)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if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neighbor_value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current_value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		break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neighbor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current_value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neighbor_value</a:t>
            </a: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path.append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current_state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if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current_value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best_evaluation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best_evaluation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current_value</a:t>
            </a: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    	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best_path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path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xyz_list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= []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for state in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best_path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x = state[0]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y = state[1]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z =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problem.Z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[y, x]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xyz_list.append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((x, y, z))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    	return </a:t>
            </a:r>
            <a:r>
              <a:rPr lang="en-US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xyz_list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02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8"/>
          <p:cNvSpPr txBox="1">
            <a:spLocks noGrp="1"/>
          </p:cNvSpPr>
          <p:nvPr>
            <p:ph type="title"/>
          </p:nvPr>
        </p:nvSpPr>
        <p:spPr>
          <a:xfrm>
            <a:off x="740324" y="4167795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sz="15000" b="0" dirty="0">
                <a:latin typeface="Poppins"/>
                <a:ea typeface="Poppins"/>
                <a:cs typeface="Poppins"/>
              </a:rPr>
              <a:t>Task 3 </a:t>
            </a:r>
            <a:br>
              <a:rPr lang="en-US" sz="15000" b="0" dirty="0">
                <a:latin typeface="Poppins"/>
                <a:ea typeface="Poppins"/>
                <a:cs typeface="Poppins"/>
              </a:rPr>
            </a:br>
            <a:r>
              <a:rPr lang="en-US" sz="15000" b="0" dirty="0">
                <a:latin typeface="Poppins"/>
                <a:ea typeface="Poppins"/>
                <a:cs typeface="Poppins"/>
              </a:rPr>
              <a:t>Simulated Annealing Search</a:t>
            </a:r>
            <a:br>
              <a:rPr lang="en-US" sz="15000" b="0" dirty="0">
                <a:latin typeface="Poppins"/>
                <a:ea typeface="Poppins"/>
                <a:cs typeface="Poppins"/>
              </a:rPr>
            </a:br>
            <a:endParaRPr lang="en-US" sz="15000" b="0" dirty="0">
              <a:latin typeface="Poppins"/>
              <a:ea typeface="Poppins"/>
              <a:cs typeface="Poppins"/>
            </a:endParaRPr>
          </a:p>
        </p:txBody>
      </p:sp>
      <p:grpSp>
        <p:nvGrpSpPr>
          <p:cNvPr id="815" name="Google Shape;815;p28"/>
          <p:cNvGrpSpPr/>
          <p:nvPr/>
        </p:nvGrpSpPr>
        <p:grpSpPr>
          <a:xfrm>
            <a:off x="457194" y="475494"/>
            <a:ext cx="5086529" cy="5086529"/>
            <a:chOff x="457194" y="475494"/>
            <a:chExt cx="5086529" cy="5086529"/>
          </a:xfrm>
        </p:grpSpPr>
        <p:sp>
          <p:nvSpPr>
            <p:cNvPr id="816" name="Google Shape;816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7" name="Google Shape;817;p28"/>
            <p:cNvCxnSpPr>
              <a:stCxn id="816" idx="0"/>
              <a:endCxn id="816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28"/>
            <p:cNvCxnSpPr>
              <a:stCxn id="816" idx="1"/>
              <a:endCxn id="816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9" name="Google Shape;819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820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21" name="Google Shape;821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23" name="Google Shape;823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6" name="Google Shape;826;p28"/>
            <p:cNvCxnSpPr>
              <a:stCxn id="819" idx="1"/>
              <a:endCxn id="819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28"/>
            <p:cNvCxnSpPr>
              <a:stCxn id="819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28" name="Google Shape;828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29" name="Google Shape;829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31" name="Google Shape;831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28"/>
          <p:cNvGrpSpPr/>
          <p:nvPr/>
        </p:nvGrpSpPr>
        <p:grpSpPr>
          <a:xfrm rot="10800000">
            <a:off x="17490008" y="11738419"/>
            <a:ext cx="5086529" cy="5086529"/>
            <a:chOff x="457194" y="475494"/>
            <a:chExt cx="5086529" cy="5086529"/>
          </a:xfrm>
        </p:grpSpPr>
        <p:sp>
          <p:nvSpPr>
            <p:cNvPr id="835" name="Google Shape;835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6" name="Google Shape;836;p28"/>
            <p:cNvCxnSpPr>
              <a:stCxn id="835" idx="0"/>
              <a:endCxn id="835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8"/>
            <p:cNvCxnSpPr>
              <a:stCxn id="835" idx="1"/>
              <a:endCxn id="835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8" name="Google Shape;838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9" name="Google Shape;839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40" name="Google Shape;840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2" name="Google Shape;842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5" name="Google Shape;845;p28"/>
            <p:cNvCxnSpPr>
              <a:stCxn id="838" idx="1"/>
              <a:endCxn id="838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28"/>
            <p:cNvCxnSpPr>
              <a:stCxn id="838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7" name="Google Shape;847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48" name="Google Shape;848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50" name="Google Shape;850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8"/>
          <p:cNvGrpSpPr/>
          <p:nvPr/>
        </p:nvGrpSpPr>
        <p:grpSpPr>
          <a:xfrm flipH="1">
            <a:off x="17493120" y="465319"/>
            <a:ext cx="5086529" cy="5086529"/>
            <a:chOff x="457194" y="475494"/>
            <a:chExt cx="5086529" cy="5086529"/>
          </a:xfrm>
        </p:grpSpPr>
        <p:sp>
          <p:nvSpPr>
            <p:cNvPr id="854" name="Google Shape;854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855" name="Google Shape;855;p28"/>
            <p:cNvCxnSpPr>
              <a:stCxn id="854" idx="0"/>
              <a:endCxn id="854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28"/>
            <p:cNvCxnSpPr>
              <a:stCxn id="854" idx="1"/>
              <a:endCxn id="854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7" name="Google Shape;857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858" name="Google Shape;858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59" name="Google Shape;859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1" name="Google Shape;861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864" name="Google Shape;864;p28"/>
            <p:cNvCxnSpPr>
              <a:stCxn id="857" idx="1"/>
              <a:endCxn id="857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28"/>
            <p:cNvCxnSpPr>
              <a:stCxn id="857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66" name="Google Shape;866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67" name="Google Shape;867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9" name="Google Shape;869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872" name="Google Shape;872;p28"/>
          <p:cNvGrpSpPr/>
          <p:nvPr/>
        </p:nvGrpSpPr>
        <p:grpSpPr>
          <a:xfrm rot="10800000" flipH="1">
            <a:off x="460307" y="11728244"/>
            <a:ext cx="5086529" cy="5086529"/>
            <a:chOff x="457194" y="475494"/>
            <a:chExt cx="5086529" cy="5086529"/>
          </a:xfrm>
        </p:grpSpPr>
        <p:sp>
          <p:nvSpPr>
            <p:cNvPr id="873" name="Google Shape;873;p28"/>
            <p:cNvSpPr/>
            <p:nvPr/>
          </p:nvSpPr>
          <p:spPr>
            <a:xfrm>
              <a:off x="457194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4" name="Google Shape;874;p28"/>
            <p:cNvCxnSpPr>
              <a:stCxn id="873" idx="0"/>
              <a:endCxn id="873" idx="2"/>
            </p:cNvCxnSpPr>
            <p:nvPr/>
          </p:nvCxnSpPr>
          <p:spPr>
            <a:xfrm>
              <a:off x="933744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28"/>
            <p:cNvCxnSpPr>
              <a:stCxn id="873" idx="1"/>
              <a:endCxn id="873" idx="3"/>
            </p:cNvCxnSpPr>
            <p:nvPr/>
          </p:nvCxnSpPr>
          <p:spPr>
            <a:xfrm>
              <a:off x="457194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6" name="Google Shape;876;p28"/>
            <p:cNvSpPr/>
            <p:nvPr/>
          </p:nvSpPr>
          <p:spPr>
            <a:xfrm>
              <a:off x="6430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28"/>
            <p:cNvGrpSpPr/>
            <p:nvPr/>
          </p:nvGrpSpPr>
          <p:grpSpPr>
            <a:xfrm>
              <a:off x="1410399" y="598191"/>
              <a:ext cx="4133324" cy="707810"/>
              <a:chOff x="1111200" y="531918"/>
              <a:chExt cx="2835900" cy="485633"/>
            </a:xfrm>
          </p:grpSpPr>
          <p:cxnSp>
            <p:nvCxnSpPr>
              <p:cNvPr id="878" name="Google Shape;878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0" name="Google Shape;880;p28"/>
            <p:cNvSpPr/>
            <p:nvPr/>
          </p:nvSpPr>
          <p:spPr>
            <a:xfrm>
              <a:off x="1518837" y="683333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1518837" y="896366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1518837" y="1109399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3" name="Google Shape;883;p28"/>
            <p:cNvCxnSpPr>
              <a:stCxn id="876" idx="1"/>
              <a:endCxn id="876" idx="5"/>
            </p:cNvCxnSpPr>
            <p:nvPr/>
          </p:nvCxnSpPr>
          <p:spPr>
            <a:xfrm>
              <a:off x="7281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8"/>
            <p:cNvCxnSpPr>
              <a:stCxn id="876" idx="7"/>
            </p:cNvCxnSpPr>
            <p:nvPr/>
          </p:nvCxnSpPr>
          <p:spPr>
            <a:xfrm flipH="1">
              <a:off x="7282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5" name="Google Shape;885;p28"/>
            <p:cNvGrpSpPr/>
            <p:nvPr/>
          </p:nvGrpSpPr>
          <p:grpSpPr>
            <a:xfrm rot="5400000">
              <a:off x="-1132756" y="3141456"/>
              <a:ext cx="4133324" cy="707810"/>
              <a:chOff x="1111200" y="531918"/>
              <a:chExt cx="2835900" cy="485633"/>
            </a:xfrm>
          </p:grpSpPr>
          <p:cxnSp>
            <p:nvCxnSpPr>
              <p:cNvPr id="886" name="Google Shape;886;p28"/>
              <p:cNvCxnSpPr/>
              <p:nvPr/>
            </p:nvCxnSpPr>
            <p:spPr>
              <a:xfrm>
                <a:off x="1111200" y="531918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28"/>
              <p:cNvCxnSpPr/>
              <p:nvPr/>
            </p:nvCxnSpPr>
            <p:spPr>
              <a:xfrm>
                <a:off x="1111200" y="1017551"/>
                <a:ext cx="283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8" name="Google Shape;888;p28"/>
            <p:cNvSpPr/>
            <p:nvPr/>
          </p:nvSpPr>
          <p:spPr>
            <a:xfrm rot="5400000">
              <a:off x="-834781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 rot="5400000">
              <a:off x="-1047814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 rot="5400000">
              <a:off x="-1260847" y="3462987"/>
              <a:ext cx="3963300" cy="111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526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27"/>
          <p:cNvGrpSpPr/>
          <p:nvPr/>
        </p:nvGrpSpPr>
        <p:grpSpPr>
          <a:xfrm flipH="1">
            <a:off x="450963" y="858525"/>
            <a:ext cx="22125550" cy="15536700"/>
            <a:chOff x="450963" y="858525"/>
            <a:chExt cx="22125550" cy="15536700"/>
          </a:xfrm>
        </p:grpSpPr>
        <p:sp>
          <p:nvSpPr>
            <p:cNvPr id="783" name="Google Shape;783;p27"/>
            <p:cNvSpPr/>
            <p:nvPr/>
          </p:nvSpPr>
          <p:spPr>
            <a:xfrm>
              <a:off x="939300" y="858525"/>
              <a:ext cx="21161400" cy="15536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4" name="Google Shape;784;p27"/>
            <p:cNvCxnSpPr/>
            <p:nvPr/>
          </p:nvCxnSpPr>
          <p:spPr>
            <a:xfrm>
              <a:off x="450963" y="5001636"/>
              <a:ext cx="0" cy="98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27"/>
            <p:cNvCxnSpPr/>
            <p:nvPr/>
          </p:nvCxnSpPr>
          <p:spPr>
            <a:xfrm>
              <a:off x="22576513" y="5001636"/>
              <a:ext cx="0" cy="98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7" name="Google Shape;787;p27"/>
          <p:cNvSpPr txBox="1">
            <a:spLocks noGrp="1"/>
          </p:cNvSpPr>
          <p:nvPr>
            <p:ph type="title"/>
          </p:nvPr>
        </p:nvSpPr>
        <p:spPr>
          <a:xfrm>
            <a:off x="926776" y="1186062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9000" dirty="0">
                <a:solidFill>
                  <a:schemeClr val="dk2"/>
                </a:solidFill>
              </a:rPr>
              <a:t>NATURE</a:t>
            </a:r>
            <a:br>
              <a:rPr lang="en-US" sz="9000" dirty="0">
                <a:solidFill>
                  <a:schemeClr val="dk2"/>
                </a:solidFill>
              </a:rPr>
            </a:br>
            <a:r>
              <a:rPr lang="en-US" sz="9600" b="0" dirty="0">
                <a:latin typeface="Poppins"/>
                <a:ea typeface="Poppins"/>
                <a:cs typeface="Poppins"/>
              </a:rPr>
              <a:t>Simulated Annealing Search</a:t>
            </a:r>
            <a:endParaRPr lang="en-US" sz="9000" dirty="0">
              <a:solidFill>
                <a:schemeClr val="dk2"/>
              </a:solidFill>
            </a:endParaRPr>
          </a:p>
        </p:txBody>
      </p:sp>
      <p:sp>
        <p:nvSpPr>
          <p:cNvPr id="788" name="Google Shape;788;p27"/>
          <p:cNvSpPr/>
          <p:nvPr/>
        </p:nvSpPr>
        <p:spPr>
          <a:xfrm>
            <a:off x="11897529" y="7018088"/>
            <a:ext cx="8487259" cy="6553514"/>
          </a:xfrm>
          <a:custGeom>
            <a:avLst/>
            <a:gdLst/>
            <a:ahLst/>
            <a:cxnLst/>
            <a:rect l="l" t="t" r="r" b="b"/>
            <a:pathLst>
              <a:path w="61043" h="45580" extrusionOk="0">
                <a:moveTo>
                  <a:pt x="28117" y="285"/>
                </a:moveTo>
                <a:cubicBezTo>
                  <a:pt x="28184" y="339"/>
                  <a:pt x="28322" y="448"/>
                  <a:pt x="28623" y="676"/>
                </a:cubicBezTo>
                <a:lnTo>
                  <a:pt x="1887" y="676"/>
                </a:lnTo>
                <a:cubicBezTo>
                  <a:pt x="1892" y="581"/>
                  <a:pt x="1898" y="486"/>
                  <a:pt x="1908" y="388"/>
                </a:cubicBezTo>
                <a:lnTo>
                  <a:pt x="28117" y="285"/>
                </a:lnTo>
                <a:close/>
                <a:moveTo>
                  <a:pt x="31466" y="287"/>
                </a:moveTo>
                <a:cubicBezTo>
                  <a:pt x="36608" y="324"/>
                  <a:pt x="53215" y="326"/>
                  <a:pt x="58501" y="326"/>
                </a:cubicBezTo>
                <a:lnTo>
                  <a:pt x="58572" y="326"/>
                </a:lnTo>
                <a:cubicBezTo>
                  <a:pt x="58594" y="326"/>
                  <a:pt x="58622" y="325"/>
                  <a:pt x="58652" y="325"/>
                </a:cubicBezTo>
                <a:cubicBezTo>
                  <a:pt x="58769" y="325"/>
                  <a:pt x="58926" y="333"/>
                  <a:pt x="58974" y="384"/>
                </a:cubicBezTo>
                <a:cubicBezTo>
                  <a:pt x="58976" y="388"/>
                  <a:pt x="58988" y="401"/>
                  <a:pt x="58984" y="438"/>
                </a:cubicBezTo>
                <a:cubicBezTo>
                  <a:pt x="58976" y="517"/>
                  <a:pt x="58972" y="597"/>
                  <a:pt x="58967" y="676"/>
                </a:cubicBezTo>
                <a:lnTo>
                  <a:pt x="30961" y="676"/>
                </a:lnTo>
                <a:cubicBezTo>
                  <a:pt x="31259" y="450"/>
                  <a:pt x="31400" y="341"/>
                  <a:pt x="31466" y="287"/>
                </a:cubicBezTo>
                <a:close/>
                <a:moveTo>
                  <a:pt x="28637" y="47"/>
                </a:moveTo>
                <a:lnTo>
                  <a:pt x="29712" y="1068"/>
                </a:lnTo>
                <a:lnTo>
                  <a:pt x="30927" y="47"/>
                </a:lnTo>
                <a:close/>
                <a:moveTo>
                  <a:pt x="59599" y="860"/>
                </a:moveTo>
                <a:lnTo>
                  <a:pt x="59599" y="12614"/>
                </a:lnTo>
                <a:cubicBezTo>
                  <a:pt x="59513" y="12588"/>
                  <a:pt x="59420" y="12574"/>
                  <a:pt x="59323" y="12574"/>
                </a:cubicBezTo>
                <a:cubicBezTo>
                  <a:pt x="59311" y="12574"/>
                  <a:pt x="59299" y="12574"/>
                  <a:pt x="59286" y="12575"/>
                </a:cubicBezTo>
                <a:cubicBezTo>
                  <a:pt x="59282" y="12471"/>
                  <a:pt x="59276" y="12366"/>
                  <a:pt x="59270" y="12260"/>
                </a:cubicBezTo>
                <a:cubicBezTo>
                  <a:pt x="59247" y="11883"/>
                  <a:pt x="59226" y="1246"/>
                  <a:pt x="59237" y="860"/>
                </a:cubicBezTo>
                <a:close/>
                <a:moveTo>
                  <a:pt x="1600" y="860"/>
                </a:moveTo>
                <a:cubicBezTo>
                  <a:pt x="1600" y="910"/>
                  <a:pt x="1595" y="960"/>
                  <a:pt x="1595" y="1012"/>
                </a:cubicBezTo>
                <a:cubicBezTo>
                  <a:pt x="1595" y="1308"/>
                  <a:pt x="1612" y="11844"/>
                  <a:pt x="1629" y="12132"/>
                </a:cubicBezTo>
                <a:cubicBezTo>
                  <a:pt x="1639" y="12274"/>
                  <a:pt x="1645" y="12424"/>
                  <a:pt x="1651" y="12573"/>
                </a:cubicBezTo>
                <a:cubicBezTo>
                  <a:pt x="1527" y="12575"/>
                  <a:pt x="1409" y="12598"/>
                  <a:pt x="1301" y="12643"/>
                </a:cubicBezTo>
                <a:lnTo>
                  <a:pt x="1301" y="860"/>
                </a:lnTo>
                <a:close/>
                <a:moveTo>
                  <a:pt x="2002" y="17417"/>
                </a:moveTo>
                <a:cubicBezTo>
                  <a:pt x="2073" y="17417"/>
                  <a:pt x="2148" y="17430"/>
                  <a:pt x="2223" y="17464"/>
                </a:cubicBezTo>
                <a:cubicBezTo>
                  <a:pt x="2322" y="17509"/>
                  <a:pt x="2405" y="17605"/>
                  <a:pt x="2434" y="17704"/>
                </a:cubicBezTo>
                <a:cubicBezTo>
                  <a:pt x="2440" y="17727"/>
                  <a:pt x="2444" y="17750"/>
                  <a:pt x="2444" y="17772"/>
                </a:cubicBezTo>
                <a:cubicBezTo>
                  <a:pt x="2444" y="17805"/>
                  <a:pt x="2436" y="17837"/>
                  <a:pt x="2417" y="17863"/>
                </a:cubicBezTo>
                <a:cubicBezTo>
                  <a:pt x="2382" y="17920"/>
                  <a:pt x="2303" y="17953"/>
                  <a:pt x="2221" y="17953"/>
                </a:cubicBezTo>
                <a:cubicBezTo>
                  <a:pt x="2194" y="17953"/>
                  <a:pt x="2167" y="17950"/>
                  <a:pt x="2140" y="17942"/>
                </a:cubicBezTo>
                <a:cubicBezTo>
                  <a:pt x="2034" y="17913"/>
                  <a:pt x="1931" y="17834"/>
                  <a:pt x="1838" y="17706"/>
                </a:cubicBezTo>
                <a:cubicBezTo>
                  <a:pt x="1786" y="17640"/>
                  <a:pt x="1744" y="17565"/>
                  <a:pt x="1707" y="17487"/>
                </a:cubicBezTo>
                <a:cubicBezTo>
                  <a:pt x="1726" y="17478"/>
                  <a:pt x="1742" y="17470"/>
                  <a:pt x="1761" y="17464"/>
                </a:cubicBezTo>
                <a:cubicBezTo>
                  <a:pt x="1826" y="17439"/>
                  <a:pt x="1910" y="17417"/>
                  <a:pt x="2002" y="17417"/>
                </a:cubicBezTo>
                <a:close/>
                <a:moveTo>
                  <a:pt x="58991" y="17417"/>
                </a:moveTo>
                <a:cubicBezTo>
                  <a:pt x="59084" y="17417"/>
                  <a:pt x="59168" y="17439"/>
                  <a:pt x="59232" y="17464"/>
                </a:cubicBezTo>
                <a:cubicBezTo>
                  <a:pt x="59251" y="17470"/>
                  <a:pt x="59268" y="17478"/>
                  <a:pt x="59286" y="17487"/>
                </a:cubicBezTo>
                <a:cubicBezTo>
                  <a:pt x="59249" y="17565"/>
                  <a:pt x="59208" y="17638"/>
                  <a:pt x="59156" y="17706"/>
                </a:cubicBezTo>
                <a:cubicBezTo>
                  <a:pt x="59061" y="17834"/>
                  <a:pt x="58959" y="17913"/>
                  <a:pt x="58854" y="17942"/>
                </a:cubicBezTo>
                <a:cubicBezTo>
                  <a:pt x="58827" y="17950"/>
                  <a:pt x="58799" y="17953"/>
                  <a:pt x="58772" y="17953"/>
                </a:cubicBezTo>
                <a:cubicBezTo>
                  <a:pt x="58690" y="17953"/>
                  <a:pt x="58612" y="17920"/>
                  <a:pt x="58576" y="17863"/>
                </a:cubicBezTo>
                <a:cubicBezTo>
                  <a:pt x="58539" y="17810"/>
                  <a:pt x="58547" y="17747"/>
                  <a:pt x="58559" y="17704"/>
                </a:cubicBezTo>
                <a:cubicBezTo>
                  <a:pt x="58586" y="17607"/>
                  <a:pt x="58673" y="17507"/>
                  <a:pt x="58769" y="17464"/>
                </a:cubicBezTo>
                <a:cubicBezTo>
                  <a:pt x="58845" y="17430"/>
                  <a:pt x="58920" y="17417"/>
                  <a:pt x="58991" y="17417"/>
                </a:cubicBezTo>
                <a:close/>
                <a:moveTo>
                  <a:pt x="1258" y="19147"/>
                </a:moveTo>
                <a:cubicBezTo>
                  <a:pt x="1622" y="19166"/>
                  <a:pt x="1964" y="19367"/>
                  <a:pt x="2099" y="19454"/>
                </a:cubicBezTo>
                <a:cubicBezTo>
                  <a:pt x="2192" y="19516"/>
                  <a:pt x="2407" y="19677"/>
                  <a:pt x="2407" y="19851"/>
                </a:cubicBezTo>
                <a:cubicBezTo>
                  <a:pt x="2407" y="19868"/>
                  <a:pt x="2405" y="19882"/>
                  <a:pt x="2403" y="19899"/>
                </a:cubicBezTo>
                <a:cubicBezTo>
                  <a:pt x="2382" y="19984"/>
                  <a:pt x="2295" y="20063"/>
                  <a:pt x="2188" y="20092"/>
                </a:cubicBezTo>
                <a:cubicBezTo>
                  <a:pt x="2150" y="20102"/>
                  <a:pt x="2110" y="20107"/>
                  <a:pt x="2070" y="20107"/>
                </a:cubicBezTo>
                <a:cubicBezTo>
                  <a:pt x="1910" y="20107"/>
                  <a:pt x="1736" y="20026"/>
                  <a:pt x="1604" y="19882"/>
                </a:cubicBezTo>
                <a:cubicBezTo>
                  <a:pt x="1432" y="19696"/>
                  <a:pt x="1343" y="19443"/>
                  <a:pt x="1279" y="19220"/>
                </a:cubicBezTo>
                <a:cubicBezTo>
                  <a:pt x="1272" y="19195"/>
                  <a:pt x="1264" y="19170"/>
                  <a:pt x="1258" y="19147"/>
                </a:cubicBezTo>
                <a:close/>
                <a:moveTo>
                  <a:pt x="59736" y="19147"/>
                </a:moveTo>
                <a:lnTo>
                  <a:pt x="59736" y="19147"/>
                </a:lnTo>
                <a:cubicBezTo>
                  <a:pt x="59727" y="19170"/>
                  <a:pt x="59721" y="19195"/>
                  <a:pt x="59715" y="19220"/>
                </a:cubicBezTo>
                <a:cubicBezTo>
                  <a:pt x="59651" y="19443"/>
                  <a:pt x="59562" y="19696"/>
                  <a:pt x="59390" y="19882"/>
                </a:cubicBezTo>
                <a:cubicBezTo>
                  <a:pt x="59257" y="20026"/>
                  <a:pt x="59084" y="20107"/>
                  <a:pt x="58922" y="20107"/>
                </a:cubicBezTo>
                <a:cubicBezTo>
                  <a:pt x="58882" y="20107"/>
                  <a:pt x="58842" y="20102"/>
                  <a:pt x="58804" y="20092"/>
                </a:cubicBezTo>
                <a:cubicBezTo>
                  <a:pt x="58696" y="20063"/>
                  <a:pt x="58611" y="19984"/>
                  <a:pt x="58591" y="19899"/>
                </a:cubicBezTo>
                <a:cubicBezTo>
                  <a:pt x="58547" y="19711"/>
                  <a:pt x="58789" y="19524"/>
                  <a:pt x="58895" y="19454"/>
                </a:cubicBezTo>
                <a:cubicBezTo>
                  <a:pt x="59030" y="19367"/>
                  <a:pt x="59371" y="19166"/>
                  <a:pt x="59736" y="19147"/>
                </a:cubicBezTo>
                <a:close/>
                <a:moveTo>
                  <a:pt x="3071" y="22081"/>
                </a:moveTo>
                <a:cubicBezTo>
                  <a:pt x="2895" y="22081"/>
                  <a:pt x="2723" y="22100"/>
                  <a:pt x="2567" y="22119"/>
                </a:cubicBezTo>
                <a:cubicBezTo>
                  <a:pt x="2388" y="22142"/>
                  <a:pt x="2159" y="22241"/>
                  <a:pt x="2090" y="22450"/>
                </a:cubicBezTo>
                <a:cubicBezTo>
                  <a:pt x="2080" y="22487"/>
                  <a:pt x="2074" y="22521"/>
                  <a:pt x="2074" y="22554"/>
                </a:cubicBezTo>
                <a:cubicBezTo>
                  <a:pt x="2074" y="22773"/>
                  <a:pt x="2324" y="22873"/>
                  <a:pt x="2415" y="22908"/>
                </a:cubicBezTo>
                <a:lnTo>
                  <a:pt x="2449" y="22922"/>
                </a:lnTo>
                <a:cubicBezTo>
                  <a:pt x="2669" y="23005"/>
                  <a:pt x="2934" y="23051"/>
                  <a:pt x="3175" y="23051"/>
                </a:cubicBezTo>
                <a:cubicBezTo>
                  <a:pt x="3235" y="23051"/>
                  <a:pt x="3293" y="23048"/>
                  <a:pt x="3349" y="23042"/>
                </a:cubicBezTo>
                <a:lnTo>
                  <a:pt x="3407" y="23036"/>
                </a:lnTo>
                <a:cubicBezTo>
                  <a:pt x="3650" y="23013"/>
                  <a:pt x="3981" y="22980"/>
                  <a:pt x="4101" y="22744"/>
                </a:cubicBezTo>
                <a:cubicBezTo>
                  <a:pt x="4147" y="22653"/>
                  <a:pt x="4149" y="22564"/>
                  <a:pt x="4103" y="22481"/>
                </a:cubicBezTo>
                <a:cubicBezTo>
                  <a:pt x="3977" y="22239"/>
                  <a:pt x="3509" y="22121"/>
                  <a:pt x="3356" y="22100"/>
                </a:cubicBezTo>
                <a:cubicBezTo>
                  <a:pt x="3261" y="22086"/>
                  <a:pt x="3166" y="22081"/>
                  <a:pt x="3071" y="22081"/>
                </a:cubicBezTo>
                <a:close/>
                <a:moveTo>
                  <a:pt x="57922" y="22081"/>
                </a:moveTo>
                <a:cubicBezTo>
                  <a:pt x="57828" y="22081"/>
                  <a:pt x="57733" y="22086"/>
                  <a:pt x="57638" y="22100"/>
                </a:cubicBezTo>
                <a:cubicBezTo>
                  <a:pt x="57485" y="22121"/>
                  <a:pt x="57015" y="22239"/>
                  <a:pt x="56888" y="22481"/>
                </a:cubicBezTo>
                <a:cubicBezTo>
                  <a:pt x="56868" y="22521"/>
                  <a:pt x="56857" y="22564"/>
                  <a:pt x="56857" y="22608"/>
                </a:cubicBezTo>
                <a:cubicBezTo>
                  <a:pt x="56857" y="22651"/>
                  <a:pt x="56868" y="22697"/>
                  <a:pt x="56893" y="22744"/>
                </a:cubicBezTo>
                <a:cubicBezTo>
                  <a:pt x="57013" y="22980"/>
                  <a:pt x="57344" y="23013"/>
                  <a:pt x="57586" y="23036"/>
                </a:cubicBezTo>
                <a:lnTo>
                  <a:pt x="57644" y="23042"/>
                </a:lnTo>
                <a:cubicBezTo>
                  <a:pt x="57700" y="23048"/>
                  <a:pt x="57758" y="23051"/>
                  <a:pt x="57818" y="23051"/>
                </a:cubicBezTo>
                <a:cubicBezTo>
                  <a:pt x="58058" y="23051"/>
                  <a:pt x="58324" y="23005"/>
                  <a:pt x="58545" y="22922"/>
                </a:cubicBezTo>
                <a:lnTo>
                  <a:pt x="58578" y="22908"/>
                </a:lnTo>
                <a:cubicBezTo>
                  <a:pt x="58682" y="22868"/>
                  <a:pt x="58996" y="22742"/>
                  <a:pt x="58901" y="22450"/>
                </a:cubicBezTo>
                <a:cubicBezTo>
                  <a:pt x="58835" y="22241"/>
                  <a:pt x="58605" y="22142"/>
                  <a:pt x="58427" y="22119"/>
                </a:cubicBezTo>
                <a:cubicBezTo>
                  <a:pt x="58270" y="22100"/>
                  <a:pt x="58098" y="22081"/>
                  <a:pt x="57922" y="22081"/>
                </a:cubicBezTo>
                <a:close/>
                <a:moveTo>
                  <a:pt x="2069" y="25024"/>
                </a:moveTo>
                <a:cubicBezTo>
                  <a:pt x="2109" y="25024"/>
                  <a:pt x="2149" y="25030"/>
                  <a:pt x="2188" y="25041"/>
                </a:cubicBezTo>
                <a:cubicBezTo>
                  <a:pt x="2295" y="25070"/>
                  <a:pt x="2382" y="25146"/>
                  <a:pt x="2403" y="25233"/>
                </a:cubicBezTo>
                <a:cubicBezTo>
                  <a:pt x="2405" y="25248"/>
                  <a:pt x="2407" y="25264"/>
                  <a:pt x="2407" y="25279"/>
                </a:cubicBezTo>
                <a:cubicBezTo>
                  <a:pt x="2407" y="25455"/>
                  <a:pt x="2192" y="25616"/>
                  <a:pt x="2099" y="25676"/>
                </a:cubicBezTo>
                <a:cubicBezTo>
                  <a:pt x="1964" y="25765"/>
                  <a:pt x="1622" y="25966"/>
                  <a:pt x="1258" y="25985"/>
                </a:cubicBezTo>
                <a:cubicBezTo>
                  <a:pt x="1264" y="25960"/>
                  <a:pt x="1272" y="25937"/>
                  <a:pt x="1279" y="25912"/>
                </a:cubicBezTo>
                <a:cubicBezTo>
                  <a:pt x="1343" y="25689"/>
                  <a:pt x="1432" y="25436"/>
                  <a:pt x="1604" y="25250"/>
                </a:cubicBezTo>
                <a:cubicBezTo>
                  <a:pt x="1736" y="25106"/>
                  <a:pt x="1909" y="25024"/>
                  <a:pt x="2069" y="25024"/>
                </a:cubicBezTo>
                <a:close/>
                <a:moveTo>
                  <a:pt x="58924" y="25024"/>
                </a:moveTo>
                <a:cubicBezTo>
                  <a:pt x="59085" y="25024"/>
                  <a:pt x="59258" y="25106"/>
                  <a:pt x="59390" y="25250"/>
                </a:cubicBezTo>
                <a:cubicBezTo>
                  <a:pt x="59562" y="25436"/>
                  <a:pt x="59651" y="25689"/>
                  <a:pt x="59715" y="25912"/>
                </a:cubicBezTo>
                <a:cubicBezTo>
                  <a:pt x="59721" y="25937"/>
                  <a:pt x="59727" y="25960"/>
                  <a:pt x="59736" y="25985"/>
                </a:cubicBezTo>
                <a:cubicBezTo>
                  <a:pt x="59371" y="25966"/>
                  <a:pt x="59030" y="25765"/>
                  <a:pt x="58895" y="25676"/>
                </a:cubicBezTo>
                <a:cubicBezTo>
                  <a:pt x="58812" y="25623"/>
                  <a:pt x="58545" y="25428"/>
                  <a:pt x="58591" y="25233"/>
                </a:cubicBezTo>
                <a:cubicBezTo>
                  <a:pt x="58611" y="25146"/>
                  <a:pt x="58696" y="25070"/>
                  <a:pt x="58804" y="25041"/>
                </a:cubicBezTo>
                <a:cubicBezTo>
                  <a:pt x="58842" y="25030"/>
                  <a:pt x="58883" y="25024"/>
                  <a:pt x="58924" y="25024"/>
                </a:cubicBezTo>
                <a:close/>
                <a:moveTo>
                  <a:pt x="2218" y="27178"/>
                </a:moveTo>
                <a:cubicBezTo>
                  <a:pt x="2301" y="27178"/>
                  <a:pt x="2381" y="27212"/>
                  <a:pt x="2417" y="27269"/>
                </a:cubicBezTo>
                <a:cubicBezTo>
                  <a:pt x="2436" y="27296"/>
                  <a:pt x="2444" y="27327"/>
                  <a:pt x="2444" y="27360"/>
                </a:cubicBezTo>
                <a:cubicBezTo>
                  <a:pt x="2444" y="27383"/>
                  <a:pt x="2440" y="27403"/>
                  <a:pt x="2434" y="27426"/>
                </a:cubicBezTo>
                <a:cubicBezTo>
                  <a:pt x="2405" y="27528"/>
                  <a:pt x="2322" y="27623"/>
                  <a:pt x="2223" y="27668"/>
                </a:cubicBezTo>
                <a:cubicBezTo>
                  <a:pt x="2148" y="27702"/>
                  <a:pt x="2073" y="27715"/>
                  <a:pt x="2002" y="27715"/>
                </a:cubicBezTo>
                <a:cubicBezTo>
                  <a:pt x="1910" y="27715"/>
                  <a:pt x="1826" y="27693"/>
                  <a:pt x="1761" y="27668"/>
                </a:cubicBezTo>
                <a:cubicBezTo>
                  <a:pt x="1742" y="27662"/>
                  <a:pt x="1726" y="27654"/>
                  <a:pt x="1707" y="27646"/>
                </a:cubicBezTo>
                <a:cubicBezTo>
                  <a:pt x="1744" y="27567"/>
                  <a:pt x="1786" y="27492"/>
                  <a:pt x="1838" y="27426"/>
                </a:cubicBezTo>
                <a:cubicBezTo>
                  <a:pt x="1931" y="27298"/>
                  <a:pt x="2034" y="27219"/>
                  <a:pt x="2140" y="27188"/>
                </a:cubicBezTo>
                <a:cubicBezTo>
                  <a:pt x="2165" y="27181"/>
                  <a:pt x="2192" y="27178"/>
                  <a:pt x="2218" y="27178"/>
                </a:cubicBezTo>
                <a:close/>
                <a:moveTo>
                  <a:pt x="58776" y="27178"/>
                </a:moveTo>
                <a:cubicBezTo>
                  <a:pt x="58802" y="27178"/>
                  <a:pt x="58828" y="27181"/>
                  <a:pt x="58854" y="27188"/>
                </a:cubicBezTo>
                <a:cubicBezTo>
                  <a:pt x="58959" y="27219"/>
                  <a:pt x="59061" y="27298"/>
                  <a:pt x="59156" y="27426"/>
                </a:cubicBezTo>
                <a:cubicBezTo>
                  <a:pt x="59208" y="27492"/>
                  <a:pt x="59249" y="27567"/>
                  <a:pt x="59286" y="27646"/>
                </a:cubicBezTo>
                <a:cubicBezTo>
                  <a:pt x="59268" y="27654"/>
                  <a:pt x="59251" y="27662"/>
                  <a:pt x="59232" y="27668"/>
                </a:cubicBezTo>
                <a:cubicBezTo>
                  <a:pt x="59168" y="27693"/>
                  <a:pt x="59084" y="27715"/>
                  <a:pt x="58991" y="27715"/>
                </a:cubicBezTo>
                <a:cubicBezTo>
                  <a:pt x="58920" y="27715"/>
                  <a:pt x="58845" y="27702"/>
                  <a:pt x="58769" y="27668"/>
                </a:cubicBezTo>
                <a:cubicBezTo>
                  <a:pt x="58673" y="27625"/>
                  <a:pt x="58586" y="27526"/>
                  <a:pt x="58559" y="27426"/>
                </a:cubicBezTo>
                <a:cubicBezTo>
                  <a:pt x="58547" y="27385"/>
                  <a:pt x="58539" y="27323"/>
                  <a:pt x="58576" y="27269"/>
                </a:cubicBezTo>
                <a:cubicBezTo>
                  <a:pt x="58612" y="27212"/>
                  <a:pt x="58692" y="27178"/>
                  <a:pt x="58776" y="27178"/>
                </a:cubicBezTo>
                <a:close/>
                <a:moveTo>
                  <a:pt x="1303" y="32489"/>
                </a:moveTo>
                <a:cubicBezTo>
                  <a:pt x="1409" y="32535"/>
                  <a:pt x="1531" y="32560"/>
                  <a:pt x="1658" y="32560"/>
                </a:cubicBezTo>
                <a:cubicBezTo>
                  <a:pt x="1651" y="32754"/>
                  <a:pt x="1641" y="43483"/>
                  <a:pt x="1629" y="43671"/>
                </a:cubicBezTo>
                <a:lnTo>
                  <a:pt x="1672" y="43673"/>
                </a:lnTo>
                <a:lnTo>
                  <a:pt x="1629" y="43682"/>
                </a:lnTo>
                <a:cubicBezTo>
                  <a:pt x="1612" y="43959"/>
                  <a:pt x="1595" y="44245"/>
                  <a:pt x="1595" y="44539"/>
                </a:cubicBezTo>
                <a:cubicBezTo>
                  <a:pt x="1595" y="44593"/>
                  <a:pt x="1600" y="44640"/>
                  <a:pt x="1600" y="44692"/>
                </a:cubicBezTo>
                <a:lnTo>
                  <a:pt x="1303" y="44692"/>
                </a:lnTo>
                <a:lnTo>
                  <a:pt x="1303" y="32489"/>
                </a:lnTo>
                <a:close/>
                <a:moveTo>
                  <a:pt x="59599" y="32518"/>
                </a:moveTo>
                <a:lnTo>
                  <a:pt x="59599" y="44692"/>
                </a:lnTo>
                <a:lnTo>
                  <a:pt x="59237" y="44692"/>
                </a:lnTo>
                <a:cubicBezTo>
                  <a:pt x="59226" y="44307"/>
                  <a:pt x="59247" y="43920"/>
                  <a:pt x="59270" y="43543"/>
                </a:cubicBezTo>
                <a:cubicBezTo>
                  <a:pt x="59280" y="43390"/>
                  <a:pt x="59288" y="32707"/>
                  <a:pt x="59295" y="32558"/>
                </a:cubicBezTo>
                <a:cubicBezTo>
                  <a:pt x="59307" y="32558"/>
                  <a:pt x="59319" y="32558"/>
                  <a:pt x="59331" y="32558"/>
                </a:cubicBezTo>
                <a:cubicBezTo>
                  <a:pt x="59425" y="32558"/>
                  <a:pt x="59514" y="32544"/>
                  <a:pt x="59599" y="32518"/>
                </a:cubicBezTo>
                <a:close/>
                <a:moveTo>
                  <a:pt x="28861" y="856"/>
                </a:moveTo>
                <a:cubicBezTo>
                  <a:pt x="29047" y="995"/>
                  <a:pt x="29275" y="1165"/>
                  <a:pt x="29557" y="1376"/>
                </a:cubicBezTo>
                <a:cubicBezTo>
                  <a:pt x="29294" y="1571"/>
                  <a:pt x="29020" y="1774"/>
                  <a:pt x="28755" y="1970"/>
                </a:cubicBezTo>
                <a:cubicBezTo>
                  <a:pt x="28720" y="1997"/>
                  <a:pt x="28697" y="2039"/>
                  <a:pt x="28697" y="2084"/>
                </a:cubicBezTo>
                <a:cubicBezTo>
                  <a:pt x="28697" y="2113"/>
                  <a:pt x="28708" y="2142"/>
                  <a:pt x="28726" y="2167"/>
                </a:cubicBezTo>
                <a:cubicBezTo>
                  <a:pt x="28753" y="2204"/>
                  <a:pt x="28796" y="2223"/>
                  <a:pt x="28839" y="2223"/>
                </a:cubicBezTo>
                <a:cubicBezTo>
                  <a:pt x="28868" y="2223"/>
                  <a:pt x="28898" y="2215"/>
                  <a:pt x="28923" y="2196"/>
                </a:cubicBezTo>
                <a:cubicBezTo>
                  <a:pt x="29252" y="1952"/>
                  <a:pt x="29540" y="1738"/>
                  <a:pt x="29793" y="1550"/>
                </a:cubicBezTo>
                <a:cubicBezTo>
                  <a:pt x="30043" y="1738"/>
                  <a:pt x="30331" y="1952"/>
                  <a:pt x="30662" y="2196"/>
                </a:cubicBezTo>
                <a:cubicBezTo>
                  <a:pt x="30688" y="2215"/>
                  <a:pt x="30717" y="2223"/>
                  <a:pt x="30746" y="2223"/>
                </a:cubicBezTo>
                <a:cubicBezTo>
                  <a:pt x="30788" y="2223"/>
                  <a:pt x="30830" y="2204"/>
                  <a:pt x="30857" y="2167"/>
                </a:cubicBezTo>
                <a:cubicBezTo>
                  <a:pt x="30880" y="2138"/>
                  <a:pt x="30890" y="2101"/>
                  <a:pt x="30884" y="2064"/>
                </a:cubicBezTo>
                <a:cubicBezTo>
                  <a:pt x="30878" y="2026"/>
                  <a:pt x="30859" y="1993"/>
                  <a:pt x="30828" y="1970"/>
                </a:cubicBezTo>
                <a:cubicBezTo>
                  <a:pt x="30563" y="1774"/>
                  <a:pt x="30290" y="1571"/>
                  <a:pt x="30027" y="1376"/>
                </a:cubicBezTo>
                <a:cubicBezTo>
                  <a:pt x="30306" y="1169"/>
                  <a:pt x="30532" y="999"/>
                  <a:pt x="30716" y="860"/>
                </a:cubicBezTo>
                <a:lnTo>
                  <a:pt x="58957" y="860"/>
                </a:lnTo>
                <a:cubicBezTo>
                  <a:pt x="58945" y="1254"/>
                  <a:pt x="58967" y="11893"/>
                  <a:pt x="58990" y="12277"/>
                </a:cubicBezTo>
                <a:lnTo>
                  <a:pt x="58990" y="12293"/>
                </a:lnTo>
                <a:cubicBezTo>
                  <a:pt x="58996" y="12403"/>
                  <a:pt x="59003" y="12513"/>
                  <a:pt x="59009" y="12622"/>
                </a:cubicBezTo>
                <a:cubicBezTo>
                  <a:pt x="58524" y="12753"/>
                  <a:pt x="58241" y="13080"/>
                  <a:pt x="58147" y="13627"/>
                </a:cubicBezTo>
                <a:cubicBezTo>
                  <a:pt x="58127" y="13745"/>
                  <a:pt x="58116" y="13865"/>
                  <a:pt x="58116" y="13985"/>
                </a:cubicBezTo>
                <a:cubicBezTo>
                  <a:pt x="58116" y="14244"/>
                  <a:pt x="58162" y="14496"/>
                  <a:pt x="58253" y="14737"/>
                </a:cubicBezTo>
                <a:cubicBezTo>
                  <a:pt x="58381" y="15076"/>
                  <a:pt x="58595" y="15376"/>
                  <a:pt x="58800" y="15666"/>
                </a:cubicBezTo>
                <a:cubicBezTo>
                  <a:pt x="59092" y="16076"/>
                  <a:pt x="59365" y="16464"/>
                  <a:pt x="59392" y="16923"/>
                </a:cubicBezTo>
                <a:cubicBezTo>
                  <a:pt x="59398" y="17021"/>
                  <a:pt x="59390" y="17118"/>
                  <a:pt x="59371" y="17217"/>
                </a:cubicBezTo>
                <a:cubicBezTo>
                  <a:pt x="59359" y="17211"/>
                  <a:pt x="59346" y="17207"/>
                  <a:pt x="59332" y="17201"/>
                </a:cubicBezTo>
                <a:cubicBezTo>
                  <a:pt x="59220" y="17158"/>
                  <a:pt x="59106" y="17137"/>
                  <a:pt x="58995" y="17137"/>
                </a:cubicBezTo>
                <a:cubicBezTo>
                  <a:pt x="58876" y="17137"/>
                  <a:pt x="58760" y="17161"/>
                  <a:pt x="58653" y="17209"/>
                </a:cubicBezTo>
                <a:cubicBezTo>
                  <a:pt x="58483" y="17286"/>
                  <a:pt x="58340" y="17449"/>
                  <a:pt x="58288" y="17627"/>
                </a:cubicBezTo>
                <a:cubicBezTo>
                  <a:pt x="58247" y="17768"/>
                  <a:pt x="58267" y="17907"/>
                  <a:pt x="58342" y="18019"/>
                </a:cubicBezTo>
                <a:cubicBezTo>
                  <a:pt x="58431" y="18156"/>
                  <a:pt x="58595" y="18235"/>
                  <a:pt x="58770" y="18235"/>
                </a:cubicBezTo>
                <a:cubicBezTo>
                  <a:pt x="58822" y="18235"/>
                  <a:pt x="58876" y="18228"/>
                  <a:pt x="58928" y="18213"/>
                </a:cubicBezTo>
                <a:cubicBezTo>
                  <a:pt x="59096" y="18168"/>
                  <a:pt x="59249" y="18052"/>
                  <a:pt x="59382" y="17874"/>
                </a:cubicBezTo>
                <a:cubicBezTo>
                  <a:pt x="59433" y="17803"/>
                  <a:pt x="59481" y="17727"/>
                  <a:pt x="59520" y="17646"/>
                </a:cubicBezTo>
                <a:cubicBezTo>
                  <a:pt x="59611" y="17729"/>
                  <a:pt x="59682" y="17828"/>
                  <a:pt x="59729" y="17934"/>
                </a:cubicBezTo>
                <a:cubicBezTo>
                  <a:pt x="59841" y="18189"/>
                  <a:pt x="59864" y="18493"/>
                  <a:pt x="59798" y="18866"/>
                </a:cubicBezTo>
                <a:cubicBezTo>
                  <a:pt x="59792" y="18866"/>
                  <a:pt x="59787" y="18866"/>
                  <a:pt x="59781" y="18866"/>
                </a:cubicBezTo>
                <a:cubicBezTo>
                  <a:pt x="59450" y="18866"/>
                  <a:pt x="59090" y="18988"/>
                  <a:pt x="58740" y="19220"/>
                </a:cubicBezTo>
                <a:cubicBezTo>
                  <a:pt x="58547" y="19348"/>
                  <a:pt x="58234" y="19615"/>
                  <a:pt x="58317" y="19963"/>
                </a:cubicBezTo>
                <a:cubicBezTo>
                  <a:pt x="58361" y="20147"/>
                  <a:pt x="58522" y="20305"/>
                  <a:pt x="58729" y="20363"/>
                </a:cubicBezTo>
                <a:cubicBezTo>
                  <a:pt x="58791" y="20380"/>
                  <a:pt x="58855" y="20388"/>
                  <a:pt x="58921" y="20388"/>
                </a:cubicBezTo>
                <a:cubicBezTo>
                  <a:pt x="59160" y="20388"/>
                  <a:pt x="59411" y="20275"/>
                  <a:pt x="59597" y="20073"/>
                </a:cubicBezTo>
                <a:cubicBezTo>
                  <a:pt x="59806" y="19845"/>
                  <a:pt x="59910" y="19553"/>
                  <a:pt x="59984" y="19298"/>
                </a:cubicBezTo>
                <a:cubicBezTo>
                  <a:pt x="59997" y="19257"/>
                  <a:pt x="60007" y="19216"/>
                  <a:pt x="60017" y="19174"/>
                </a:cubicBezTo>
                <a:cubicBezTo>
                  <a:pt x="60086" y="19193"/>
                  <a:pt x="60152" y="19220"/>
                  <a:pt x="60212" y="19255"/>
                </a:cubicBezTo>
                <a:cubicBezTo>
                  <a:pt x="60609" y="19491"/>
                  <a:pt x="60690" y="20036"/>
                  <a:pt x="60707" y="20259"/>
                </a:cubicBezTo>
                <a:cubicBezTo>
                  <a:pt x="60754" y="20961"/>
                  <a:pt x="60487" y="21736"/>
                  <a:pt x="60007" y="22278"/>
                </a:cubicBezTo>
                <a:cubicBezTo>
                  <a:pt x="59978" y="22309"/>
                  <a:pt x="59947" y="22342"/>
                  <a:pt x="59914" y="22378"/>
                </a:cubicBezTo>
                <a:cubicBezTo>
                  <a:pt x="59541" y="22071"/>
                  <a:pt x="59112" y="21899"/>
                  <a:pt x="58653" y="21877"/>
                </a:cubicBezTo>
                <a:cubicBezTo>
                  <a:pt x="58650" y="21876"/>
                  <a:pt x="58648" y="21876"/>
                  <a:pt x="58645" y="21876"/>
                </a:cubicBezTo>
                <a:cubicBezTo>
                  <a:pt x="58572" y="21876"/>
                  <a:pt x="58510" y="21935"/>
                  <a:pt x="58506" y="22011"/>
                </a:cubicBezTo>
                <a:cubicBezTo>
                  <a:pt x="58506" y="22084"/>
                  <a:pt x="58562" y="22154"/>
                  <a:pt x="58640" y="22156"/>
                </a:cubicBezTo>
                <a:cubicBezTo>
                  <a:pt x="59083" y="22179"/>
                  <a:pt x="59435" y="22359"/>
                  <a:pt x="59698" y="22566"/>
                </a:cubicBezTo>
                <a:cubicBezTo>
                  <a:pt x="59435" y="22773"/>
                  <a:pt x="59083" y="22953"/>
                  <a:pt x="58640" y="22974"/>
                </a:cubicBezTo>
                <a:cubicBezTo>
                  <a:pt x="58566" y="22978"/>
                  <a:pt x="58510" y="23042"/>
                  <a:pt x="58506" y="23121"/>
                </a:cubicBezTo>
                <a:cubicBezTo>
                  <a:pt x="58510" y="23197"/>
                  <a:pt x="58572" y="23256"/>
                  <a:pt x="58645" y="23256"/>
                </a:cubicBezTo>
                <a:cubicBezTo>
                  <a:pt x="58648" y="23256"/>
                  <a:pt x="58650" y="23256"/>
                  <a:pt x="58653" y="23256"/>
                </a:cubicBezTo>
                <a:cubicBezTo>
                  <a:pt x="59112" y="23233"/>
                  <a:pt x="59541" y="23061"/>
                  <a:pt x="59914" y="22755"/>
                </a:cubicBezTo>
                <a:cubicBezTo>
                  <a:pt x="59947" y="22788"/>
                  <a:pt x="59978" y="22823"/>
                  <a:pt x="60007" y="22854"/>
                </a:cubicBezTo>
                <a:cubicBezTo>
                  <a:pt x="60487" y="23397"/>
                  <a:pt x="60754" y="24169"/>
                  <a:pt x="60707" y="24873"/>
                </a:cubicBezTo>
                <a:cubicBezTo>
                  <a:pt x="60690" y="25097"/>
                  <a:pt x="60609" y="25641"/>
                  <a:pt x="60212" y="25877"/>
                </a:cubicBezTo>
                <a:cubicBezTo>
                  <a:pt x="60152" y="25912"/>
                  <a:pt x="60086" y="25939"/>
                  <a:pt x="60017" y="25958"/>
                </a:cubicBezTo>
                <a:cubicBezTo>
                  <a:pt x="60007" y="25917"/>
                  <a:pt x="59997" y="25875"/>
                  <a:pt x="59984" y="25834"/>
                </a:cubicBezTo>
                <a:cubicBezTo>
                  <a:pt x="59910" y="25579"/>
                  <a:pt x="59806" y="25287"/>
                  <a:pt x="59597" y="25059"/>
                </a:cubicBezTo>
                <a:cubicBezTo>
                  <a:pt x="59411" y="24857"/>
                  <a:pt x="59160" y="24744"/>
                  <a:pt x="58921" y="24744"/>
                </a:cubicBezTo>
                <a:cubicBezTo>
                  <a:pt x="58855" y="24744"/>
                  <a:pt x="58791" y="24752"/>
                  <a:pt x="58729" y="24769"/>
                </a:cubicBezTo>
                <a:cubicBezTo>
                  <a:pt x="58522" y="24827"/>
                  <a:pt x="58361" y="24983"/>
                  <a:pt x="58317" y="25169"/>
                </a:cubicBezTo>
                <a:cubicBezTo>
                  <a:pt x="58234" y="25517"/>
                  <a:pt x="58547" y="25784"/>
                  <a:pt x="58740" y="25912"/>
                </a:cubicBezTo>
                <a:cubicBezTo>
                  <a:pt x="59093" y="26145"/>
                  <a:pt x="59456" y="26267"/>
                  <a:pt x="59789" y="26267"/>
                </a:cubicBezTo>
                <a:cubicBezTo>
                  <a:pt x="59792" y="26267"/>
                  <a:pt x="59795" y="26267"/>
                  <a:pt x="59798" y="26267"/>
                </a:cubicBezTo>
                <a:lnTo>
                  <a:pt x="59798" y="26267"/>
                </a:lnTo>
                <a:cubicBezTo>
                  <a:pt x="59864" y="26639"/>
                  <a:pt x="59841" y="26944"/>
                  <a:pt x="59729" y="27198"/>
                </a:cubicBezTo>
                <a:cubicBezTo>
                  <a:pt x="59682" y="27304"/>
                  <a:pt x="59611" y="27401"/>
                  <a:pt x="59520" y="27486"/>
                </a:cubicBezTo>
                <a:cubicBezTo>
                  <a:pt x="59481" y="27405"/>
                  <a:pt x="59433" y="27329"/>
                  <a:pt x="59382" y="27258"/>
                </a:cubicBezTo>
                <a:cubicBezTo>
                  <a:pt x="59249" y="27078"/>
                  <a:pt x="59096" y="26964"/>
                  <a:pt x="58928" y="26919"/>
                </a:cubicBezTo>
                <a:cubicBezTo>
                  <a:pt x="58876" y="26904"/>
                  <a:pt x="58822" y="26897"/>
                  <a:pt x="58770" y="26897"/>
                </a:cubicBezTo>
                <a:cubicBezTo>
                  <a:pt x="58595" y="26897"/>
                  <a:pt x="58431" y="26976"/>
                  <a:pt x="58342" y="27114"/>
                </a:cubicBezTo>
                <a:cubicBezTo>
                  <a:pt x="58267" y="27225"/>
                  <a:pt x="58247" y="27364"/>
                  <a:pt x="58288" y="27505"/>
                </a:cubicBezTo>
                <a:cubicBezTo>
                  <a:pt x="58340" y="27681"/>
                  <a:pt x="58483" y="27847"/>
                  <a:pt x="58653" y="27923"/>
                </a:cubicBezTo>
                <a:cubicBezTo>
                  <a:pt x="58759" y="27971"/>
                  <a:pt x="58874" y="27995"/>
                  <a:pt x="58993" y="27995"/>
                </a:cubicBezTo>
                <a:cubicBezTo>
                  <a:pt x="59105" y="27995"/>
                  <a:pt x="59219" y="27974"/>
                  <a:pt x="59332" y="27931"/>
                </a:cubicBezTo>
                <a:cubicBezTo>
                  <a:pt x="59346" y="27925"/>
                  <a:pt x="59359" y="27921"/>
                  <a:pt x="59371" y="27915"/>
                </a:cubicBezTo>
                <a:cubicBezTo>
                  <a:pt x="59390" y="28014"/>
                  <a:pt x="59398" y="28112"/>
                  <a:pt x="59392" y="28209"/>
                </a:cubicBezTo>
                <a:cubicBezTo>
                  <a:pt x="59365" y="28669"/>
                  <a:pt x="59092" y="29056"/>
                  <a:pt x="58800" y="29466"/>
                </a:cubicBezTo>
                <a:cubicBezTo>
                  <a:pt x="58595" y="29756"/>
                  <a:pt x="58381" y="30056"/>
                  <a:pt x="58253" y="30396"/>
                </a:cubicBezTo>
                <a:cubicBezTo>
                  <a:pt x="58162" y="30636"/>
                  <a:pt x="58116" y="30888"/>
                  <a:pt x="58116" y="31147"/>
                </a:cubicBezTo>
                <a:cubicBezTo>
                  <a:pt x="58116" y="31267"/>
                  <a:pt x="58127" y="31388"/>
                  <a:pt x="58147" y="31506"/>
                </a:cubicBezTo>
                <a:cubicBezTo>
                  <a:pt x="58241" y="32056"/>
                  <a:pt x="58528" y="32386"/>
                  <a:pt x="59019" y="32514"/>
                </a:cubicBezTo>
                <a:cubicBezTo>
                  <a:pt x="59017" y="32520"/>
                  <a:pt x="59015" y="32526"/>
                  <a:pt x="59015" y="32533"/>
                </a:cubicBezTo>
                <a:cubicBezTo>
                  <a:pt x="59009" y="32678"/>
                  <a:pt x="58998" y="43361"/>
                  <a:pt x="58990" y="43510"/>
                </a:cubicBezTo>
                <a:lnTo>
                  <a:pt x="58990" y="43528"/>
                </a:lnTo>
                <a:cubicBezTo>
                  <a:pt x="58967" y="43909"/>
                  <a:pt x="58945" y="44299"/>
                  <a:pt x="58957" y="44692"/>
                </a:cubicBezTo>
                <a:lnTo>
                  <a:pt x="30716" y="44692"/>
                </a:lnTo>
                <a:cubicBezTo>
                  <a:pt x="30532" y="44553"/>
                  <a:pt x="30306" y="44384"/>
                  <a:pt x="30027" y="44177"/>
                </a:cubicBezTo>
                <a:cubicBezTo>
                  <a:pt x="30290" y="43980"/>
                  <a:pt x="30563" y="43779"/>
                  <a:pt x="30828" y="43582"/>
                </a:cubicBezTo>
                <a:cubicBezTo>
                  <a:pt x="30859" y="43559"/>
                  <a:pt x="30878" y="43526"/>
                  <a:pt x="30884" y="43489"/>
                </a:cubicBezTo>
                <a:cubicBezTo>
                  <a:pt x="30890" y="43452"/>
                  <a:pt x="30880" y="43414"/>
                  <a:pt x="30857" y="43385"/>
                </a:cubicBezTo>
                <a:cubicBezTo>
                  <a:pt x="30830" y="43348"/>
                  <a:pt x="30788" y="43328"/>
                  <a:pt x="30745" y="43328"/>
                </a:cubicBezTo>
                <a:cubicBezTo>
                  <a:pt x="30716" y="43328"/>
                  <a:pt x="30687" y="43337"/>
                  <a:pt x="30662" y="43357"/>
                </a:cubicBezTo>
                <a:cubicBezTo>
                  <a:pt x="30331" y="43601"/>
                  <a:pt x="30043" y="43814"/>
                  <a:pt x="29793" y="44001"/>
                </a:cubicBezTo>
                <a:cubicBezTo>
                  <a:pt x="29540" y="43814"/>
                  <a:pt x="29252" y="43601"/>
                  <a:pt x="28923" y="43357"/>
                </a:cubicBezTo>
                <a:cubicBezTo>
                  <a:pt x="28898" y="43337"/>
                  <a:pt x="28869" y="43328"/>
                  <a:pt x="28840" y="43328"/>
                </a:cubicBezTo>
                <a:cubicBezTo>
                  <a:pt x="28796" y="43328"/>
                  <a:pt x="28753" y="43348"/>
                  <a:pt x="28726" y="43385"/>
                </a:cubicBezTo>
                <a:cubicBezTo>
                  <a:pt x="28708" y="43410"/>
                  <a:pt x="28697" y="43439"/>
                  <a:pt x="28697" y="43468"/>
                </a:cubicBezTo>
                <a:cubicBezTo>
                  <a:pt x="28697" y="43512"/>
                  <a:pt x="28720" y="43555"/>
                  <a:pt x="28755" y="43582"/>
                </a:cubicBezTo>
                <a:cubicBezTo>
                  <a:pt x="29022" y="43779"/>
                  <a:pt x="29294" y="43980"/>
                  <a:pt x="29557" y="44177"/>
                </a:cubicBezTo>
                <a:cubicBezTo>
                  <a:pt x="29275" y="44386"/>
                  <a:pt x="29047" y="44558"/>
                  <a:pt x="28861" y="44696"/>
                </a:cubicBezTo>
                <a:cubicBezTo>
                  <a:pt x="28855" y="44694"/>
                  <a:pt x="28846" y="44692"/>
                  <a:pt x="28838" y="44692"/>
                </a:cubicBezTo>
                <a:lnTo>
                  <a:pt x="1879" y="44692"/>
                </a:lnTo>
                <a:cubicBezTo>
                  <a:pt x="1873" y="44359"/>
                  <a:pt x="1889" y="44034"/>
                  <a:pt x="1910" y="43698"/>
                </a:cubicBezTo>
                <a:lnTo>
                  <a:pt x="1910" y="43673"/>
                </a:lnTo>
                <a:cubicBezTo>
                  <a:pt x="1923" y="43481"/>
                  <a:pt x="1933" y="32744"/>
                  <a:pt x="1939" y="32539"/>
                </a:cubicBezTo>
                <a:cubicBezTo>
                  <a:pt x="1939" y="32535"/>
                  <a:pt x="1937" y="32529"/>
                  <a:pt x="1937" y="32522"/>
                </a:cubicBezTo>
                <a:cubicBezTo>
                  <a:pt x="2449" y="32402"/>
                  <a:pt x="2749" y="32071"/>
                  <a:pt x="2846" y="31506"/>
                </a:cubicBezTo>
                <a:cubicBezTo>
                  <a:pt x="2912" y="31133"/>
                  <a:pt x="2875" y="30750"/>
                  <a:pt x="2738" y="30396"/>
                </a:cubicBezTo>
                <a:cubicBezTo>
                  <a:pt x="2612" y="30056"/>
                  <a:pt x="2399" y="29758"/>
                  <a:pt x="2192" y="29466"/>
                </a:cubicBezTo>
                <a:cubicBezTo>
                  <a:pt x="1902" y="29056"/>
                  <a:pt x="1629" y="28669"/>
                  <a:pt x="1602" y="28209"/>
                </a:cubicBezTo>
                <a:cubicBezTo>
                  <a:pt x="1595" y="28112"/>
                  <a:pt x="1604" y="28012"/>
                  <a:pt x="1622" y="27915"/>
                </a:cubicBezTo>
                <a:cubicBezTo>
                  <a:pt x="1635" y="27921"/>
                  <a:pt x="1647" y="27925"/>
                  <a:pt x="1660" y="27931"/>
                </a:cubicBezTo>
                <a:cubicBezTo>
                  <a:pt x="1772" y="27974"/>
                  <a:pt x="1887" y="27995"/>
                  <a:pt x="2000" y="27995"/>
                </a:cubicBezTo>
                <a:cubicBezTo>
                  <a:pt x="2119" y="27995"/>
                  <a:pt x="2234" y="27971"/>
                  <a:pt x="2341" y="27923"/>
                </a:cubicBezTo>
                <a:cubicBezTo>
                  <a:pt x="2511" y="27847"/>
                  <a:pt x="2654" y="27681"/>
                  <a:pt x="2705" y="27505"/>
                </a:cubicBezTo>
                <a:cubicBezTo>
                  <a:pt x="2745" y="27364"/>
                  <a:pt x="2726" y="27225"/>
                  <a:pt x="2651" y="27114"/>
                </a:cubicBezTo>
                <a:cubicBezTo>
                  <a:pt x="2561" y="26976"/>
                  <a:pt x="2397" y="26897"/>
                  <a:pt x="2223" y="26897"/>
                </a:cubicBezTo>
                <a:cubicBezTo>
                  <a:pt x="2171" y="26897"/>
                  <a:pt x="2118" y="26904"/>
                  <a:pt x="2065" y="26919"/>
                </a:cubicBezTo>
                <a:cubicBezTo>
                  <a:pt x="1898" y="26964"/>
                  <a:pt x="1744" y="27078"/>
                  <a:pt x="1612" y="27258"/>
                </a:cubicBezTo>
                <a:cubicBezTo>
                  <a:pt x="1558" y="27329"/>
                  <a:pt x="1513" y="27405"/>
                  <a:pt x="1473" y="27486"/>
                </a:cubicBezTo>
                <a:cubicBezTo>
                  <a:pt x="1382" y="27401"/>
                  <a:pt x="1310" y="27302"/>
                  <a:pt x="1264" y="27196"/>
                </a:cubicBezTo>
                <a:cubicBezTo>
                  <a:pt x="1152" y="26944"/>
                  <a:pt x="1129" y="26639"/>
                  <a:pt x="1196" y="26267"/>
                </a:cubicBezTo>
                <a:lnTo>
                  <a:pt x="1196" y="26267"/>
                </a:lnTo>
                <a:cubicBezTo>
                  <a:pt x="1199" y="26267"/>
                  <a:pt x="1201" y="26267"/>
                  <a:pt x="1204" y="26267"/>
                </a:cubicBezTo>
                <a:cubicBezTo>
                  <a:pt x="1537" y="26267"/>
                  <a:pt x="1899" y="26145"/>
                  <a:pt x="2254" y="25912"/>
                </a:cubicBezTo>
                <a:cubicBezTo>
                  <a:pt x="2446" y="25784"/>
                  <a:pt x="2757" y="25519"/>
                  <a:pt x="2676" y="25169"/>
                </a:cubicBezTo>
                <a:cubicBezTo>
                  <a:pt x="2633" y="24983"/>
                  <a:pt x="2469" y="24827"/>
                  <a:pt x="2264" y="24769"/>
                </a:cubicBezTo>
                <a:cubicBezTo>
                  <a:pt x="2202" y="24752"/>
                  <a:pt x="2138" y="24744"/>
                  <a:pt x="2073" y="24744"/>
                </a:cubicBezTo>
                <a:cubicBezTo>
                  <a:pt x="1833" y="24744"/>
                  <a:pt x="1582" y="24857"/>
                  <a:pt x="1397" y="25059"/>
                </a:cubicBezTo>
                <a:cubicBezTo>
                  <a:pt x="1185" y="25287"/>
                  <a:pt x="1082" y="25579"/>
                  <a:pt x="1009" y="25834"/>
                </a:cubicBezTo>
                <a:cubicBezTo>
                  <a:pt x="997" y="25875"/>
                  <a:pt x="987" y="25917"/>
                  <a:pt x="976" y="25958"/>
                </a:cubicBezTo>
                <a:cubicBezTo>
                  <a:pt x="906" y="25939"/>
                  <a:pt x="842" y="25912"/>
                  <a:pt x="782" y="25877"/>
                </a:cubicBezTo>
                <a:cubicBezTo>
                  <a:pt x="384" y="25641"/>
                  <a:pt x="303" y="25097"/>
                  <a:pt x="287" y="24873"/>
                </a:cubicBezTo>
                <a:cubicBezTo>
                  <a:pt x="239" y="24169"/>
                  <a:pt x="506" y="23397"/>
                  <a:pt x="987" y="22854"/>
                </a:cubicBezTo>
                <a:cubicBezTo>
                  <a:pt x="1016" y="22823"/>
                  <a:pt x="1047" y="22788"/>
                  <a:pt x="1080" y="22755"/>
                </a:cubicBezTo>
                <a:cubicBezTo>
                  <a:pt x="1453" y="23061"/>
                  <a:pt x="1881" y="23233"/>
                  <a:pt x="2341" y="23256"/>
                </a:cubicBezTo>
                <a:cubicBezTo>
                  <a:pt x="2343" y="23256"/>
                  <a:pt x="2346" y="23256"/>
                  <a:pt x="2348" y="23256"/>
                </a:cubicBezTo>
                <a:cubicBezTo>
                  <a:pt x="2422" y="23256"/>
                  <a:pt x="2484" y="23197"/>
                  <a:pt x="2488" y="23121"/>
                </a:cubicBezTo>
                <a:cubicBezTo>
                  <a:pt x="2488" y="23047"/>
                  <a:pt x="2428" y="22978"/>
                  <a:pt x="2353" y="22974"/>
                </a:cubicBezTo>
                <a:cubicBezTo>
                  <a:pt x="1910" y="22953"/>
                  <a:pt x="1558" y="22773"/>
                  <a:pt x="1293" y="22566"/>
                </a:cubicBezTo>
                <a:cubicBezTo>
                  <a:pt x="1558" y="22359"/>
                  <a:pt x="1910" y="22179"/>
                  <a:pt x="2353" y="22156"/>
                </a:cubicBezTo>
                <a:cubicBezTo>
                  <a:pt x="2391" y="22156"/>
                  <a:pt x="2426" y="22140"/>
                  <a:pt x="2451" y="22111"/>
                </a:cubicBezTo>
                <a:cubicBezTo>
                  <a:pt x="2475" y="22082"/>
                  <a:pt x="2490" y="22046"/>
                  <a:pt x="2488" y="22009"/>
                </a:cubicBezTo>
                <a:cubicBezTo>
                  <a:pt x="2484" y="21935"/>
                  <a:pt x="2422" y="21876"/>
                  <a:pt x="2346" y="21876"/>
                </a:cubicBezTo>
                <a:cubicBezTo>
                  <a:pt x="2344" y="21876"/>
                  <a:pt x="2341" y="21876"/>
                  <a:pt x="2339" y="21877"/>
                </a:cubicBezTo>
                <a:cubicBezTo>
                  <a:pt x="1881" y="21899"/>
                  <a:pt x="1453" y="22071"/>
                  <a:pt x="1080" y="22378"/>
                </a:cubicBezTo>
                <a:cubicBezTo>
                  <a:pt x="1047" y="22342"/>
                  <a:pt x="1016" y="22309"/>
                  <a:pt x="987" y="22278"/>
                </a:cubicBezTo>
                <a:cubicBezTo>
                  <a:pt x="506" y="21736"/>
                  <a:pt x="237" y="20963"/>
                  <a:pt x="287" y="20259"/>
                </a:cubicBezTo>
                <a:cubicBezTo>
                  <a:pt x="303" y="20036"/>
                  <a:pt x="384" y="19491"/>
                  <a:pt x="782" y="19255"/>
                </a:cubicBezTo>
                <a:cubicBezTo>
                  <a:pt x="842" y="19220"/>
                  <a:pt x="906" y="19193"/>
                  <a:pt x="976" y="19174"/>
                </a:cubicBezTo>
                <a:cubicBezTo>
                  <a:pt x="987" y="19216"/>
                  <a:pt x="997" y="19257"/>
                  <a:pt x="1009" y="19298"/>
                </a:cubicBezTo>
                <a:cubicBezTo>
                  <a:pt x="1082" y="19553"/>
                  <a:pt x="1185" y="19845"/>
                  <a:pt x="1397" y="20073"/>
                </a:cubicBezTo>
                <a:cubicBezTo>
                  <a:pt x="1582" y="20275"/>
                  <a:pt x="1833" y="20388"/>
                  <a:pt x="2073" y="20388"/>
                </a:cubicBezTo>
                <a:cubicBezTo>
                  <a:pt x="2138" y="20388"/>
                  <a:pt x="2202" y="20380"/>
                  <a:pt x="2264" y="20363"/>
                </a:cubicBezTo>
                <a:cubicBezTo>
                  <a:pt x="2469" y="20305"/>
                  <a:pt x="2633" y="20150"/>
                  <a:pt x="2676" y="19963"/>
                </a:cubicBezTo>
                <a:cubicBezTo>
                  <a:pt x="2757" y="19613"/>
                  <a:pt x="2446" y="19348"/>
                  <a:pt x="2254" y="19220"/>
                </a:cubicBezTo>
                <a:cubicBezTo>
                  <a:pt x="1902" y="18988"/>
                  <a:pt x="1543" y="18866"/>
                  <a:pt x="1212" y="18866"/>
                </a:cubicBezTo>
                <a:cubicBezTo>
                  <a:pt x="1207" y="18866"/>
                  <a:pt x="1201" y="18866"/>
                  <a:pt x="1196" y="18866"/>
                </a:cubicBezTo>
                <a:cubicBezTo>
                  <a:pt x="1129" y="18493"/>
                  <a:pt x="1152" y="18189"/>
                  <a:pt x="1264" y="17934"/>
                </a:cubicBezTo>
                <a:cubicBezTo>
                  <a:pt x="1310" y="17830"/>
                  <a:pt x="1382" y="17729"/>
                  <a:pt x="1473" y="17646"/>
                </a:cubicBezTo>
                <a:cubicBezTo>
                  <a:pt x="1513" y="17727"/>
                  <a:pt x="1558" y="17803"/>
                  <a:pt x="1612" y="17874"/>
                </a:cubicBezTo>
                <a:cubicBezTo>
                  <a:pt x="1744" y="18052"/>
                  <a:pt x="1898" y="18168"/>
                  <a:pt x="2065" y="18213"/>
                </a:cubicBezTo>
                <a:cubicBezTo>
                  <a:pt x="2118" y="18228"/>
                  <a:pt x="2171" y="18235"/>
                  <a:pt x="2223" y="18235"/>
                </a:cubicBezTo>
                <a:cubicBezTo>
                  <a:pt x="2397" y="18235"/>
                  <a:pt x="2561" y="18156"/>
                  <a:pt x="2651" y="18019"/>
                </a:cubicBezTo>
                <a:cubicBezTo>
                  <a:pt x="2726" y="17907"/>
                  <a:pt x="2745" y="17768"/>
                  <a:pt x="2705" y="17627"/>
                </a:cubicBezTo>
                <a:cubicBezTo>
                  <a:pt x="2654" y="17449"/>
                  <a:pt x="2511" y="17286"/>
                  <a:pt x="2339" y="17209"/>
                </a:cubicBezTo>
                <a:cubicBezTo>
                  <a:pt x="2233" y="17161"/>
                  <a:pt x="2119" y="17137"/>
                  <a:pt x="2000" y="17137"/>
                </a:cubicBezTo>
                <a:cubicBezTo>
                  <a:pt x="1888" y="17137"/>
                  <a:pt x="1773" y="17159"/>
                  <a:pt x="1660" y="17201"/>
                </a:cubicBezTo>
                <a:cubicBezTo>
                  <a:pt x="1647" y="17207"/>
                  <a:pt x="1635" y="17211"/>
                  <a:pt x="1622" y="17217"/>
                </a:cubicBezTo>
                <a:cubicBezTo>
                  <a:pt x="1604" y="17120"/>
                  <a:pt x="1597" y="17021"/>
                  <a:pt x="1602" y="16923"/>
                </a:cubicBezTo>
                <a:cubicBezTo>
                  <a:pt x="1629" y="16464"/>
                  <a:pt x="1902" y="16076"/>
                  <a:pt x="2192" y="15666"/>
                </a:cubicBezTo>
                <a:cubicBezTo>
                  <a:pt x="2399" y="15376"/>
                  <a:pt x="2610" y="15076"/>
                  <a:pt x="2738" y="14737"/>
                </a:cubicBezTo>
                <a:cubicBezTo>
                  <a:pt x="2875" y="14383"/>
                  <a:pt x="2910" y="13999"/>
                  <a:pt x="2846" y="13627"/>
                </a:cubicBezTo>
                <a:cubicBezTo>
                  <a:pt x="2749" y="13061"/>
                  <a:pt x="2449" y="12730"/>
                  <a:pt x="1935" y="12608"/>
                </a:cubicBezTo>
                <a:cubicBezTo>
                  <a:pt x="1929" y="12446"/>
                  <a:pt x="1920" y="12285"/>
                  <a:pt x="1910" y="12130"/>
                </a:cubicBezTo>
                <a:lnTo>
                  <a:pt x="1910" y="12105"/>
                </a:lnTo>
                <a:cubicBezTo>
                  <a:pt x="1889" y="11769"/>
                  <a:pt x="1873" y="1194"/>
                  <a:pt x="1879" y="860"/>
                </a:cubicBezTo>
                <a:lnTo>
                  <a:pt x="28838" y="860"/>
                </a:lnTo>
                <a:cubicBezTo>
                  <a:pt x="28846" y="860"/>
                  <a:pt x="28853" y="856"/>
                  <a:pt x="28861" y="856"/>
                </a:cubicBezTo>
                <a:close/>
                <a:moveTo>
                  <a:pt x="58967" y="44876"/>
                </a:moveTo>
                <a:cubicBezTo>
                  <a:pt x="58972" y="44955"/>
                  <a:pt x="58976" y="45034"/>
                  <a:pt x="58984" y="45115"/>
                </a:cubicBezTo>
                <a:cubicBezTo>
                  <a:pt x="58988" y="45152"/>
                  <a:pt x="58978" y="45162"/>
                  <a:pt x="58974" y="45168"/>
                </a:cubicBezTo>
                <a:cubicBezTo>
                  <a:pt x="58926" y="45220"/>
                  <a:pt x="58770" y="45227"/>
                  <a:pt x="58652" y="45227"/>
                </a:cubicBezTo>
                <a:cubicBezTo>
                  <a:pt x="58622" y="45227"/>
                  <a:pt x="58595" y="45227"/>
                  <a:pt x="58572" y="45226"/>
                </a:cubicBezTo>
                <a:cubicBezTo>
                  <a:pt x="58547" y="45226"/>
                  <a:pt x="58522" y="45224"/>
                  <a:pt x="58501" y="45224"/>
                </a:cubicBezTo>
                <a:cubicBezTo>
                  <a:pt x="53225" y="45224"/>
                  <a:pt x="36624" y="45226"/>
                  <a:pt x="31466" y="45266"/>
                </a:cubicBezTo>
                <a:cubicBezTo>
                  <a:pt x="31400" y="45212"/>
                  <a:pt x="31259" y="45102"/>
                  <a:pt x="30961" y="44876"/>
                </a:cubicBezTo>
                <a:close/>
                <a:moveTo>
                  <a:pt x="28623" y="44876"/>
                </a:moveTo>
                <a:cubicBezTo>
                  <a:pt x="28322" y="45104"/>
                  <a:pt x="28184" y="45212"/>
                  <a:pt x="28117" y="45268"/>
                </a:cubicBezTo>
                <a:cubicBezTo>
                  <a:pt x="26464" y="45288"/>
                  <a:pt x="22922" y="45299"/>
                  <a:pt x="18960" y="45299"/>
                </a:cubicBezTo>
                <a:cubicBezTo>
                  <a:pt x="11462" y="45299"/>
                  <a:pt x="2459" y="45259"/>
                  <a:pt x="1908" y="45164"/>
                </a:cubicBezTo>
                <a:cubicBezTo>
                  <a:pt x="1898" y="45067"/>
                  <a:pt x="1892" y="44972"/>
                  <a:pt x="1887" y="44876"/>
                </a:cubicBezTo>
                <a:close/>
                <a:moveTo>
                  <a:pt x="29712" y="44485"/>
                </a:moveTo>
                <a:lnTo>
                  <a:pt x="28637" y="45506"/>
                </a:lnTo>
                <a:lnTo>
                  <a:pt x="30927" y="45506"/>
                </a:lnTo>
                <a:lnTo>
                  <a:pt x="29712" y="44485"/>
                </a:lnTo>
                <a:close/>
                <a:moveTo>
                  <a:pt x="26677" y="0"/>
                </a:moveTo>
                <a:cubicBezTo>
                  <a:pt x="22039" y="0"/>
                  <a:pt x="9324" y="68"/>
                  <a:pt x="6797" y="84"/>
                </a:cubicBezTo>
                <a:cubicBezTo>
                  <a:pt x="1757" y="115"/>
                  <a:pt x="1709" y="109"/>
                  <a:pt x="1653" y="221"/>
                </a:cubicBezTo>
                <a:cubicBezTo>
                  <a:pt x="1645" y="235"/>
                  <a:pt x="1641" y="250"/>
                  <a:pt x="1639" y="266"/>
                </a:cubicBezTo>
                <a:cubicBezTo>
                  <a:pt x="1622" y="399"/>
                  <a:pt x="1612" y="535"/>
                  <a:pt x="1606" y="676"/>
                </a:cubicBezTo>
                <a:lnTo>
                  <a:pt x="1210" y="676"/>
                </a:lnTo>
                <a:cubicBezTo>
                  <a:pt x="1161" y="676"/>
                  <a:pt x="1119" y="718"/>
                  <a:pt x="1119" y="767"/>
                </a:cubicBezTo>
                <a:lnTo>
                  <a:pt x="1119" y="12755"/>
                </a:lnTo>
                <a:cubicBezTo>
                  <a:pt x="1024" y="12834"/>
                  <a:pt x="943" y="12937"/>
                  <a:pt x="881" y="13066"/>
                </a:cubicBezTo>
                <a:cubicBezTo>
                  <a:pt x="759" y="13316"/>
                  <a:pt x="742" y="13583"/>
                  <a:pt x="831" y="13799"/>
                </a:cubicBezTo>
                <a:cubicBezTo>
                  <a:pt x="928" y="14033"/>
                  <a:pt x="1165" y="14193"/>
                  <a:pt x="1398" y="14193"/>
                </a:cubicBezTo>
                <a:cubicBezTo>
                  <a:pt x="1430" y="14193"/>
                  <a:pt x="1462" y="14190"/>
                  <a:pt x="1494" y="14184"/>
                </a:cubicBezTo>
                <a:cubicBezTo>
                  <a:pt x="1676" y="14146"/>
                  <a:pt x="1809" y="14022"/>
                  <a:pt x="1916" y="13923"/>
                </a:cubicBezTo>
                <a:cubicBezTo>
                  <a:pt x="1945" y="13898"/>
                  <a:pt x="1960" y="13863"/>
                  <a:pt x="1962" y="13825"/>
                </a:cubicBezTo>
                <a:cubicBezTo>
                  <a:pt x="1966" y="13788"/>
                  <a:pt x="1949" y="13751"/>
                  <a:pt x="1925" y="13724"/>
                </a:cubicBezTo>
                <a:cubicBezTo>
                  <a:pt x="1897" y="13694"/>
                  <a:pt x="1859" y="13679"/>
                  <a:pt x="1821" y="13679"/>
                </a:cubicBezTo>
                <a:cubicBezTo>
                  <a:pt x="1787" y="13679"/>
                  <a:pt x="1753" y="13691"/>
                  <a:pt x="1726" y="13716"/>
                </a:cubicBezTo>
                <a:cubicBezTo>
                  <a:pt x="1622" y="13813"/>
                  <a:pt x="1535" y="13888"/>
                  <a:pt x="1438" y="13906"/>
                </a:cubicBezTo>
                <a:cubicBezTo>
                  <a:pt x="1423" y="13909"/>
                  <a:pt x="1408" y="13911"/>
                  <a:pt x="1393" y="13911"/>
                </a:cubicBezTo>
                <a:cubicBezTo>
                  <a:pt x="1273" y="13911"/>
                  <a:pt x="1143" y="13820"/>
                  <a:pt x="1090" y="13691"/>
                </a:cubicBezTo>
                <a:cubicBezTo>
                  <a:pt x="1032" y="13548"/>
                  <a:pt x="1047" y="13366"/>
                  <a:pt x="1134" y="13190"/>
                </a:cubicBezTo>
                <a:cubicBezTo>
                  <a:pt x="1183" y="13088"/>
                  <a:pt x="1241" y="13012"/>
                  <a:pt x="1312" y="12960"/>
                </a:cubicBezTo>
                <a:cubicBezTo>
                  <a:pt x="1402" y="12890"/>
                  <a:pt x="1523" y="12855"/>
                  <a:pt x="1657" y="12855"/>
                </a:cubicBezTo>
                <a:cubicBezTo>
                  <a:pt x="1689" y="12855"/>
                  <a:pt x="1722" y="12857"/>
                  <a:pt x="1755" y="12860"/>
                </a:cubicBezTo>
                <a:cubicBezTo>
                  <a:pt x="1771" y="12867"/>
                  <a:pt x="1786" y="12869"/>
                  <a:pt x="1802" y="12869"/>
                </a:cubicBezTo>
                <a:cubicBezTo>
                  <a:pt x="1807" y="12869"/>
                  <a:pt x="1809" y="12867"/>
                  <a:pt x="1813" y="12867"/>
                </a:cubicBezTo>
                <a:cubicBezTo>
                  <a:pt x="2248" y="12950"/>
                  <a:pt x="2490" y="13206"/>
                  <a:pt x="2571" y="13674"/>
                </a:cubicBezTo>
                <a:cubicBezTo>
                  <a:pt x="2625" y="13997"/>
                  <a:pt x="2593" y="14331"/>
                  <a:pt x="2478" y="14637"/>
                </a:cubicBezTo>
                <a:cubicBezTo>
                  <a:pt x="2362" y="14942"/>
                  <a:pt x="2159" y="15227"/>
                  <a:pt x="1962" y="15505"/>
                </a:cubicBezTo>
                <a:cubicBezTo>
                  <a:pt x="1662" y="15929"/>
                  <a:pt x="1351" y="16368"/>
                  <a:pt x="1322" y="16907"/>
                </a:cubicBezTo>
                <a:cubicBezTo>
                  <a:pt x="1314" y="17058"/>
                  <a:pt x="1328" y="17213"/>
                  <a:pt x="1368" y="17364"/>
                </a:cubicBezTo>
                <a:cubicBezTo>
                  <a:pt x="1212" y="17487"/>
                  <a:pt x="1084" y="17646"/>
                  <a:pt x="1007" y="17820"/>
                </a:cubicBezTo>
                <a:cubicBezTo>
                  <a:pt x="873" y="18122"/>
                  <a:pt x="844" y="18476"/>
                  <a:pt x="916" y="18901"/>
                </a:cubicBezTo>
                <a:cubicBezTo>
                  <a:pt x="817" y="18926"/>
                  <a:pt x="724" y="18963"/>
                  <a:pt x="639" y="19013"/>
                </a:cubicBezTo>
                <a:cubicBezTo>
                  <a:pt x="278" y="19226"/>
                  <a:pt x="46" y="19673"/>
                  <a:pt x="7" y="20239"/>
                </a:cubicBezTo>
                <a:cubicBezTo>
                  <a:pt x="3" y="20301"/>
                  <a:pt x="1" y="20363"/>
                  <a:pt x="1" y="20427"/>
                </a:cubicBezTo>
                <a:cubicBezTo>
                  <a:pt x="1" y="21156"/>
                  <a:pt x="291" y="21916"/>
                  <a:pt x="775" y="22465"/>
                </a:cubicBezTo>
                <a:cubicBezTo>
                  <a:pt x="809" y="22500"/>
                  <a:pt x="842" y="22533"/>
                  <a:pt x="875" y="22566"/>
                </a:cubicBezTo>
                <a:cubicBezTo>
                  <a:pt x="842" y="22599"/>
                  <a:pt x="809" y="22632"/>
                  <a:pt x="775" y="22668"/>
                </a:cubicBezTo>
                <a:cubicBezTo>
                  <a:pt x="291" y="23214"/>
                  <a:pt x="1" y="23976"/>
                  <a:pt x="1" y="24705"/>
                </a:cubicBezTo>
                <a:cubicBezTo>
                  <a:pt x="1" y="24767"/>
                  <a:pt x="3" y="24832"/>
                  <a:pt x="7" y="24892"/>
                </a:cubicBezTo>
                <a:cubicBezTo>
                  <a:pt x="46" y="25459"/>
                  <a:pt x="278" y="25904"/>
                  <a:pt x="639" y="26117"/>
                </a:cubicBezTo>
                <a:cubicBezTo>
                  <a:pt x="724" y="26169"/>
                  <a:pt x="817" y="26207"/>
                  <a:pt x="916" y="26231"/>
                </a:cubicBezTo>
                <a:cubicBezTo>
                  <a:pt x="844" y="26656"/>
                  <a:pt x="873" y="27010"/>
                  <a:pt x="1007" y="27310"/>
                </a:cubicBezTo>
                <a:cubicBezTo>
                  <a:pt x="1084" y="27484"/>
                  <a:pt x="1212" y="27646"/>
                  <a:pt x="1368" y="27766"/>
                </a:cubicBezTo>
                <a:cubicBezTo>
                  <a:pt x="1328" y="27919"/>
                  <a:pt x="1314" y="28072"/>
                  <a:pt x="1322" y="28223"/>
                </a:cubicBezTo>
                <a:cubicBezTo>
                  <a:pt x="1351" y="28764"/>
                  <a:pt x="1662" y="29203"/>
                  <a:pt x="1964" y="29627"/>
                </a:cubicBezTo>
                <a:cubicBezTo>
                  <a:pt x="2159" y="29905"/>
                  <a:pt x="2362" y="30191"/>
                  <a:pt x="2478" y="30495"/>
                </a:cubicBezTo>
                <a:cubicBezTo>
                  <a:pt x="2593" y="30802"/>
                  <a:pt x="2627" y="31135"/>
                  <a:pt x="2571" y="31458"/>
                </a:cubicBezTo>
                <a:cubicBezTo>
                  <a:pt x="2490" y="31926"/>
                  <a:pt x="2248" y="32183"/>
                  <a:pt x="1813" y="32266"/>
                </a:cubicBezTo>
                <a:cubicBezTo>
                  <a:pt x="1762" y="32275"/>
                  <a:pt x="1711" y="32280"/>
                  <a:pt x="1663" y="32280"/>
                </a:cubicBezTo>
                <a:cubicBezTo>
                  <a:pt x="1526" y="32280"/>
                  <a:pt x="1403" y="32243"/>
                  <a:pt x="1312" y="32172"/>
                </a:cubicBezTo>
                <a:cubicBezTo>
                  <a:pt x="1241" y="32121"/>
                  <a:pt x="1183" y="32042"/>
                  <a:pt x="1134" y="31943"/>
                </a:cubicBezTo>
                <a:cubicBezTo>
                  <a:pt x="1049" y="31766"/>
                  <a:pt x="1032" y="31584"/>
                  <a:pt x="1090" y="31441"/>
                </a:cubicBezTo>
                <a:cubicBezTo>
                  <a:pt x="1144" y="31312"/>
                  <a:pt x="1276" y="31220"/>
                  <a:pt x="1396" y="31220"/>
                </a:cubicBezTo>
                <a:cubicBezTo>
                  <a:pt x="1410" y="31220"/>
                  <a:pt x="1424" y="31221"/>
                  <a:pt x="1438" y="31224"/>
                </a:cubicBezTo>
                <a:cubicBezTo>
                  <a:pt x="1535" y="31245"/>
                  <a:pt x="1622" y="31319"/>
                  <a:pt x="1726" y="31414"/>
                </a:cubicBezTo>
                <a:cubicBezTo>
                  <a:pt x="1752" y="31440"/>
                  <a:pt x="1787" y="31453"/>
                  <a:pt x="1822" y="31453"/>
                </a:cubicBezTo>
                <a:cubicBezTo>
                  <a:pt x="1860" y="31453"/>
                  <a:pt x="1898" y="31438"/>
                  <a:pt x="1925" y="31408"/>
                </a:cubicBezTo>
                <a:cubicBezTo>
                  <a:pt x="1976" y="31350"/>
                  <a:pt x="1974" y="31261"/>
                  <a:pt x="1916" y="31209"/>
                </a:cubicBezTo>
                <a:cubicBezTo>
                  <a:pt x="1811" y="31110"/>
                  <a:pt x="1676" y="30986"/>
                  <a:pt x="1494" y="30949"/>
                </a:cubicBezTo>
                <a:cubicBezTo>
                  <a:pt x="1462" y="30942"/>
                  <a:pt x="1430" y="30939"/>
                  <a:pt x="1398" y="30939"/>
                </a:cubicBezTo>
                <a:cubicBezTo>
                  <a:pt x="1165" y="30939"/>
                  <a:pt x="928" y="31099"/>
                  <a:pt x="831" y="31334"/>
                </a:cubicBezTo>
                <a:cubicBezTo>
                  <a:pt x="742" y="31549"/>
                  <a:pt x="759" y="31816"/>
                  <a:pt x="881" y="32065"/>
                </a:cubicBezTo>
                <a:cubicBezTo>
                  <a:pt x="945" y="32199"/>
                  <a:pt x="1028" y="32305"/>
                  <a:pt x="1127" y="32384"/>
                </a:cubicBezTo>
                <a:cubicBezTo>
                  <a:pt x="1121" y="32394"/>
                  <a:pt x="1119" y="32406"/>
                  <a:pt x="1119" y="32421"/>
                </a:cubicBezTo>
                <a:lnTo>
                  <a:pt x="1119" y="44783"/>
                </a:lnTo>
                <a:cubicBezTo>
                  <a:pt x="1119" y="44835"/>
                  <a:pt x="1161" y="44876"/>
                  <a:pt x="1210" y="44876"/>
                </a:cubicBezTo>
                <a:lnTo>
                  <a:pt x="1606" y="44876"/>
                </a:lnTo>
                <a:cubicBezTo>
                  <a:pt x="1612" y="45017"/>
                  <a:pt x="1622" y="45154"/>
                  <a:pt x="1639" y="45286"/>
                </a:cubicBezTo>
                <a:cubicBezTo>
                  <a:pt x="1641" y="45301"/>
                  <a:pt x="1645" y="45318"/>
                  <a:pt x="1653" y="45332"/>
                </a:cubicBezTo>
                <a:cubicBezTo>
                  <a:pt x="1709" y="45444"/>
                  <a:pt x="1757" y="45541"/>
                  <a:pt x="6797" y="45572"/>
                </a:cubicBezTo>
                <a:cubicBezTo>
                  <a:pt x="7625" y="45577"/>
                  <a:pt x="9540" y="45580"/>
                  <a:pt x="11904" y="45580"/>
                </a:cubicBezTo>
                <a:cubicBezTo>
                  <a:pt x="17878" y="45580"/>
                  <a:pt x="26726" y="45565"/>
                  <a:pt x="28169" y="45547"/>
                </a:cubicBezTo>
                <a:lnTo>
                  <a:pt x="28173" y="45547"/>
                </a:lnTo>
                <a:cubicBezTo>
                  <a:pt x="28188" y="45545"/>
                  <a:pt x="28202" y="45543"/>
                  <a:pt x="28217" y="45537"/>
                </a:cubicBezTo>
                <a:cubicBezTo>
                  <a:pt x="28219" y="45537"/>
                  <a:pt x="28221" y="45537"/>
                  <a:pt x="28225" y="45535"/>
                </a:cubicBezTo>
                <a:cubicBezTo>
                  <a:pt x="28238" y="45529"/>
                  <a:pt x="28248" y="45520"/>
                  <a:pt x="28258" y="45512"/>
                </a:cubicBezTo>
                <a:cubicBezTo>
                  <a:pt x="28260" y="45508"/>
                  <a:pt x="28264" y="45508"/>
                  <a:pt x="28269" y="45504"/>
                </a:cubicBezTo>
                <a:cubicBezTo>
                  <a:pt x="28269" y="45504"/>
                  <a:pt x="28269" y="45504"/>
                  <a:pt x="28271" y="45502"/>
                </a:cubicBezTo>
                <a:cubicBezTo>
                  <a:pt x="28329" y="45446"/>
                  <a:pt x="28993" y="44947"/>
                  <a:pt x="29793" y="44353"/>
                </a:cubicBezTo>
                <a:cubicBezTo>
                  <a:pt x="30590" y="44947"/>
                  <a:pt x="31253" y="45446"/>
                  <a:pt x="31311" y="45500"/>
                </a:cubicBezTo>
                <a:cubicBezTo>
                  <a:pt x="31313" y="45502"/>
                  <a:pt x="31315" y="45502"/>
                  <a:pt x="31315" y="45504"/>
                </a:cubicBezTo>
                <a:cubicBezTo>
                  <a:pt x="31321" y="45508"/>
                  <a:pt x="31327" y="45512"/>
                  <a:pt x="31333" y="45516"/>
                </a:cubicBezTo>
                <a:cubicBezTo>
                  <a:pt x="31342" y="45523"/>
                  <a:pt x="31350" y="45529"/>
                  <a:pt x="31358" y="45535"/>
                </a:cubicBezTo>
                <a:cubicBezTo>
                  <a:pt x="31364" y="45537"/>
                  <a:pt x="31371" y="45537"/>
                  <a:pt x="31377" y="45539"/>
                </a:cubicBezTo>
                <a:cubicBezTo>
                  <a:pt x="31387" y="45543"/>
                  <a:pt x="31400" y="45545"/>
                  <a:pt x="31410" y="45545"/>
                </a:cubicBezTo>
                <a:cubicBezTo>
                  <a:pt x="31414" y="45545"/>
                  <a:pt x="31416" y="45547"/>
                  <a:pt x="31418" y="45547"/>
                </a:cubicBezTo>
                <a:cubicBezTo>
                  <a:pt x="36603" y="45508"/>
                  <a:pt x="53209" y="45506"/>
                  <a:pt x="58501" y="45506"/>
                </a:cubicBezTo>
                <a:lnTo>
                  <a:pt x="58566" y="45506"/>
                </a:lnTo>
                <a:cubicBezTo>
                  <a:pt x="58598" y="45507"/>
                  <a:pt x="58631" y="45507"/>
                  <a:pt x="58666" y="45507"/>
                </a:cubicBezTo>
                <a:cubicBezTo>
                  <a:pt x="58848" y="45507"/>
                  <a:pt x="59059" y="45489"/>
                  <a:pt x="59181" y="45357"/>
                </a:cubicBezTo>
                <a:cubicBezTo>
                  <a:pt x="59224" y="45307"/>
                  <a:pt x="59276" y="45220"/>
                  <a:pt x="59264" y="45086"/>
                </a:cubicBezTo>
                <a:cubicBezTo>
                  <a:pt x="59255" y="45015"/>
                  <a:pt x="59253" y="44945"/>
                  <a:pt x="59249" y="44876"/>
                </a:cubicBezTo>
                <a:lnTo>
                  <a:pt x="59690" y="44876"/>
                </a:lnTo>
                <a:cubicBezTo>
                  <a:pt x="59742" y="44876"/>
                  <a:pt x="59783" y="44835"/>
                  <a:pt x="59783" y="44783"/>
                </a:cubicBezTo>
                <a:lnTo>
                  <a:pt x="59783" y="32437"/>
                </a:lnTo>
                <a:cubicBezTo>
                  <a:pt x="59806" y="32423"/>
                  <a:pt x="59831" y="32413"/>
                  <a:pt x="59852" y="32396"/>
                </a:cubicBezTo>
                <a:cubicBezTo>
                  <a:pt x="59957" y="32317"/>
                  <a:pt x="60044" y="32205"/>
                  <a:pt x="60113" y="32065"/>
                </a:cubicBezTo>
                <a:cubicBezTo>
                  <a:pt x="60233" y="31816"/>
                  <a:pt x="60251" y="31549"/>
                  <a:pt x="60162" y="31334"/>
                </a:cubicBezTo>
                <a:cubicBezTo>
                  <a:pt x="60066" y="31099"/>
                  <a:pt x="59828" y="30939"/>
                  <a:pt x="59595" y="30939"/>
                </a:cubicBezTo>
                <a:cubicBezTo>
                  <a:pt x="59563" y="30939"/>
                  <a:pt x="59531" y="30942"/>
                  <a:pt x="59500" y="30949"/>
                </a:cubicBezTo>
                <a:cubicBezTo>
                  <a:pt x="59317" y="30986"/>
                  <a:pt x="59183" y="31110"/>
                  <a:pt x="59075" y="31209"/>
                </a:cubicBezTo>
                <a:cubicBezTo>
                  <a:pt x="59019" y="31261"/>
                  <a:pt x="59017" y="31350"/>
                  <a:pt x="59069" y="31408"/>
                </a:cubicBezTo>
                <a:cubicBezTo>
                  <a:pt x="59096" y="31438"/>
                  <a:pt x="59133" y="31453"/>
                  <a:pt x="59171" y="31453"/>
                </a:cubicBezTo>
                <a:cubicBezTo>
                  <a:pt x="59205" y="31453"/>
                  <a:pt x="59240" y="31440"/>
                  <a:pt x="59268" y="31414"/>
                </a:cubicBezTo>
                <a:cubicBezTo>
                  <a:pt x="59371" y="31319"/>
                  <a:pt x="59458" y="31245"/>
                  <a:pt x="59555" y="31224"/>
                </a:cubicBezTo>
                <a:cubicBezTo>
                  <a:pt x="59569" y="31221"/>
                  <a:pt x="59583" y="31220"/>
                  <a:pt x="59597" y="31220"/>
                </a:cubicBezTo>
                <a:cubicBezTo>
                  <a:pt x="59718" y="31220"/>
                  <a:pt x="59850" y="31312"/>
                  <a:pt x="59903" y="31441"/>
                </a:cubicBezTo>
                <a:cubicBezTo>
                  <a:pt x="59961" y="31584"/>
                  <a:pt x="59945" y="31766"/>
                  <a:pt x="59860" y="31943"/>
                </a:cubicBezTo>
                <a:cubicBezTo>
                  <a:pt x="59810" y="32042"/>
                  <a:pt x="59750" y="32121"/>
                  <a:pt x="59682" y="32172"/>
                </a:cubicBezTo>
                <a:cubicBezTo>
                  <a:pt x="59590" y="32243"/>
                  <a:pt x="59467" y="32280"/>
                  <a:pt x="59331" y="32280"/>
                </a:cubicBezTo>
                <a:cubicBezTo>
                  <a:pt x="59282" y="32280"/>
                  <a:pt x="59232" y="32275"/>
                  <a:pt x="59181" y="32266"/>
                </a:cubicBezTo>
                <a:cubicBezTo>
                  <a:pt x="58744" y="32183"/>
                  <a:pt x="58504" y="31926"/>
                  <a:pt x="58423" y="31458"/>
                </a:cubicBezTo>
                <a:cubicBezTo>
                  <a:pt x="58369" y="31135"/>
                  <a:pt x="58400" y="30802"/>
                  <a:pt x="58516" y="30495"/>
                </a:cubicBezTo>
                <a:cubicBezTo>
                  <a:pt x="58632" y="30191"/>
                  <a:pt x="58835" y="29905"/>
                  <a:pt x="59030" y="29627"/>
                </a:cubicBezTo>
                <a:cubicBezTo>
                  <a:pt x="59330" y="29203"/>
                  <a:pt x="59640" y="28764"/>
                  <a:pt x="59671" y="28223"/>
                </a:cubicBezTo>
                <a:cubicBezTo>
                  <a:pt x="59680" y="28072"/>
                  <a:pt x="59665" y="27919"/>
                  <a:pt x="59624" y="27766"/>
                </a:cubicBezTo>
                <a:cubicBezTo>
                  <a:pt x="59781" y="27646"/>
                  <a:pt x="59910" y="27484"/>
                  <a:pt x="59986" y="27310"/>
                </a:cubicBezTo>
                <a:cubicBezTo>
                  <a:pt x="60121" y="27008"/>
                  <a:pt x="60150" y="26656"/>
                  <a:pt x="60077" y="26231"/>
                </a:cubicBezTo>
                <a:cubicBezTo>
                  <a:pt x="60177" y="26207"/>
                  <a:pt x="60270" y="26169"/>
                  <a:pt x="60355" y="26117"/>
                </a:cubicBezTo>
                <a:cubicBezTo>
                  <a:pt x="60715" y="25904"/>
                  <a:pt x="60945" y="25459"/>
                  <a:pt x="60986" y="24892"/>
                </a:cubicBezTo>
                <a:cubicBezTo>
                  <a:pt x="61042" y="24117"/>
                  <a:pt x="60746" y="23264"/>
                  <a:pt x="60218" y="22668"/>
                </a:cubicBezTo>
                <a:cubicBezTo>
                  <a:pt x="60185" y="22632"/>
                  <a:pt x="60152" y="22599"/>
                  <a:pt x="60119" y="22566"/>
                </a:cubicBezTo>
                <a:cubicBezTo>
                  <a:pt x="60152" y="22533"/>
                  <a:pt x="60185" y="22500"/>
                  <a:pt x="60216" y="22465"/>
                </a:cubicBezTo>
                <a:cubicBezTo>
                  <a:pt x="60746" y="21868"/>
                  <a:pt x="61040" y="21015"/>
                  <a:pt x="60986" y="20239"/>
                </a:cubicBezTo>
                <a:cubicBezTo>
                  <a:pt x="60945" y="19673"/>
                  <a:pt x="60715" y="19226"/>
                  <a:pt x="60355" y="19013"/>
                </a:cubicBezTo>
                <a:cubicBezTo>
                  <a:pt x="60270" y="18963"/>
                  <a:pt x="60177" y="18926"/>
                  <a:pt x="60077" y="18901"/>
                </a:cubicBezTo>
                <a:cubicBezTo>
                  <a:pt x="60150" y="18476"/>
                  <a:pt x="60121" y="18122"/>
                  <a:pt x="59986" y="17820"/>
                </a:cubicBezTo>
                <a:cubicBezTo>
                  <a:pt x="59910" y="17646"/>
                  <a:pt x="59781" y="17487"/>
                  <a:pt x="59624" y="17364"/>
                </a:cubicBezTo>
                <a:cubicBezTo>
                  <a:pt x="59665" y="17213"/>
                  <a:pt x="59680" y="17060"/>
                  <a:pt x="59671" y="16907"/>
                </a:cubicBezTo>
                <a:cubicBezTo>
                  <a:pt x="59640" y="16366"/>
                  <a:pt x="59330" y="15927"/>
                  <a:pt x="59030" y="15503"/>
                </a:cubicBezTo>
                <a:cubicBezTo>
                  <a:pt x="58835" y="15227"/>
                  <a:pt x="58632" y="14942"/>
                  <a:pt x="58516" y="14637"/>
                </a:cubicBezTo>
                <a:cubicBezTo>
                  <a:pt x="58400" y="14331"/>
                  <a:pt x="58369" y="13997"/>
                  <a:pt x="58423" y="13674"/>
                </a:cubicBezTo>
                <a:cubicBezTo>
                  <a:pt x="58504" y="13206"/>
                  <a:pt x="58744" y="12950"/>
                  <a:pt x="59181" y="12867"/>
                </a:cubicBezTo>
                <a:cubicBezTo>
                  <a:pt x="59233" y="12857"/>
                  <a:pt x="59284" y="12852"/>
                  <a:pt x="59334" y="12852"/>
                </a:cubicBezTo>
                <a:cubicBezTo>
                  <a:pt x="59469" y="12852"/>
                  <a:pt x="59591" y="12889"/>
                  <a:pt x="59682" y="12960"/>
                </a:cubicBezTo>
                <a:cubicBezTo>
                  <a:pt x="59750" y="13012"/>
                  <a:pt x="59810" y="13088"/>
                  <a:pt x="59860" y="13190"/>
                </a:cubicBezTo>
                <a:cubicBezTo>
                  <a:pt x="59945" y="13366"/>
                  <a:pt x="59961" y="13548"/>
                  <a:pt x="59903" y="13691"/>
                </a:cubicBezTo>
                <a:cubicBezTo>
                  <a:pt x="59850" y="13818"/>
                  <a:pt x="59718" y="13911"/>
                  <a:pt x="59599" y="13911"/>
                </a:cubicBezTo>
                <a:cubicBezTo>
                  <a:pt x="59584" y="13911"/>
                  <a:pt x="59570" y="13909"/>
                  <a:pt x="59555" y="13906"/>
                </a:cubicBezTo>
                <a:cubicBezTo>
                  <a:pt x="59458" y="13888"/>
                  <a:pt x="59371" y="13813"/>
                  <a:pt x="59268" y="13716"/>
                </a:cubicBezTo>
                <a:cubicBezTo>
                  <a:pt x="59240" y="13691"/>
                  <a:pt x="59206" y="13679"/>
                  <a:pt x="59172" y="13679"/>
                </a:cubicBezTo>
                <a:cubicBezTo>
                  <a:pt x="59134" y="13679"/>
                  <a:pt x="59096" y="13694"/>
                  <a:pt x="59069" y="13724"/>
                </a:cubicBezTo>
                <a:cubicBezTo>
                  <a:pt x="59017" y="13780"/>
                  <a:pt x="59019" y="13869"/>
                  <a:pt x="59075" y="13923"/>
                </a:cubicBezTo>
                <a:cubicBezTo>
                  <a:pt x="59183" y="14022"/>
                  <a:pt x="59317" y="14146"/>
                  <a:pt x="59500" y="14184"/>
                </a:cubicBezTo>
                <a:cubicBezTo>
                  <a:pt x="59531" y="14190"/>
                  <a:pt x="59563" y="14193"/>
                  <a:pt x="59595" y="14193"/>
                </a:cubicBezTo>
                <a:cubicBezTo>
                  <a:pt x="59828" y="14193"/>
                  <a:pt x="60066" y="14033"/>
                  <a:pt x="60162" y="13799"/>
                </a:cubicBezTo>
                <a:cubicBezTo>
                  <a:pt x="60251" y="13581"/>
                  <a:pt x="60233" y="13316"/>
                  <a:pt x="60113" y="13066"/>
                </a:cubicBezTo>
                <a:cubicBezTo>
                  <a:pt x="60044" y="12927"/>
                  <a:pt x="59957" y="12815"/>
                  <a:pt x="59852" y="12736"/>
                </a:cubicBezTo>
                <a:cubicBezTo>
                  <a:pt x="59831" y="12720"/>
                  <a:pt x="59806" y="12709"/>
                  <a:pt x="59783" y="12695"/>
                </a:cubicBezTo>
                <a:lnTo>
                  <a:pt x="59783" y="767"/>
                </a:lnTo>
                <a:cubicBezTo>
                  <a:pt x="59783" y="718"/>
                  <a:pt x="59742" y="676"/>
                  <a:pt x="59690" y="676"/>
                </a:cubicBezTo>
                <a:lnTo>
                  <a:pt x="59249" y="676"/>
                </a:lnTo>
                <a:cubicBezTo>
                  <a:pt x="59253" y="606"/>
                  <a:pt x="59255" y="535"/>
                  <a:pt x="59264" y="467"/>
                </a:cubicBezTo>
                <a:cubicBezTo>
                  <a:pt x="59276" y="332"/>
                  <a:pt x="59224" y="243"/>
                  <a:pt x="59179" y="194"/>
                </a:cubicBezTo>
                <a:cubicBezTo>
                  <a:pt x="59056" y="58"/>
                  <a:pt x="58837" y="44"/>
                  <a:pt x="58652" y="44"/>
                </a:cubicBezTo>
                <a:cubicBezTo>
                  <a:pt x="58622" y="44"/>
                  <a:pt x="58593" y="44"/>
                  <a:pt x="58566" y="45"/>
                </a:cubicBezTo>
                <a:cubicBezTo>
                  <a:pt x="58543" y="45"/>
                  <a:pt x="58522" y="47"/>
                  <a:pt x="58501" y="47"/>
                </a:cubicBezTo>
                <a:cubicBezTo>
                  <a:pt x="53209" y="47"/>
                  <a:pt x="36603" y="45"/>
                  <a:pt x="31418" y="5"/>
                </a:cubicBezTo>
                <a:lnTo>
                  <a:pt x="31412" y="5"/>
                </a:lnTo>
                <a:cubicBezTo>
                  <a:pt x="31398" y="5"/>
                  <a:pt x="31385" y="9"/>
                  <a:pt x="31371" y="14"/>
                </a:cubicBezTo>
                <a:cubicBezTo>
                  <a:pt x="31369" y="16"/>
                  <a:pt x="31364" y="16"/>
                  <a:pt x="31360" y="16"/>
                </a:cubicBezTo>
                <a:cubicBezTo>
                  <a:pt x="31348" y="22"/>
                  <a:pt x="31337" y="30"/>
                  <a:pt x="31329" y="38"/>
                </a:cubicBezTo>
                <a:cubicBezTo>
                  <a:pt x="31325" y="43"/>
                  <a:pt x="31321" y="45"/>
                  <a:pt x="31317" y="47"/>
                </a:cubicBezTo>
                <a:cubicBezTo>
                  <a:pt x="31315" y="49"/>
                  <a:pt x="31315" y="49"/>
                  <a:pt x="31315" y="49"/>
                </a:cubicBezTo>
                <a:cubicBezTo>
                  <a:pt x="31255" y="105"/>
                  <a:pt x="30590" y="606"/>
                  <a:pt x="29793" y="1200"/>
                </a:cubicBezTo>
                <a:cubicBezTo>
                  <a:pt x="28993" y="606"/>
                  <a:pt x="28331" y="107"/>
                  <a:pt x="28273" y="53"/>
                </a:cubicBezTo>
                <a:cubicBezTo>
                  <a:pt x="28273" y="51"/>
                  <a:pt x="28271" y="51"/>
                  <a:pt x="28271" y="51"/>
                </a:cubicBezTo>
                <a:cubicBezTo>
                  <a:pt x="28264" y="43"/>
                  <a:pt x="28256" y="38"/>
                  <a:pt x="28248" y="32"/>
                </a:cubicBezTo>
                <a:cubicBezTo>
                  <a:pt x="28242" y="28"/>
                  <a:pt x="28235" y="22"/>
                  <a:pt x="28227" y="18"/>
                </a:cubicBezTo>
                <a:cubicBezTo>
                  <a:pt x="28221" y="16"/>
                  <a:pt x="28215" y="16"/>
                  <a:pt x="28209" y="14"/>
                </a:cubicBezTo>
                <a:cubicBezTo>
                  <a:pt x="28196" y="9"/>
                  <a:pt x="28186" y="7"/>
                  <a:pt x="28175" y="5"/>
                </a:cubicBezTo>
                <a:lnTo>
                  <a:pt x="28169" y="5"/>
                </a:lnTo>
                <a:cubicBezTo>
                  <a:pt x="27902" y="2"/>
                  <a:pt x="27383" y="0"/>
                  <a:pt x="26677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27"/>
          <p:cNvGrpSpPr/>
          <p:nvPr/>
        </p:nvGrpSpPr>
        <p:grpSpPr>
          <a:xfrm>
            <a:off x="2549935" y="7018088"/>
            <a:ext cx="8590193" cy="6553514"/>
            <a:chOff x="2205475" y="4226175"/>
            <a:chExt cx="1505425" cy="1135225"/>
          </a:xfrm>
        </p:grpSpPr>
        <p:sp>
          <p:nvSpPr>
            <p:cNvPr id="790" name="Google Shape;790;p27"/>
            <p:cNvSpPr/>
            <p:nvPr/>
          </p:nvSpPr>
          <p:spPr>
            <a:xfrm>
              <a:off x="2205475" y="4246025"/>
              <a:ext cx="1505425" cy="1095475"/>
            </a:xfrm>
            <a:custGeom>
              <a:avLst/>
              <a:gdLst/>
              <a:ahLst/>
              <a:cxnLst/>
              <a:rect l="l" t="t" r="r" b="b"/>
              <a:pathLst>
                <a:path w="60217" h="43819" extrusionOk="0">
                  <a:moveTo>
                    <a:pt x="697" y="337"/>
                  </a:moveTo>
                  <a:cubicBezTo>
                    <a:pt x="736" y="337"/>
                    <a:pt x="771" y="348"/>
                    <a:pt x="802" y="370"/>
                  </a:cubicBezTo>
                  <a:cubicBezTo>
                    <a:pt x="929" y="457"/>
                    <a:pt x="995" y="696"/>
                    <a:pt x="1018" y="907"/>
                  </a:cubicBezTo>
                  <a:cubicBezTo>
                    <a:pt x="920" y="905"/>
                    <a:pt x="823" y="901"/>
                    <a:pt x="728" y="894"/>
                  </a:cubicBezTo>
                  <a:cubicBezTo>
                    <a:pt x="591" y="886"/>
                    <a:pt x="432" y="814"/>
                    <a:pt x="380" y="673"/>
                  </a:cubicBezTo>
                  <a:cubicBezTo>
                    <a:pt x="355" y="606"/>
                    <a:pt x="370" y="522"/>
                    <a:pt x="415" y="468"/>
                  </a:cubicBezTo>
                  <a:cubicBezTo>
                    <a:pt x="440" y="439"/>
                    <a:pt x="473" y="412"/>
                    <a:pt x="519" y="389"/>
                  </a:cubicBezTo>
                  <a:cubicBezTo>
                    <a:pt x="587" y="354"/>
                    <a:pt x="647" y="337"/>
                    <a:pt x="697" y="337"/>
                  </a:cubicBezTo>
                  <a:close/>
                  <a:moveTo>
                    <a:pt x="59520" y="337"/>
                  </a:moveTo>
                  <a:cubicBezTo>
                    <a:pt x="59570" y="337"/>
                    <a:pt x="59630" y="354"/>
                    <a:pt x="59698" y="389"/>
                  </a:cubicBezTo>
                  <a:cubicBezTo>
                    <a:pt x="59744" y="412"/>
                    <a:pt x="59779" y="439"/>
                    <a:pt x="59802" y="468"/>
                  </a:cubicBezTo>
                  <a:cubicBezTo>
                    <a:pt x="59847" y="522"/>
                    <a:pt x="59862" y="606"/>
                    <a:pt x="59837" y="673"/>
                  </a:cubicBezTo>
                  <a:cubicBezTo>
                    <a:pt x="59785" y="814"/>
                    <a:pt x="59626" y="886"/>
                    <a:pt x="59489" y="894"/>
                  </a:cubicBezTo>
                  <a:cubicBezTo>
                    <a:pt x="59394" y="901"/>
                    <a:pt x="59297" y="905"/>
                    <a:pt x="59199" y="907"/>
                  </a:cubicBezTo>
                  <a:cubicBezTo>
                    <a:pt x="59222" y="696"/>
                    <a:pt x="59288" y="457"/>
                    <a:pt x="59415" y="370"/>
                  </a:cubicBezTo>
                  <a:cubicBezTo>
                    <a:pt x="59446" y="348"/>
                    <a:pt x="59481" y="337"/>
                    <a:pt x="59520" y="337"/>
                  </a:cubicBezTo>
                  <a:close/>
                  <a:moveTo>
                    <a:pt x="1018" y="42914"/>
                  </a:moveTo>
                  <a:cubicBezTo>
                    <a:pt x="995" y="43125"/>
                    <a:pt x="929" y="43363"/>
                    <a:pt x="802" y="43450"/>
                  </a:cubicBezTo>
                  <a:cubicBezTo>
                    <a:pt x="771" y="43472"/>
                    <a:pt x="735" y="43484"/>
                    <a:pt x="695" y="43484"/>
                  </a:cubicBezTo>
                  <a:cubicBezTo>
                    <a:pt x="644" y="43484"/>
                    <a:pt x="585" y="43466"/>
                    <a:pt x="519" y="43432"/>
                  </a:cubicBezTo>
                  <a:cubicBezTo>
                    <a:pt x="473" y="43409"/>
                    <a:pt x="438" y="43382"/>
                    <a:pt x="415" y="43353"/>
                  </a:cubicBezTo>
                  <a:cubicBezTo>
                    <a:pt x="370" y="43299"/>
                    <a:pt x="355" y="43214"/>
                    <a:pt x="380" y="43148"/>
                  </a:cubicBezTo>
                  <a:cubicBezTo>
                    <a:pt x="432" y="43007"/>
                    <a:pt x="591" y="42935"/>
                    <a:pt x="728" y="42926"/>
                  </a:cubicBezTo>
                  <a:cubicBezTo>
                    <a:pt x="823" y="42920"/>
                    <a:pt x="920" y="42916"/>
                    <a:pt x="1018" y="42914"/>
                  </a:cubicBezTo>
                  <a:close/>
                  <a:moveTo>
                    <a:pt x="58149" y="337"/>
                  </a:moveTo>
                  <a:lnTo>
                    <a:pt x="58149" y="903"/>
                  </a:lnTo>
                  <a:cubicBezTo>
                    <a:pt x="57988" y="905"/>
                    <a:pt x="57820" y="907"/>
                    <a:pt x="57648" y="909"/>
                  </a:cubicBezTo>
                  <a:lnTo>
                    <a:pt x="57623" y="909"/>
                  </a:lnTo>
                  <a:cubicBezTo>
                    <a:pt x="57411" y="911"/>
                    <a:pt x="57195" y="913"/>
                    <a:pt x="56979" y="913"/>
                  </a:cubicBezTo>
                  <a:cubicBezTo>
                    <a:pt x="56763" y="913"/>
                    <a:pt x="56547" y="911"/>
                    <a:pt x="56333" y="905"/>
                  </a:cubicBezTo>
                  <a:cubicBezTo>
                    <a:pt x="56290" y="907"/>
                    <a:pt x="56246" y="919"/>
                    <a:pt x="56213" y="950"/>
                  </a:cubicBezTo>
                  <a:cubicBezTo>
                    <a:pt x="56180" y="981"/>
                    <a:pt x="56162" y="1023"/>
                    <a:pt x="56159" y="1068"/>
                  </a:cubicBezTo>
                  <a:cubicBezTo>
                    <a:pt x="56159" y="1130"/>
                    <a:pt x="56191" y="1186"/>
                    <a:pt x="56246" y="1219"/>
                  </a:cubicBezTo>
                  <a:cubicBezTo>
                    <a:pt x="56269" y="1234"/>
                    <a:pt x="56298" y="1240"/>
                    <a:pt x="56325" y="1242"/>
                  </a:cubicBezTo>
                  <a:cubicBezTo>
                    <a:pt x="56529" y="1247"/>
                    <a:pt x="56733" y="1249"/>
                    <a:pt x="56937" y="1249"/>
                  </a:cubicBezTo>
                  <a:cubicBezTo>
                    <a:pt x="57172" y="1249"/>
                    <a:pt x="57406" y="1246"/>
                    <a:pt x="57636" y="1244"/>
                  </a:cubicBezTo>
                  <a:lnTo>
                    <a:pt x="57636" y="1190"/>
                  </a:lnTo>
                  <a:lnTo>
                    <a:pt x="57650" y="1244"/>
                  </a:lnTo>
                  <a:cubicBezTo>
                    <a:pt x="57822" y="1242"/>
                    <a:pt x="57988" y="1240"/>
                    <a:pt x="58149" y="1240"/>
                  </a:cubicBezTo>
                  <a:lnTo>
                    <a:pt x="58149" y="42581"/>
                  </a:lnTo>
                  <a:cubicBezTo>
                    <a:pt x="57992" y="42581"/>
                    <a:pt x="57833" y="42579"/>
                    <a:pt x="57667" y="42577"/>
                  </a:cubicBezTo>
                  <a:lnTo>
                    <a:pt x="57621" y="42577"/>
                  </a:lnTo>
                  <a:cubicBezTo>
                    <a:pt x="57408" y="42574"/>
                    <a:pt x="57191" y="42572"/>
                    <a:pt x="56974" y="42572"/>
                  </a:cubicBezTo>
                  <a:cubicBezTo>
                    <a:pt x="56756" y="42572"/>
                    <a:pt x="56538" y="42574"/>
                    <a:pt x="56323" y="42581"/>
                  </a:cubicBezTo>
                  <a:cubicBezTo>
                    <a:pt x="56280" y="42581"/>
                    <a:pt x="56238" y="42599"/>
                    <a:pt x="56207" y="42632"/>
                  </a:cubicBezTo>
                  <a:cubicBezTo>
                    <a:pt x="56176" y="42666"/>
                    <a:pt x="56159" y="42707"/>
                    <a:pt x="56159" y="42753"/>
                  </a:cubicBezTo>
                  <a:cubicBezTo>
                    <a:pt x="56162" y="42798"/>
                    <a:pt x="56180" y="42840"/>
                    <a:pt x="56213" y="42871"/>
                  </a:cubicBezTo>
                  <a:cubicBezTo>
                    <a:pt x="56246" y="42902"/>
                    <a:pt x="56286" y="42916"/>
                    <a:pt x="56333" y="42916"/>
                  </a:cubicBezTo>
                  <a:cubicBezTo>
                    <a:pt x="56548" y="42910"/>
                    <a:pt x="56766" y="42908"/>
                    <a:pt x="56984" y="42908"/>
                  </a:cubicBezTo>
                  <a:cubicBezTo>
                    <a:pt x="57202" y="42908"/>
                    <a:pt x="57421" y="42910"/>
                    <a:pt x="57636" y="42912"/>
                  </a:cubicBezTo>
                  <a:cubicBezTo>
                    <a:pt x="57812" y="42914"/>
                    <a:pt x="57982" y="42916"/>
                    <a:pt x="58149" y="42916"/>
                  </a:cubicBezTo>
                  <a:lnTo>
                    <a:pt x="58149" y="43484"/>
                  </a:lnTo>
                  <a:lnTo>
                    <a:pt x="2068" y="43484"/>
                  </a:lnTo>
                  <a:lnTo>
                    <a:pt x="2068" y="42918"/>
                  </a:lnTo>
                  <a:cubicBezTo>
                    <a:pt x="2235" y="42916"/>
                    <a:pt x="2405" y="42914"/>
                    <a:pt x="2585" y="42912"/>
                  </a:cubicBezTo>
                  <a:cubicBezTo>
                    <a:pt x="2799" y="42910"/>
                    <a:pt x="3016" y="42908"/>
                    <a:pt x="3234" y="42908"/>
                  </a:cubicBezTo>
                  <a:cubicBezTo>
                    <a:pt x="3451" y="42908"/>
                    <a:pt x="3669" y="42910"/>
                    <a:pt x="3884" y="42916"/>
                  </a:cubicBezTo>
                  <a:cubicBezTo>
                    <a:pt x="3886" y="42916"/>
                    <a:pt x="3889" y="42916"/>
                    <a:pt x="3891" y="42916"/>
                  </a:cubicBezTo>
                  <a:cubicBezTo>
                    <a:pt x="3934" y="42916"/>
                    <a:pt x="3972" y="42900"/>
                    <a:pt x="4004" y="42871"/>
                  </a:cubicBezTo>
                  <a:cubicBezTo>
                    <a:pt x="4037" y="42840"/>
                    <a:pt x="4055" y="42798"/>
                    <a:pt x="4058" y="42753"/>
                  </a:cubicBezTo>
                  <a:cubicBezTo>
                    <a:pt x="4058" y="42707"/>
                    <a:pt x="4041" y="42666"/>
                    <a:pt x="4010" y="42632"/>
                  </a:cubicBezTo>
                  <a:cubicBezTo>
                    <a:pt x="3981" y="42599"/>
                    <a:pt x="3937" y="42581"/>
                    <a:pt x="3894" y="42581"/>
                  </a:cubicBezTo>
                  <a:cubicBezTo>
                    <a:pt x="3685" y="42574"/>
                    <a:pt x="3476" y="42572"/>
                    <a:pt x="3267" y="42572"/>
                  </a:cubicBezTo>
                  <a:cubicBezTo>
                    <a:pt x="3035" y="42572"/>
                    <a:pt x="2805" y="42574"/>
                    <a:pt x="2579" y="42577"/>
                  </a:cubicBezTo>
                  <a:cubicBezTo>
                    <a:pt x="2409" y="42579"/>
                    <a:pt x="2237" y="42581"/>
                    <a:pt x="2068" y="42581"/>
                  </a:cubicBezTo>
                  <a:lnTo>
                    <a:pt x="2068" y="1240"/>
                  </a:lnTo>
                  <a:cubicBezTo>
                    <a:pt x="2231" y="1240"/>
                    <a:pt x="2399" y="1242"/>
                    <a:pt x="2579" y="1244"/>
                  </a:cubicBezTo>
                  <a:cubicBezTo>
                    <a:pt x="2819" y="1247"/>
                    <a:pt x="3064" y="1250"/>
                    <a:pt x="3310" y="1250"/>
                  </a:cubicBezTo>
                  <a:cubicBezTo>
                    <a:pt x="3505" y="1250"/>
                    <a:pt x="3700" y="1248"/>
                    <a:pt x="3894" y="1242"/>
                  </a:cubicBezTo>
                  <a:cubicBezTo>
                    <a:pt x="3937" y="1240"/>
                    <a:pt x="3981" y="1221"/>
                    <a:pt x="4010" y="1188"/>
                  </a:cubicBezTo>
                  <a:cubicBezTo>
                    <a:pt x="4041" y="1155"/>
                    <a:pt x="4058" y="1114"/>
                    <a:pt x="4058" y="1068"/>
                  </a:cubicBezTo>
                  <a:cubicBezTo>
                    <a:pt x="4055" y="1023"/>
                    <a:pt x="4035" y="979"/>
                    <a:pt x="4002" y="950"/>
                  </a:cubicBezTo>
                  <a:cubicBezTo>
                    <a:pt x="3968" y="919"/>
                    <a:pt x="3929" y="905"/>
                    <a:pt x="3884" y="905"/>
                  </a:cubicBezTo>
                  <a:cubicBezTo>
                    <a:pt x="3670" y="911"/>
                    <a:pt x="3454" y="913"/>
                    <a:pt x="3236" y="913"/>
                  </a:cubicBezTo>
                  <a:cubicBezTo>
                    <a:pt x="3019" y="913"/>
                    <a:pt x="2800" y="911"/>
                    <a:pt x="2581" y="909"/>
                  </a:cubicBezTo>
                  <a:cubicBezTo>
                    <a:pt x="2405" y="907"/>
                    <a:pt x="2235" y="905"/>
                    <a:pt x="2068" y="903"/>
                  </a:cubicBezTo>
                  <a:lnTo>
                    <a:pt x="2068" y="337"/>
                  </a:lnTo>
                  <a:close/>
                  <a:moveTo>
                    <a:pt x="59199" y="42914"/>
                  </a:moveTo>
                  <a:lnTo>
                    <a:pt x="59199" y="42914"/>
                  </a:lnTo>
                  <a:cubicBezTo>
                    <a:pt x="59297" y="42916"/>
                    <a:pt x="59394" y="42920"/>
                    <a:pt x="59489" y="42926"/>
                  </a:cubicBezTo>
                  <a:cubicBezTo>
                    <a:pt x="59626" y="42935"/>
                    <a:pt x="59785" y="43007"/>
                    <a:pt x="59837" y="43148"/>
                  </a:cubicBezTo>
                  <a:cubicBezTo>
                    <a:pt x="59862" y="43214"/>
                    <a:pt x="59847" y="43299"/>
                    <a:pt x="59802" y="43353"/>
                  </a:cubicBezTo>
                  <a:cubicBezTo>
                    <a:pt x="59779" y="43382"/>
                    <a:pt x="59744" y="43409"/>
                    <a:pt x="59698" y="43432"/>
                  </a:cubicBezTo>
                  <a:cubicBezTo>
                    <a:pt x="59631" y="43466"/>
                    <a:pt x="59572" y="43484"/>
                    <a:pt x="59522" y="43484"/>
                  </a:cubicBezTo>
                  <a:cubicBezTo>
                    <a:pt x="59481" y="43484"/>
                    <a:pt x="59446" y="43472"/>
                    <a:pt x="59415" y="43450"/>
                  </a:cubicBezTo>
                  <a:cubicBezTo>
                    <a:pt x="59288" y="43363"/>
                    <a:pt x="59222" y="43125"/>
                    <a:pt x="59199" y="42914"/>
                  </a:cubicBezTo>
                  <a:close/>
                  <a:moveTo>
                    <a:pt x="699" y="1"/>
                  </a:moveTo>
                  <a:cubicBezTo>
                    <a:pt x="604" y="1"/>
                    <a:pt x="493" y="25"/>
                    <a:pt x="365" y="91"/>
                  </a:cubicBezTo>
                  <a:cubicBezTo>
                    <a:pt x="278" y="134"/>
                    <a:pt x="208" y="190"/>
                    <a:pt x="156" y="254"/>
                  </a:cubicBezTo>
                  <a:cubicBezTo>
                    <a:pt x="36" y="399"/>
                    <a:pt x="1" y="609"/>
                    <a:pt x="63" y="787"/>
                  </a:cubicBezTo>
                  <a:cubicBezTo>
                    <a:pt x="167" y="1072"/>
                    <a:pt x="461" y="1215"/>
                    <a:pt x="707" y="1230"/>
                  </a:cubicBezTo>
                  <a:cubicBezTo>
                    <a:pt x="804" y="1236"/>
                    <a:pt x="906" y="1240"/>
                    <a:pt x="1018" y="1242"/>
                  </a:cubicBezTo>
                  <a:cubicBezTo>
                    <a:pt x="970" y="1629"/>
                    <a:pt x="962" y="2025"/>
                    <a:pt x="956" y="2412"/>
                  </a:cubicBezTo>
                  <a:lnTo>
                    <a:pt x="885" y="5676"/>
                  </a:lnTo>
                  <a:cubicBezTo>
                    <a:pt x="885" y="5721"/>
                    <a:pt x="900" y="5763"/>
                    <a:pt x="931" y="5796"/>
                  </a:cubicBezTo>
                  <a:cubicBezTo>
                    <a:pt x="962" y="5829"/>
                    <a:pt x="1005" y="5848"/>
                    <a:pt x="1051" y="5848"/>
                  </a:cubicBezTo>
                  <a:lnTo>
                    <a:pt x="1053" y="5848"/>
                  </a:lnTo>
                  <a:cubicBezTo>
                    <a:pt x="1144" y="5848"/>
                    <a:pt x="1219" y="5773"/>
                    <a:pt x="1221" y="5684"/>
                  </a:cubicBezTo>
                  <a:lnTo>
                    <a:pt x="1291" y="2418"/>
                  </a:lnTo>
                  <a:cubicBezTo>
                    <a:pt x="1297" y="2039"/>
                    <a:pt x="1305" y="1648"/>
                    <a:pt x="1351" y="1269"/>
                  </a:cubicBezTo>
                  <a:cubicBezTo>
                    <a:pt x="1353" y="1261"/>
                    <a:pt x="1353" y="1253"/>
                    <a:pt x="1355" y="1244"/>
                  </a:cubicBezTo>
                  <a:cubicBezTo>
                    <a:pt x="1419" y="1242"/>
                    <a:pt x="1484" y="1242"/>
                    <a:pt x="1546" y="1242"/>
                  </a:cubicBezTo>
                  <a:lnTo>
                    <a:pt x="1732" y="1240"/>
                  </a:lnTo>
                  <a:lnTo>
                    <a:pt x="1732" y="42574"/>
                  </a:lnTo>
                  <a:cubicBezTo>
                    <a:pt x="1730" y="42577"/>
                    <a:pt x="1728" y="42579"/>
                    <a:pt x="1724" y="42581"/>
                  </a:cubicBezTo>
                  <a:lnTo>
                    <a:pt x="1573" y="42579"/>
                  </a:lnTo>
                  <a:cubicBezTo>
                    <a:pt x="1500" y="42579"/>
                    <a:pt x="1428" y="42579"/>
                    <a:pt x="1355" y="42577"/>
                  </a:cubicBezTo>
                  <a:cubicBezTo>
                    <a:pt x="1353" y="42568"/>
                    <a:pt x="1353" y="42560"/>
                    <a:pt x="1351" y="42552"/>
                  </a:cubicBezTo>
                  <a:cubicBezTo>
                    <a:pt x="1305" y="42173"/>
                    <a:pt x="1297" y="41781"/>
                    <a:pt x="1291" y="41402"/>
                  </a:cubicBezTo>
                  <a:lnTo>
                    <a:pt x="1221" y="38137"/>
                  </a:lnTo>
                  <a:cubicBezTo>
                    <a:pt x="1219" y="38044"/>
                    <a:pt x="1148" y="37975"/>
                    <a:pt x="1049" y="37973"/>
                  </a:cubicBezTo>
                  <a:cubicBezTo>
                    <a:pt x="958" y="37975"/>
                    <a:pt x="883" y="38052"/>
                    <a:pt x="885" y="38145"/>
                  </a:cubicBezTo>
                  <a:lnTo>
                    <a:pt x="956" y="41411"/>
                  </a:lnTo>
                  <a:cubicBezTo>
                    <a:pt x="962" y="41794"/>
                    <a:pt x="970" y="42191"/>
                    <a:pt x="1018" y="42579"/>
                  </a:cubicBezTo>
                  <a:cubicBezTo>
                    <a:pt x="906" y="42581"/>
                    <a:pt x="802" y="42585"/>
                    <a:pt x="707" y="42591"/>
                  </a:cubicBezTo>
                  <a:cubicBezTo>
                    <a:pt x="461" y="42606"/>
                    <a:pt x="167" y="42748"/>
                    <a:pt x="63" y="43034"/>
                  </a:cubicBezTo>
                  <a:cubicBezTo>
                    <a:pt x="1" y="43212"/>
                    <a:pt x="36" y="43421"/>
                    <a:pt x="156" y="43566"/>
                  </a:cubicBezTo>
                  <a:cubicBezTo>
                    <a:pt x="208" y="43631"/>
                    <a:pt x="278" y="43686"/>
                    <a:pt x="365" y="43730"/>
                  </a:cubicBezTo>
                  <a:cubicBezTo>
                    <a:pt x="481" y="43790"/>
                    <a:pt x="593" y="43819"/>
                    <a:pt x="699" y="43819"/>
                  </a:cubicBezTo>
                  <a:cubicBezTo>
                    <a:pt x="806" y="43819"/>
                    <a:pt x="906" y="43788"/>
                    <a:pt x="995" y="43726"/>
                  </a:cubicBezTo>
                  <a:cubicBezTo>
                    <a:pt x="1190" y="43589"/>
                    <a:pt x="1322" y="43289"/>
                    <a:pt x="1355" y="42912"/>
                  </a:cubicBezTo>
                  <a:cubicBezTo>
                    <a:pt x="1419" y="42914"/>
                    <a:pt x="1482" y="42914"/>
                    <a:pt x="1544" y="42914"/>
                  </a:cubicBezTo>
                  <a:lnTo>
                    <a:pt x="1722" y="42916"/>
                  </a:lnTo>
                  <a:lnTo>
                    <a:pt x="1732" y="42916"/>
                  </a:lnTo>
                  <a:lnTo>
                    <a:pt x="1732" y="43651"/>
                  </a:lnTo>
                  <a:cubicBezTo>
                    <a:pt x="1732" y="43744"/>
                    <a:pt x="1807" y="43819"/>
                    <a:pt x="1900" y="43819"/>
                  </a:cubicBezTo>
                  <a:lnTo>
                    <a:pt x="58317" y="43819"/>
                  </a:lnTo>
                  <a:cubicBezTo>
                    <a:pt x="58410" y="43819"/>
                    <a:pt x="58485" y="43744"/>
                    <a:pt x="58485" y="43651"/>
                  </a:cubicBezTo>
                  <a:lnTo>
                    <a:pt x="58485" y="42916"/>
                  </a:lnTo>
                  <a:lnTo>
                    <a:pt x="58495" y="42916"/>
                  </a:lnTo>
                  <a:lnTo>
                    <a:pt x="58675" y="42914"/>
                  </a:lnTo>
                  <a:cubicBezTo>
                    <a:pt x="58738" y="42914"/>
                    <a:pt x="58800" y="42914"/>
                    <a:pt x="58862" y="42912"/>
                  </a:cubicBezTo>
                  <a:cubicBezTo>
                    <a:pt x="58895" y="43289"/>
                    <a:pt x="59027" y="43589"/>
                    <a:pt x="59222" y="43726"/>
                  </a:cubicBezTo>
                  <a:cubicBezTo>
                    <a:pt x="59311" y="43788"/>
                    <a:pt x="59411" y="43819"/>
                    <a:pt x="59518" y="43819"/>
                  </a:cubicBezTo>
                  <a:cubicBezTo>
                    <a:pt x="59624" y="43819"/>
                    <a:pt x="59736" y="43790"/>
                    <a:pt x="59852" y="43730"/>
                  </a:cubicBezTo>
                  <a:cubicBezTo>
                    <a:pt x="59939" y="43686"/>
                    <a:pt x="60009" y="43631"/>
                    <a:pt x="60061" y="43566"/>
                  </a:cubicBezTo>
                  <a:cubicBezTo>
                    <a:pt x="60181" y="43421"/>
                    <a:pt x="60216" y="43212"/>
                    <a:pt x="60154" y="43034"/>
                  </a:cubicBezTo>
                  <a:cubicBezTo>
                    <a:pt x="60050" y="42748"/>
                    <a:pt x="59756" y="42606"/>
                    <a:pt x="59510" y="42591"/>
                  </a:cubicBezTo>
                  <a:cubicBezTo>
                    <a:pt x="59415" y="42585"/>
                    <a:pt x="59311" y="42581"/>
                    <a:pt x="59199" y="42579"/>
                  </a:cubicBezTo>
                  <a:cubicBezTo>
                    <a:pt x="59247" y="42189"/>
                    <a:pt x="59255" y="41794"/>
                    <a:pt x="59261" y="41409"/>
                  </a:cubicBezTo>
                  <a:lnTo>
                    <a:pt x="59332" y="38145"/>
                  </a:lnTo>
                  <a:cubicBezTo>
                    <a:pt x="59334" y="38052"/>
                    <a:pt x="59259" y="37975"/>
                    <a:pt x="59166" y="37973"/>
                  </a:cubicBezTo>
                  <a:cubicBezTo>
                    <a:pt x="59075" y="37975"/>
                    <a:pt x="58998" y="38048"/>
                    <a:pt x="58996" y="38137"/>
                  </a:cubicBezTo>
                  <a:lnTo>
                    <a:pt x="58926" y="41402"/>
                  </a:lnTo>
                  <a:cubicBezTo>
                    <a:pt x="58920" y="41781"/>
                    <a:pt x="58912" y="42175"/>
                    <a:pt x="58866" y="42552"/>
                  </a:cubicBezTo>
                  <a:cubicBezTo>
                    <a:pt x="58864" y="42560"/>
                    <a:pt x="58864" y="42568"/>
                    <a:pt x="58862" y="42577"/>
                  </a:cubicBezTo>
                  <a:cubicBezTo>
                    <a:pt x="58789" y="42579"/>
                    <a:pt x="58717" y="42579"/>
                    <a:pt x="58644" y="42579"/>
                  </a:cubicBezTo>
                  <a:lnTo>
                    <a:pt x="58485" y="42581"/>
                  </a:lnTo>
                  <a:lnTo>
                    <a:pt x="58485" y="1240"/>
                  </a:lnTo>
                  <a:lnTo>
                    <a:pt x="58671" y="1242"/>
                  </a:lnTo>
                  <a:cubicBezTo>
                    <a:pt x="58733" y="1242"/>
                    <a:pt x="58798" y="1242"/>
                    <a:pt x="58862" y="1244"/>
                  </a:cubicBezTo>
                  <a:cubicBezTo>
                    <a:pt x="58864" y="1253"/>
                    <a:pt x="58864" y="1261"/>
                    <a:pt x="58866" y="1269"/>
                  </a:cubicBezTo>
                  <a:cubicBezTo>
                    <a:pt x="58912" y="1646"/>
                    <a:pt x="58920" y="2039"/>
                    <a:pt x="58926" y="2418"/>
                  </a:cubicBezTo>
                  <a:lnTo>
                    <a:pt x="58996" y="5684"/>
                  </a:lnTo>
                  <a:cubicBezTo>
                    <a:pt x="58998" y="5775"/>
                    <a:pt x="59073" y="5848"/>
                    <a:pt x="59164" y="5848"/>
                  </a:cubicBezTo>
                  <a:lnTo>
                    <a:pt x="59168" y="5848"/>
                  </a:lnTo>
                  <a:cubicBezTo>
                    <a:pt x="59189" y="5848"/>
                    <a:pt x="59208" y="5845"/>
                    <a:pt x="59224" y="5837"/>
                  </a:cubicBezTo>
                  <a:cubicBezTo>
                    <a:pt x="59295" y="5808"/>
                    <a:pt x="59334" y="5744"/>
                    <a:pt x="59332" y="5676"/>
                  </a:cubicBezTo>
                  <a:lnTo>
                    <a:pt x="59261" y="2412"/>
                  </a:lnTo>
                  <a:cubicBezTo>
                    <a:pt x="59255" y="2027"/>
                    <a:pt x="59247" y="1632"/>
                    <a:pt x="59199" y="1242"/>
                  </a:cubicBezTo>
                  <a:cubicBezTo>
                    <a:pt x="59311" y="1240"/>
                    <a:pt x="59415" y="1236"/>
                    <a:pt x="59510" y="1230"/>
                  </a:cubicBezTo>
                  <a:cubicBezTo>
                    <a:pt x="59756" y="1215"/>
                    <a:pt x="60050" y="1072"/>
                    <a:pt x="60154" y="787"/>
                  </a:cubicBezTo>
                  <a:cubicBezTo>
                    <a:pt x="60216" y="609"/>
                    <a:pt x="60181" y="399"/>
                    <a:pt x="60061" y="254"/>
                  </a:cubicBezTo>
                  <a:cubicBezTo>
                    <a:pt x="60009" y="190"/>
                    <a:pt x="59939" y="134"/>
                    <a:pt x="59852" y="91"/>
                  </a:cubicBezTo>
                  <a:cubicBezTo>
                    <a:pt x="59724" y="25"/>
                    <a:pt x="59613" y="1"/>
                    <a:pt x="59518" y="1"/>
                  </a:cubicBezTo>
                  <a:cubicBezTo>
                    <a:pt x="59391" y="1"/>
                    <a:pt x="59292" y="45"/>
                    <a:pt x="59222" y="95"/>
                  </a:cubicBezTo>
                  <a:cubicBezTo>
                    <a:pt x="59027" y="232"/>
                    <a:pt x="58895" y="532"/>
                    <a:pt x="58862" y="907"/>
                  </a:cubicBezTo>
                  <a:cubicBezTo>
                    <a:pt x="58789" y="907"/>
                    <a:pt x="58719" y="907"/>
                    <a:pt x="58649" y="905"/>
                  </a:cubicBezTo>
                  <a:lnTo>
                    <a:pt x="58485" y="905"/>
                  </a:lnTo>
                  <a:lnTo>
                    <a:pt x="58485" y="161"/>
                  </a:lnTo>
                  <a:cubicBezTo>
                    <a:pt x="58485" y="74"/>
                    <a:pt x="58412" y="2"/>
                    <a:pt x="58325" y="2"/>
                  </a:cubicBezTo>
                  <a:lnTo>
                    <a:pt x="1892" y="2"/>
                  </a:lnTo>
                  <a:cubicBezTo>
                    <a:pt x="1805" y="2"/>
                    <a:pt x="1732" y="74"/>
                    <a:pt x="1732" y="161"/>
                  </a:cubicBezTo>
                  <a:lnTo>
                    <a:pt x="1732" y="905"/>
                  </a:lnTo>
                  <a:lnTo>
                    <a:pt x="1568" y="905"/>
                  </a:lnTo>
                  <a:cubicBezTo>
                    <a:pt x="1498" y="907"/>
                    <a:pt x="1428" y="907"/>
                    <a:pt x="1355" y="907"/>
                  </a:cubicBezTo>
                  <a:cubicBezTo>
                    <a:pt x="1322" y="532"/>
                    <a:pt x="1190" y="232"/>
                    <a:pt x="995" y="95"/>
                  </a:cubicBezTo>
                  <a:cubicBezTo>
                    <a:pt x="925" y="45"/>
                    <a:pt x="826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2248775" y="5352975"/>
              <a:ext cx="1418825" cy="8425"/>
            </a:xfrm>
            <a:custGeom>
              <a:avLst/>
              <a:gdLst/>
              <a:ahLst/>
              <a:cxnLst/>
              <a:rect l="l" t="t" r="r" b="b"/>
              <a:pathLst>
                <a:path w="56753" h="337" extrusionOk="0">
                  <a:moveTo>
                    <a:pt x="168" y="1"/>
                  </a:moveTo>
                  <a:cubicBezTo>
                    <a:pt x="75" y="1"/>
                    <a:pt x="0" y="75"/>
                    <a:pt x="0" y="168"/>
                  </a:cubicBezTo>
                  <a:cubicBezTo>
                    <a:pt x="0" y="262"/>
                    <a:pt x="75" y="336"/>
                    <a:pt x="168" y="336"/>
                  </a:cubicBezTo>
                  <a:lnTo>
                    <a:pt x="56585" y="336"/>
                  </a:lnTo>
                  <a:cubicBezTo>
                    <a:pt x="56678" y="336"/>
                    <a:pt x="56753" y="262"/>
                    <a:pt x="56753" y="168"/>
                  </a:cubicBezTo>
                  <a:cubicBezTo>
                    <a:pt x="56753" y="75"/>
                    <a:pt x="56678" y="1"/>
                    <a:pt x="5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2247875" y="4226175"/>
              <a:ext cx="1420625" cy="8425"/>
            </a:xfrm>
            <a:custGeom>
              <a:avLst/>
              <a:gdLst/>
              <a:ahLst/>
              <a:cxnLst/>
              <a:rect l="l" t="t" r="r" b="b"/>
              <a:pathLst>
                <a:path w="56825" h="337" extrusionOk="0">
                  <a:moveTo>
                    <a:pt x="202" y="1"/>
                  </a:moveTo>
                  <a:cubicBezTo>
                    <a:pt x="138" y="1"/>
                    <a:pt x="75" y="38"/>
                    <a:pt x="51" y="100"/>
                  </a:cubicBezTo>
                  <a:cubicBezTo>
                    <a:pt x="1" y="220"/>
                    <a:pt x="90" y="336"/>
                    <a:pt x="204" y="336"/>
                  </a:cubicBezTo>
                  <a:lnTo>
                    <a:pt x="56623" y="336"/>
                  </a:lnTo>
                  <a:cubicBezTo>
                    <a:pt x="56690" y="336"/>
                    <a:pt x="56752" y="299"/>
                    <a:pt x="56777" y="237"/>
                  </a:cubicBezTo>
                  <a:cubicBezTo>
                    <a:pt x="56824" y="117"/>
                    <a:pt x="56735" y="1"/>
                    <a:pt x="56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2206200" y="4296075"/>
              <a:ext cx="8475" cy="995400"/>
            </a:xfrm>
            <a:custGeom>
              <a:avLst/>
              <a:gdLst/>
              <a:ahLst/>
              <a:cxnLst/>
              <a:rect l="l" t="t" r="r" b="b"/>
              <a:pathLst>
                <a:path w="339" h="39816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39649"/>
                  </a:lnTo>
                  <a:cubicBezTo>
                    <a:pt x="3" y="39741"/>
                    <a:pt x="78" y="39816"/>
                    <a:pt x="170" y="39816"/>
                  </a:cubicBezTo>
                  <a:cubicBezTo>
                    <a:pt x="177" y="39816"/>
                    <a:pt x="184" y="39815"/>
                    <a:pt x="191" y="39815"/>
                  </a:cubicBezTo>
                  <a:cubicBezTo>
                    <a:pt x="276" y="39804"/>
                    <a:pt x="338" y="39728"/>
                    <a:pt x="338" y="39643"/>
                  </a:cubicBezTo>
                  <a:lnTo>
                    <a:pt x="338" y="168"/>
                  </a:lnTo>
                  <a:cubicBezTo>
                    <a:pt x="338" y="102"/>
                    <a:pt x="299" y="40"/>
                    <a:pt x="239" y="15"/>
                  </a:cubicBezTo>
                  <a:cubicBezTo>
                    <a:pt x="215" y="5"/>
                    <a:pt x="19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3701700" y="4296075"/>
              <a:ext cx="8475" cy="995400"/>
            </a:xfrm>
            <a:custGeom>
              <a:avLst/>
              <a:gdLst/>
              <a:ahLst/>
              <a:cxnLst/>
              <a:rect l="l" t="t" r="r" b="b"/>
              <a:pathLst>
                <a:path w="339" h="39816" extrusionOk="0">
                  <a:moveTo>
                    <a:pt x="170" y="1"/>
                  </a:moveTo>
                  <a:cubicBezTo>
                    <a:pt x="147" y="1"/>
                    <a:pt x="124" y="5"/>
                    <a:pt x="100" y="15"/>
                  </a:cubicBezTo>
                  <a:cubicBezTo>
                    <a:pt x="40" y="40"/>
                    <a:pt x="1" y="102"/>
                    <a:pt x="1" y="168"/>
                  </a:cubicBezTo>
                  <a:lnTo>
                    <a:pt x="1" y="39643"/>
                  </a:lnTo>
                  <a:cubicBezTo>
                    <a:pt x="1" y="39728"/>
                    <a:pt x="63" y="39804"/>
                    <a:pt x="148" y="39815"/>
                  </a:cubicBezTo>
                  <a:cubicBezTo>
                    <a:pt x="155" y="39815"/>
                    <a:pt x="162" y="39816"/>
                    <a:pt x="169" y="39816"/>
                  </a:cubicBezTo>
                  <a:cubicBezTo>
                    <a:pt x="261" y="39816"/>
                    <a:pt x="338" y="39741"/>
                    <a:pt x="338" y="39649"/>
                  </a:cubicBezTo>
                  <a:lnTo>
                    <a:pt x="338" y="168"/>
                  </a:lnTo>
                  <a:cubicBezTo>
                    <a:pt x="338" y="76"/>
                    <a:pt x="263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27"/>
          <p:cNvGrpSpPr/>
          <p:nvPr/>
        </p:nvGrpSpPr>
        <p:grpSpPr>
          <a:xfrm>
            <a:off x="11037194" y="15871844"/>
            <a:ext cx="953100" cy="953100"/>
            <a:chOff x="-2823056" y="475494"/>
            <a:chExt cx="953100" cy="953100"/>
          </a:xfrm>
        </p:grpSpPr>
        <p:sp>
          <p:nvSpPr>
            <p:cNvPr id="796" name="Google Shape;796;p27"/>
            <p:cNvSpPr/>
            <p:nvPr/>
          </p:nvSpPr>
          <p:spPr>
            <a:xfrm>
              <a:off x="-2823056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7" name="Google Shape;797;p27"/>
            <p:cNvCxnSpPr>
              <a:stCxn id="796" idx="0"/>
              <a:endCxn id="796" idx="2"/>
            </p:cNvCxnSpPr>
            <p:nvPr/>
          </p:nvCxnSpPr>
          <p:spPr>
            <a:xfrm>
              <a:off x="-2346506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7"/>
            <p:cNvCxnSpPr>
              <a:stCxn id="796" idx="1"/>
              <a:endCxn id="796" idx="3"/>
            </p:cNvCxnSpPr>
            <p:nvPr/>
          </p:nvCxnSpPr>
          <p:spPr>
            <a:xfrm>
              <a:off x="-2823056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9" name="Google Shape;799;p27"/>
            <p:cNvSpPr/>
            <p:nvPr/>
          </p:nvSpPr>
          <p:spPr>
            <a:xfrm>
              <a:off x="-26372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27"/>
            <p:cNvCxnSpPr>
              <a:stCxn id="799" idx="1"/>
              <a:endCxn id="799" idx="5"/>
            </p:cNvCxnSpPr>
            <p:nvPr/>
          </p:nvCxnSpPr>
          <p:spPr>
            <a:xfrm>
              <a:off x="-25520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27"/>
            <p:cNvCxnSpPr>
              <a:stCxn id="799" idx="7"/>
            </p:cNvCxnSpPr>
            <p:nvPr/>
          </p:nvCxnSpPr>
          <p:spPr>
            <a:xfrm flipH="1">
              <a:off x="-25519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2" name="Google Shape;802;p27"/>
          <p:cNvGrpSpPr/>
          <p:nvPr/>
        </p:nvGrpSpPr>
        <p:grpSpPr>
          <a:xfrm>
            <a:off x="11037194" y="475494"/>
            <a:ext cx="953100" cy="953100"/>
            <a:chOff x="-2823056" y="475494"/>
            <a:chExt cx="953100" cy="953100"/>
          </a:xfrm>
        </p:grpSpPr>
        <p:sp>
          <p:nvSpPr>
            <p:cNvPr id="803" name="Google Shape;803;p27"/>
            <p:cNvSpPr/>
            <p:nvPr/>
          </p:nvSpPr>
          <p:spPr>
            <a:xfrm>
              <a:off x="-2823056" y="475494"/>
              <a:ext cx="953100" cy="953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4" name="Google Shape;804;p27"/>
            <p:cNvCxnSpPr>
              <a:stCxn id="803" idx="0"/>
              <a:endCxn id="803" idx="2"/>
            </p:cNvCxnSpPr>
            <p:nvPr/>
          </p:nvCxnSpPr>
          <p:spPr>
            <a:xfrm>
              <a:off x="-2346506" y="475494"/>
              <a:ext cx="0" cy="95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27"/>
            <p:cNvCxnSpPr>
              <a:stCxn id="803" idx="1"/>
              <a:endCxn id="803" idx="3"/>
            </p:cNvCxnSpPr>
            <p:nvPr/>
          </p:nvCxnSpPr>
          <p:spPr>
            <a:xfrm>
              <a:off x="-2823056" y="952044"/>
              <a:ext cx="95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6" name="Google Shape;806;p27"/>
            <p:cNvSpPr/>
            <p:nvPr/>
          </p:nvSpPr>
          <p:spPr>
            <a:xfrm>
              <a:off x="-2637225" y="661325"/>
              <a:ext cx="581400" cy="581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7" name="Google Shape;807;p27"/>
            <p:cNvCxnSpPr>
              <a:stCxn id="806" idx="1"/>
              <a:endCxn id="806" idx="5"/>
            </p:cNvCxnSpPr>
            <p:nvPr/>
          </p:nvCxnSpPr>
          <p:spPr>
            <a:xfrm>
              <a:off x="-2552081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27"/>
            <p:cNvCxnSpPr>
              <a:stCxn id="806" idx="7"/>
            </p:cNvCxnSpPr>
            <p:nvPr/>
          </p:nvCxnSpPr>
          <p:spPr>
            <a:xfrm flipH="1">
              <a:off x="-2551969" y="746469"/>
              <a:ext cx="411000" cy="4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4261851" y="5266074"/>
            <a:ext cx="5166360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800"/>
            </a:pPr>
            <a:r>
              <a:rPr lang="en-US" sz="6000" b="1" u="sng" dirty="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ppins"/>
              </a:rPr>
              <a:t>ADVANTAGES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6215" y="5266074"/>
            <a:ext cx="6069886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800"/>
            </a:pPr>
            <a:r>
              <a:rPr lang="en-US" sz="6000" b="1" u="sng" dirty="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ppins"/>
              </a:rPr>
              <a:t>DISADVANTAGES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1774" y="7909432"/>
            <a:ext cx="57232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Global Optimization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Flexibility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Heuristic nature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Simplicity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80110" y="7909432"/>
            <a:ext cx="79857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Wingdings" panose="05000000000000000000" pitchFamily="2" charset="2"/>
              </a:rPr>
              <a:t>- </a:t>
            </a: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Convergence Speed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Wingdings" panose="05000000000000000000" pitchFamily="2" charset="2"/>
              </a:rPr>
              <a:t>- </a:t>
            </a: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Tuning Parameters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Lack of Determinism</a:t>
            </a:r>
          </a:p>
          <a:p>
            <a:pPr>
              <a:lnSpc>
                <a:spcPct val="200000"/>
              </a:lnSpc>
            </a:pPr>
            <a:r>
              <a:rPr lang="en-US" sz="3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Sensitivity to Initial Solutions</a:t>
            </a:r>
          </a:p>
        </p:txBody>
      </p:sp>
    </p:spTree>
    <p:extLst>
      <p:ext uri="{BB962C8B-B14F-4D97-AF65-F5344CB8AC3E}">
        <p14:creationId xmlns:p14="http://schemas.microsoft.com/office/powerpoint/2010/main" val="1141688566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Paper Outline by Slidesgo">
  <a:themeElements>
    <a:clrScheme name="Simple Light">
      <a:dk1>
        <a:srgbClr val="191919"/>
      </a:dk1>
      <a:lt1>
        <a:srgbClr val="FEF9F0"/>
      </a:lt1>
      <a:dk2>
        <a:srgbClr val="A08342"/>
      </a:dk2>
      <a:lt2>
        <a:srgbClr val="C9E6D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1178</Words>
  <Application>Microsoft Office PowerPoint</Application>
  <PresentationFormat>Custom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Poppins</vt:lpstr>
      <vt:lpstr>Book Antiqua</vt:lpstr>
      <vt:lpstr>Poiret One</vt:lpstr>
      <vt:lpstr>Segoe UI Black</vt:lpstr>
      <vt:lpstr>Bebas Neue</vt:lpstr>
      <vt:lpstr>Arial</vt:lpstr>
      <vt:lpstr>Research Paper Outline by Slidesgo</vt:lpstr>
      <vt:lpstr>INTRODUCTION TO  ARTIFICIAL INTELLIGENCE </vt:lpstr>
      <vt:lpstr>TASK ASSIGNMENT TABLE</vt:lpstr>
      <vt:lpstr>Task 1  Problem Formulation</vt:lpstr>
      <vt:lpstr>Ways to solve problems of Task 1</vt:lpstr>
      <vt:lpstr>Task 2  Random Restart  Hill-Climbing</vt:lpstr>
      <vt:lpstr>NATURE Random Restart Hill-Climbing</vt:lpstr>
      <vt:lpstr>Pseudocode For Task 2</vt:lpstr>
      <vt:lpstr>Task 3  Simulated Annealing Search </vt:lpstr>
      <vt:lpstr>NATURE Simulated Annealing Search</vt:lpstr>
      <vt:lpstr>Pseudocode For Task 3</vt:lpstr>
      <vt:lpstr>Task 4  Local Beam Search </vt:lpstr>
      <vt:lpstr>NATURE Local Beam Search</vt:lpstr>
      <vt:lpstr>Pseudocode For Task 4</vt:lpstr>
      <vt:lpstr> 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ARTIFICIAL INTELLIGENCE</dc:title>
  <dc:creator>IMAX Cyber Games 7</dc:creator>
  <cp:lastModifiedBy>Tài Võ</cp:lastModifiedBy>
  <cp:revision>23</cp:revision>
  <dcterms:modified xsi:type="dcterms:W3CDTF">2024-04-27T17:14:19Z</dcterms:modified>
</cp:coreProperties>
</file>