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0"/>
  </p:notesMasterIdLst>
  <p:sldIdLst>
    <p:sldId id="256" r:id="rId3"/>
    <p:sldId id="257" r:id="rId4"/>
    <p:sldId id="258" r:id="rId5"/>
    <p:sldId id="259" r:id="rId6"/>
    <p:sldId id="260" r:id="rId7"/>
    <p:sldId id="262" r:id="rId8"/>
    <p:sldId id="261" r:id="rId9"/>
    <p:sldId id="299" r:id="rId10"/>
    <p:sldId id="298" r:id="rId11"/>
    <p:sldId id="263" r:id="rId12"/>
    <p:sldId id="264" r:id="rId13"/>
    <p:sldId id="265" r:id="rId14"/>
    <p:sldId id="266" r:id="rId15"/>
    <p:sldId id="267" r:id="rId16"/>
    <p:sldId id="268" r:id="rId17"/>
    <p:sldId id="269" r:id="rId18"/>
    <p:sldId id="270" r:id="rId19"/>
  </p:sldIdLst>
  <p:sldSz cx="9144000" cy="5143500" type="screen16x9"/>
  <p:notesSz cx="6858000" cy="9144000"/>
  <p:embeddedFontLst>
    <p:embeddedFont>
      <p:font typeface="Archivo" panose="020B0604020202020204" charset="0"/>
      <p:regular r:id="rId21"/>
      <p:bold r:id="rId22"/>
      <p:italic r:id="rId23"/>
      <p:boldItalic r:id="rId24"/>
    </p:embeddedFont>
    <p:embeddedFont>
      <p:font typeface="Gantari" panose="020B0604020202020204" charset="0"/>
      <p:regular r:id="rId25"/>
      <p:bold r:id="rId26"/>
      <p:italic r:id="rId27"/>
      <p:boldItalic r:id="rId28"/>
    </p:embeddedFont>
    <p:embeddedFont>
      <p:font typeface="Hind" panose="02000000000000000000" pitchFamily="2" charset="0"/>
      <p:regular r:id="rId29"/>
      <p:bold r:id="rId30"/>
    </p:embeddedFont>
    <p:embeddedFont>
      <p:font typeface="Inter" panose="020B0604020202020204" charset="0"/>
      <p:regular r:id="rId31"/>
      <p:bold r:id="rId32"/>
      <p:italic r:id="rId33"/>
      <p:boldItalic r:id="rId34"/>
    </p:embeddedFont>
    <p:embeddedFont>
      <p:font typeface="Mada" panose="020B0604020202020204" charset="-78"/>
      <p:regular r:id="rId35"/>
      <p:bold r:id="rId36"/>
    </p:embeddedFont>
    <p:embeddedFont>
      <p:font typeface="Montserrat" panose="00000500000000000000"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9819"/>
    <a:srgbClr val="B34954"/>
    <a:srgbClr val="A16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641B1-68D9-A43D-D8C1-7FC2F3BE56F4}" v="355" dt="2024-11-05T19:41:06.680"/>
    <p1510:client id="{4438D53E-0D69-7F49-D0B6-A891EF5D0A61}" v="62" dt="2024-11-05T20:28:46.629"/>
    <p1510:client id="{50C05AD5-A8A9-4F25-9558-D16488423832}" v="391" dt="2024-11-05T14:34:14.154"/>
    <p1510:client id="{514D3CB9-5BAA-EC79-0D57-7E6EE9D48C62}" v="1646" dt="2024-11-05T22:40:39.042"/>
    <p1510:client id="{7EA9A36D-E28E-2B32-4671-E47D567BC180}" v="1" dt="2024-11-07T00:45:57.388"/>
    <p1510:client id="{B1FF075D-221F-F04C-DFC1-EE256452FDA2}" v="287" dt="2024-11-06T12:34:13.699"/>
    <p1510:client id="{B27DF5F2-EFA4-693A-5FDD-3AA2BEC64895}" v="132" dt="2024-11-07T00:41:06.406"/>
  </p1510:revLst>
</p1510:revInfo>
</file>

<file path=ppt/tableStyles.xml><?xml version="1.0" encoding="utf-8"?>
<a:tblStyleLst xmlns:a="http://schemas.openxmlformats.org/drawingml/2006/main" def="{E454A986-9BE8-4BAE-B871-99765C69A8A6}">
  <a:tblStyle styleId="{E454A986-9BE8-4BAE-B871-99765C69A8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nh" userId="94e9227e39543446" providerId="Windows Live" clId="Web-{6A54C022-4B8A-4B61-AACE-2AB0CD314A61}"/>
    <pc:docChg chg="modSld">
      <pc:chgData name="t nh" userId="94e9227e39543446" providerId="Windows Live" clId="Web-{6A54C022-4B8A-4B61-AACE-2AB0CD314A61}" dt="2024-11-04T18:28:19.708" v="85" actId="20577"/>
      <pc:docMkLst>
        <pc:docMk/>
      </pc:docMkLst>
      <pc:sldChg chg="addSp delSp modSp">
        <pc:chgData name="t nh" userId="94e9227e39543446" providerId="Windows Live" clId="Web-{6A54C022-4B8A-4B61-AACE-2AB0CD314A61}" dt="2024-11-04T18:28:19.708" v="85" actId="20577"/>
        <pc:sldMkLst>
          <pc:docMk/>
          <pc:sldMk cId="0" sldId="259"/>
        </pc:sldMkLst>
        <pc:spChg chg="mod ord">
          <ac:chgData name="t nh" userId="94e9227e39543446" providerId="Windows Live" clId="Web-{6A54C022-4B8A-4B61-AACE-2AB0CD314A61}" dt="2024-11-04T18:28:19.708" v="85" actId="20577"/>
          <ac:spMkLst>
            <pc:docMk/>
            <pc:sldMk cId="0" sldId="259"/>
            <ac:spMk id="4" creationId="{F37B46CA-8F5E-5673-3937-9C06ADF6E15B}"/>
          </ac:spMkLst>
        </pc:spChg>
        <pc:spChg chg="add del mod">
          <ac:chgData name="t nh" userId="94e9227e39543446" providerId="Windows Live" clId="Web-{6A54C022-4B8A-4B61-AACE-2AB0CD314A61}" dt="2024-11-04T18:26:02.738" v="51"/>
          <ac:spMkLst>
            <pc:docMk/>
            <pc:sldMk cId="0" sldId="259"/>
            <ac:spMk id="5" creationId="{73ED9257-EC94-7F3B-B008-491DCC1A1405}"/>
          </ac:spMkLst>
        </pc:spChg>
        <pc:spChg chg="add del mod">
          <ac:chgData name="t nh" userId="94e9227e39543446" providerId="Windows Live" clId="Web-{6A54C022-4B8A-4B61-AACE-2AB0CD314A61}" dt="2024-11-04T18:26:02.738" v="50"/>
          <ac:spMkLst>
            <pc:docMk/>
            <pc:sldMk cId="0" sldId="259"/>
            <ac:spMk id="7" creationId="{27C03632-55FA-A5B3-BDE0-CD6B81CD2DC3}"/>
          </ac:spMkLst>
        </pc:spChg>
        <pc:spChg chg="add del mod">
          <ac:chgData name="t nh" userId="94e9227e39543446" providerId="Windows Live" clId="Web-{6A54C022-4B8A-4B61-AACE-2AB0CD314A61}" dt="2024-11-04T18:26:02.738" v="49"/>
          <ac:spMkLst>
            <pc:docMk/>
            <pc:sldMk cId="0" sldId="259"/>
            <ac:spMk id="9" creationId="{B961A776-C121-1130-5BCD-0DCE667203C7}"/>
          </ac:spMkLst>
        </pc:spChg>
        <pc:spChg chg="add del mod">
          <ac:chgData name="t nh" userId="94e9227e39543446" providerId="Windows Live" clId="Web-{6A54C022-4B8A-4B61-AACE-2AB0CD314A61}" dt="2024-11-04T18:26:02.738" v="48"/>
          <ac:spMkLst>
            <pc:docMk/>
            <pc:sldMk cId="0" sldId="259"/>
            <ac:spMk id="11" creationId="{B12FF327-192A-019B-E289-08907219D7D7}"/>
          </ac:spMkLst>
        </pc:spChg>
        <pc:spChg chg="add del mod">
          <ac:chgData name="t nh" userId="94e9227e39543446" providerId="Windows Live" clId="Web-{6A54C022-4B8A-4B61-AACE-2AB0CD314A61}" dt="2024-11-04T18:26:02.738" v="45"/>
          <ac:spMkLst>
            <pc:docMk/>
            <pc:sldMk cId="0" sldId="259"/>
            <ac:spMk id="17" creationId="{59BADD96-5F02-FFDA-FF83-B81E4928A6A8}"/>
          </ac:spMkLst>
        </pc:spChg>
        <pc:spChg chg="add del">
          <ac:chgData name="t nh" userId="94e9227e39543446" providerId="Windows Live" clId="Web-{6A54C022-4B8A-4B61-AACE-2AB0CD314A61}" dt="2024-11-04T18:26:52.192" v="65"/>
          <ac:spMkLst>
            <pc:docMk/>
            <pc:sldMk cId="0" sldId="259"/>
            <ac:spMk id="24" creationId="{D7C27AD3-C6BB-38C3-F143-CD6A7EEE9330}"/>
          </ac:spMkLst>
        </pc:spChg>
        <pc:spChg chg="add mod ord">
          <ac:chgData name="t nh" userId="94e9227e39543446" providerId="Windows Live" clId="Web-{6A54C022-4B8A-4B61-AACE-2AB0CD314A61}" dt="2024-11-04T18:27:54.020" v="81" actId="1076"/>
          <ac:spMkLst>
            <pc:docMk/>
            <pc:sldMk cId="0" sldId="259"/>
            <ac:spMk id="26" creationId="{BB5AEE49-E73E-7B0D-EB70-F00E74853F53}"/>
          </ac:spMkLst>
        </pc:spChg>
        <pc:spChg chg="add mod ord">
          <ac:chgData name="t nh" userId="94e9227e39543446" providerId="Windows Live" clId="Web-{6A54C022-4B8A-4B61-AACE-2AB0CD314A61}" dt="2024-11-04T18:27:38.395" v="79" actId="1076"/>
          <ac:spMkLst>
            <pc:docMk/>
            <pc:sldMk cId="0" sldId="259"/>
            <ac:spMk id="28" creationId="{A36740ED-F9D0-5D76-F19B-BDD9CD3B9563}"/>
          </ac:spMkLst>
        </pc:spChg>
        <pc:spChg chg="add del">
          <ac:chgData name="t nh" userId="94e9227e39543446" providerId="Windows Live" clId="Web-{6A54C022-4B8A-4B61-AACE-2AB0CD314A61}" dt="2024-11-04T18:26:50.988" v="64"/>
          <ac:spMkLst>
            <pc:docMk/>
            <pc:sldMk cId="0" sldId="259"/>
            <ac:spMk id="30" creationId="{1CDB1A46-8459-03B3-6E43-B3C1377C4CC9}"/>
          </ac:spMkLst>
        </pc:spChg>
        <pc:spChg chg="add del">
          <ac:chgData name="t nh" userId="94e9227e39543446" providerId="Windows Live" clId="Web-{6A54C022-4B8A-4B61-AACE-2AB0CD314A61}" dt="2024-11-04T18:26:23.176" v="61"/>
          <ac:spMkLst>
            <pc:docMk/>
            <pc:sldMk cId="0" sldId="259"/>
            <ac:spMk id="36" creationId="{D4846F66-9928-C2C9-7C60-C8DC1B4127BD}"/>
          </ac:spMkLst>
        </pc:spChg>
        <pc:spChg chg="ord">
          <ac:chgData name="t nh" userId="94e9227e39543446" providerId="Windows Live" clId="Web-{6A54C022-4B8A-4B61-AACE-2AB0CD314A61}" dt="2024-11-04T18:27:22.254" v="71"/>
          <ac:spMkLst>
            <pc:docMk/>
            <pc:sldMk cId="0" sldId="259"/>
            <ac:spMk id="309" creationId="{00000000-0000-0000-0000-000000000000}"/>
          </ac:spMkLst>
        </pc:spChg>
        <pc:grpChg chg="add del mod">
          <ac:chgData name="t nh" userId="94e9227e39543446" providerId="Windows Live" clId="Web-{6A54C022-4B8A-4B61-AACE-2AB0CD314A61}" dt="2024-11-04T18:26:02.738" v="44"/>
          <ac:grpSpMkLst>
            <pc:docMk/>
            <pc:sldMk cId="0" sldId="259"/>
            <ac:grpSpMk id="22" creationId="{84CB4EC1-53B9-0A63-7DEE-66B52BF59D71}"/>
          </ac:grpSpMkLst>
        </pc:grpChg>
        <pc:grpChg chg="add del">
          <ac:chgData name="t nh" userId="94e9227e39543446" providerId="Windows Live" clId="Web-{6A54C022-4B8A-4B61-AACE-2AB0CD314A61}" dt="2024-11-04T18:26:17.879" v="60"/>
          <ac:grpSpMkLst>
            <pc:docMk/>
            <pc:sldMk cId="0" sldId="259"/>
            <ac:grpSpMk id="41" creationId="{CD3ACD97-608C-5557-5AFA-F03117A1B361}"/>
          </ac:grpSpMkLst>
        </pc:grpChg>
        <pc:picChg chg="ord">
          <ac:chgData name="t nh" userId="94e9227e39543446" providerId="Windows Live" clId="Web-{6A54C022-4B8A-4B61-AACE-2AB0CD314A61}" dt="2024-11-04T18:27:22.145" v="70"/>
          <ac:picMkLst>
            <pc:docMk/>
            <pc:sldMk cId="0" sldId="259"/>
            <ac:picMk id="2" creationId="{88A5F787-46A4-78C7-83F0-5165A8C10EFC}"/>
          </ac:picMkLst>
        </pc:picChg>
        <pc:cxnChg chg="add del mod">
          <ac:chgData name="t nh" userId="94e9227e39543446" providerId="Windows Live" clId="Web-{6A54C022-4B8A-4B61-AACE-2AB0CD314A61}" dt="2024-11-04T18:26:02.738" v="47"/>
          <ac:cxnSpMkLst>
            <pc:docMk/>
            <pc:sldMk cId="0" sldId="259"/>
            <ac:cxnSpMk id="13" creationId="{B2625F93-B3AA-E0DC-7A07-DAF53D148D82}"/>
          </ac:cxnSpMkLst>
        </pc:cxnChg>
        <pc:cxnChg chg="add del mod">
          <ac:chgData name="t nh" userId="94e9227e39543446" providerId="Windows Live" clId="Web-{6A54C022-4B8A-4B61-AACE-2AB0CD314A61}" dt="2024-11-04T18:26:02.738" v="46"/>
          <ac:cxnSpMkLst>
            <pc:docMk/>
            <pc:sldMk cId="0" sldId="259"/>
            <ac:cxnSpMk id="15" creationId="{C7FEDB0A-0372-4ABC-8454-6C9524B7183E}"/>
          </ac:cxnSpMkLst>
        </pc:cxnChg>
        <pc:cxnChg chg="add del ord">
          <ac:chgData name="t nh" userId="94e9227e39543446" providerId="Windows Live" clId="Web-{6A54C022-4B8A-4B61-AACE-2AB0CD314A61}" dt="2024-11-04T18:27:58.677" v="82"/>
          <ac:cxnSpMkLst>
            <pc:docMk/>
            <pc:sldMk cId="0" sldId="259"/>
            <ac:cxnSpMk id="32" creationId="{2597078A-B186-3D57-8D9D-1E8A8597463D}"/>
          </ac:cxnSpMkLst>
        </pc:cxnChg>
        <pc:cxnChg chg="add del ord">
          <ac:chgData name="t nh" userId="94e9227e39543446" providerId="Windows Live" clId="Web-{6A54C022-4B8A-4B61-AACE-2AB0CD314A61}" dt="2024-11-04T18:28:02.817" v="83"/>
          <ac:cxnSpMkLst>
            <pc:docMk/>
            <pc:sldMk cId="0" sldId="259"/>
            <ac:cxnSpMk id="34" creationId="{12E79DF7-0B03-E93C-394F-3F71F3BDCB61}"/>
          </ac:cxnSpMkLst>
        </pc:cxnChg>
      </pc:sldChg>
    </pc:docChg>
  </pc:docChgLst>
  <pc:docChgLst>
    <pc:chgData name="t nh" userId="94e9227e39543446" providerId="Windows Live" clId="Web-{50C05AD5-A8A9-4F25-9558-D16488423832}"/>
    <pc:docChg chg="addSld modSld sldOrd">
      <pc:chgData name="t nh" userId="94e9227e39543446" providerId="Windows Live" clId="Web-{50C05AD5-A8A9-4F25-9558-D16488423832}" dt="2024-11-05T14:34:12.920" v="379" actId="20577"/>
      <pc:docMkLst>
        <pc:docMk/>
      </pc:docMkLst>
      <pc:sldChg chg="addSp delSp modSp">
        <pc:chgData name="t nh" userId="94e9227e39543446" providerId="Windows Live" clId="Web-{50C05AD5-A8A9-4F25-9558-D16488423832}" dt="2024-11-05T14:20:13.936" v="238" actId="20577"/>
        <pc:sldMkLst>
          <pc:docMk/>
          <pc:sldMk cId="0" sldId="263"/>
        </pc:sldMkLst>
        <pc:spChg chg="add mod">
          <ac:chgData name="t nh" userId="94e9227e39543446" providerId="Windows Live" clId="Web-{50C05AD5-A8A9-4F25-9558-D16488423832}" dt="2024-11-05T14:04:05.265" v="134"/>
          <ac:spMkLst>
            <pc:docMk/>
            <pc:sldMk cId="0" sldId="263"/>
            <ac:spMk id="4" creationId="{4E7DFBC3-7B84-9A91-4E1A-D83C1BF002C4}"/>
          </ac:spMkLst>
        </pc:spChg>
        <pc:spChg chg="add mod">
          <ac:chgData name="t nh" userId="94e9227e39543446" providerId="Windows Live" clId="Web-{50C05AD5-A8A9-4F25-9558-D16488423832}" dt="2024-11-05T14:10:42.390" v="149"/>
          <ac:spMkLst>
            <pc:docMk/>
            <pc:sldMk cId="0" sldId="263"/>
            <ac:spMk id="5" creationId="{93AE3CC0-456A-7D93-CEE4-69F0F6612533}"/>
          </ac:spMkLst>
        </pc:spChg>
        <pc:spChg chg="add mod">
          <ac:chgData name="t nh" userId="94e9227e39543446" providerId="Windows Live" clId="Web-{50C05AD5-A8A9-4F25-9558-D16488423832}" dt="2024-11-05T14:04:52.624" v="141" actId="14100"/>
          <ac:spMkLst>
            <pc:docMk/>
            <pc:sldMk cId="0" sldId="263"/>
            <ac:spMk id="6" creationId="{48837350-BE97-1CFD-1A38-BA063A20B922}"/>
          </ac:spMkLst>
        </pc:spChg>
        <pc:spChg chg="del">
          <ac:chgData name="t nh" userId="94e9227e39543446" providerId="Windows Live" clId="Web-{50C05AD5-A8A9-4F25-9558-D16488423832}" dt="2024-11-05T13:47:14.219" v="31"/>
          <ac:spMkLst>
            <pc:docMk/>
            <pc:sldMk cId="0" sldId="263"/>
            <ac:spMk id="462" creationId="{00000000-0000-0000-0000-000000000000}"/>
          </ac:spMkLst>
        </pc:spChg>
        <pc:spChg chg="del">
          <ac:chgData name="t nh" userId="94e9227e39543446" providerId="Windows Live" clId="Web-{50C05AD5-A8A9-4F25-9558-D16488423832}" dt="2024-11-05T13:47:15.828" v="32"/>
          <ac:spMkLst>
            <pc:docMk/>
            <pc:sldMk cId="0" sldId="263"/>
            <ac:spMk id="463" creationId="{00000000-0000-0000-0000-000000000000}"/>
          </ac:spMkLst>
        </pc:spChg>
        <pc:spChg chg="del">
          <ac:chgData name="t nh" userId="94e9227e39543446" providerId="Windows Live" clId="Web-{50C05AD5-A8A9-4F25-9558-D16488423832}" dt="2024-11-05T13:47:16.469" v="33"/>
          <ac:spMkLst>
            <pc:docMk/>
            <pc:sldMk cId="0" sldId="263"/>
            <ac:spMk id="464" creationId="{00000000-0000-0000-0000-000000000000}"/>
          </ac:spMkLst>
        </pc:spChg>
        <pc:spChg chg="del">
          <ac:chgData name="t nh" userId="94e9227e39543446" providerId="Windows Live" clId="Web-{50C05AD5-A8A9-4F25-9558-D16488423832}" dt="2024-11-05T13:47:17.516" v="34"/>
          <ac:spMkLst>
            <pc:docMk/>
            <pc:sldMk cId="0" sldId="263"/>
            <ac:spMk id="465" creationId="{00000000-0000-0000-0000-000000000000}"/>
          </ac:spMkLst>
        </pc:spChg>
        <pc:spChg chg="del ord">
          <ac:chgData name="t nh" userId="94e9227e39543446" providerId="Windows Live" clId="Web-{50C05AD5-A8A9-4F25-9558-D16488423832}" dt="2024-11-05T13:48:27.531" v="57"/>
          <ac:spMkLst>
            <pc:docMk/>
            <pc:sldMk cId="0" sldId="263"/>
            <ac:spMk id="466" creationId="{00000000-0000-0000-0000-000000000000}"/>
          </ac:spMkLst>
        </pc:spChg>
        <pc:spChg chg="mod">
          <ac:chgData name="t nh" userId="94e9227e39543446" providerId="Windows Live" clId="Web-{50C05AD5-A8A9-4F25-9558-D16488423832}" dt="2024-11-05T14:20:13.936" v="238" actId="20577"/>
          <ac:spMkLst>
            <pc:docMk/>
            <pc:sldMk cId="0" sldId="263"/>
            <ac:spMk id="472" creationId="{00000000-0000-0000-0000-000000000000}"/>
          </ac:spMkLst>
        </pc:spChg>
        <pc:spChg chg="mod">
          <ac:chgData name="t nh" userId="94e9227e39543446" providerId="Windows Live" clId="Web-{50C05AD5-A8A9-4F25-9558-D16488423832}" dt="2024-11-05T14:17:37.827" v="197" actId="20577"/>
          <ac:spMkLst>
            <pc:docMk/>
            <pc:sldMk cId="0" sldId="263"/>
            <ac:spMk id="473" creationId="{00000000-0000-0000-0000-000000000000}"/>
          </ac:spMkLst>
        </pc:spChg>
        <pc:spChg chg="mod">
          <ac:chgData name="t nh" userId="94e9227e39543446" providerId="Windows Live" clId="Web-{50C05AD5-A8A9-4F25-9558-D16488423832}" dt="2024-11-05T14:07:48.984" v="143"/>
          <ac:spMkLst>
            <pc:docMk/>
            <pc:sldMk cId="0" sldId="263"/>
            <ac:spMk id="474" creationId="{00000000-0000-0000-0000-000000000000}"/>
          </ac:spMkLst>
        </pc:spChg>
        <pc:spChg chg="mod">
          <ac:chgData name="t nh" userId="94e9227e39543446" providerId="Windows Live" clId="Web-{50C05AD5-A8A9-4F25-9558-D16488423832}" dt="2024-11-05T14:17:50.249" v="212" actId="20577"/>
          <ac:spMkLst>
            <pc:docMk/>
            <pc:sldMk cId="0" sldId="263"/>
            <ac:spMk id="476" creationId="{00000000-0000-0000-0000-000000000000}"/>
          </ac:spMkLst>
        </pc:spChg>
        <pc:spChg chg="mod">
          <ac:chgData name="t nh" userId="94e9227e39543446" providerId="Windows Live" clId="Web-{50C05AD5-A8A9-4F25-9558-D16488423832}" dt="2024-11-05T14:08:01.046" v="144"/>
          <ac:spMkLst>
            <pc:docMk/>
            <pc:sldMk cId="0" sldId="263"/>
            <ac:spMk id="477" creationId="{00000000-0000-0000-0000-000000000000}"/>
          </ac:spMkLst>
        </pc:spChg>
        <pc:spChg chg="mod">
          <ac:chgData name="t nh" userId="94e9227e39543446" providerId="Windows Live" clId="Web-{50C05AD5-A8A9-4F25-9558-D16488423832}" dt="2024-11-05T14:18:09.499" v="232" actId="20577"/>
          <ac:spMkLst>
            <pc:docMk/>
            <pc:sldMk cId="0" sldId="263"/>
            <ac:spMk id="479" creationId="{00000000-0000-0000-0000-000000000000}"/>
          </ac:spMkLst>
        </pc:spChg>
        <pc:spChg chg="mod">
          <ac:chgData name="t nh" userId="94e9227e39543446" providerId="Windows Live" clId="Web-{50C05AD5-A8A9-4F25-9558-D16488423832}" dt="2024-11-05T14:08:14.890" v="145"/>
          <ac:spMkLst>
            <pc:docMk/>
            <pc:sldMk cId="0" sldId="263"/>
            <ac:spMk id="480" creationId="{00000000-0000-0000-0000-000000000000}"/>
          </ac:spMkLst>
        </pc:spChg>
        <pc:spChg chg="del">
          <ac:chgData name="t nh" userId="94e9227e39543446" providerId="Windows Live" clId="Web-{50C05AD5-A8A9-4F25-9558-D16488423832}" dt="2024-11-05T14:08:26.468" v="146"/>
          <ac:spMkLst>
            <pc:docMk/>
            <pc:sldMk cId="0" sldId="263"/>
            <ac:spMk id="482" creationId="{00000000-0000-0000-0000-000000000000}"/>
          </ac:spMkLst>
        </pc:spChg>
        <pc:spChg chg="del">
          <ac:chgData name="t nh" userId="94e9227e39543446" providerId="Windows Live" clId="Web-{50C05AD5-A8A9-4F25-9558-D16488423832}" dt="2024-11-05T14:08:28.234" v="147"/>
          <ac:spMkLst>
            <pc:docMk/>
            <pc:sldMk cId="0" sldId="263"/>
            <ac:spMk id="483" creationId="{00000000-0000-0000-0000-000000000000}"/>
          </ac:spMkLst>
        </pc:spChg>
        <pc:grpChg chg="del">
          <ac:chgData name="t nh" userId="94e9227e39543446" providerId="Windows Live" clId="Web-{50C05AD5-A8A9-4F25-9558-D16488423832}" dt="2024-11-05T13:47:22.141" v="35"/>
          <ac:grpSpMkLst>
            <pc:docMk/>
            <pc:sldMk cId="0" sldId="263"/>
            <ac:grpSpMk id="467" creationId="{00000000-0000-0000-0000-000000000000}"/>
          </ac:grpSpMkLst>
        </pc:grpChg>
        <pc:picChg chg="add del mod">
          <ac:chgData name="t nh" userId="94e9227e39543446" providerId="Windows Live" clId="Web-{50C05AD5-A8A9-4F25-9558-D16488423832}" dt="2024-11-05T13:46:08.766" v="15"/>
          <ac:picMkLst>
            <pc:docMk/>
            <pc:sldMk cId="0" sldId="263"/>
            <ac:picMk id="2" creationId="{5CBEE1ED-88A2-E818-6C3B-B9596406AE97}"/>
          </ac:picMkLst>
        </pc:picChg>
        <pc:picChg chg="add mod ord">
          <ac:chgData name="t nh" userId="94e9227e39543446" providerId="Windows Live" clId="Web-{50C05AD5-A8A9-4F25-9558-D16488423832}" dt="2024-11-05T13:51:14.250" v="85" actId="1076"/>
          <ac:picMkLst>
            <pc:docMk/>
            <pc:sldMk cId="0" sldId="263"/>
            <ac:picMk id="3" creationId="{1A1E8E6F-5036-1324-C6C9-9E75229AE750}"/>
          </ac:picMkLst>
        </pc:picChg>
        <pc:cxnChg chg="del mod">
          <ac:chgData name="t nh" userId="94e9227e39543446" providerId="Windows Live" clId="Web-{50C05AD5-A8A9-4F25-9558-D16488423832}" dt="2024-11-05T14:08:31.984" v="148"/>
          <ac:cxnSpMkLst>
            <pc:docMk/>
            <pc:sldMk cId="0" sldId="263"/>
            <ac:cxnSpMk id="484" creationId="{00000000-0000-0000-0000-000000000000}"/>
          </ac:cxnSpMkLst>
        </pc:cxnChg>
        <pc:cxnChg chg="del mod">
          <ac:chgData name="t nh" userId="94e9227e39543446" providerId="Windows Live" clId="Web-{50C05AD5-A8A9-4F25-9558-D16488423832}" dt="2024-11-05T13:49:29.891" v="68"/>
          <ac:cxnSpMkLst>
            <pc:docMk/>
            <pc:sldMk cId="0" sldId="263"/>
            <ac:cxnSpMk id="485" creationId="{00000000-0000-0000-0000-000000000000}"/>
          </ac:cxnSpMkLst>
        </pc:cxnChg>
        <pc:cxnChg chg="del mod">
          <ac:chgData name="t nh" userId="94e9227e39543446" providerId="Windows Live" clId="Web-{50C05AD5-A8A9-4F25-9558-D16488423832}" dt="2024-11-05T13:49:18.703" v="67"/>
          <ac:cxnSpMkLst>
            <pc:docMk/>
            <pc:sldMk cId="0" sldId="263"/>
            <ac:cxnSpMk id="486" creationId="{00000000-0000-0000-0000-000000000000}"/>
          </ac:cxnSpMkLst>
        </pc:cxnChg>
        <pc:cxnChg chg="add del mod">
          <ac:chgData name="t nh" userId="94e9227e39543446" providerId="Windows Live" clId="Web-{50C05AD5-A8A9-4F25-9558-D16488423832}" dt="2024-11-05T13:49:32.484" v="69"/>
          <ac:cxnSpMkLst>
            <pc:docMk/>
            <pc:sldMk cId="0" sldId="263"/>
            <ac:cxnSpMk id="487" creationId="{00000000-0000-0000-0000-000000000000}"/>
          </ac:cxnSpMkLst>
        </pc:cxnChg>
        <pc:cxnChg chg="del mod">
          <ac:chgData name="t nh" userId="94e9227e39543446" providerId="Windows Live" clId="Web-{50C05AD5-A8A9-4F25-9558-D16488423832}" dt="2024-11-05T13:48:41.906" v="61"/>
          <ac:cxnSpMkLst>
            <pc:docMk/>
            <pc:sldMk cId="0" sldId="263"/>
            <ac:cxnSpMk id="488" creationId="{00000000-0000-0000-0000-000000000000}"/>
          </ac:cxnSpMkLst>
        </pc:cxnChg>
      </pc:sldChg>
      <pc:sldChg chg="addSp delSp modSp add ord replId">
        <pc:chgData name="t nh" userId="94e9227e39543446" providerId="Windows Live" clId="Web-{50C05AD5-A8A9-4F25-9558-D16488423832}" dt="2024-11-05T14:34:12.920" v="379" actId="20577"/>
        <pc:sldMkLst>
          <pc:docMk/>
          <pc:sldMk cId="4006320355" sldId="298"/>
        </pc:sldMkLst>
        <pc:spChg chg="mod">
          <ac:chgData name="t nh" userId="94e9227e39543446" providerId="Windows Live" clId="Web-{50C05AD5-A8A9-4F25-9558-D16488423832}" dt="2024-11-05T14:33:50.076" v="372" actId="20577"/>
          <ac:spMkLst>
            <pc:docMk/>
            <pc:sldMk cId="4006320355" sldId="298"/>
            <ac:spMk id="4" creationId="{F37B46CA-8F5E-5673-3937-9C06ADF6E15B}"/>
          </ac:spMkLst>
        </pc:spChg>
        <pc:spChg chg="add del mod ord">
          <ac:chgData name="t nh" userId="94e9227e39543446" providerId="Windows Live" clId="Web-{50C05AD5-A8A9-4F25-9558-D16488423832}" dt="2024-11-05T14:24:19.577" v="266"/>
          <ac:spMkLst>
            <pc:docMk/>
            <pc:sldMk cId="4006320355" sldId="298"/>
            <ac:spMk id="5" creationId="{596F3508-8653-646A-4783-54952529E1F1}"/>
          </ac:spMkLst>
        </pc:spChg>
        <pc:spChg chg="add mod ord">
          <ac:chgData name="t nh" userId="94e9227e39543446" providerId="Windows Live" clId="Web-{50C05AD5-A8A9-4F25-9558-D16488423832}" dt="2024-11-05T14:25:29.842" v="280"/>
          <ac:spMkLst>
            <pc:docMk/>
            <pc:sldMk cId="4006320355" sldId="298"/>
            <ac:spMk id="6" creationId="{D884CD5D-F3B2-E06D-4A0A-C1B1E3FA5DB7}"/>
          </ac:spMkLst>
        </pc:spChg>
        <pc:spChg chg="mod">
          <ac:chgData name="t nh" userId="94e9227e39543446" providerId="Windows Live" clId="Web-{50C05AD5-A8A9-4F25-9558-D16488423832}" dt="2024-11-05T14:25:06.014" v="278" actId="1076"/>
          <ac:spMkLst>
            <pc:docMk/>
            <pc:sldMk cId="4006320355" sldId="298"/>
            <ac:spMk id="26" creationId="{BB5AEE49-E73E-7B0D-EB70-F00E74853F53}"/>
          </ac:spMkLst>
        </pc:spChg>
        <pc:spChg chg="mod">
          <ac:chgData name="t nh" userId="94e9227e39543446" providerId="Windows Live" clId="Web-{50C05AD5-A8A9-4F25-9558-D16488423832}" dt="2024-11-05T14:25:47.639" v="282" actId="1076"/>
          <ac:spMkLst>
            <pc:docMk/>
            <pc:sldMk cId="4006320355" sldId="298"/>
            <ac:spMk id="28" creationId="{A36740ED-F9D0-5D76-F19B-BDD9CD3B9563}"/>
          </ac:spMkLst>
        </pc:spChg>
        <pc:spChg chg="mod">
          <ac:chgData name="t nh" userId="94e9227e39543446" providerId="Windows Live" clId="Web-{50C05AD5-A8A9-4F25-9558-D16488423832}" dt="2024-11-05T14:34:12.920" v="379" actId="20577"/>
          <ac:spMkLst>
            <pc:docMk/>
            <pc:sldMk cId="4006320355" sldId="298"/>
            <ac:spMk id="309" creationId="{00000000-0000-0000-0000-000000000000}"/>
          </ac:spMkLst>
        </pc:spChg>
        <pc:picChg chg="del">
          <ac:chgData name="t nh" userId="94e9227e39543446" providerId="Windows Live" clId="Web-{50C05AD5-A8A9-4F25-9558-D16488423832}" dt="2024-11-05T14:20:46.811" v="241"/>
          <ac:picMkLst>
            <pc:docMk/>
            <pc:sldMk cId="4006320355" sldId="298"/>
            <ac:picMk id="2" creationId="{88A5F787-46A4-78C7-83F0-5165A8C10EFC}"/>
          </ac:picMkLst>
        </pc:picChg>
        <pc:picChg chg="add mod ord modCrop">
          <ac:chgData name="t nh" userId="94e9227e39543446" providerId="Windows Live" clId="Web-{50C05AD5-A8A9-4F25-9558-D16488423832}" dt="2024-11-05T14:24:54.858" v="275" actId="14100"/>
          <ac:picMkLst>
            <pc:docMk/>
            <pc:sldMk cId="4006320355" sldId="298"/>
            <ac:picMk id="3" creationId="{2EC17B6A-5C9C-80AE-A076-F112033C6AE8}"/>
          </ac:picMkLst>
        </pc:picChg>
      </pc:sldChg>
    </pc:docChg>
  </pc:docChgLst>
  <pc:docChgLst>
    <pc:chgData name="t nh" userId="94e9227e39543446" providerId="Windows Live" clId="Web-{007641B1-68D9-A43D-D8C1-7FC2F3BE56F4}"/>
    <pc:docChg chg="addSld delSld modSld">
      <pc:chgData name="t nh" userId="94e9227e39543446" providerId="Windows Live" clId="Web-{007641B1-68D9-A43D-D8C1-7FC2F3BE56F4}" dt="2024-11-05T19:41:06.680" v="340" actId="20577"/>
      <pc:docMkLst>
        <pc:docMk/>
      </pc:docMkLst>
      <pc:sldChg chg="delSp modSp">
        <pc:chgData name="t nh" userId="94e9227e39543446" providerId="Windows Live" clId="Web-{007641B1-68D9-A43D-D8C1-7FC2F3BE56F4}" dt="2024-11-05T18:46:15.114" v="196"/>
        <pc:sldMkLst>
          <pc:docMk/>
          <pc:sldMk cId="0" sldId="256"/>
        </pc:sldMkLst>
        <pc:spChg chg="del mod">
          <ac:chgData name="t nh" userId="94e9227e39543446" providerId="Windows Live" clId="Web-{007641B1-68D9-A43D-D8C1-7FC2F3BE56F4}" dt="2024-11-05T18:46:15.114" v="196"/>
          <ac:spMkLst>
            <pc:docMk/>
            <pc:sldMk cId="0" sldId="256"/>
            <ac:spMk id="245" creationId="{00000000-0000-0000-0000-000000000000}"/>
          </ac:spMkLst>
        </pc:spChg>
      </pc:sldChg>
      <pc:sldChg chg="modSp">
        <pc:chgData name="t nh" userId="94e9227e39543446" providerId="Windows Live" clId="Web-{007641B1-68D9-A43D-D8C1-7FC2F3BE56F4}" dt="2024-11-05T18:46:01.989" v="194"/>
        <pc:sldMkLst>
          <pc:docMk/>
          <pc:sldMk cId="0" sldId="257"/>
        </pc:sldMkLst>
        <pc:graphicFrameChg chg="mod modGraphic">
          <ac:chgData name="t nh" userId="94e9227e39543446" providerId="Windows Live" clId="Web-{007641B1-68D9-A43D-D8C1-7FC2F3BE56F4}" dt="2024-11-05T18:46:01.989" v="194"/>
          <ac:graphicFrameMkLst>
            <pc:docMk/>
            <pc:sldMk cId="0" sldId="257"/>
            <ac:graphicFrameMk id="278" creationId="{00000000-0000-0000-0000-000000000000}"/>
          </ac:graphicFrameMkLst>
        </pc:graphicFrameChg>
      </pc:sldChg>
      <pc:sldChg chg="addSp delSp modSp">
        <pc:chgData name="t nh" userId="94e9227e39543446" providerId="Windows Live" clId="Web-{007641B1-68D9-A43D-D8C1-7FC2F3BE56F4}" dt="2024-11-05T19:41:06.680" v="340" actId="20577"/>
        <pc:sldMkLst>
          <pc:docMk/>
          <pc:sldMk cId="0" sldId="264"/>
        </pc:sldMkLst>
        <pc:spChg chg="add mod ord">
          <ac:chgData name="t nh" userId="94e9227e39543446" providerId="Windows Live" clId="Web-{007641B1-68D9-A43D-D8C1-7FC2F3BE56F4}" dt="2024-11-05T19:10:23.096" v="278"/>
          <ac:spMkLst>
            <pc:docMk/>
            <pc:sldMk cId="0" sldId="264"/>
            <ac:spMk id="8" creationId="{64F52A9B-E443-87DD-1368-C32E481EAAB8}"/>
          </ac:spMkLst>
        </pc:spChg>
        <pc:spChg chg="add mod">
          <ac:chgData name="t nh" userId="94e9227e39543446" providerId="Windows Live" clId="Web-{007641B1-68D9-A43D-D8C1-7FC2F3BE56F4}" dt="2024-11-05T19:26:02.605" v="296" actId="14100"/>
          <ac:spMkLst>
            <pc:docMk/>
            <pc:sldMk cId="0" sldId="264"/>
            <ac:spMk id="10" creationId="{53598B7A-55D4-8583-998A-464F64F34B71}"/>
          </ac:spMkLst>
        </pc:spChg>
        <pc:spChg chg="add mod">
          <ac:chgData name="t nh" userId="94e9227e39543446" providerId="Windows Live" clId="Web-{007641B1-68D9-A43D-D8C1-7FC2F3BE56F4}" dt="2024-11-05T19:26:15.902" v="297"/>
          <ac:spMkLst>
            <pc:docMk/>
            <pc:sldMk cId="0" sldId="264"/>
            <ac:spMk id="11" creationId="{DEEE39E8-AB85-5B81-C734-68F717C2A88F}"/>
          </ac:spMkLst>
        </pc:spChg>
        <pc:spChg chg="add mod">
          <ac:chgData name="t nh" userId="94e9227e39543446" providerId="Windows Live" clId="Web-{007641B1-68D9-A43D-D8C1-7FC2F3BE56F4}" dt="2024-11-05T19:26:26.547" v="298"/>
          <ac:spMkLst>
            <pc:docMk/>
            <pc:sldMk cId="0" sldId="264"/>
            <ac:spMk id="12" creationId="{60D4DA3A-BB69-7F91-73BE-084C66263A9C}"/>
          </ac:spMkLst>
        </pc:spChg>
        <pc:spChg chg="add mod">
          <ac:chgData name="t nh" userId="94e9227e39543446" providerId="Windows Live" clId="Web-{007641B1-68D9-A43D-D8C1-7FC2F3BE56F4}" dt="2024-11-05T19:30:45.284" v="333"/>
          <ac:spMkLst>
            <pc:docMk/>
            <pc:sldMk cId="0" sldId="264"/>
            <ac:spMk id="13" creationId="{97BB15CF-4CA2-F3C9-FF0A-7CE4FD3828F3}"/>
          </ac:spMkLst>
        </pc:spChg>
        <pc:spChg chg="add mod">
          <ac:chgData name="t nh" userId="94e9227e39543446" providerId="Windows Live" clId="Web-{007641B1-68D9-A43D-D8C1-7FC2F3BE56F4}" dt="2024-11-05T19:30:38.409" v="332"/>
          <ac:spMkLst>
            <pc:docMk/>
            <pc:sldMk cId="0" sldId="264"/>
            <ac:spMk id="14" creationId="{B8D6AB76-64B9-4218-AEE0-AAAF393D95CA}"/>
          </ac:spMkLst>
        </pc:spChg>
        <pc:spChg chg="add mod">
          <ac:chgData name="t nh" userId="94e9227e39543446" providerId="Windows Live" clId="Web-{007641B1-68D9-A43D-D8C1-7FC2F3BE56F4}" dt="2024-11-05T19:30:33.034" v="331"/>
          <ac:spMkLst>
            <pc:docMk/>
            <pc:sldMk cId="0" sldId="264"/>
            <ac:spMk id="15" creationId="{AD31A73D-5119-0F83-7E0D-AE5676DC4CF5}"/>
          </ac:spMkLst>
        </pc:spChg>
        <pc:spChg chg="mod">
          <ac:chgData name="t nh" userId="94e9227e39543446" providerId="Windows Live" clId="Web-{007641B1-68D9-A43D-D8C1-7FC2F3BE56F4}" dt="2024-11-05T19:41:06.680" v="340" actId="20577"/>
          <ac:spMkLst>
            <pc:docMk/>
            <pc:sldMk cId="0" sldId="264"/>
            <ac:spMk id="493" creationId="{00000000-0000-0000-0000-000000000000}"/>
          </ac:spMkLst>
        </pc:spChg>
        <pc:spChg chg="del">
          <ac:chgData name="t nh" userId="94e9227e39543446" providerId="Windows Live" clId="Web-{007641B1-68D9-A43D-D8C1-7FC2F3BE56F4}" dt="2024-11-05T18:56:14.604" v="214"/>
          <ac:spMkLst>
            <pc:docMk/>
            <pc:sldMk cId="0" sldId="264"/>
            <ac:spMk id="494" creationId="{00000000-0000-0000-0000-000000000000}"/>
          </ac:spMkLst>
        </pc:spChg>
        <pc:spChg chg="del">
          <ac:chgData name="t nh" userId="94e9227e39543446" providerId="Windows Live" clId="Web-{007641B1-68D9-A43D-D8C1-7FC2F3BE56F4}" dt="2024-11-05T18:56:14.604" v="213"/>
          <ac:spMkLst>
            <pc:docMk/>
            <pc:sldMk cId="0" sldId="264"/>
            <ac:spMk id="495" creationId="{00000000-0000-0000-0000-000000000000}"/>
          </ac:spMkLst>
        </pc:spChg>
        <pc:spChg chg="del">
          <ac:chgData name="t nh" userId="94e9227e39543446" providerId="Windows Live" clId="Web-{007641B1-68D9-A43D-D8C1-7FC2F3BE56F4}" dt="2024-11-05T18:56:14.604" v="212"/>
          <ac:spMkLst>
            <pc:docMk/>
            <pc:sldMk cId="0" sldId="264"/>
            <ac:spMk id="496" creationId="{00000000-0000-0000-0000-000000000000}"/>
          </ac:spMkLst>
        </pc:spChg>
        <pc:spChg chg="del">
          <ac:chgData name="t nh" userId="94e9227e39543446" providerId="Windows Live" clId="Web-{007641B1-68D9-A43D-D8C1-7FC2F3BE56F4}" dt="2024-11-05T18:56:14.604" v="211"/>
          <ac:spMkLst>
            <pc:docMk/>
            <pc:sldMk cId="0" sldId="264"/>
            <ac:spMk id="497" creationId="{00000000-0000-0000-0000-000000000000}"/>
          </ac:spMkLst>
        </pc:spChg>
        <pc:spChg chg="del">
          <ac:chgData name="t nh" userId="94e9227e39543446" providerId="Windows Live" clId="Web-{007641B1-68D9-A43D-D8C1-7FC2F3BE56F4}" dt="2024-11-05T18:56:14.604" v="210"/>
          <ac:spMkLst>
            <pc:docMk/>
            <pc:sldMk cId="0" sldId="264"/>
            <ac:spMk id="498" creationId="{00000000-0000-0000-0000-000000000000}"/>
          </ac:spMkLst>
        </pc:spChg>
        <pc:spChg chg="del">
          <ac:chgData name="t nh" userId="94e9227e39543446" providerId="Windows Live" clId="Web-{007641B1-68D9-A43D-D8C1-7FC2F3BE56F4}" dt="2024-11-05T18:56:14.604" v="209"/>
          <ac:spMkLst>
            <pc:docMk/>
            <pc:sldMk cId="0" sldId="264"/>
            <ac:spMk id="499" creationId="{00000000-0000-0000-0000-000000000000}"/>
          </ac:spMkLst>
        </pc:spChg>
        <pc:spChg chg="del">
          <ac:chgData name="t nh" userId="94e9227e39543446" providerId="Windows Live" clId="Web-{007641B1-68D9-A43D-D8C1-7FC2F3BE56F4}" dt="2024-11-05T18:56:14.604" v="208"/>
          <ac:spMkLst>
            <pc:docMk/>
            <pc:sldMk cId="0" sldId="264"/>
            <ac:spMk id="500" creationId="{00000000-0000-0000-0000-000000000000}"/>
          </ac:spMkLst>
        </pc:spChg>
        <pc:spChg chg="del">
          <ac:chgData name="t nh" userId="94e9227e39543446" providerId="Windows Live" clId="Web-{007641B1-68D9-A43D-D8C1-7FC2F3BE56F4}" dt="2024-11-05T18:56:14.604" v="207"/>
          <ac:spMkLst>
            <pc:docMk/>
            <pc:sldMk cId="0" sldId="264"/>
            <ac:spMk id="501" creationId="{00000000-0000-0000-0000-000000000000}"/>
          </ac:spMkLst>
        </pc:spChg>
        <pc:spChg chg="del">
          <ac:chgData name="t nh" userId="94e9227e39543446" providerId="Windows Live" clId="Web-{007641B1-68D9-A43D-D8C1-7FC2F3BE56F4}" dt="2024-11-05T18:56:14.604" v="206"/>
          <ac:spMkLst>
            <pc:docMk/>
            <pc:sldMk cId="0" sldId="264"/>
            <ac:spMk id="502" creationId="{00000000-0000-0000-0000-000000000000}"/>
          </ac:spMkLst>
        </pc:spChg>
        <pc:spChg chg="del">
          <ac:chgData name="t nh" userId="94e9227e39543446" providerId="Windows Live" clId="Web-{007641B1-68D9-A43D-D8C1-7FC2F3BE56F4}" dt="2024-11-05T18:56:14.604" v="205"/>
          <ac:spMkLst>
            <pc:docMk/>
            <pc:sldMk cId="0" sldId="264"/>
            <ac:spMk id="503" creationId="{00000000-0000-0000-0000-000000000000}"/>
          </ac:spMkLst>
        </pc:spChg>
        <pc:spChg chg="del">
          <ac:chgData name="t nh" userId="94e9227e39543446" providerId="Windows Live" clId="Web-{007641B1-68D9-A43D-D8C1-7FC2F3BE56F4}" dt="2024-11-05T18:56:14.604" v="204"/>
          <ac:spMkLst>
            <pc:docMk/>
            <pc:sldMk cId="0" sldId="264"/>
            <ac:spMk id="504" creationId="{00000000-0000-0000-0000-000000000000}"/>
          </ac:spMkLst>
        </pc:spChg>
        <pc:spChg chg="del">
          <ac:chgData name="t nh" userId="94e9227e39543446" providerId="Windows Live" clId="Web-{007641B1-68D9-A43D-D8C1-7FC2F3BE56F4}" dt="2024-11-05T18:56:14.604" v="203"/>
          <ac:spMkLst>
            <pc:docMk/>
            <pc:sldMk cId="0" sldId="264"/>
            <ac:spMk id="505" creationId="{00000000-0000-0000-0000-000000000000}"/>
          </ac:spMkLst>
        </pc:spChg>
        <pc:spChg chg="del">
          <ac:chgData name="t nh" userId="94e9227e39543446" providerId="Windows Live" clId="Web-{007641B1-68D9-A43D-D8C1-7FC2F3BE56F4}" dt="2024-11-05T18:56:14.604" v="202"/>
          <ac:spMkLst>
            <pc:docMk/>
            <pc:sldMk cId="0" sldId="264"/>
            <ac:spMk id="506" creationId="{00000000-0000-0000-0000-000000000000}"/>
          </ac:spMkLst>
        </pc:spChg>
        <pc:spChg chg="del">
          <ac:chgData name="t nh" userId="94e9227e39543446" providerId="Windows Live" clId="Web-{007641B1-68D9-A43D-D8C1-7FC2F3BE56F4}" dt="2024-11-05T18:56:14.604" v="201"/>
          <ac:spMkLst>
            <pc:docMk/>
            <pc:sldMk cId="0" sldId="264"/>
            <ac:spMk id="507" creationId="{00000000-0000-0000-0000-000000000000}"/>
          </ac:spMkLst>
        </pc:spChg>
        <pc:spChg chg="del">
          <ac:chgData name="t nh" userId="94e9227e39543446" providerId="Windows Live" clId="Web-{007641B1-68D9-A43D-D8C1-7FC2F3BE56F4}" dt="2024-11-05T18:56:14.604" v="200"/>
          <ac:spMkLst>
            <pc:docMk/>
            <pc:sldMk cId="0" sldId="264"/>
            <ac:spMk id="508" creationId="{00000000-0000-0000-0000-000000000000}"/>
          </ac:spMkLst>
        </pc:spChg>
        <pc:spChg chg="del">
          <ac:chgData name="t nh" userId="94e9227e39543446" providerId="Windows Live" clId="Web-{007641B1-68D9-A43D-D8C1-7FC2F3BE56F4}" dt="2024-11-05T18:56:14.604" v="199"/>
          <ac:spMkLst>
            <pc:docMk/>
            <pc:sldMk cId="0" sldId="264"/>
            <ac:spMk id="509" creationId="{00000000-0000-0000-0000-000000000000}"/>
          </ac:spMkLst>
        </pc:spChg>
        <pc:grpChg chg="del">
          <ac:chgData name="t nh" userId="94e9227e39543446" providerId="Windows Live" clId="Web-{007641B1-68D9-A43D-D8C1-7FC2F3BE56F4}" dt="2024-11-05T18:56:14.604" v="198"/>
          <ac:grpSpMkLst>
            <pc:docMk/>
            <pc:sldMk cId="0" sldId="264"/>
            <ac:grpSpMk id="510" creationId="{00000000-0000-0000-0000-000000000000}"/>
          </ac:grpSpMkLst>
        </pc:grpChg>
        <pc:picChg chg="add mod modCrop">
          <ac:chgData name="t nh" userId="94e9227e39543446" providerId="Windows Live" clId="Web-{007641B1-68D9-A43D-D8C1-7FC2F3BE56F4}" dt="2024-11-05T19:05:25.421" v="248"/>
          <ac:picMkLst>
            <pc:docMk/>
            <pc:sldMk cId="0" sldId="264"/>
            <ac:picMk id="2" creationId="{326129F9-AF60-C1FB-4838-68E9BC352F17}"/>
          </ac:picMkLst>
        </pc:picChg>
        <pc:picChg chg="add mod ord modCrop">
          <ac:chgData name="t nh" userId="94e9227e39543446" providerId="Windows Live" clId="Web-{007641B1-68D9-A43D-D8C1-7FC2F3BE56F4}" dt="2024-11-05T19:05:25.421" v="247"/>
          <ac:picMkLst>
            <pc:docMk/>
            <pc:sldMk cId="0" sldId="264"/>
            <ac:picMk id="3" creationId="{7891845B-0EBD-C0AA-4EEA-F6D29ED62B12}"/>
          </ac:picMkLst>
        </pc:picChg>
        <pc:picChg chg="add mod">
          <ac:chgData name="t nh" userId="94e9227e39543446" providerId="Windows Live" clId="Web-{007641B1-68D9-A43D-D8C1-7FC2F3BE56F4}" dt="2024-11-05T19:05:25.421" v="249"/>
          <ac:picMkLst>
            <pc:docMk/>
            <pc:sldMk cId="0" sldId="264"/>
            <ac:picMk id="4" creationId="{46081B51-85CE-D95C-DB2F-6C297C77E82D}"/>
          </ac:picMkLst>
        </pc:picChg>
        <pc:picChg chg="add mod">
          <ac:chgData name="t nh" userId="94e9227e39543446" providerId="Windows Live" clId="Web-{007641B1-68D9-A43D-D8C1-7FC2F3BE56F4}" dt="2024-11-05T19:05:25.468" v="250"/>
          <ac:picMkLst>
            <pc:docMk/>
            <pc:sldMk cId="0" sldId="264"/>
            <ac:picMk id="5" creationId="{1BF30D4C-003A-B4B4-BDE9-991B91321616}"/>
          </ac:picMkLst>
        </pc:picChg>
        <pc:picChg chg="add mod">
          <ac:chgData name="t nh" userId="94e9227e39543446" providerId="Windows Live" clId="Web-{007641B1-68D9-A43D-D8C1-7FC2F3BE56F4}" dt="2024-11-05T19:09:04.095" v="267"/>
          <ac:picMkLst>
            <pc:docMk/>
            <pc:sldMk cId="0" sldId="264"/>
            <ac:picMk id="6" creationId="{BB9CC27E-41D5-0DF8-CF03-3B8788EB5EC4}"/>
          </ac:picMkLst>
        </pc:picChg>
        <pc:picChg chg="add mod">
          <ac:chgData name="t nh" userId="94e9227e39543446" providerId="Windows Live" clId="Web-{007641B1-68D9-A43D-D8C1-7FC2F3BE56F4}" dt="2024-11-05T19:09:04.095" v="268"/>
          <ac:picMkLst>
            <pc:docMk/>
            <pc:sldMk cId="0" sldId="264"/>
            <ac:picMk id="7" creationId="{DEC9CA55-B916-CEF2-3AE5-A4209D931F7B}"/>
          </ac:picMkLst>
        </pc:picChg>
        <pc:cxnChg chg="add del mod">
          <ac:chgData name="t nh" userId="94e9227e39543446" providerId="Windows Live" clId="Web-{007641B1-68D9-A43D-D8C1-7FC2F3BE56F4}" dt="2024-11-05T19:23:38.229" v="286"/>
          <ac:cxnSpMkLst>
            <pc:docMk/>
            <pc:sldMk cId="0" sldId="264"/>
            <ac:cxnSpMk id="9" creationId="{9E1C0474-EE81-FDFD-929F-ACEFAB0B82F7}"/>
          </ac:cxnSpMkLst>
        </pc:cxnChg>
      </pc:sldChg>
      <pc:sldChg chg="add del replId">
        <pc:chgData name="t nh" userId="94e9227e39543446" providerId="Windows Live" clId="Web-{007641B1-68D9-A43D-D8C1-7FC2F3BE56F4}" dt="2024-11-05T19:02:12.373" v="230"/>
        <pc:sldMkLst>
          <pc:docMk/>
          <pc:sldMk cId="3329538459" sldId="299"/>
        </pc:sldMkLst>
      </pc:sldChg>
    </pc:docChg>
  </pc:docChgLst>
  <pc:docChgLst>
    <pc:chgData name="t nh" userId="94e9227e39543446" providerId="Windows Live" clId="Web-{4438D53E-0D69-7F49-D0B6-A891EF5D0A61}"/>
    <pc:docChg chg="modSld">
      <pc:chgData name="t nh" userId="94e9227e39543446" providerId="Windows Live" clId="Web-{4438D53E-0D69-7F49-D0B6-A891EF5D0A61}" dt="2024-11-05T20:28:46.629" v="60"/>
      <pc:docMkLst>
        <pc:docMk/>
      </pc:docMkLst>
      <pc:sldChg chg="addSp delSp modSp">
        <pc:chgData name="t nh" userId="94e9227e39543446" providerId="Windows Live" clId="Web-{4438D53E-0D69-7F49-D0B6-A891EF5D0A61}" dt="2024-11-05T20:28:46.629" v="60"/>
        <pc:sldMkLst>
          <pc:docMk/>
          <pc:sldMk cId="0" sldId="265"/>
        </pc:sldMkLst>
        <pc:spChg chg="add mod">
          <ac:chgData name="t nh" userId="94e9227e39543446" providerId="Windows Live" clId="Web-{4438D53E-0D69-7F49-D0B6-A891EF5D0A61}" dt="2024-11-05T20:01:21.478" v="45"/>
          <ac:spMkLst>
            <pc:docMk/>
            <pc:sldMk cId="0" sldId="265"/>
            <ac:spMk id="3" creationId="{40136478-BA1D-376B-19C7-4F5C7BF9BCD0}"/>
          </ac:spMkLst>
        </pc:spChg>
        <pc:spChg chg="add mod">
          <ac:chgData name="t nh" userId="94e9227e39543446" providerId="Windows Live" clId="Web-{4438D53E-0D69-7F49-D0B6-A891EF5D0A61}" dt="2024-11-05T20:28:46.582" v="59"/>
          <ac:spMkLst>
            <pc:docMk/>
            <pc:sldMk cId="0" sldId="265"/>
            <ac:spMk id="4" creationId="{05798C8C-E749-ECDA-A0E2-DCF45D87339B}"/>
          </ac:spMkLst>
        </pc:spChg>
        <pc:spChg chg="add">
          <ac:chgData name="t nh" userId="94e9227e39543446" providerId="Windows Live" clId="Web-{4438D53E-0D69-7F49-D0B6-A891EF5D0A61}" dt="2024-11-05T20:28:46.629" v="60"/>
          <ac:spMkLst>
            <pc:docMk/>
            <pc:sldMk cId="0" sldId="265"/>
            <ac:spMk id="7" creationId="{36B0F6A9-54FF-C9FE-48C9-B465DD0D7438}"/>
          </ac:spMkLst>
        </pc:spChg>
        <pc:spChg chg="mod">
          <ac:chgData name="t nh" userId="94e9227e39543446" providerId="Windows Live" clId="Web-{4438D53E-0D69-7F49-D0B6-A891EF5D0A61}" dt="2024-11-05T20:00:31.539" v="36" actId="20577"/>
          <ac:spMkLst>
            <pc:docMk/>
            <pc:sldMk cId="0" sldId="265"/>
            <ac:spMk id="522" creationId="{00000000-0000-0000-0000-000000000000}"/>
          </ac:spMkLst>
        </pc:spChg>
        <pc:spChg chg="del">
          <ac:chgData name="t nh" userId="94e9227e39543446" providerId="Windows Live" clId="Web-{4438D53E-0D69-7F49-D0B6-A891EF5D0A61}" dt="2024-11-05T19:50:48.945" v="29"/>
          <ac:spMkLst>
            <pc:docMk/>
            <pc:sldMk cId="0" sldId="265"/>
            <ac:spMk id="523" creationId="{00000000-0000-0000-0000-000000000000}"/>
          </ac:spMkLst>
        </pc:spChg>
        <pc:spChg chg="del">
          <ac:chgData name="t nh" userId="94e9227e39543446" providerId="Windows Live" clId="Web-{4438D53E-0D69-7F49-D0B6-A891EF5D0A61}" dt="2024-11-05T19:50:48.945" v="28"/>
          <ac:spMkLst>
            <pc:docMk/>
            <pc:sldMk cId="0" sldId="265"/>
            <ac:spMk id="524" creationId="{00000000-0000-0000-0000-000000000000}"/>
          </ac:spMkLst>
        </pc:spChg>
        <pc:spChg chg="del">
          <ac:chgData name="t nh" userId="94e9227e39543446" providerId="Windows Live" clId="Web-{4438D53E-0D69-7F49-D0B6-A891EF5D0A61}" dt="2024-11-05T19:50:48.945" v="27"/>
          <ac:spMkLst>
            <pc:docMk/>
            <pc:sldMk cId="0" sldId="265"/>
            <ac:spMk id="525" creationId="{00000000-0000-0000-0000-000000000000}"/>
          </ac:spMkLst>
        </pc:spChg>
        <pc:spChg chg="del">
          <ac:chgData name="t nh" userId="94e9227e39543446" providerId="Windows Live" clId="Web-{4438D53E-0D69-7F49-D0B6-A891EF5D0A61}" dt="2024-11-05T19:50:48.945" v="26"/>
          <ac:spMkLst>
            <pc:docMk/>
            <pc:sldMk cId="0" sldId="265"/>
            <ac:spMk id="526" creationId="{00000000-0000-0000-0000-000000000000}"/>
          </ac:spMkLst>
        </pc:spChg>
        <pc:spChg chg="del">
          <ac:chgData name="t nh" userId="94e9227e39543446" providerId="Windows Live" clId="Web-{4438D53E-0D69-7F49-D0B6-A891EF5D0A61}" dt="2024-11-05T19:50:48.945" v="25"/>
          <ac:spMkLst>
            <pc:docMk/>
            <pc:sldMk cId="0" sldId="265"/>
            <ac:spMk id="527" creationId="{00000000-0000-0000-0000-000000000000}"/>
          </ac:spMkLst>
        </pc:spChg>
        <pc:spChg chg="del">
          <ac:chgData name="t nh" userId="94e9227e39543446" providerId="Windows Live" clId="Web-{4438D53E-0D69-7F49-D0B6-A891EF5D0A61}" dt="2024-11-05T19:50:48.945" v="24"/>
          <ac:spMkLst>
            <pc:docMk/>
            <pc:sldMk cId="0" sldId="265"/>
            <ac:spMk id="528" creationId="{00000000-0000-0000-0000-000000000000}"/>
          </ac:spMkLst>
        </pc:spChg>
        <pc:spChg chg="del">
          <ac:chgData name="t nh" userId="94e9227e39543446" providerId="Windows Live" clId="Web-{4438D53E-0D69-7F49-D0B6-A891EF5D0A61}" dt="2024-11-05T19:50:48.945" v="23"/>
          <ac:spMkLst>
            <pc:docMk/>
            <pc:sldMk cId="0" sldId="265"/>
            <ac:spMk id="529" creationId="{00000000-0000-0000-0000-000000000000}"/>
          </ac:spMkLst>
        </pc:spChg>
        <pc:spChg chg="del">
          <ac:chgData name="t nh" userId="94e9227e39543446" providerId="Windows Live" clId="Web-{4438D53E-0D69-7F49-D0B6-A891EF5D0A61}" dt="2024-11-05T19:50:48.945" v="22"/>
          <ac:spMkLst>
            <pc:docMk/>
            <pc:sldMk cId="0" sldId="265"/>
            <ac:spMk id="530" creationId="{00000000-0000-0000-0000-000000000000}"/>
          </ac:spMkLst>
        </pc:spChg>
        <pc:spChg chg="del">
          <ac:chgData name="t nh" userId="94e9227e39543446" providerId="Windows Live" clId="Web-{4438D53E-0D69-7F49-D0B6-A891EF5D0A61}" dt="2024-11-05T19:50:48.945" v="21"/>
          <ac:spMkLst>
            <pc:docMk/>
            <pc:sldMk cId="0" sldId="265"/>
            <ac:spMk id="531" creationId="{00000000-0000-0000-0000-000000000000}"/>
          </ac:spMkLst>
        </pc:spChg>
        <pc:spChg chg="del">
          <ac:chgData name="t nh" userId="94e9227e39543446" providerId="Windows Live" clId="Web-{4438D53E-0D69-7F49-D0B6-A891EF5D0A61}" dt="2024-11-05T19:50:48.945" v="20"/>
          <ac:spMkLst>
            <pc:docMk/>
            <pc:sldMk cId="0" sldId="265"/>
            <ac:spMk id="532" creationId="{00000000-0000-0000-0000-000000000000}"/>
          </ac:spMkLst>
        </pc:spChg>
        <pc:spChg chg="del">
          <ac:chgData name="t nh" userId="94e9227e39543446" providerId="Windows Live" clId="Web-{4438D53E-0D69-7F49-D0B6-A891EF5D0A61}" dt="2024-11-05T19:50:48.945" v="19"/>
          <ac:spMkLst>
            <pc:docMk/>
            <pc:sldMk cId="0" sldId="265"/>
            <ac:spMk id="533" creationId="{00000000-0000-0000-0000-000000000000}"/>
          </ac:spMkLst>
        </pc:spChg>
        <pc:spChg chg="del">
          <ac:chgData name="t nh" userId="94e9227e39543446" providerId="Windows Live" clId="Web-{4438D53E-0D69-7F49-D0B6-A891EF5D0A61}" dt="2024-11-05T19:50:48.945" v="18"/>
          <ac:spMkLst>
            <pc:docMk/>
            <pc:sldMk cId="0" sldId="265"/>
            <ac:spMk id="534" creationId="{00000000-0000-0000-0000-000000000000}"/>
          </ac:spMkLst>
        </pc:spChg>
        <pc:picChg chg="add mod">
          <ac:chgData name="t nh" userId="94e9227e39543446" providerId="Windows Live" clId="Web-{4438D53E-0D69-7F49-D0B6-A891EF5D0A61}" dt="2024-11-05T20:00:42.805" v="39" actId="1076"/>
          <ac:picMkLst>
            <pc:docMk/>
            <pc:sldMk cId="0" sldId="265"/>
            <ac:picMk id="2" creationId="{D8027C48-9243-A0FB-BFE4-B3C4B62C2B8D}"/>
          </ac:picMkLst>
        </pc:picChg>
        <pc:picChg chg="add del mod">
          <ac:chgData name="t nh" userId="94e9227e39543446" providerId="Windows Live" clId="Web-{4438D53E-0D69-7F49-D0B6-A891EF5D0A61}" dt="2024-11-05T20:25:21.594" v="51"/>
          <ac:picMkLst>
            <pc:docMk/>
            <pc:sldMk cId="0" sldId="265"/>
            <ac:picMk id="5" creationId="{EACCC21E-E19B-5283-651F-E588FF56882A}"/>
          </ac:picMkLst>
        </pc:picChg>
        <pc:picChg chg="add mod">
          <ac:chgData name="t nh" userId="94e9227e39543446" providerId="Windows Live" clId="Web-{4438D53E-0D69-7F49-D0B6-A891EF5D0A61}" dt="2024-11-05T20:28:45.895" v="56" actId="1076"/>
          <ac:picMkLst>
            <pc:docMk/>
            <pc:sldMk cId="0" sldId="265"/>
            <ac:picMk id="6" creationId="{6648B124-4E21-78A0-265F-C36E11C5F25C}"/>
          </ac:picMkLst>
        </pc:picChg>
        <pc:cxnChg chg="del mod">
          <ac:chgData name="t nh" userId="94e9227e39543446" providerId="Windows Live" clId="Web-{4438D53E-0D69-7F49-D0B6-A891EF5D0A61}" dt="2024-11-05T19:50:48.945" v="17"/>
          <ac:cxnSpMkLst>
            <pc:docMk/>
            <pc:sldMk cId="0" sldId="265"/>
            <ac:cxnSpMk id="535" creationId="{00000000-0000-0000-0000-000000000000}"/>
          </ac:cxnSpMkLst>
        </pc:cxnChg>
        <pc:cxnChg chg="del mod">
          <ac:chgData name="t nh" userId="94e9227e39543446" providerId="Windows Live" clId="Web-{4438D53E-0D69-7F49-D0B6-A891EF5D0A61}" dt="2024-11-05T19:50:48.945" v="16"/>
          <ac:cxnSpMkLst>
            <pc:docMk/>
            <pc:sldMk cId="0" sldId="265"/>
            <ac:cxnSpMk id="536" creationId="{00000000-0000-0000-0000-000000000000}"/>
          </ac:cxnSpMkLst>
        </pc:cxnChg>
        <pc:cxnChg chg="del mod">
          <ac:chgData name="t nh" userId="94e9227e39543446" providerId="Windows Live" clId="Web-{4438D53E-0D69-7F49-D0B6-A891EF5D0A61}" dt="2024-11-05T19:50:48.945" v="15"/>
          <ac:cxnSpMkLst>
            <pc:docMk/>
            <pc:sldMk cId="0" sldId="265"/>
            <ac:cxnSpMk id="537" creationId="{00000000-0000-0000-0000-000000000000}"/>
          </ac:cxnSpMkLst>
        </pc:cxnChg>
        <pc:cxnChg chg="del mod">
          <ac:chgData name="t nh" userId="94e9227e39543446" providerId="Windows Live" clId="Web-{4438D53E-0D69-7F49-D0B6-A891EF5D0A61}" dt="2024-11-05T19:50:48.945" v="14"/>
          <ac:cxnSpMkLst>
            <pc:docMk/>
            <pc:sldMk cId="0" sldId="265"/>
            <ac:cxnSpMk id="538" creationId="{00000000-0000-0000-0000-000000000000}"/>
          </ac:cxnSpMkLst>
        </pc:cxnChg>
      </pc:sldChg>
    </pc:docChg>
  </pc:docChgLst>
  <pc:docChgLst>
    <pc:chgData name="t nh" userId="94e9227e39543446" providerId="Windows Live" clId="Web-{7EA9A36D-E28E-2B32-4671-E47D567BC180}"/>
    <pc:docChg chg="modSld">
      <pc:chgData name="t nh" userId="94e9227e39543446" providerId="Windows Live" clId="Web-{7EA9A36D-E28E-2B32-4671-E47D567BC180}" dt="2024-11-07T00:45:57.388" v="0"/>
      <pc:docMkLst>
        <pc:docMk/>
      </pc:docMkLst>
      <pc:sldChg chg="delSp">
        <pc:chgData name="t nh" userId="94e9227e39543446" providerId="Windows Live" clId="Web-{7EA9A36D-E28E-2B32-4671-E47D567BC180}" dt="2024-11-07T00:45:57.388" v="0"/>
        <pc:sldMkLst>
          <pc:docMk/>
          <pc:sldMk cId="4006320355" sldId="298"/>
        </pc:sldMkLst>
        <pc:spChg chg="del">
          <ac:chgData name="t nh" userId="94e9227e39543446" providerId="Windows Live" clId="Web-{7EA9A36D-E28E-2B32-4671-E47D567BC180}" dt="2024-11-07T00:45:57.388" v="0"/>
          <ac:spMkLst>
            <pc:docMk/>
            <pc:sldMk cId="4006320355" sldId="298"/>
            <ac:spMk id="5" creationId="{A4715124-6BD8-F20F-578B-3E794069CF8B}"/>
          </ac:spMkLst>
        </pc:spChg>
      </pc:sldChg>
    </pc:docChg>
  </pc:docChgLst>
  <pc:docChgLst>
    <pc:chgData name="t nh" userId="94e9227e39543446" providerId="Windows Live" clId="Web-{21A90247-28BE-874B-E245-3A7901C1AA9D}"/>
    <pc:docChg chg="modSld">
      <pc:chgData name="t nh" userId="94e9227e39543446" providerId="Windows Live" clId="Web-{21A90247-28BE-874B-E245-3A7901C1AA9D}" dt="2024-11-04T18:20:27.687" v="398" actId="20577"/>
      <pc:docMkLst>
        <pc:docMk/>
      </pc:docMkLst>
      <pc:sldChg chg="addSp delSp modSp">
        <pc:chgData name="t nh" userId="94e9227e39543446" providerId="Windows Live" clId="Web-{21A90247-28BE-874B-E245-3A7901C1AA9D}" dt="2024-11-04T17:55:21.564" v="113" actId="20577"/>
        <pc:sldMkLst>
          <pc:docMk/>
          <pc:sldMk cId="0" sldId="256"/>
        </pc:sldMkLst>
        <pc:spChg chg="add del mod">
          <ac:chgData name="t nh" userId="94e9227e39543446" providerId="Windows Live" clId="Web-{21A90247-28BE-874B-E245-3A7901C1AA9D}" dt="2024-11-04T17:37:31.509" v="36"/>
          <ac:spMkLst>
            <pc:docMk/>
            <pc:sldMk cId="0" sldId="256"/>
            <ac:spMk id="3" creationId="{66DC65E1-F712-A3A9-756E-680FE999DE2E}"/>
          </ac:spMkLst>
        </pc:spChg>
        <pc:spChg chg="mod">
          <ac:chgData name="t nh" userId="94e9227e39543446" providerId="Windows Live" clId="Web-{21A90247-28BE-874B-E245-3A7901C1AA9D}" dt="2024-11-04T17:55:21.564" v="113" actId="20577"/>
          <ac:spMkLst>
            <pc:docMk/>
            <pc:sldMk cId="0" sldId="256"/>
            <ac:spMk id="244" creationId="{00000000-0000-0000-0000-000000000000}"/>
          </ac:spMkLst>
        </pc:spChg>
        <pc:spChg chg="add del">
          <ac:chgData name="t nh" userId="94e9227e39543446" providerId="Windows Live" clId="Web-{21A90247-28BE-874B-E245-3A7901C1AA9D}" dt="2024-11-04T17:37:31.509" v="36"/>
          <ac:spMkLst>
            <pc:docMk/>
            <pc:sldMk cId="0" sldId="256"/>
            <ac:spMk id="245" creationId="{00000000-0000-0000-0000-000000000000}"/>
          </ac:spMkLst>
        </pc:spChg>
      </pc:sldChg>
      <pc:sldChg chg="addSp delSp modSp">
        <pc:chgData name="t nh" userId="94e9227e39543446" providerId="Windows Live" clId="Web-{21A90247-28BE-874B-E245-3A7901C1AA9D}" dt="2024-11-04T17:54:09.624" v="84"/>
        <pc:sldMkLst>
          <pc:docMk/>
          <pc:sldMk cId="0" sldId="257"/>
        </pc:sldMkLst>
        <pc:spChg chg="mod">
          <ac:chgData name="t nh" userId="94e9227e39543446" providerId="Windows Live" clId="Web-{21A90247-28BE-874B-E245-3A7901C1AA9D}" dt="2024-11-04T17:54:09.609" v="81"/>
          <ac:spMkLst>
            <pc:docMk/>
            <pc:sldMk cId="0" sldId="257"/>
            <ac:spMk id="3" creationId="{467FA794-876F-482A-78C4-C22AB76F10A8}"/>
          </ac:spMkLst>
        </pc:spChg>
        <pc:spChg chg="mod">
          <ac:chgData name="t nh" userId="94e9227e39543446" providerId="Windows Live" clId="Web-{21A90247-28BE-874B-E245-3A7901C1AA9D}" dt="2024-11-04T17:54:09.609" v="82"/>
          <ac:spMkLst>
            <pc:docMk/>
            <pc:sldMk cId="0" sldId="257"/>
            <ac:spMk id="4" creationId="{A0855E70-16A6-24FB-AEFD-E81149DBBFEF}"/>
          </ac:spMkLst>
        </pc:spChg>
        <pc:spChg chg="mod">
          <ac:chgData name="t nh" userId="94e9227e39543446" providerId="Windows Live" clId="Web-{21A90247-28BE-874B-E245-3A7901C1AA9D}" dt="2024-11-04T17:54:09.609" v="83"/>
          <ac:spMkLst>
            <pc:docMk/>
            <pc:sldMk cId="0" sldId="257"/>
            <ac:spMk id="5" creationId="{471B97B5-44C4-7224-BB65-5499F725D1AF}"/>
          </ac:spMkLst>
        </pc:spChg>
        <pc:spChg chg="mod">
          <ac:chgData name="t nh" userId="94e9227e39543446" providerId="Windows Live" clId="Web-{21A90247-28BE-874B-E245-3A7901C1AA9D}" dt="2024-11-04T17:54:09.624" v="84"/>
          <ac:spMkLst>
            <pc:docMk/>
            <pc:sldMk cId="0" sldId="257"/>
            <ac:spMk id="6" creationId="{BA46E2C4-F608-085C-B342-1295ACAE7D4E}"/>
          </ac:spMkLst>
        </pc:spChg>
        <pc:spChg chg="mod">
          <ac:chgData name="t nh" userId="94e9227e39543446" providerId="Windows Live" clId="Web-{21A90247-28BE-874B-E245-3A7901C1AA9D}" dt="2024-11-04T17:37:29.431" v="35" actId="20577"/>
          <ac:spMkLst>
            <pc:docMk/>
            <pc:sldMk cId="0" sldId="257"/>
            <ac:spMk id="276" creationId="{00000000-0000-0000-0000-000000000000}"/>
          </ac:spMkLst>
        </pc:spChg>
        <pc:spChg chg="del mod">
          <ac:chgData name="t nh" userId="94e9227e39543446" providerId="Windows Live" clId="Web-{21A90247-28BE-874B-E245-3A7901C1AA9D}" dt="2024-11-04T17:37:58.307" v="38"/>
          <ac:spMkLst>
            <pc:docMk/>
            <pc:sldMk cId="0" sldId="257"/>
            <ac:spMk id="277" creationId="{00000000-0000-0000-0000-000000000000}"/>
          </ac:spMkLst>
        </pc:spChg>
        <pc:spChg chg="del">
          <ac:chgData name="t nh" userId="94e9227e39543446" providerId="Windows Live" clId="Web-{21A90247-28BE-874B-E245-3A7901C1AA9D}" dt="2024-11-04T17:38:04.276" v="39"/>
          <ac:spMkLst>
            <pc:docMk/>
            <pc:sldMk cId="0" sldId="257"/>
            <ac:spMk id="279" creationId="{00000000-0000-0000-0000-000000000000}"/>
          </ac:spMkLst>
        </pc:spChg>
        <pc:spChg chg="del">
          <ac:chgData name="t nh" userId="94e9227e39543446" providerId="Windows Live" clId="Web-{21A90247-28BE-874B-E245-3A7901C1AA9D}" dt="2024-11-04T17:38:05.885" v="40"/>
          <ac:spMkLst>
            <pc:docMk/>
            <pc:sldMk cId="0" sldId="257"/>
            <ac:spMk id="280" creationId="{00000000-0000-0000-0000-000000000000}"/>
          </ac:spMkLst>
        </pc:spChg>
        <pc:grpChg chg="add mod">
          <ac:chgData name="t nh" userId="94e9227e39543446" providerId="Windows Live" clId="Web-{21A90247-28BE-874B-E245-3A7901C1AA9D}" dt="2024-11-04T17:53:14.669" v="72" actId="1076"/>
          <ac:grpSpMkLst>
            <pc:docMk/>
            <pc:sldMk cId="0" sldId="257"/>
            <ac:grpSpMk id="7" creationId="{521F1414-7452-907C-0505-D1A6E7C3DFC7}"/>
          </ac:grpSpMkLst>
        </pc:grpChg>
        <pc:graphicFrameChg chg="mod modGraphic">
          <ac:chgData name="t nh" userId="94e9227e39543446" providerId="Windows Live" clId="Web-{21A90247-28BE-874B-E245-3A7901C1AA9D}" dt="2024-11-04T17:51:55.713" v="68" actId="1076"/>
          <ac:graphicFrameMkLst>
            <pc:docMk/>
            <pc:sldMk cId="0" sldId="257"/>
            <ac:graphicFrameMk id="278" creationId="{00000000-0000-0000-0000-000000000000}"/>
          </ac:graphicFrameMkLst>
        </pc:graphicFrameChg>
      </pc:sldChg>
      <pc:sldChg chg="addSp delSp modSp">
        <pc:chgData name="t nh" userId="94e9227e39543446" providerId="Windows Live" clId="Web-{21A90247-28BE-874B-E245-3A7901C1AA9D}" dt="2024-11-04T18:04:27.491" v="235" actId="20577"/>
        <pc:sldMkLst>
          <pc:docMk/>
          <pc:sldMk cId="0" sldId="258"/>
        </pc:sldMkLst>
        <pc:spChg chg="mod">
          <ac:chgData name="t nh" userId="94e9227e39543446" providerId="Windows Live" clId="Web-{21A90247-28BE-874B-E245-3A7901C1AA9D}" dt="2024-11-04T17:56:23.707" v="122" actId="20577"/>
          <ac:spMkLst>
            <pc:docMk/>
            <pc:sldMk cId="0" sldId="258"/>
            <ac:spMk id="291" creationId="{00000000-0000-0000-0000-000000000000}"/>
          </ac:spMkLst>
        </pc:spChg>
        <pc:spChg chg="mod">
          <ac:chgData name="t nh" userId="94e9227e39543446" providerId="Windows Live" clId="Web-{21A90247-28BE-874B-E245-3A7901C1AA9D}" dt="2024-11-04T18:00:41.639" v="195" actId="20577"/>
          <ac:spMkLst>
            <pc:docMk/>
            <pc:sldMk cId="0" sldId="258"/>
            <ac:spMk id="292" creationId="{00000000-0000-0000-0000-000000000000}"/>
          </ac:spMkLst>
        </pc:spChg>
        <pc:spChg chg="mod">
          <ac:chgData name="t nh" userId="94e9227e39543446" providerId="Windows Live" clId="Web-{21A90247-28BE-874B-E245-3A7901C1AA9D}" dt="2024-11-04T17:58:10.164" v="152" actId="20577"/>
          <ac:spMkLst>
            <pc:docMk/>
            <pc:sldMk cId="0" sldId="258"/>
            <ac:spMk id="293" creationId="{00000000-0000-0000-0000-000000000000}"/>
          </ac:spMkLst>
        </pc:spChg>
        <pc:spChg chg="add del">
          <ac:chgData name="t nh" userId="94e9227e39543446" providerId="Windows Live" clId="Web-{21A90247-28BE-874B-E245-3A7901C1AA9D}" dt="2024-11-04T18:04:21.256" v="216"/>
          <ac:spMkLst>
            <pc:docMk/>
            <pc:sldMk cId="0" sldId="258"/>
            <ac:spMk id="294" creationId="{00000000-0000-0000-0000-000000000000}"/>
          </ac:spMkLst>
        </pc:spChg>
        <pc:spChg chg="mod">
          <ac:chgData name="t nh" userId="94e9227e39543446" providerId="Windows Live" clId="Web-{21A90247-28BE-874B-E245-3A7901C1AA9D}" dt="2024-11-04T18:00:05.466" v="181" actId="20577"/>
          <ac:spMkLst>
            <pc:docMk/>
            <pc:sldMk cId="0" sldId="258"/>
            <ac:spMk id="295" creationId="{00000000-0000-0000-0000-000000000000}"/>
          </ac:spMkLst>
        </pc:spChg>
        <pc:spChg chg="mod">
          <ac:chgData name="t nh" userId="94e9227e39543446" providerId="Windows Live" clId="Web-{21A90247-28BE-874B-E245-3A7901C1AA9D}" dt="2024-11-04T18:04:27.491" v="235" actId="20577"/>
          <ac:spMkLst>
            <pc:docMk/>
            <pc:sldMk cId="0" sldId="258"/>
            <ac:spMk id="296" creationId="{00000000-0000-0000-0000-000000000000}"/>
          </ac:spMkLst>
        </pc:spChg>
        <pc:spChg chg="mod">
          <ac:chgData name="t nh" userId="94e9227e39543446" providerId="Windows Live" clId="Web-{21A90247-28BE-874B-E245-3A7901C1AA9D}" dt="2024-11-04T17:58:24.665" v="155" actId="20577"/>
          <ac:spMkLst>
            <pc:docMk/>
            <pc:sldMk cId="0" sldId="258"/>
            <ac:spMk id="297" creationId="{00000000-0000-0000-0000-000000000000}"/>
          </ac:spMkLst>
        </pc:spChg>
        <pc:spChg chg="add del mod">
          <ac:chgData name="t nh" userId="94e9227e39543446" providerId="Windows Live" clId="Web-{21A90247-28BE-874B-E245-3A7901C1AA9D}" dt="2024-11-04T18:04:25.584" v="221" actId="20577"/>
          <ac:spMkLst>
            <pc:docMk/>
            <pc:sldMk cId="0" sldId="258"/>
            <ac:spMk id="298" creationId="{00000000-0000-0000-0000-000000000000}"/>
          </ac:spMkLst>
        </pc:spChg>
        <pc:spChg chg="mod">
          <ac:chgData name="t nh" userId="94e9227e39543446" providerId="Windows Live" clId="Web-{21A90247-28BE-874B-E245-3A7901C1AA9D}" dt="2024-11-04T17:59:08.354" v="167" actId="20577"/>
          <ac:spMkLst>
            <pc:docMk/>
            <pc:sldMk cId="0" sldId="258"/>
            <ac:spMk id="299" creationId="{00000000-0000-0000-0000-000000000000}"/>
          </ac:spMkLst>
        </pc:spChg>
      </pc:sldChg>
      <pc:sldChg chg="addSp delSp modSp">
        <pc:chgData name="t nh" userId="94e9227e39543446" providerId="Windows Live" clId="Web-{21A90247-28BE-874B-E245-3A7901C1AA9D}" dt="2024-11-04T18:20:27.687" v="398" actId="20577"/>
        <pc:sldMkLst>
          <pc:docMk/>
          <pc:sldMk cId="0" sldId="259"/>
        </pc:sldMkLst>
        <pc:spChg chg="add mod">
          <ac:chgData name="t nh" userId="94e9227e39543446" providerId="Windows Live" clId="Web-{21A90247-28BE-874B-E245-3A7901C1AA9D}" dt="2024-11-04T18:20:27.687" v="398" actId="20577"/>
          <ac:spMkLst>
            <pc:docMk/>
            <pc:sldMk cId="0" sldId="259"/>
            <ac:spMk id="4" creationId="{F37B46CA-8F5E-5673-3937-9C06ADF6E15B}"/>
          </ac:spMkLst>
        </pc:spChg>
        <pc:spChg chg="mod">
          <ac:chgData name="t nh" userId="94e9227e39543446" providerId="Windows Live" clId="Web-{21A90247-28BE-874B-E245-3A7901C1AA9D}" dt="2024-11-04T18:12:38.775" v="330" actId="1076"/>
          <ac:spMkLst>
            <pc:docMk/>
            <pc:sldMk cId="0" sldId="259"/>
            <ac:spMk id="309" creationId="{00000000-0000-0000-0000-000000000000}"/>
          </ac:spMkLst>
        </pc:spChg>
        <pc:spChg chg="del">
          <ac:chgData name="t nh" userId="94e9227e39543446" providerId="Windows Live" clId="Web-{21A90247-28BE-874B-E245-3A7901C1AA9D}" dt="2024-11-04T18:09:38.830" v="308"/>
          <ac:spMkLst>
            <pc:docMk/>
            <pc:sldMk cId="0" sldId="259"/>
            <ac:spMk id="310" creationId="{00000000-0000-0000-0000-000000000000}"/>
          </ac:spMkLst>
        </pc:spChg>
        <pc:spChg chg="del">
          <ac:chgData name="t nh" userId="94e9227e39543446" providerId="Windows Live" clId="Web-{21A90247-28BE-874B-E245-3A7901C1AA9D}" dt="2024-11-04T18:09:38.830" v="307"/>
          <ac:spMkLst>
            <pc:docMk/>
            <pc:sldMk cId="0" sldId="259"/>
            <ac:spMk id="311" creationId="{00000000-0000-0000-0000-000000000000}"/>
          </ac:spMkLst>
        </pc:spChg>
        <pc:spChg chg="del">
          <ac:chgData name="t nh" userId="94e9227e39543446" providerId="Windows Live" clId="Web-{21A90247-28BE-874B-E245-3A7901C1AA9D}" dt="2024-11-04T18:09:38.830" v="306"/>
          <ac:spMkLst>
            <pc:docMk/>
            <pc:sldMk cId="0" sldId="259"/>
            <ac:spMk id="312" creationId="{00000000-0000-0000-0000-000000000000}"/>
          </ac:spMkLst>
        </pc:spChg>
        <pc:spChg chg="del">
          <ac:chgData name="t nh" userId="94e9227e39543446" providerId="Windows Live" clId="Web-{21A90247-28BE-874B-E245-3A7901C1AA9D}" dt="2024-11-04T18:09:38.830" v="305"/>
          <ac:spMkLst>
            <pc:docMk/>
            <pc:sldMk cId="0" sldId="259"/>
            <ac:spMk id="313" creationId="{00000000-0000-0000-0000-000000000000}"/>
          </ac:spMkLst>
        </pc:spChg>
        <pc:spChg chg="del">
          <ac:chgData name="t nh" userId="94e9227e39543446" providerId="Windows Live" clId="Web-{21A90247-28BE-874B-E245-3A7901C1AA9D}" dt="2024-11-04T18:09:38.830" v="304"/>
          <ac:spMkLst>
            <pc:docMk/>
            <pc:sldMk cId="0" sldId="259"/>
            <ac:spMk id="314" creationId="{00000000-0000-0000-0000-000000000000}"/>
          </ac:spMkLst>
        </pc:spChg>
        <pc:spChg chg="del">
          <ac:chgData name="t nh" userId="94e9227e39543446" providerId="Windows Live" clId="Web-{21A90247-28BE-874B-E245-3A7901C1AA9D}" dt="2024-11-04T18:09:38.830" v="303"/>
          <ac:spMkLst>
            <pc:docMk/>
            <pc:sldMk cId="0" sldId="259"/>
            <ac:spMk id="315" creationId="{00000000-0000-0000-0000-000000000000}"/>
          </ac:spMkLst>
        </pc:spChg>
        <pc:spChg chg="del">
          <ac:chgData name="t nh" userId="94e9227e39543446" providerId="Windows Live" clId="Web-{21A90247-28BE-874B-E245-3A7901C1AA9D}" dt="2024-11-04T18:09:38.830" v="302"/>
          <ac:spMkLst>
            <pc:docMk/>
            <pc:sldMk cId="0" sldId="259"/>
            <ac:spMk id="316" creationId="{00000000-0000-0000-0000-000000000000}"/>
          </ac:spMkLst>
        </pc:spChg>
        <pc:spChg chg="del">
          <ac:chgData name="t nh" userId="94e9227e39543446" providerId="Windows Live" clId="Web-{21A90247-28BE-874B-E245-3A7901C1AA9D}" dt="2024-11-04T18:09:38.830" v="301"/>
          <ac:spMkLst>
            <pc:docMk/>
            <pc:sldMk cId="0" sldId="259"/>
            <ac:spMk id="317" creationId="{00000000-0000-0000-0000-000000000000}"/>
          </ac:spMkLst>
        </pc:spChg>
        <pc:spChg chg="del">
          <ac:chgData name="t nh" userId="94e9227e39543446" providerId="Windows Live" clId="Web-{21A90247-28BE-874B-E245-3A7901C1AA9D}" dt="2024-11-04T18:09:38.830" v="300"/>
          <ac:spMkLst>
            <pc:docMk/>
            <pc:sldMk cId="0" sldId="259"/>
            <ac:spMk id="318" creationId="{00000000-0000-0000-0000-000000000000}"/>
          </ac:spMkLst>
        </pc:spChg>
        <pc:spChg chg="del">
          <ac:chgData name="t nh" userId="94e9227e39543446" providerId="Windows Live" clId="Web-{21A90247-28BE-874B-E245-3A7901C1AA9D}" dt="2024-11-04T18:09:38.830" v="299"/>
          <ac:spMkLst>
            <pc:docMk/>
            <pc:sldMk cId="0" sldId="259"/>
            <ac:spMk id="319" creationId="{00000000-0000-0000-0000-000000000000}"/>
          </ac:spMkLst>
        </pc:spChg>
        <pc:spChg chg="del">
          <ac:chgData name="t nh" userId="94e9227e39543446" providerId="Windows Live" clId="Web-{21A90247-28BE-874B-E245-3A7901C1AA9D}" dt="2024-11-04T18:09:38.830" v="298"/>
          <ac:spMkLst>
            <pc:docMk/>
            <pc:sldMk cId="0" sldId="259"/>
            <ac:spMk id="320" creationId="{00000000-0000-0000-0000-000000000000}"/>
          </ac:spMkLst>
        </pc:spChg>
        <pc:spChg chg="del">
          <ac:chgData name="t nh" userId="94e9227e39543446" providerId="Windows Live" clId="Web-{21A90247-28BE-874B-E245-3A7901C1AA9D}" dt="2024-11-04T18:09:38.830" v="297"/>
          <ac:spMkLst>
            <pc:docMk/>
            <pc:sldMk cId="0" sldId="259"/>
            <ac:spMk id="321" creationId="{00000000-0000-0000-0000-000000000000}"/>
          </ac:spMkLst>
        </pc:spChg>
        <pc:spChg chg="del">
          <ac:chgData name="t nh" userId="94e9227e39543446" providerId="Windows Live" clId="Web-{21A90247-28BE-874B-E245-3A7901C1AA9D}" dt="2024-11-04T18:09:38.830" v="296"/>
          <ac:spMkLst>
            <pc:docMk/>
            <pc:sldMk cId="0" sldId="259"/>
            <ac:spMk id="322" creationId="{00000000-0000-0000-0000-000000000000}"/>
          </ac:spMkLst>
        </pc:spChg>
        <pc:spChg chg="del">
          <ac:chgData name="t nh" userId="94e9227e39543446" providerId="Windows Live" clId="Web-{21A90247-28BE-874B-E245-3A7901C1AA9D}" dt="2024-11-04T18:09:38.830" v="295"/>
          <ac:spMkLst>
            <pc:docMk/>
            <pc:sldMk cId="0" sldId="259"/>
            <ac:spMk id="323" creationId="{00000000-0000-0000-0000-000000000000}"/>
          </ac:spMkLst>
        </pc:spChg>
        <pc:spChg chg="del">
          <ac:chgData name="t nh" userId="94e9227e39543446" providerId="Windows Live" clId="Web-{21A90247-28BE-874B-E245-3A7901C1AA9D}" dt="2024-11-04T18:09:38.830" v="293"/>
          <ac:spMkLst>
            <pc:docMk/>
            <pc:sldMk cId="0" sldId="259"/>
            <ac:spMk id="337" creationId="{00000000-0000-0000-0000-000000000000}"/>
          </ac:spMkLst>
        </pc:spChg>
        <pc:spChg chg="del">
          <ac:chgData name="t nh" userId="94e9227e39543446" providerId="Windows Live" clId="Web-{21A90247-28BE-874B-E245-3A7901C1AA9D}" dt="2024-11-04T18:09:38.830" v="291"/>
          <ac:spMkLst>
            <pc:docMk/>
            <pc:sldMk cId="0" sldId="259"/>
            <ac:spMk id="345" creationId="{00000000-0000-0000-0000-000000000000}"/>
          </ac:spMkLst>
        </pc:spChg>
        <pc:spChg chg="del">
          <ac:chgData name="t nh" userId="94e9227e39543446" providerId="Windows Live" clId="Web-{21A90247-28BE-874B-E245-3A7901C1AA9D}" dt="2024-11-04T18:09:38.830" v="290"/>
          <ac:spMkLst>
            <pc:docMk/>
            <pc:sldMk cId="0" sldId="259"/>
            <ac:spMk id="346" creationId="{00000000-0000-0000-0000-000000000000}"/>
          </ac:spMkLst>
        </pc:spChg>
        <pc:spChg chg="del">
          <ac:chgData name="t nh" userId="94e9227e39543446" providerId="Windows Live" clId="Web-{21A90247-28BE-874B-E245-3A7901C1AA9D}" dt="2024-11-04T18:09:38.830" v="289"/>
          <ac:spMkLst>
            <pc:docMk/>
            <pc:sldMk cId="0" sldId="259"/>
            <ac:spMk id="347" creationId="{00000000-0000-0000-0000-000000000000}"/>
          </ac:spMkLst>
        </pc:spChg>
        <pc:spChg chg="del">
          <ac:chgData name="t nh" userId="94e9227e39543446" providerId="Windows Live" clId="Web-{21A90247-28BE-874B-E245-3A7901C1AA9D}" dt="2024-11-04T18:09:38.830" v="288"/>
          <ac:spMkLst>
            <pc:docMk/>
            <pc:sldMk cId="0" sldId="259"/>
            <ac:spMk id="348" creationId="{00000000-0000-0000-0000-000000000000}"/>
          </ac:spMkLst>
        </pc:spChg>
        <pc:spChg chg="del">
          <ac:chgData name="t nh" userId="94e9227e39543446" providerId="Windows Live" clId="Web-{21A90247-28BE-874B-E245-3A7901C1AA9D}" dt="2024-11-04T18:09:38.830" v="287"/>
          <ac:spMkLst>
            <pc:docMk/>
            <pc:sldMk cId="0" sldId="259"/>
            <ac:spMk id="349" creationId="{00000000-0000-0000-0000-000000000000}"/>
          </ac:spMkLst>
        </pc:spChg>
        <pc:spChg chg="del">
          <ac:chgData name="t nh" userId="94e9227e39543446" providerId="Windows Live" clId="Web-{21A90247-28BE-874B-E245-3A7901C1AA9D}" dt="2024-11-04T18:09:38.830" v="285"/>
          <ac:spMkLst>
            <pc:docMk/>
            <pc:sldMk cId="0" sldId="259"/>
            <ac:spMk id="356" creationId="{00000000-0000-0000-0000-000000000000}"/>
          </ac:spMkLst>
        </pc:spChg>
        <pc:grpChg chg="del">
          <ac:chgData name="t nh" userId="94e9227e39543446" providerId="Windows Live" clId="Web-{21A90247-28BE-874B-E245-3A7901C1AA9D}" dt="2024-11-04T18:09:38.830" v="294"/>
          <ac:grpSpMkLst>
            <pc:docMk/>
            <pc:sldMk cId="0" sldId="259"/>
            <ac:grpSpMk id="324" creationId="{00000000-0000-0000-0000-000000000000}"/>
          </ac:grpSpMkLst>
        </pc:grpChg>
        <pc:grpChg chg="del">
          <ac:chgData name="t nh" userId="94e9227e39543446" providerId="Windows Live" clId="Web-{21A90247-28BE-874B-E245-3A7901C1AA9D}" dt="2024-11-04T18:09:38.830" v="292"/>
          <ac:grpSpMkLst>
            <pc:docMk/>
            <pc:sldMk cId="0" sldId="259"/>
            <ac:grpSpMk id="338" creationId="{00000000-0000-0000-0000-000000000000}"/>
          </ac:grpSpMkLst>
        </pc:grpChg>
        <pc:grpChg chg="del">
          <ac:chgData name="t nh" userId="94e9227e39543446" providerId="Windows Live" clId="Web-{21A90247-28BE-874B-E245-3A7901C1AA9D}" dt="2024-11-04T18:09:38.830" v="286"/>
          <ac:grpSpMkLst>
            <pc:docMk/>
            <pc:sldMk cId="0" sldId="259"/>
            <ac:grpSpMk id="350" creationId="{00000000-0000-0000-0000-000000000000}"/>
          </ac:grpSpMkLst>
        </pc:grpChg>
        <pc:grpChg chg="del">
          <ac:chgData name="t nh" userId="94e9227e39543446" providerId="Windows Live" clId="Web-{21A90247-28BE-874B-E245-3A7901C1AA9D}" dt="2024-11-04T18:09:38.830" v="284"/>
          <ac:grpSpMkLst>
            <pc:docMk/>
            <pc:sldMk cId="0" sldId="259"/>
            <ac:grpSpMk id="357" creationId="{00000000-0000-0000-0000-000000000000}"/>
          </ac:grpSpMkLst>
        </pc:grpChg>
        <pc:picChg chg="add mod ord">
          <ac:chgData name="t nh" userId="94e9227e39543446" providerId="Windows Live" clId="Web-{21A90247-28BE-874B-E245-3A7901C1AA9D}" dt="2024-11-04T18:12:26.618" v="329" actId="1076"/>
          <ac:picMkLst>
            <pc:docMk/>
            <pc:sldMk cId="0" sldId="259"/>
            <ac:picMk id="2" creationId="{88A5F787-46A4-78C7-83F0-5165A8C10EFC}"/>
          </ac:picMkLst>
        </pc:picChg>
      </pc:sldChg>
    </pc:docChg>
  </pc:docChgLst>
  <pc:docChgLst>
    <pc:chgData name="t nh" userId="94e9227e39543446" providerId="Windows Live" clId="Web-{514D3CB9-5BAA-EC79-0D57-7E6EE9D48C62}"/>
    <pc:docChg chg="modSld">
      <pc:chgData name="t nh" userId="94e9227e39543446" providerId="Windows Live" clId="Web-{514D3CB9-5BAA-EC79-0D57-7E6EE9D48C62}" dt="2024-11-05T22:40:39.042" v="1112" actId="1076"/>
      <pc:docMkLst>
        <pc:docMk/>
      </pc:docMkLst>
      <pc:sldChg chg="addSp delSp modSp">
        <pc:chgData name="t nh" userId="94e9227e39543446" providerId="Windows Live" clId="Web-{514D3CB9-5BAA-EC79-0D57-7E6EE9D48C62}" dt="2024-11-05T20:55:53.145" v="172" actId="1076"/>
        <pc:sldMkLst>
          <pc:docMk/>
          <pc:sldMk cId="0" sldId="265"/>
        </pc:sldMkLst>
        <pc:spChg chg="del">
          <ac:chgData name="t nh" userId="94e9227e39543446" providerId="Windows Live" clId="Web-{514D3CB9-5BAA-EC79-0D57-7E6EE9D48C62}" dt="2024-11-05T20:41:49.258" v="24"/>
          <ac:spMkLst>
            <pc:docMk/>
            <pc:sldMk cId="0" sldId="265"/>
            <ac:spMk id="4" creationId="{05798C8C-E749-ECDA-A0E2-DCF45D87339B}"/>
          </ac:spMkLst>
        </pc:spChg>
        <pc:spChg chg="mod ord">
          <ac:chgData name="t nh" userId="94e9227e39543446" providerId="Windows Live" clId="Web-{514D3CB9-5BAA-EC79-0D57-7E6EE9D48C62}" dt="2024-11-05T20:34:31.811" v="2"/>
          <ac:spMkLst>
            <pc:docMk/>
            <pc:sldMk cId="0" sldId="265"/>
            <ac:spMk id="7" creationId="{36B0F6A9-54FF-C9FE-48C9-B465DD0D7438}"/>
          </ac:spMkLst>
        </pc:spChg>
        <pc:spChg chg="add mod ord">
          <ac:chgData name="t nh" userId="94e9227e39543446" providerId="Windows Live" clId="Web-{514D3CB9-5BAA-EC79-0D57-7E6EE9D48C62}" dt="2024-11-05T20:47:58.235" v="101" actId="14100"/>
          <ac:spMkLst>
            <pc:docMk/>
            <pc:sldMk cId="0" sldId="265"/>
            <ac:spMk id="9" creationId="{301F4FD1-6163-D2EA-629E-D04DD1F668D9}"/>
          </ac:spMkLst>
        </pc:spChg>
        <pc:spChg chg="add mod">
          <ac:chgData name="t nh" userId="94e9227e39543446" providerId="Windows Live" clId="Web-{514D3CB9-5BAA-EC79-0D57-7E6EE9D48C62}" dt="2024-11-05T20:47:23.516" v="98" actId="20577"/>
          <ac:spMkLst>
            <pc:docMk/>
            <pc:sldMk cId="0" sldId="265"/>
            <ac:spMk id="11" creationId="{019B6E38-2C26-5FEB-4AD1-0795E3E2D042}"/>
          </ac:spMkLst>
        </pc:spChg>
        <pc:spChg chg="add mod">
          <ac:chgData name="t nh" userId="94e9227e39543446" providerId="Windows Live" clId="Web-{514D3CB9-5BAA-EC79-0D57-7E6EE9D48C62}" dt="2024-11-05T20:47:52.672" v="100" actId="20577"/>
          <ac:spMkLst>
            <pc:docMk/>
            <pc:sldMk cId="0" sldId="265"/>
            <ac:spMk id="12" creationId="{36ACE537-FE3C-B29A-EB7A-A8E3B7BC4A6D}"/>
          </ac:spMkLst>
        </pc:spChg>
        <pc:spChg chg="add mod">
          <ac:chgData name="t nh" userId="94e9227e39543446" providerId="Windows Live" clId="Web-{514D3CB9-5BAA-EC79-0D57-7E6EE9D48C62}" dt="2024-11-05T20:49:52.783" v="157" actId="20577"/>
          <ac:spMkLst>
            <pc:docMk/>
            <pc:sldMk cId="0" sldId="265"/>
            <ac:spMk id="13" creationId="{22E80FB2-C7D9-AFEB-62D3-8B0545FF5CA0}"/>
          </ac:spMkLst>
        </pc:spChg>
        <pc:spChg chg="add del">
          <ac:chgData name="t nh" userId="94e9227e39543446" providerId="Windows Live" clId="Web-{514D3CB9-5BAA-EC79-0D57-7E6EE9D48C62}" dt="2024-11-05T20:55:01.754" v="160"/>
          <ac:spMkLst>
            <pc:docMk/>
            <pc:sldMk cId="0" sldId="265"/>
            <ac:spMk id="14" creationId="{31640D54-56EC-03BA-DB63-1D4D4C7475EC}"/>
          </ac:spMkLst>
        </pc:spChg>
        <pc:spChg chg="add mod">
          <ac:chgData name="t nh" userId="94e9227e39543446" providerId="Windows Live" clId="Web-{514D3CB9-5BAA-EC79-0D57-7E6EE9D48C62}" dt="2024-11-05T20:55:25.707" v="168" actId="1076"/>
          <ac:spMkLst>
            <pc:docMk/>
            <pc:sldMk cId="0" sldId="265"/>
            <ac:spMk id="16" creationId="{83107810-EBD3-E2DD-83EE-472C79A86223}"/>
          </ac:spMkLst>
        </pc:spChg>
        <pc:spChg chg="add mod">
          <ac:chgData name="t nh" userId="94e9227e39543446" providerId="Windows Live" clId="Web-{514D3CB9-5BAA-EC79-0D57-7E6EE9D48C62}" dt="2024-11-05T20:55:53.145" v="172" actId="1076"/>
          <ac:spMkLst>
            <pc:docMk/>
            <pc:sldMk cId="0" sldId="265"/>
            <ac:spMk id="18" creationId="{937BCB7E-76C5-BADE-8DDD-5891969190EF}"/>
          </ac:spMkLst>
        </pc:spChg>
        <pc:picChg chg="add mod">
          <ac:chgData name="t nh" userId="94e9227e39543446" providerId="Windows Live" clId="Web-{514D3CB9-5BAA-EC79-0D57-7E6EE9D48C62}" dt="2024-11-05T20:44:34.701" v="45"/>
          <ac:picMkLst>
            <pc:docMk/>
            <pc:sldMk cId="0" sldId="265"/>
            <ac:picMk id="5" creationId="{3B08D012-003A-DD69-8986-EDC0211E0E18}"/>
          </ac:picMkLst>
        </pc:picChg>
        <pc:picChg chg="mod">
          <ac:chgData name="t nh" userId="94e9227e39543446" providerId="Windows Live" clId="Web-{514D3CB9-5BAA-EC79-0D57-7E6EE9D48C62}" dt="2024-11-05T20:34:45.124" v="3"/>
          <ac:picMkLst>
            <pc:docMk/>
            <pc:sldMk cId="0" sldId="265"/>
            <ac:picMk id="6" creationId="{6648B124-4E21-78A0-265F-C36E11C5F25C}"/>
          </ac:picMkLst>
        </pc:picChg>
        <pc:picChg chg="add mod">
          <ac:chgData name="t nh" userId="94e9227e39543446" providerId="Windows Live" clId="Web-{514D3CB9-5BAA-EC79-0D57-7E6EE9D48C62}" dt="2024-11-05T20:44:39.044" v="46"/>
          <ac:picMkLst>
            <pc:docMk/>
            <pc:sldMk cId="0" sldId="265"/>
            <ac:picMk id="8" creationId="{BFA0531E-8F92-9BF5-EC0F-010092465A32}"/>
          </ac:picMkLst>
        </pc:picChg>
      </pc:sldChg>
      <pc:sldChg chg="delSp modSp">
        <pc:chgData name="t nh" userId="94e9227e39543446" providerId="Windows Live" clId="Web-{514D3CB9-5BAA-EC79-0D57-7E6EE9D48C62}" dt="2024-11-05T21:03:58.220" v="327" actId="20577"/>
        <pc:sldMkLst>
          <pc:docMk/>
          <pc:sldMk cId="0" sldId="266"/>
        </pc:sldMkLst>
        <pc:spChg chg="mod">
          <ac:chgData name="t nh" userId="94e9227e39543446" providerId="Windows Live" clId="Web-{514D3CB9-5BAA-EC79-0D57-7E6EE9D48C62}" dt="2024-11-05T21:02:15.157" v="276" actId="1076"/>
          <ac:spMkLst>
            <pc:docMk/>
            <pc:sldMk cId="0" sldId="266"/>
            <ac:spMk id="544" creationId="{00000000-0000-0000-0000-000000000000}"/>
          </ac:spMkLst>
        </pc:spChg>
        <pc:spChg chg="mod">
          <ac:chgData name="t nh" userId="94e9227e39543446" providerId="Windows Live" clId="Web-{514D3CB9-5BAA-EC79-0D57-7E6EE9D48C62}" dt="2024-11-05T21:00:12.968" v="222"/>
          <ac:spMkLst>
            <pc:docMk/>
            <pc:sldMk cId="0" sldId="266"/>
            <ac:spMk id="546" creationId="{00000000-0000-0000-0000-000000000000}"/>
          </ac:spMkLst>
        </pc:spChg>
        <pc:spChg chg="mod">
          <ac:chgData name="t nh" userId="94e9227e39543446" providerId="Windows Live" clId="Web-{514D3CB9-5BAA-EC79-0D57-7E6EE9D48C62}" dt="2024-11-05T21:03:58.220" v="327" actId="20577"/>
          <ac:spMkLst>
            <pc:docMk/>
            <pc:sldMk cId="0" sldId="266"/>
            <ac:spMk id="547" creationId="{00000000-0000-0000-0000-000000000000}"/>
          </ac:spMkLst>
        </pc:spChg>
        <pc:spChg chg="mod">
          <ac:chgData name="t nh" userId="94e9227e39543446" providerId="Windows Live" clId="Web-{514D3CB9-5BAA-EC79-0D57-7E6EE9D48C62}" dt="2024-11-05T21:00:12.968" v="223"/>
          <ac:spMkLst>
            <pc:docMk/>
            <pc:sldMk cId="0" sldId="266"/>
            <ac:spMk id="549" creationId="{00000000-0000-0000-0000-000000000000}"/>
          </ac:spMkLst>
        </pc:spChg>
        <pc:spChg chg="mod">
          <ac:chgData name="t nh" userId="94e9227e39543446" providerId="Windows Live" clId="Web-{514D3CB9-5BAA-EC79-0D57-7E6EE9D48C62}" dt="2024-11-05T21:01:33.625" v="254" actId="20577"/>
          <ac:spMkLst>
            <pc:docMk/>
            <pc:sldMk cId="0" sldId="266"/>
            <ac:spMk id="550" creationId="{00000000-0000-0000-0000-000000000000}"/>
          </ac:spMkLst>
        </pc:spChg>
        <pc:spChg chg="mod">
          <ac:chgData name="t nh" userId="94e9227e39543446" providerId="Windows Live" clId="Web-{514D3CB9-5BAA-EC79-0D57-7E6EE9D48C62}" dt="2024-11-05T21:00:12.968" v="224"/>
          <ac:spMkLst>
            <pc:docMk/>
            <pc:sldMk cId="0" sldId="266"/>
            <ac:spMk id="552" creationId="{00000000-0000-0000-0000-000000000000}"/>
          </ac:spMkLst>
        </pc:spChg>
        <pc:spChg chg="mod">
          <ac:chgData name="t nh" userId="94e9227e39543446" providerId="Windows Live" clId="Web-{514D3CB9-5BAA-EC79-0D57-7E6EE9D48C62}" dt="2024-11-05T21:01:57.438" v="275" actId="20577"/>
          <ac:spMkLst>
            <pc:docMk/>
            <pc:sldMk cId="0" sldId="266"/>
            <ac:spMk id="553" creationId="{00000000-0000-0000-0000-000000000000}"/>
          </ac:spMkLst>
        </pc:spChg>
        <pc:spChg chg="mod">
          <ac:chgData name="t nh" userId="94e9227e39543446" providerId="Windows Live" clId="Web-{514D3CB9-5BAA-EC79-0D57-7E6EE9D48C62}" dt="2024-11-05T21:00:13" v="225"/>
          <ac:spMkLst>
            <pc:docMk/>
            <pc:sldMk cId="0" sldId="266"/>
            <ac:spMk id="555" creationId="{00000000-0000-0000-0000-000000000000}"/>
          </ac:spMkLst>
        </pc:spChg>
        <pc:spChg chg="mod">
          <ac:chgData name="t nh" userId="94e9227e39543446" providerId="Windows Live" clId="Web-{514D3CB9-5BAA-EC79-0D57-7E6EE9D48C62}" dt="2024-11-05T21:01:52.782" v="274" actId="20577"/>
          <ac:spMkLst>
            <pc:docMk/>
            <pc:sldMk cId="0" sldId="266"/>
            <ac:spMk id="556" creationId="{00000000-0000-0000-0000-000000000000}"/>
          </ac:spMkLst>
        </pc:spChg>
        <pc:spChg chg="del">
          <ac:chgData name="t nh" userId="94e9227e39543446" providerId="Windows Live" clId="Web-{514D3CB9-5BAA-EC79-0D57-7E6EE9D48C62}" dt="2024-11-05T20:56:49.744" v="192"/>
          <ac:spMkLst>
            <pc:docMk/>
            <pc:sldMk cId="0" sldId="266"/>
            <ac:spMk id="557" creationId="{00000000-0000-0000-0000-000000000000}"/>
          </ac:spMkLst>
        </pc:spChg>
        <pc:spChg chg="del">
          <ac:chgData name="t nh" userId="94e9227e39543446" providerId="Windows Live" clId="Web-{514D3CB9-5BAA-EC79-0D57-7E6EE9D48C62}" dt="2024-11-05T20:56:49.744" v="191"/>
          <ac:spMkLst>
            <pc:docMk/>
            <pc:sldMk cId="0" sldId="266"/>
            <ac:spMk id="558" creationId="{00000000-0000-0000-0000-000000000000}"/>
          </ac:spMkLst>
        </pc:spChg>
        <pc:spChg chg="del">
          <ac:chgData name="t nh" userId="94e9227e39543446" providerId="Windows Live" clId="Web-{514D3CB9-5BAA-EC79-0D57-7E6EE9D48C62}" dt="2024-11-05T20:56:49.744" v="190"/>
          <ac:spMkLst>
            <pc:docMk/>
            <pc:sldMk cId="0" sldId="266"/>
            <ac:spMk id="559" creationId="{00000000-0000-0000-0000-000000000000}"/>
          </ac:spMkLst>
        </pc:spChg>
      </pc:sldChg>
      <pc:sldChg chg="addSp delSp modSp">
        <pc:chgData name="t nh" userId="94e9227e39543446" providerId="Windows Live" clId="Web-{514D3CB9-5BAA-EC79-0D57-7E6EE9D48C62}" dt="2024-11-05T21:54:05.966" v="644" actId="20577"/>
        <pc:sldMkLst>
          <pc:docMk/>
          <pc:sldMk cId="0" sldId="267"/>
        </pc:sldMkLst>
        <pc:spChg chg="add mod">
          <ac:chgData name="t nh" userId="94e9227e39543446" providerId="Windows Live" clId="Web-{514D3CB9-5BAA-EC79-0D57-7E6EE9D48C62}" dt="2024-11-05T21:54:05.966" v="644" actId="20577"/>
          <ac:spMkLst>
            <pc:docMk/>
            <pc:sldMk cId="0" sldId="267"/>
            <ac:spMk id="4" creationId="{1A9616C4-7E8A-BE0D-0613-168790241545}"/>
          </ac:spMkLst>
        </pc:spChg>
        <pc:spChg chg="mod">
          <ac:chgData name="t nh" userId="94e9227e39543446" providerId="Windows Live" clId="Web-{514D3CB9-5BAA-EC79-0D57-7E6EE9D48C62}" dt="2024-11-05T21:41:01.771" v="367" actId="1076"/>
          <ac:spMkLst>
            <pc:docMk/>
            <pc:sldMk cId="0" sldId="267"/>
            <ac:spMk id="577" creationId="{00000000-0000-0000-0000-000000000000}"/>
          </ac:spMkLst>
        </pc:spChg>
        <pc:spChg chg="del">
          <ac:chgData name="t nh" userId="94e9227e39543446" providerId="Windows Live" clId="Web-{514D3CB9-5BAA-EC79-0D57-7E6EE9D48C62}" dt="2024-11-05T21:40:45.130" v="364"/>
          <ac:spMkLst>
            <pc:docMk/>
            <pc:sldMk cId="0" sldId="267"/>
            <ac:spMk id="578" creationId="{00000000-0000-0000-0000-000000000000}"/>
          </ac:spMkLst>
        </pc:spChg>
        <pc:spChg chg="del">
          <ac:chgData name="t nh" userId="94e9227e39543446" providerId="Windows Live" clId="Web-{514D3CB9-5BAA-EC79-0D57-7E6EE9D48C62}" dt="2024-11-05T21:40:45.130" v="363"/>
          <ac:spMkLst>
            <pc:docMk/>
            <pc:sldMk cId="0" sldId="267"/>
            <ac:spMk id="579" creationId="{00000000-0000-0000-0000-000000000000}"/>
          </ac:spMkLst>
        </pc:spChg>
        <pc:spChg chg="del">
          <ac:chgData name="t nh" userId="94e9227e39543446" providerId="Windows Live" clId="Web-{514D3CB9-5BAA-EC79-0D57-7E6EE9D48C62}" dt="2024-11-05T21:40:45.130" v="362"/>
          <ac:spMkLst>
            <pc:docMk/>
            <pc:sldMk cId="0" sldId="267"/>
            <ac:spMk id="580" creationId="{00000000-0000-0000-0000-000000000000}"/>
          </ac:spMkLst>
        </pc:spChg>
        <pc:spChg chg="del">
          <ac:chgData name="t nh" userId="94e9227e39543446" providerId="Windows Live" clId="Web-{514D3CB9-5BAA-EC79-0D57-7E6EE9D48C62}" dt="2024-11-05T21:40:45.130" v="361"/>
          <ac:spMkLst>
            <pc:docMk/>
            <pc:sldMk cId="0" sldId="267"/>
            <ac:spMk id="581" creationId="{00000000-0000-0000-0000-000000000000}"/>
          </ac:spMkLst>
        </pc:spChg>
        <pc:spChg chg="del">
          <ac:chgData name="t nh" userId="94e9227e39543446" providerId="Windows Live" clId="Web-{514D3CB9-5BAA-EC79-0D57-7E6EE9D48C62}" dt="2024-11-05T21:40:45.130" v="360"/>
          <ac:spMkLst>
            <pc:docMk/>
            <pc:sldMk cId="0" sldId="267"/>
            <ac:spMk id="582" creationId="{00000000-0000-0000-0000-000000000000}"/>
          </ac:spMkLst>
        </pc:spChg>
        <pc:spChg chg="del">
          <ac:chgData name="t nh" userId="94e9227e39543446" providerId="Windows Live" clId="Web-{514D3CB9-5BAA-EC79-0D57-7E6EE9D48C62}" dt="2024-11-05T21:40:45.130" v="359"/>
          <ac:spMkLst>
            <pc:docMk/>
            <pc:sldMk cId="0" sldId="267"/>
            <ac:spMk id="583" creationId="{00000000-0000-0000-0000-000000000000}"/>
          </ac:spMkLst>
        </pc:spChg>
        <pc:spChg chg="del">
          <ac:chgData name="t nh" userId="94e9227e39543446" providerId="Windows Live" clId="Web-{514D3CB9-5BAA-EC79-0D57-7E6EE9D48C62}" dt="2024-11-05T21:40:45.130" v="358"/>
          <ac:spMkLst>
            <pc:docMk/>
            <pc:sldMk cId="0" sldId="267"/>
            <ac:spMk id="584" creationId="{00000000-0000-0000-0000-000000000000}"/>
          </ac:spMkLst>
        </pc:spChg>
        <pc:spChg chg="del">
          <ac:chgData name="t nh" userId="94e9227e39543446" providerId="Windows Live" clId="Web-{514D3CB9-5BAA-EC79-0D57-7E6EE9D48C62}" dt="2024-11-05T21:40:45.130" v="357"/>
          <ac:spMkLst>
            <pc:docMk/>
            <pc:sldMk cId="0" sldId="267"/>
            <ac:spMk id="585" creationId="{00000000-0000-0000-0000-000000000000}"/>
          </ac:spMkLst>
        </pc:spChg>
        <pc:spChg chg="del">
          <ac:chgData name="t nh" userId="94e9227e39543446" providerId="Windows Live" clId="Web-{514D3CB9-5BAA-EC79-0D57-7E6EE9D48C62}" dt="2024-11-05T21:40:45.130" v="356"/>
          <ac:spMkLst>
            <pc:docMk/>
            <pc:sldMk cId="0" sldId="267"/>
            <ac:spMk id="586" creationId="{00000000-0000-0000-0000-000000000000}"/>
          </ac:spMkLst>
        </pc:spChg>
        <pc:spChg chg="del">
          <ac:chgData name="t nh" userId="94e9227e39543446" providerId="Windows Live" clId="Web-{514D3CB9-5BAA-EC79-0D57-7E6EE9D48C62}" dt="2024-11-05T21:40:45.130" v="355"/>
          <ac:spMkLst>
            <pc:docMk/>
            <pc:sldMk cId="0" sldId="267"/>
            <ac:spMk id="587" creationId="{00000000-0000-0000-0000-000000000000}"/>
          </ac:spMkLst>
        </pc:spChg>
        <pc:spChg chg="del">
          <ac:chgData name="t nh" userId="94e9227e39543446" providerId="Windows Live" clId="Web-{514D3CB9-5BAA-EC79-0D57-7E6EE9D48C62}" dt="2024-11-05T21:40:45.130" v="354"/>
          <ac:spMkLst>
            <pc:docMk/>
            <pc:sldMk cId="0" sldId="267"/>
            <ac:spMk id="588" creationId="{00000000-0000-0000-0000-000000000000}"/>
          </ac:spMkLst>
        </pc:spChg>
        <pc:spChg chg="del">
          <ac:chgData name="t nh" userId="94e9227e39543446" providerId="Windows Live" clId="Web-{514D3CB9-5BAA-EC79-0D57-7E6EE9D48C62}" dt="2024-11-05T21:40:45.130" v="353"/>
          <ac:spMkLst>
            <pc:docMk/>
            <pc:sldMk cId="0" sldId="267"/>
            <ac:spMk id="589" creationId="{00000000-0000-0000-0000-000000000000}"/>
          </ac:spMkLst>
        </pc:spChg>
        <pc:spChg chg="del">
          <ac:chgData name="t nh" userId="94e9227e39543446" providerId="Windows Live" clId="Web-{514D3CB9-5BAA-EC79-0D57-7E6EE9D48C62}" dt="2024-11-05T21:40:45.130" v="352"/>
          <ac:spMkLst>
            <pc:docMk/>
            <pc:sldMk cId="0" sldId="267"/>
            <ac:spMk id="590" creationId="{00000000-0000-0000-0000-000000000000}"/>
          </ac:spMkLst>
        </pc:spChg>
        <pc:picChg chg="add del mod">
          <ac:chgData name="t nh" userId="94e9227e39543446" providerId="Windows Live" clId="Web-{514D3CB9-5BAA-EC79-0D57-7E6EE9D48C62}" dt="2024-11-05T21:41:13.224" v="369"/>
          <ac:picMkLst>
            <pc:docMk/>
            <pc:sldMk cId="0" sldId="267"/>
            <ac:picMk id="2" creationId="{1776C962-2B52-427E-C9D8-CF5F7F04B013}"/>
          </ac:picMkLst>
        </pc:picChg>
        <pc:picChg chg="add mod">
          <ac:chgData name="t nh" userId="94e9227e39543446" providerId="Windows Live" clId="Web-{514D3CB9-5BAA-EC79-0D57-7E6EE9D48C62}" dt="2024-11-05T21:43:18.662" v="417" actId="1076"/>
          <ac:picMkLst>
            <pc:docMk/>
            <pc:sldMk cId="0" sldId="267"/>
            <ac:picMk id="3" creationId="{AAD84164-6625-2488-9118-8189D2945391}"/>
          </ac:picMkLst>
        </pc:picChg>
      </pc:sldChg>
      <pc:sldChg chg="addSp delSp modSp">
        <pc:chgData name="t nh" userId="94e9227e39543446" providerId="Windows Live" clId="Web-{514D3CB9-5BAA-EC79-0D57-7E6EE9D48C62}" dt="2024-11-05T22:01:16.580" v="686" actId="1076"/>
        <pc:sldMkLst>
          <pc:docMk/>
          <pc:sldMk cId="0" sldId="268"/>
        </pc:sldMkLst>
        <pc:spChg chg="add mod">
          <ac:chgData name="t nh" userId="94e9227e39543446" providerId="Windows Live" clId="Web-{514D3CB9-5BAA-EC79-0D57-7E6EE9D48C62}" dt="2024-11-05T22:00:01.626" v="664" actId="1076"/>
          <ac:spMkLst>
            <pc:docMk/>
            <pc:sldMk cId="0" sldId="268"/>
            <ac:spMk id="3" creationId="{70312F99-7534-1248-5E48-E09BDD48F015}"/>
          </ac:spMkLst>
        </pc:spChg>
        <pc:spChg chg="add mod">
          <ac:chgData name="t nh" userId="94e9227e39543446" providerId="Windows Live" clId="Web-{514D3CB9-5BAA-EC79-0D57-7E6EE9D48C62}" dt="2024-11-05T22:01:16.580" v="686" actId="1076"/>
          <ac:spMkLst>
            <pc:docMk/>
            <pc:sldMk cId="0" sldId="268"/>
            <ac:spMk id="4" creationId="{D92EEF88-F3AD-89E5-9A86-F6F86D6290DC}"/>
          </ac:spMkLst>
        </pc:spChg>
        <pc:spChg chg="mod">
          <ac:chgData name="t nh" userId="94e9227e39543446" providerId="Windows Live" clId="Web-{514D3CB9-5BAA-EC79-0D57-7E6EE9D48C62}" dt="2024-11-05T21:54:26.895" v="647" actId="1076"/>
          <ac:spMkLst>
            <pc:docMk/>
            <pc:sldMk cId="0" sldId="268"/>
            <ac:spMk id="595" creationId="{00000000-0000-0000-0000-000000000000}"/>
          </ac:spMkLst>
        </pc:spChg>
        <pc:spChg chg="del">
          <ac:chgData name="t nh" userId="94e9227e39543446" providerId="Windows Live" clId="Web-{514D3CB9-5BAA-EC79-0D57-7E6EE9D48C62}" dt="2024-11-05T21:41:42.568" v="407"/>
          <ac:spMkLst>
            <pc:docMk/>
            <pc:sldMk cId="0" sldId="268"/>
            <ac:spMk id="596" creationId="{00000000-0000-0000-0000-000000000000}"/>
          </ac:spMkLst>
        </pc:spChg>
        <pc:spChg chg="del">
          <ac:chgData name="t nh" userId="94e9227e39543446" providerId="Windows Live" clId="Web-{514D3CB9-5BAA-EC79-0D57-7E6EE9D48C62}" dt="2024-11-05T21:41:42.568" v="406"/>
          <ac:spMkLst>
            <pc:docMk/>
            <pc:sldMk cId="0" sldId="268"/>
            <ac:spMk id="597" creationId="{00000000-0000-0000-0000-000000000000}"/>
          </ac:spMkLst>
        </pc:spChg>
        <pc:spChg chg="del">
          <ac:chgData name="t nh" userId="94e9227e39543446" providerId="Windows Live" clId="Web-{514D3CB9-5BAA-EC79-0D57-7E6EE9D48C62}" dt="2024-11-05T21:41:42.568" v="405"/>
          <ac:spMkLst>
            <pc:docMk/>
            <pc:sldMk cId="0" sldId="268"/>
            <ac:spMk id="598" creationId="{00000000-0000-0000-0000-000000000000}"/>
          </ac:spMkLst>
        </pc:spChg>
        <pc:spChg chg="del">
          <ac:chgData name="t nh" userId="94e9227e39543446" providerId="Windows Live" clId="Web-{514D3CB9-5BAA-EC79-0D57-7E6EE9D48C62}" dt="2024-11-05T21:41:42.568" v="404"/>
          <ac:spMkLst>
            <pc:docMk/>
            <pc:sldMk cId="0" sldId="268"/>
            <ac:spMk id="599" creationId="{00000000-0000-0000-0000-000000000000}"/>
          </ac:spMkLst>
        </pc:spChg>
        <pc:spChg chg="del">
          <ac:chgData name="t nh" userId="94e9227e39543446" providerId="Windows Live" clId="Web-{514D3CB9-5BAA-EC79-0D57-7E6EE9D48C62}" dt="2024-11-05T21:41:42.568" v="403"/>
          <ac:spMkLst>
            <pc:docMk/>
            <pc:sldMk cId="0" sldId="268"/>
            <ac:spMk id="600" creationId="{00000000-0000-0000-0000-000000000000}"/>
          </ac:spMkLst>
        </pc:spChg>
        <pc:spChg chg="del">
          <ac:chgData name="t nh" userId="94e9227e39543446" providerId="Windows Live" clId="Web-{514D3CB9-5BAA-EC79-0D57-7E6EE9D48C62}" dt="2024-11-05T21:41:42.568" v="402"/>
          <ac:spMkLst>
            <pc:docMk/>
            <pc:sldMk cId="0" sldId="268"/>
            <ac:spMk id="601" creationId="{00000000-0000-0000-0000-000000000000}"/>
          </ac:spMkLst>
        </pc:spChg>
        <pc:spChg chg="del">
          <ac:chgData name="t nh" userId="94e9227e39543446" providerId="Windows Live" clId="Web-{514D3CB9-5BAA-EC79-0D57-7E6EE9D48C62}" dt="2024-11-05T21:41:42.568" v="401"/>
          <ac:spMkLst>
            <pc:docMk/>
            <pc:sldMk cId="0" sldId="268"/>
            <ac:spMk id="602" creationId="{00000000-0000-0000-0000-000000000000}"/>
          </ac:spMkLst>
        </pc:spChg>
        <pc:spChg chg="del">
          <ac:chgData name="t nh" userId="94e9227e39543446" providerId="Windows Live" clId="Web-{514D3CB9-5BAA-EC79-0D57-7E6EE9D48C62}" dt="2024-11-05T21:41:42.568" v="400"/>
          <ac:spMkLst>
            <pc:docMk/>
            <pc:sldMk cId="0" sldId="268"/>
            <ac:spMk id="603" creationId="{00000000-0000-0000-0000-000000000000}"/>
          </ac:spMkLst>
        </pc:spChg>
        <pc:spChg chg="del">
          <ac:chgData name="t nh" userId="94e9227e39543446" providerId="Windows Live" clId="Web-{514D3CB9-5BAA-EC79-0D57-7E6EE9D48C62}" dt="2024-11-05T21:41:42.568" v="399"/>
          <ac:spMkLst>
            <pc:docMk/>
            <pc:sldMk cId="0" sldId="268"/>
            <ac:spMk id="604" creationId="{00000000-0000-0000-0000-000000000000}"/>
          </ac:spMkLst>
        </pc:spChg>
        <pc:spChg chg="del">
          <ac:chgData name="t nh" userId="94e9227e39543446" providerId="Windows Live" clId="Web-{514D3CB9-5BAA-EC79-0D57-7E6EE9D48C62}" dt="2024-11-05T21:41:42.568" v="397"/>
          <ac:spMkLst>
            <pc:docMk/>
            <pc:sldMk cId="0" sldId="268"/>
            <ac:spMk id="612" creationId="{00000000-0000-0000-0000-000000000000}"/>
          </ac:spMkLst>
        </pc:spChg>
        <pc:spChg chg="del">
          <ac:chgData name="t nh" userId="94e9227e39543446" providerId="Windows Live" clId="Web-{514D3CB9-5BAA-EC79-0D57-7E6EE9D48C62}" dt="2024-11-05T21:41:42.568" v="395"/>
          <ac:spMkLst>
            <pc:docMk/>
            <pc:sldMk cId="0" sldId="268"/>
            <ac:spMk id="616" creationId="{00000000-0000-0000-0000-000000000000}"/>
          </ac:spMkLst>
        </pc:spChg>
        <pc:spChg chg="del">
          <ac:chgData name="t nh" userId="94e9227e39543446" providerId="Windows Live" clId="Web-{514D3CB9-5BAA-EC79-0D57-7E6EE9D48C62}" dt="2024-11-05T21:41:42.568" v="393"/>
          <ac:spMkLst>
            <pc:docMk/>
            <pc:sldMk cId="0" sldId="268"/>
            <ac:spMk id="625" creationId="{00000000-0000-0000-0000-000000000000}"/>
          </ac:spMkLst>
        </pc:spChg>
        <pc:grpChg chg="del">
          <ac:chgData name="t nh" userId="94e9227e39543446" providerId="Windows Live" clId="Web-{514D3CB9-5BAA-EC79-0D57-7E6EE9D48C62}" dt="2024-11-05T21:41:42.568" v="398"/>
          <ac:grpSpMkLst>
            <pc:docMk/>
            <pc:sldMk cId="0" sldId="268"/>
            <ac:grpSpMk id="605" creationId="{00000000-0000-0000-0000-000000000000}"/>
          </ac:grpSpMkLst>
        </pc:grpChg>
        <pc:grpChg chg="del">
          <ac:chgData name="t nh" userId="94e9227e39543446" providerId="Windows Live" clId="Web-{514D3CB9-5BAA-EC79-0D57-7E6EE9D48C62}" dt="2024-11-05T21:41:42.568" v="396"/>
          <ac:grpSpMkLst>
            <pc:docMk/>
            <pc:sldMk cId="0" sldId="268"/>
            <ac:grpSpMk id="613" creationId="{00000000-0000-0000-0000-000000000000}"/>
          </ac:grpSpMkLst>
        </pc:grpChg>
        <pc:grpChg chg="del">
          <ac:chgData name="t nh" userId="94e9227e39543446" providerId="Windows Live" clId="Web-{514D3CB9-5BAA-EC79-0D57-7E6EE9D48C62}" dt="2024-11-05T21:41:42.568" v="394"/>
          <ac:grpSpMkLst>
            <pc:docMk/>
            <pc:sldMk cId="0" sldId="268"/>
            <ac:grpSpMk id="617" creationId="{00000000-0000-0000-0000-000000000000}"/>
          </ac:grpSpMkLst>
        </pc:grpChg>
        <pc:grpChg chg="del">
          <ac:chgData name="t nh" userId="94e9227e39543446" providerId="Windows Live" clId="Web-{514D3CB9-5BAA-EC79-0D57-7E6EE9D48C62}" dt="2024-11-05T21:41:42.568" v="392"/>
          <ac:grpSpMkLst>
            <pc:docMk/>
            <pc:sldMk cId="0" sldId="268"/>
            <ac:grpSpMk id="626" creationId="{00000000-0000-0000-0000-000000000000}"/>
          </ac:grpSpMkLst>
        </pc:grpChg>
        <pc:picChg chg="add mod">
          <ac:chgData name="t nh" userId="94e9227e39543446" providerId="Windows Live" clId="Web-{514D3CB9-5BAA-EC79-0D57-7E6EE9D48C62}" dt="2024-11-05T21:54:49.348" v="650" actId="1076"/>
          <ac:picMkLst>
            <pc:docMk/>
            <pc:sldMk cId="0" sldId="268"/>
            <ac:picMk id="2" creationId="{78FE1D2C-1F90-725D-5715-25560969CE14}"/>
          </ac:picMkLst>
        </pc:picChg>
        <pc:cxnChg chg="del">
          <ac:chgData name="t nh" userId="94e9227e39543446" providerId="Windows Live" clId="Web-{514D3CB9-5BAA-EC79-0D57-7E6EE9D48C62}" dt="2024-11-05T21:41:42.568" v="391"/>
          <ac:cxnSpMkLst>
            <pc:docMk/>
            <pc:sldMk cId="0" sldId="268"/>
            <ac:cxnSpMk id="634" creationId="{00000000-0000-0000-0000-000000000000}"/>
          </ac:cxnSpMkLst>
        </pc:cxnChg>
        <pc:cxnChg chg="del mod">
          <ac:chgData name="t nh" userId="94e9227e39543446" providerId="Windows Live" clId="Web-{514D3CB9-5BAA-EC79-0D57-7E6EE9D48C62}" dt="2024-11-05T21:41:42.552" v="390"/>
          <ac:cxnSpMkLst>
            <pc:docMk/>
            <pc:sldMk cId="0" sldId="268"/>
            <ac:cxnSpMk id="635" creationId="{00000000-0000-0000-0000-000000000000}"/>
          </ac:cxnSpMkLst>
        </pc:cxnChg>
        <pc:cxnChg chg="del mod">
          <ac:chgData name="t nh" userId="94e9227e39543446" providerId="Windows Live" clId="Web-{514D3CB9-5BAA-EC79-0D57-7E6EE9D48C62}" dt="2024-11-05T21:41:42.552" v="389"/>
          <ac:cxnSpMkLst>
            <pc:docMk/>
            <pc:sldMk cId="0" sldId="268"/>
            <ac:cxnSpMk id="636" creationId="{00000000-0000-0000-0000-000000000000}"/>
          </ac:cxnSpMkLst>
        </pc:cxnChg>
        <pc:cxnChg chg="del mod">
          <ac:chgData name="t nh" userId="94e9227e39543446" providerId="Windows Live" clId="Web-{514D3CB9-5BAA-EC79-0D57-7E6EE9D48C62}" dt="2024-11-05T21:41:42.552" v="388"/>
          <ac:cxnSpMkLst>
            <pc:docMk/>
            <pc:sldMk cId="0" sldId="268"/>
            <ac:cxnSpMk id="637" creationId="{00000000-0000-0000-0000-000000000000}"/>
          </ac:cxnSpMkLst>
        </pc:cxnChg>
      </pc:sldChg>
      <pc:sldChg chg="addSp delSp modSp">
        <pc:chgData name="t nh" userId="94e9227e39543446" providerId="Windows Live" clId="Web-{514D3CB9-5BAA-EC79-0D57-7E6EE9D48C62}" dt="2024-11-05T22:40:39.042" v="1112" actId="1076"/>
        <pc:sldMkLst>
          <pc:docMk/>
          <pc:sldMk cId="0" sldId="269"/>
        </pc:sldMkLst>
        <pc:spChg chg="add mod">
          <ac:chgData name="t nh" userId="94e9227e39543446" providerId="Windows Live" clId="Web-{514D3CB9-5BAA-EC79-0D57-7E6EE9D48C62}" dt="2024-11-05T22:40:39.042" v="1112" actId="1076"/>
          <ac:spMkLst>
            <pc:docMk/>
            <pc:sldMk cId="0" sldId="269"/>
            <ac:spMk id="2" creationId="{89C0E948-BD0C-5A99-FA32-A41DA8624B18}"/>
          </ac:spMkLst>
        </pc:spChg>
        <pc:spChg chg="add mod">
          <ac:chgData name="t nh" userId="94e9227e39543446" providerId="Windows Live" clId="Web-{514D3CB9-5BAA-EC79-0D57-7E6EE9D48C62}" dt="2024-11-05T22:40:39.026" v="1110" actId="1076"/>
          <ac:spMkLst>
            <pc:docMk/>
            <pc:sldMk cId="0" sldId="269"/>
            <ac:spMk id="3" creationId="{2C90FEC5-5948-CDC7-2413-1497ACEB42B7}"/>
          </ac:spMkLst>
        </pc:spChg>
        <pc:spChg chg="add mod">
          <ac:chgData name="t nh" userId="94e9227e39543446" providerId="Windows Live" clId="Web-{514D3CB9-5BAA-EC79-0D57-7E6EE9D48C62}" dt="2024-11-05T22:40:39.042" v="1111" actId="1076"/>
          <ac:spMkLst>
            <pc:docMk/>
            <pc:sldMk cId="0" sldId="269"/>
            <ac:spMk id="4" creationId="{7585FC01-D106-E419-5475-2523F4A42CA9}"/>
          </ac:spMkLst>
        </pc:spChg>
        <pc:spChg chg="add mod">
          <ac:chgData name="t nh" userId="94e9227e39543446" providerId="Windows Live" clId="Web-{514D3CB9-5BAA-EC79-0D57-7E6EE9D48C62}" dt="2024-11-05T22:40:23.448" v="1109" actId="1076"/>
          <ac:spMkLst>
            <pc:docMk/>
            <pc:sldMk cId="0" sldId="269"/>
            <ac:spMk id="5" creationId="{39740DA6-D858-76FD-66A4-59F685AFAA7D}"/>
          </ac:spMkLst>
        </pc:spChg>
        <pc:spChg chg="add del mod">
          <ac:chgData name="t nh" userId="94e9227e39543446" providerId="Windows Live" clId="Web-{514D3CB9-5BAA-EC79-0D57-7E6EE9D48C62}" dt="2024-11-05T22:22:59.433" v="741"/>
          <ac:spMkLst>
            <pc:docMk/>
            <pc:sldMk cId="0" sldId="269"/>
            <ac:spMk id="6" creationId="{F784FE3D-7F5D-6C48-FE34-629D587B4520}"/>
          </ac:spMkLst>
        </pc:spChg>
        <pc:spChg chg="add mod">
          <ac:chgData name="t nh" userId="94e9227e39543446" providerId="Windows Live" clId="Web-{514D3CB9-5BAA-EC79-0D57-7E6EE9D48C62}" dt="2024-11-05T22:40:23.448" v="1108" actId="1076"/>
          <ac:spMkLst>
            <pc:docMk/>
            <pc:sldMk cId="0" sldId="269"/>
            <ac:spMk id="7" creationId="{FB297CDD-F020-B979-5579-0B3034BA4211}"/>
          </ac:spMkLst>
        </pc:spChg>
        <pc:spChg chg="add mod ord">
          <ac:chgData name="t nh" userId="94e9227e39543446" providerId="Windows Live" clId="Web-{514D3CB9-5BAA-EC79-0D57-7E6EE9D48C62}" dt="2024-11-05T22:39:09.885" v="1098" actId="1076"/>
          <ac:spMkLst>
            <pc:docMk/>
            <pc:sldMk cId="0" sldId="269"/>
            <ac:spMk id="9" creationId="{1DF297BA-10C9-62A3-64D7-26A8677825F5}"/>
          </ac:spMkLst>
        </pc:spChg>
        <pc:spChg chg="add mod ord">
          <ac:chgData name="t nh" userId="94e9227e39543446" providerId="Windows Live" clId="Web-{514D3CB9-5BAA-EC79-0D57-7E6EE9D48C62}" dt="2024-11-05T22:39:41.307" v="1103" actId="1076"/>
          <ac:spMkLst>
            <pc:docMk/>
            <pc:sldMk cId="0" sldId="269"/>
            <ac:spMk id="10" creationId="{EBE8721C-20B8-B64E-0BD6-359E1C5E4B43}"/>
          </ac:spMkLst>
        </pc:spChg>
        <pc:spChg chg="mod">
          <ac:chgData name="t nh" userId="94e9227e39543446" providerId="Windows Live" clId="Web-{514D3CB9-5BAA-EC79-0D57-7E6EE9D48C62}" dt="2024-11-05T22:37:33.368" v="1083" actId="1076"/>
          <ac:spMkLst>
            <pc:docMk/>
            <pc:sldMk cId="0" sldId="269"/>
            <ac:spMk id="642" creationId="{00000000-0000-0000-0000-000000000000}"/>
          </ac:spMkLst>
        </pc:spChg>
        <pc:spChg chg="del">
          <ac:chgData name="t nh" userId="94e9227e39543446" providerId="Windows Live" clId="Web-{514D3CB9-5BAA-EC79-0D57-7E6EE9D48C62}" dt="2024-11-05T22:02:36.237" v="710"/>
          <ac:spMkLst>
            <pc:docMk/>
            <pc:sldMk cId="0" sldId="269"/>
            <ac:spMk id="643" creationId="{00000000-0000-0000-0000-000000000000}"/>
          </ac:spMkLst>
        </pc:spChg>
        <pc:spChg chg="del">
          <ac:chgData name="t nh" userId="94e9227e39543446" providerId="Windows Live" clId="Web-{514D3CB9-5BAA-EC79-0D57-7E6EE9D48C62}" dt="2024-11-05T22:02:36.237" v="709"/>
          <ac:spMkLst>
            <pc:docMk/>
            <pc:sldMk cId="0" sldId="269"/>
            <ac:spMk id="644" creationId="{00000000-0000-0000-0000-000000000000}"/>
          </ac:spMkLst>
        </pc:spChg>
        <pc:spChg chg="del">
          <ac:chgData name="t nh" userId="94e9227e39543446" providerId="Windows Live" clId="Web-{514D3CB9-5BAA-EC79-0D57-7E6EE9D48C62}" dt="2024-11-05T22:02:36.237" v="708"/>
          <ac:spMkLst>
            <pc:docMk/>
            <pc:sldMk cId="0" sldId="269"/>
            <ac:spMk id="645" creationId="{00000000-0000-0000-0000-000000000000}"/>
          </ac:spMkLst>
        </pc:spChg>
        <pc:spChg chg="del">
          <ac:chgData name="t nh" userId="94e9227e39543446" providerId="Windows Live" clId="Web-{514D3CB9-5BAA-EC79-0D57-7E6EE9D48C62}" dt="2024-11-05T22:02:36.237" v="707"/>
          <ac:spMkLst>
            <pc:docMk/>
            <pc:sldMk cId="0" sldId="269"/>
            <ac:spMk id="646" creationId="{00000000-0000-0000-0000-000000000000}"/>
          </ac:spMkLst>
        </pc:spChg>
        <pc:spChg chg="del">
          <ac:chgData name="t nh" userId="94e9227e39543446" providerId="Windows Live" clId="Web-{514D3CB9-5BAA-EC79-0D57-7E6EE9D48C62}" dt="2024-11-05T22:02:36.237" v="706"/>
          <ac:spMkLst>
            <pc:docMk/>
            <pc:sldMk cId="0" sldId="269"/>
            <ac:spMk id="647" creationId="{00000000-0000-0000-0000-000000000000}"/>
          </ac:spMkLst>
        </pc:spChg>
        <pc:spChg chg="del">
          <ac:chgData name="t nh" userId="94e9227e39543446" providerId="Windows Live" clId="Web-{514D3CB9-5BAA-EC79-0D57-7E6EE9D48C62}" dt="2024-11-05T22:02:36.237" v="705"/>
          <ac:spMkLst>
            <pc:docMk/>
            <pc:sldMk cId="0" sldId="269"/>
            <ac:spMk id="648" creationId="{00000000-0000-0000-0000-000000000000}"/>
          </ac:spMkLst>
        </pc:spChg>
        <pc:spChg chg="del">
          <ac:chgData name="t nh" userId="94e9227e39543446" providerId="Windows Live" clId="Web-{514D3CB9-5BAA-EC79-0D57-7E6EE9D48C62}" dt="2024-11-05T22:02:36.237" v="704"/>
          <ac:spMkLst>
            <pc:docMk/>
            <pc:sldMk cId="0" sldId="269"/>
            <ac:spMk id="649" creationId="{00000000-0000-0000-0000-000000000000}"/>
          </ac:spMkLst>
        </pc:spChg>
        <pc:spChg chg="del">
          <ac:chgData name="t nh" userId="94e9227e39543446" providerId="Windows Live" clId="Web-{514D3CB9-5BAA-EC79-0D57-7E6EE9D48C62}" dt="2024-11-05T22:02:36.237" v="703"/>
          <ac:spMkLst>
            <pc:docMk/>
            <pc:sldMk cId="0" sldId="269"/>
            <ac:spMk id="650" creationId="{00000000-0000-0000-0000-000000000000}"/>
          </ac:spMkLst>
        </pc:spChg>
        <pc:spChg chg="del">
          <ac:chgData name="t nh" userId="94e9227e39543446" providerId="Windows Live" clId="Web-{514D3CB9-5BAA-EC79-0D57-7E6EE9D48C62}" dt="2024-11-05T22:02:36.237" v="702"/>
          <ac:spMkLst>
            <pc:docMk/>
            <pc:sldMk cId="0" sldId="269"/>
            <ac:spMk id="651" creationId="{00000000-0000-0000-0000-000000000000}"/>
          </ac:spMkLst>
        </pc:spChg>
        <pc:spChg chg="del">
          <ac:chgData name="t nh" userId="94e9227e39543446" providerId="Windows Live" clId="Web-{514D3CB9-5BAA-EC79-0D57-7E6EE9D48C62}" dt="2024-11-05T22:02:36.237" v="701"/>
          <ac:spMkLst>
            <pc:docMk/>
            <pc:sldMk cId="0" sldId="269"/>
            <ac:spMk id="652" creationId="{00000000-0000-0000-0000-000000000000}"/>
          </ac:spMkLst>
        </pc:spChg>
        <pc:spChg chg="del">
          <ac:chgData name="t nh" userId="94e9227e39543446" providerId="Windows Live" clId="Web-{514D3CB9-5BAA-EC79-0D57-7E6EE9D48C62}" dt="2024-11-05T22:02:36.237" v="700"/>
          <ac:spMkLst>
            <pc:docMk/>
            <pc:sldMk cId="0" sldId="269"/>
            <ac:spMk id="653" creationId="{00000000-0000-0000-0000-000000000000}"/>
          </ac:spMkLst>
        </pc:spChg>
        <pc:spChg chg="del">
          <ac:chgData name="t nh" userId="94e9227e39543446" providerId="Windows Live" clId="Web-{514D3CB9-5BAA-EC79-0D57-7E6EE9D48C62}" dt="2024-11-05T22:02:36.237" v="699"/>
          <ac:spMkLst>
            <pc:docMk/>
            <pc:sldMk cId="0" sldId="269"/>
            <ac:spMk id="654" creationId="{00000000-0000-0000-0000-000000000000}"/>
          </ac:spMkLst>
        </pc:spChg>
        <pc:spChg chg="del">
          <ac:chgData name="t nh" userId="94e9227e39543446" providerId="Windows Live" clId="Web-{514D3CB9-5BAA-EC79-0D57-7E6EE9D48C62}" dt="2024-11-05T22:02:36.237" v="698"/>
          <ac:spMkLst>
            <pc:docMk/>
            <pc:sldMk cId="0" sldId="269"/>
            <ac:spMk id="655" creationId="{00000000-0000-0000-0000-000000000000}"/>
          </ac:spMkLst>
        </pc:spChg>
        <pc:spChg chg="del">
          <ac:chgData name="t nh" userId="94e9227e39543446" providerId="Windows Live" clId="Web-{514D3CB9-5BAA-EC79-0D57-7E6EE9D48C62}" dt="2024-11-05T22:02:36.237" v="696"/>
          <ac:spMkLst>
            <pc:docMk/>
            <pc:sldMk cId="0" sldId="269"/>
            <ac:spMk id="657" creationId="{00000000-0000-0000-0000-000000000000}"/>
          </ac:spMkLst>
        </pc:spChg>
        <pc:spChg chg="del">
          <ac:chgData name="t nh" userId="94e9227e39543446" providerId="Windows Live" clId="Web-{514D3CB9-5BAA-EC79-0D57-7E6EE9D48C62}" dt="2024-11-05T22:02:36.237" v="694"/>
          <ac:spMkLst>
            <pc:docMk/>
            <pc:sldMk cId="0" sldId="269"/>
            <ac:spMk id="659" creationId="{00000000-0000-0000-0000-000000000000}"/>
          </ac:spMkLst>
        </pc:spChg>
        <pc:spChg chg="del">
          <ac:chgData name="t nh" userId="94e9227e39543446" providerId="Windows Live" clId="Web-{514D3CB9-5BAA-EC79-0D57-7E6EE9D48C62}" dt="2024-11-05T22:02:36.237" v="689"/>
          <ac:spMkLst>
            <pc:docMk/>
            <pc:sldMk cId="0" sldId="269"/>
            <ac:spMk id="675" creationId="{00000000-0000-0000-0000-000000000000}"/>
          </ac:spMkLst>
        </pc:spChg>
        <pc:spChg chg="del">
          <ac:chgData name="t nh" userId="94e9227e39543446" providerId="Windows Live" clId="Web-{514D3CB9-5BAA-EC79-0D57-7E6EE9D48C62}" dt="2024-11-05T22:02:36.237" v="688"/>
          <ac:spMkLst>
            <pc:docMk/>
            <pc:sldMk cId="0" sldId="269"/>
            <ac:spMk id="676" creationId="{00000000-0000-0000-0000-000000000000}"/>
          </ac:spMkLst>
        </pc:spChg>
        <pc:spChg chg="del">
          <ac:chgData name="t nh" userId="94e9227e39543446" providerId="Windows Live" clId="Web-{514D3CB9-5BAA-EC79-0D57-7E6EE9D48C62}" dt="2024-11-05T22:02:36.237" v="687"/>
          <ac:spMkLst>
            <pc:docMk/>
            <pc:sldMk cId="0" sldId="269"/>
            <ac:spMk id="677" creationId="{00000000-0000-0000-0000-000000000000}"/>
          </ac:spMkLst>
        </pc:spChg>
        <pc:grpChg chg="del">
          <ac:chgData name="t nh" userId="94e9227e39543446" providerId="Windows Live" clId="Web-{514D3CB9-5BAA-EC79-0D57-7E6EE9D48C62}" dt="2024-11-05T22:02:36.237" v="692"/>
          <ac:grpSpMkLst>
            <pc:docMk/>
            <pc:sldMk cId="0" sldId="269"/>
            <ac:grpSpMk id="661" creationId="{00000000-0000-0000-0000-000000000000}"/>
          </ac:grpSpMkLst>
        </pc:grpChg>
        <pc:grpChg chg="del">
          <ac:chgData name="t nh" userId="94e9227e39543446" providerId="Windows Live" clId="Web-{514D3CB9-5BAA-EC79-0D57-7E6EE9D48C62}" dt="2024-11-05T22:02:36.237" v="691"/>
          <ac:grpSpMkLst>
            <pc:docMk/>
            <pc:sldMk cId="0" sldId="269"/>
            <ac:grpSpMk id="667" creationId="{00000000-0000-0000-0000-000000000000}"/>
          </ac:grpSpMkLst>
        </pc:grpChg>
        <pc:grpChg chg="del">
          <ac:chgData name="t nh" userId="94e9227e39543446" providerId="Windows Live" clId="Web-{514D3CB9-5BAA-EC79-0D57-7E6EE9D48C62}" dt="2024-11-05T22:02:36.237" v="690"/>
          <ac:grpSpMkLst>
            <pc:docMk/>
            <pc:sldMk cId="0" sldId="269"/>
            <ac:grpSpMk id="671" creationId="{00000000-0000-0000-0000-000000000000}"/>
          </ac:grpSpMkLst>
        </pc:grpChg>
        <pc:picChg chg="add mod">
          <ac:chgData name="t nh" userId="94e9227e39543446" providerId="Windows Live" clId="Web-{514D3CB9-5BAA-EC79-0D57-7E6EE9D48C62}" dt="2024-11-05T22:39:41.307" v="1104" actId="1076"/>
          <ac:picMkLst>
            <pc:docMk/>
            <pc:sldMk cId="0" sldId="269"/>
            <ac:picMk id="8" creationId="{CD62DC09-6594-4CA1-BF4A-14296FCF1CE0}"/>
          </ac:picMkLst>
        </pc:picChg>
        <pc:cxnChg chg="del mod">
          <ac:chgData name="t nh" userId="94e9227e39543446" providerId="Windows Live" clId="Web-{514D3CB9-5BAA-EC79-0D57-7E6EE9D48C62}" dt="2024-11-05T22:02:36.237" v="697"/>
          <ac:cxnSpMkLst>
            <pc:docMk/>
            <pc:sldMk cId="0" sldId="269"/>
            <ac:cxnSpMk id="656" creationId="{00000000-0000-0000-0000-000000000000}"/>
          </ac:cxnSpMkLst>
        </pc:cxnChg>
        <pc:cxnChg chg="del mod">
          <ac:chgData name="t nh" userId="94e9227e39543446" providerId="Windows Live" clId="Web-{514D3CB9-5BAA-EC79-0D57-7E6EE9D48C62}" dt="2024-11-05T22:02:36.237" v="695"/>
          <ac:cxnSpMkLst>
            <pc:docMk/>
            <pc:sldMk cId="0" sldId="269"/>
            <ac:cxnSpMk id="658" creationId="{00000000-0000-0000-0000-000000000000}"/>
          </ac:cxnSpMkLst>
        </pc:cxnChg>
        <pc:cxnChg chg="del mod">
          <ac:chgData name="t nh" userId="94e9227e39543446" providerId="Windows Live" clId="Web-{514D3CB9-5BAA-EC79-0D57-7E6EE9D48C62}" dt="2024-11-05T22:02:36.237" v="693"/>
          <ac:cxnSpMkLst>
            <pc:docMk/>
            <pc:sldMk cId="0" sldId="269"/>
            <ac:cxnSpMk id="660" creationId="{00000000-0000-0000-0000-000000000000}"/>
          </ac:cxnSpMkLst>
        </pc:cxnChg>
      </pc:sldChg>
      <pc:sldChg chg="addSp delSp modSp">
        <pc:chgData name="t nh" userId="94e9227e39543446" providerId="Windows Live" clId="Web-{514D3CB9-5BAA-EC79-0D57-7E6EE9D48C62}" dt="2024-11-05T21:13:09.971" v="342"/>
        <pc:sldMkLst>
          <pc:docMk/>
          <pc:sldMk cId="0" sldId="270"/>
        </pc:sldMkLst>
        <pc:spChg chg="add del mod">
          <ac:chgData name="t nh" userId="94e9227e39543446" providerId="Windows Live" clId="Web-{514D3CB9-5BAA-EC79-0D57-7E6EE9D48C62}" dt="2024-11-05T21:12:44.518" v="340"/>
          <ac:spMkLst>
            <pc:docMk/>
            <pc:sldMk cId="0" sldId="270"/>
            <ac:spMk id="3" creationId="{26D3205E-B03D-C80C-058B-EBFB5CB17209}"/>
          </ac:spMkLst>
        </pc:spChg>
        <pc:spChg chg="mod">
          <ac:chgData name="t nh" userId="94e9227e39543446" providerId="Windows Live" clId="Web-{514D3CB9-5BAA-EC79-0D57-7E6EE9D48C62}" dt="2024-11-05T21:12:48.314" v="341" actId="1076"/>
          <ac:spMkLst>
            <pc:docMk/>
            <pc:sldMk cId="0" sldId="270"/>
            <ac:spMk id="682" creationId="{00000000-0000-0000-0000-000000000000}"/>
          </ac:spMkLst>
        </pc:spChg>
        <pc:spChg chg="del mod">
          <ac:chgData name="t nh" userId="94e9227e39543446" providerId="Windows Live" clId="Web-{514D3CB9-5BAA-EC79-0D57-7E6EE9D48C62}" dt="2024-11-05T21:12:39.924" v="339"/>
          <ac:spMkLst>
            <pc:docMk/>
            <pc:sldMk cId="0" sldId="270"/>
            <ac:spMk id="683" creationId="{00000000-0000-0000-0000-000000000000}"/>
          </ac:spMkLst>
        </pc:spChg>
        <pc:spChg chg="del">
          <ac:chgData name="t nh" userId="94e9227e39543446" providerId="Windows Live" clId="Web-{514D3CB9-5BAA-EC79-0D57-7E6EE9D48C62}" dt="2024-11-05T21:13:09.971" v="342"/>
          <ac:spMkLst>
            <pc:docMk/>
            <pc:sldMk cId="0" sldId="270"/>
            <ac:spMk id="684" creationId="{00000000-0000-0000-0000-000000000000}"/>
          </ac:spMkLst>
        </pc:spChg>
        <pc:spChg chg="del">
          <ac:chgData name="t nh" userId="94e9227e39543446" providerId="Windows Live" clId="Web-{514D3CB9-5BAA-EC79-0D57-7E6EE9D48C62}" dt="2024-11-05T21:12:39.830" v="338"/>
          <ac:spMkLst>
            <pc:docMk/>
            <pc:sldMk cId="0" sldId="270"/>
            <ac:spMk id="685" creationId="{00000000-0000-0000-0000-000000000000}"/>
          </ac:spMkLst>
        </pc:spChg>
        <pc:spChg chg="del">
          <ac:chgData name="t nh" userId="94e9227e39543446" providerId="Windows Live" clId="Web-{514D3CB9-5BAA-EC79-0D57-7E6EE9D48C62}" dt="2024-11-05T21:12:39.830" v="336"/>
          <ac:spMkLst>
            <pc:docMk/>
            <pc:sldMk cId="0" sldId="270"/>
            <ac:spMk id="689" creationId="{00000000-0000-0000-0000-000000000000}"/>
          </ac:spMkLst>
        </pc:spChg>
        <pc:spChg chg="del">
          <ac:chgData name="t nh" userId="94e9227e39543446" providerId="Windows Live" clId="Web-{514D3CB9-5BAA-EC79-0D57-7E6EE9D48C62}" dt="2024-11-05T21:12:39.830" v="334"/>
          <ac:spMkLst>
            <pc:docMk/>
            <pc:sldMk cId="0" sldId="270"/>
            <ac:spMk id="693" creationId="{00000000-0000-0000-0000-000000000000}"/>
          </ac:spMkLst>
        </pc:spChg>
        <pc:spChg chg="del">
          <ac:chgData name="t nh" userId="94e9227e39543446" providerId="Windows Live" clId="Web-{514D3CB9-5BAA-EC79-0D57-7E6EE9D48C62}" dt="2024-11-05T21:12:39.830" v="332"/>
          <ac:spMkLst>
            <pc:docMk/>
            <pc:sldMk cId="0" sldId="270"/>
            <ac:spMk id="699" creationId="{00000000-0000-0000-0000-000000000000}"/>
          </ac:spMkLst>
        </pc:spChg>
        <pc:grpChg chg="del">
          <ac:chgData name="t nh" userId="94e9227e39543446" providerId="Windows Live" clId="Web-{514D3CB9-5BAA-EC79-0D57-7E6EE9D48C62}" dt="2024-11-05T21:12:39.830" v="337"/>
          <ac:grpSpMkLst>
            <pc:docMk/>
            <pc:sldMk cId="0" sldId="270"/>
            <ac:grpSpMk id="686" creationId="{00000000-0000-0000-0000-000000000000}"/>
          </ac:grpSpMkLst>
        </pc:grpChg>
        <pc:grpChg chg="del">
          <ac:chgData name="t nh" userId="94e9227e39543446" providerId="Windows Live" clId="Web-{514D3CB9-5BAA-EC79-0D57-7E6EE9D48C62}" dt="2024-11-05T21:12:39.830" v="335"/>
          <ac:grpSpMkLst>
            <pc:docMk/>
            <pc:sldMk cId="0" sldId="270"/>
            <ac:grpSpMk id="690" creationId="{00000000-0000-0000-0000-000000000000}"/>
          </ac:grpSpMkLst>
        </pc:grpChg>
        <pc:grpChg chg="del">
          <ac:chgData name="t nh" userId="94e9227e39543446" providerId="Windows Live" clId="Web-{514D3CB9-5BAA-EC79-0D57-7E6EE9D48C62}" dt="2024-11-05T21:12:39.830" v="333"/>
          <ac:grpSpMkLst>
            <pc:docMk/>
            <pc:sldMk cId="0" sldId="270"/>
            <ac:grpSpMk id="694" creationId="{00000000-0000-0000-0000-000000000000}"/>
          </ac:grpSpMkLst>
        </pc:grpChg>
        <pc:grpChg chg="del">
          <ac:chgData name="t nh" userId="94e9227e39543446" providerId="Windows Live" clId="Web-{514D3CB9-5BAA-EC79-0D57-7E6EE9D48C62}" dt="2024-11-05T21:12:39.830" v="331"/>
          <ac:grpSpMkLst>
            <pc:docMk/>
            <pc:sldMk cId="0" sldId="270"/>
            <ac:grpSpMk id="700" creationId="{00000000-0000-0000-0000-000000000000}"/>
          </ac:grpSpMkLst>
        </pc:grpChg>
      </pc:sldChg>
      <pc:sldChg chg="addSp">
        <pc:chgData name="t nh" userId="94e9227e39543446" providerId="Windows Live" clId="Web-{514D3CB9-5BAA-EC79-0D57-7E6EE9D48C62}" dt="2024-11-05T20:54:56.113" v="158"/>
        <pc:sldMkLst>
          <pc:docMk/>
          <pc:sldMk cId="4006320355" sldId="298"/>
        </pc:sldMkLst>
        <pc:spChg chg="add">
          <ac:chgData name="t nh" userId="94e9227e39543446" providerId="Windows Live" clId="Web-{514D3CB9-5BAA-EC79-0D57-7E6EE9D48C62}" dt="2024-11-05T20:54:56.113" v="158"/>
          <ac:spMkLst>
            <pc:docMk/>
            <pc:sldMk cId="4006320355" sldId="298"/>
            <ac:spMk id="5" creationId="{A4715124-6BD8-F20F-578B-3E794069CF8B}"/>
          </ac:spMkLst>
        </pc:spChg>
      </pc:sldChg>
    </pc:docChg>
  </pc:docChgLst>
  <pc:docChgLst>
    <pc:chgData clId="Web-{B1FF075D-221F-F04C-DFC1-EE256452FDA2}"/>
    <pc:docChg chg="modSld">
      <pc:chgData name="" userId="" providerId="" clId="Web-{B1FF075D-221F-F04C-DFC1-EE256452FDA2}" dt="2024-11-06T11:38:28.641" v="12"/>
      <pc:docMkLst>
        <pc:docMk/>
      </pc:docMkLst>
      <pc:sldChg chg="delSp modSp">
        <pc:chgData name="" userId="" providerId="" clId="Web-{B1FF075D-221F-F04C-DFC1-EE256452FDA2}" dt="2024-11-06T11:38:28.641" v="12"/>
        <pc:sldMkLst>
          <pc:docMk/>
          <pc:sldMk cId="0" sldId="260"/>
        </pc:sldMkLst>
        <pc:spChg chg="del">
          <ac:chgData name="" userId="" providerId="" clId="Web-{B1FF075D-221F-F04C-DFC1-EE256452FDA2}" dt="2024-11-06T11:38:28.641" v="12"/>
          <ac:spMkLst>
            <pc:docMk/>
            <pc:sldMk cId="0" sldId="260"/>
            <ac:spMk id="366" creationId="{00000000-0000-0000-0000-000000000000}"/>
          </ac:spMkLst>
        </pc:spChg>
        <pc:spChg chg="del">
          <ac:chgData name="" userId="" providerId="" clId="Web-{B1FF075D-221F-F04C-DFC1-EE256452FDA2}" dt="2024-11-06T11:38:28.641" v="11"/>
          <ac:spMkLst>
            <pc:docMk/>
            <pc:sldMk cId="0" sldId="260"/>
            <ac:spMk id="368" creationId="{00000000-0000-0000-0000-000000000000}"/>
          </ac:spMkLst>
        </pc:spChg>
        <pc:spChg chg="del">
          <ac:chgData name="" userId="" providerId="" clId="Web-{B1FF075D-221F-F04C-DFC1-EE256452FDA2}" dt="2024-11-06T11:38:28.641" v="10"/>
          <ac:spMkLst>
            <pc:docMk/>
            <pc:sldMk cId="0" sldId="260"/>
            <ac:spMk id="369" creationId="{00000000-0000-0000-0000-000000000000}"/>
          </ac:spMkLst>
        </pc:spChg>
        <pc:spChg chg="del">
          <ac:chgData name="" userId="" providerId="" clId="Web-{B1FF075D-221F-F04C-DFC1-EE256452FDA2}" dt="2024-11-06T11:38:28.625" v="9"/>
          <ac:spMkLst>
            <pc:docMk/>
            <pc:sldMk cId="0" sldId="260"/>
            <ac:spMk id="370" creationId="{00000000-0000-0000-0000-000000000000}"/>
          </ac:spMkLst>
        </pc:spChg>
        <pc:spChg chg="del">
          <ac:chgData name="" userId="" providerId="" clId="Web-{B1FF075D-221F-F04C-DFC1-EE256452FDA2}" dt="2024-11-06T11:38:28.625" v="8"/>
          <ac:spMkLst>
            <pc:docMk/>
            <pc:sldMk cId="0" sldId="260"/>
            <ac:spMk id="371" creationId="{00000000-0000-0000-0000-000000000000}"/>
          </ac:spMkLst>
        </pc:spChg>
        <pc:spChg chg="del">
          <ac:chgData name="" userId="" providerId="" clId="Web-{B1FF075D-221F-F04C-DFC1-EE256452FDA2}" dt="2024-11-06T11:38:28.625" v="7"/>
          <ac:spMkLst>
            <pc:docMk/>
            <pc:sldMk cId="0" sldId="260"/>
            <ac:spMk id="372" creationId="{00000000-0000-0000-0000-000000000000}"/>
          </ac:spMkLst>
        </pc:spChg>
        <pc:spChg chg="del">
          <ac:chgData name="" userId="" providerId="" clId="Web-{B1FF075D-221F-F04C-DFC1-EE256452FDA2}" dt="2024-11-06T11:38:28.625" v="6"/>
          <ac:spMkLst>
            <pc:docMk/>
            <pc:sldMk cId="0" sldId="260"/>
            <ac:spMk id="373" creationId="{00000000-0000-0000-0000-000000000000}"/>
          </ac:spMkLst>
        </pc:spChg>
        <pc:spChg chg="del">
          <ac:chgData name="" userId="" providerId="" clId="Web-{B1FF075D-221F-F04C-DFC1-EE256452FDA2}" dt="2024-11-06T11:38:28.625" v="5"/>
          <ac:spMkLst>
            <pc:docMk/>
            <pc:sldMk cId="0" sldId="260"/>
            <ac:spMk id="374" creationId="{00000000-0000-0000-0000-000000000000}"/>
          </ac:spMkLst>
        </pc:spChg>
        <pc:spChg chg="del">
          <ac:chgData name="" userId="" providerId="" clId="Web-{B1FF075D-221F-F04C-DFC1-EE256452FDA2}" dt="2024-11-06T11:38:28.625" v="2"/>
          <ac:spMkLst>
            <pc:docMk/>
            <pc:sldMk cId="0" sldId="260"/>
            <ac:spMk id="377" creationId="{00000000-0000-0000-0000-000000000000}"/>
          </ac:spMkLst>
        </pc:spChg>
        <pc:grpChg chg="del">
          <ac:chgData name="" userId="" providerId="" clId="Web-{B1FF075D-221F-F04C-DFC1-EE256452FDA2}" dt="2024-11-06T11:38:28.625" v="1"/>
          <ac:grpSpMkLst>
            <pc:docMk/>
            <pc:sldMk cId="0" sldId="260"/>
            <ac:grpSpMk id="378" creationId="{00000000-0000-0000-0000-000000000000}"/>
          </ac:grpSpMkLst>
        </pc:grpChg>
        <pc:cxnChg chg="del mod">
          <ac:chgData name="" userId="" providerId="" clId="Web-{B1FF075D-221F-F04C-DFC1-EE256452FDA2}" dt="2024-11-06T11:38:28.625" v="4"/>
          <ac:cxnSpMkLst>
            <pc:docMk/>
            <pc:sldMk cId="0" sldId="260"/>
            <ac:cxnSpMk id="375" creationId="{00000000-0000-0000-0000-000000000000}"/>
          </ac:cxnSpMkLst>
        </pc:cxnChg>
        <pc:cxnChg chg="del mod">
          <ac:chgData name="" userId="" providerId="" clId="Web-{B1FF075D-221F-F04C-DFC1-EE256452FDA2}" dt="2024-11-06T11:38:28.625" v="3"/>
          <ac:cxnSpMkLst>
            <pc:docMk/>
            <pc:sldMk cId="0" sldId="260"/>
            <ac:cxnSpMk id="376" creationId="{00000000-0000-0000-0000-000000000000}"/>
          </ac:cxnSpMkLst>
        </pc:cxnChg>
        <pc:cxnChg chg="del mod">
          <ac:chgData name="" userId="" providerId="" clId="Web-{B1FF075D-221F-F04C-DFC1-EE256452FDA2}" dt="2024-11-06T11:38:28.625" v="0"/>
          <ac:cxnSpMkLst>
            <pc:docMk/>
            <pc:sldMk cId="0" sldId="260"/>
            <ac:cxnSpMk id="384" creationId="{00000000-0000-0000-0000-000000000000}"/>
          </ac:cxnSpMkLst>
        </pc:cxnChg>
      </pc:sldChg>
    </pc:docChg>
  </pc:docChgLst>
  <pc:docChgLst>
    <pc:chgData name="t nh" userId="94e9227e39543446" providerId="Windows Live" clId="Web-{B27DF5F2-EFA4-693A-5FDD-3AA2BEC64895}"/>
    <pc:docChg chg="delSld modSld">
      <pc:chgData name="t nh" userId="94e9227e39543446" providerId="Windows Live" clId="Web-{B27DF5F2-EFA4-693A-5FDD-3AA2BEC64895}" dt="2024-11-07T00:41:06.406" v="94" actId="1076"/>
      <pc:docMkLst>
        <pc:docMk/>
      </pc:docMkLst>
      <pc:sldChg chg="addSp modSp">
        <pc:chgData name="t nh" userId="94e9227e39543446" providerId="Windows Live" clId="Web-{B27DF5F2-EFA4-693A-5FDD-3AA2BEC64895}" dt="2024-11-07T00:39:48.700" v="73" actId="1076"/>
        <pc:sldMkLst>
          <pc:docMk/>
          <pc:sldMk cId="0" sldId="260"/>
        </pc:sldMkLst>
        <pc:spChg chg="add mod">
          <ac:chgData name="t nh" userId="94e9227e39543446" providerId="Windows Live" clId="Web-{B27DF5F2-EFA4-693A-5FDD-3AA2BEC64895}" dt="2024-11-07T00:39:48.700" v="73" actId="1076"/>
          <ac:spMkLst>
            <pc:docMk/>
            <pc:sldMk cId="0" sldId="260"/>
            <ac:spMk id="5" creationId="{E9FCF1CB-927A-6472-205D-740548F2A0D7}"/>
          </ac:spMkLst>
        </pc:spChg>
        <pc:spChg chg="add mod">
          <ac:chgData name="t nh" userId="94e9227e39543446" providerId="Windows Live" clId="Web-{B27DF5F2-EFA4-693A-5FDD-3AA2BEC64895}" dt="2024-11-07T00:39:39.199" v="72" actId="1076"/>
          <ac:spMkLst>
            <pc:docMk/>
            <pc:sldMk cId="0" sldId="260"/>
            <ac:spMk id="7" creationId="{CEF06741-BBD6-FA51-6694-3589C7B66924}"/>
          </ac:spMkLst>
        </pc:spChg>
      </pc:sldChg>
      <pc:sldChg chg="modSp">
        <pc:chgData name="t nh" userId="94e9227e39543446" providerId="Windows Live" clId="Web-{B27DF5F2-EFA4-693A-5FDD-3AA2BEC64895}" dt="2024-11-07T00:39:07.588" v="68"/>
        <pc:sldMkLst>
          <pc:docMk/>
          <pc:sldMk cId="0" sldId="261"/>
        </pc:sldMkLst>
        <pc:spChg chg="mod">
          <ac:chgData name="t nh" userId="94e9227e39543446" providerId="Windows Live" clId="Web-{B27DF5F2-EFA4-693A-5FDD-3AA2BEC64895}" dt="2024-11-07T00:39:07.588" v="68"/>
          <ac:spMkLst>
            <pc:docMk/>
            <pc:sldMk cId="0" sldId="261"/>
            <ac:spMk id="3" creationId="{034D3F21-EE68-53E2-73EA-9482D35C6FFE}"/>
          </ac:spMkLst>
        </pc:spChg>
      </pc:sldChg>
      <pc:sldChg chg="addSp modSp">
        <pc:chgData name="t nh" userId="94e9227e39543446" providerId="Windows Live" clId="Web-{B27DF5F2-EFA4-693A-5FDD-3AA2BEC64895}" dt="2024-11-07T00:40:05.419" v="79" actId="1076"/>
        <pc:sldMkLst>
          <pc:docMk/>
          <pc:sldMk cId="0" sldId="262"/>
        </pc:sldMkLst>
        <pc:spChg chg="add mod">
          <ac:chgData name="t nh" userId="94e9227e39543446" providerId="Windows Live" clId="Web-{B27DF5F2-EFA4-693A-5FDD-3AA2BEC64895}" dt="2024-11-07T00:39:58.684" v="76" actId="1076"/>
          <ac:spMkLst>
            <pc:docMk/>
            <pc:sldMk cId="0" sldId="262"/>
            <ac:spMk id="5" creationId="{DC3DDF79-AB10-BC07-E689-BDBE5F54D35A}"/>
          </ac:spMkLst>
        </pc:spChg>
        <pc:spChg chg="add mod">
          <ac:chgData name="t nh" userId="94e9227e39543446" providerId="Windows Live" clId="Web-{B27DF5F2-EFA4-693A-5FDD-3AA2BEC64895}" dt="2024-11-07T00:40:05.419" v="79" actId="1076"/>
          <ac:spMkLst>
            <pc:docMk/>
            <pc:sldMk cId="0" sldId="262"/>
            <ac:spMk id="7" creationId="{6F7DAC22-53BB-626F-1B8C-7C01FA5C0F94}"/>
          </ac:spMkLst>
        </pc:spChg>
      </pc:sldChg>
      <pc:sldChg chg="addSp modSp">
        <pc:chgData name="t nh" userId="94e9227e39543446" providerId="Windows Live" clId="Web-{B27DF5F2-EFA4-693A-5FDD-3AA2BEC64895}" dt="2024-11-07T00:40:26.186" v="84" actId="1076"/>
        <pc:sldMkLst>
          <pc:docMk/>
          <pc:sldMk cId="0" sldId="267"/>
        </pc:sldMkLst>
        <pc:spChg chg="add mod">
          <ac:chgData name="t nh" userId="94e9227e39543446" providerId="Windows Live" clId="Web-{B27DF5F2-EFA4-693A-5FDD-3AA2BEC64895}" dt="2024-11-07T00:40:21.763" v="82" actId="1076"/>
          <ac:spMkLst>
            <pc:docMk/>
            <pc:sldMk cId="0" sldId="267"/>
            <ac:spMk id="5" creationId="{8BD784E0-26DE-10D2-07AE-302A98C70629}"/>
          </ac:spMkLst>
        </pc:spChg>
        <pc:spChg chg="add mod">
          <ac:chgData name="t nh" userId="94e9227e39543446" providerId="Windows Live" clId="Web-{B27DF5F2-EFA4-693A-5FDD-3AA2BEC64895}" dt="2024-11-07T00:40:26.186" v="84" actId="1076"/>
          <ac:spMkLst>
            <pc:docMk/>
            <pc:sldMk cId="0" sldId="267"/>
            <ac:spMk id="7" creationId="{25113485-1540-EC6D-4861-988CD771DD16}"/>
          </ac:spMkLst>
        </pc:spChg>
      </pc:sldChg>
      <pc:sldChg chg="addSp modSp">
        <pc:chgData name="t nh" userId="94e9227e39543446" providerId="Windows Live" clId="Web-{B27DF5F2-EFA4-693A-5FDD-3AA2BEC64895}" dt="2024-11-07T00:41:06.406" v="94" actId="1076"/>
        <pc:sldMkLst>
          <pc:docMk/>
          <pc:sldMk cId="0" sldId="268"/>
        </pc:sldMkLst>
        <pc:spChg chg="add mod">
          <ac:chgData name="t nh" userId="94e9227e39543446" providerId="Windows Live" clId="Web-{B27DF5F2-EFA4-693A-5FDD-3AA2BEC64895}" dt="2024-11-07T00:41:06.406" v="94" actId="1076"/>
          <ac:spMkLst>
            <pc:docMk/>
            <pc:sldMk cId="0" sldId="268"/>
            <ac:spMk id="6" creationId="{DA6061DF-2475-6AD7-A9A6-ECFFA29818EE}"/>
          </ac:spMkLst>
        </pc:spChg>
        <pc:spChg chg="add mod">
          <ac:chgData name="t nh" userId="94e9227e39543446" providerId="Windows Live" clId="Web-{B27DF5F2-EFA4-693A-5FDD-3AA2BEC64895}" dt="2024-11-07T00:40:58.687" v="92" actId="1076"/>
          <ac:spMkLst>
            <pc:docMk/>
            <pc:sldMk cId="0" sldId="268"/>
            <ac:spMk id="8" creationId="{0AE7E617-A0BA-1126-9AF3-9CA17051788A}"/>
          </ac:spMkLst>
        </pc:spChg>
      </pc:sldChg>
      <pc:sldChg chg="delSp modSp">
        <pc:chgData name="t nh" userId="94e9227e39543446" providerId="Windows Live" clId="Web-{B27DF5F2-EFA4-693A-5FDD-3AA2BEC64895}" dt="2024-11-07T00:36:08.409" v="45" actId="1076"/>
        <pc:sldMkLst>
          <pc:docMk/>
          <pc:sldMk cId="0" sldId="269"/>
        </pc:sldMkLst>
        <pc:spChg chg="del">
          <ac:chgData name="t nh" userId="94e9227e39543446" providerId="Windows Live" clId="Web-{B27DF5F2-EFA4-693A-5FDD-3AA2BEC64895}" dt="2024-11-07T00:36:04.971" v="44"/>
          <ac:spMkLst>
            <pc:docMk/>
            <pc:sldMk cId="0" sldId="269"/>
            <ac:spMk id="5" creationId="{39740DA6-D858-76FD-66A4-59F685AFAA7D}"/>
          </ac:spMkLst>
        </pc:spChg>
        <pc:spChg chg="mod">
          <ac:chgData name="t nh" userId="94e9227e39543446" providerId="Windows Live" clId="Web-{B27DF5F2-EFA4-693A-5FDD-3AA2BEC64895}" dt="2024-11-07T00:36:08.409" v="45" actId="1076"/>
          <ac:spMkLst>
            <pc:docMk/>
            <pc:sldMk cId="0" sldId="269"/>
            <ac:spMk id="7" creationId="{FB297CDD-F020-B979-5579-0B3034BA4211}"/>
          </ac:spMkLst>
        </pc:spChg>
      </pc:sldChg>
      <pc:sldChg chg="del">
        <pc:chgData name="t nh" userId="94e9227e39543446" providerId="Windows Live" clId="Web-{B27DF5F2-EFA4-693A-5FDD-3AA2BEC64895}" dt="2024-11-07T00:35:19.688" v="26"/>
        <pc:sldMkLst>
          <pc:docMk/>
          <pc:sldMk cId="0" sldId="271"/>
        </pc:sldMkLst>
      </pc:sldChg>
      <pc:sldChg chg="del">
        <pc:chgData name="t nh" userId="94e9227e39543446" providerId="Windows Live" clId="Web-{B27DF5F2-EFA4-693A-5FDD-3AA2BEC64895}" dt="2024-11-07T00:35:17.626" v="25"/>
        <pc:sldMkLst>
          <pc:docMk/>
          <pc:sldMk cId="0" sldId="272"/>
        </pc:sldMkLst>
      </pc:sldChg>
      <pc:sldChg chg="del">
        <pc:chgData name="t nh" userId="94e9227e39543446" providerId="Windows Live" clId="Web-{B27DF5F2-EFA4-693A-5FDD-3AA2BEC64895}" dt="2024-11-07T00:35:17.001" v="24"/>
        <pc:sldMkLst>
          <pc:docMk/>
          <pc:sldMk cId="0" sldId="273"/>
        </pc:sldMkLst>
      </pc:sldChg>
      <pc:sldChg chg="del">
        <pc:chgData name="t nh" userId="94e9227e39543446" providerId="Windows Live" clId="Web-{B27DF5F2-EFA4-693A-5FDD-3AA2BEC64895}" dt="2024-11-07T00:35:16.563" v="23"/>
        <pc:sldMkLst>
          <pc:docMk/>
          <pc:sldMk cId="0" sldId="274"/>
        </pc:sldMkLst>
      </pc:sldChg>
      <pc:sldChg chg="del">
        <pc:chgData name="t nh" userId="94e9227e39543446" providerId="Windows Live" clId="Web-{B27DF5F2-EFA4-693A-5FDD-3AA2BEC64895}" dt="2024-11-07T00:35:14.329" v="22"/>
        <pc:sldMkLst>
          <pc:docMk/>
          <pc:sldMk cId="0" sldId="275"/>
        </pc:sldMkLst>
      </pc:sldChg>
      <pc:sldChg chg="del">
        <pc:chgData name="t nh" userId="94e9227e39543446" providerId="Windows Live" clId="Web-{B27DF5F2-EFA4-693A-5FDD-3AA2BEC64895}" dt="2024-11-07T00:35:14.313" v="21"/>
        <pc:sldMkLst>
          <pc:docMk/>
          <pc:sldMk cId="0" sldId="276"/>
        </pc:sldMkLst>
      </pc:sldChg>
      <pc:sldChg chg="del">
        <pc:chgData name="t nh" userId="94e9227e39543446" providerId="Windows Live" clId="Web-{B27DF5F2-EFA4-693A-5FDD-3AA2BEC64895}" dt="2024-11-07T00:35:13.672" v="20"/>
        <pc:sldMkLst>
          <pc:docMk/>
          <pc:sldMk cId="0" sldId="277"/>
        </pc:sldMkLst>
      </pc:sldChg>
      <pc:sldChg chg="del">
        <pc:chgData name="t nh" userId="94e9227e39543446" providerId="Windows Live" clId="Web-{B27DF5F2-EFA4-693A-5FDD-3AA2BEC64895}" dt="2024-11-07T00:35:10.422" v="19"/>
        <pc:sldMkLst>
          <pc:docMk/>
          <pc:sldMk cId="0" sldId="278"/>
        </pc:sldMkLst>
      </pc:sldChg>
      <pc:sldChg chg="del">
        <pc:chgData name="t nh" userId="94e9227e39543446" providerId="Windows Live" clId="Web-{B27DF5F2-EFA4-693A-5FDD-3AA2BEC64895}" dt="2024-11-07T00:35:08.813" v="18"/>
        <pc:sldMkLst>
          <pc:docMk/>
          <pc:sldMk cId="0" sldId="279"/>
        </pc:sldMkLst>
      </pc:sldChg>
      <pc:sldChg chg="del">
        <pc:chgData name="t nh" userId="94e9227e39543446" providerId="Windows Live" clId="Web-{B27DF5F2-EFA4-693A-5FDD-3AA2BEC64895}" dt="2024-11-07T00:35:07.750" v="17"/>
        <pc:sldMkLst>
          <pc:docMk/>
          <pc:sldMk cId="0" sldId="280"/>
        </pc:sldMkLst>
      </pc:sldChg>
      <pc:sldChg chg="del">
        <pc:chgData name="t nh" userId="94e9227e39543446" providerId="Windows Live" clId="Web-{B27DF5F2-EFA4-693A-5FDD-3AA2BEC64895}" dt="2024-11-07T00:35:06.063" v="16"/>
        <pc:sldMkLst>
          <pc:docMk/>
          <pc:sldMk cId="0" sldId="281"/>
        </pc:sldMkLst>
      </pc:sldChg>
      <pc:sldChg chg="del">
        <pc:chgData name="t nh" userId="94e9227e39543446" providerId="Windows Live" clId="Web-{B27DF5F2-EFA4-693A-5FDD-3AA2BEC64895}" dt="2024-11-07T00:34:55.047" v="10"/>
        <pc:sldMkLst>
          <pc:docMk/>
          <pc:sldMk cId="0" sldId="282"/>
        </pc:sldMkLst>
      </pc:sldChg>
      <pc:sldChg chg="del">
        <pc:chgData name="t nh" userId="94e9227e39543446" providerId="Windows Live" clId="Web-{B27DF5F2-EFA4-693A-5FDD-3AA2BEC64895}" dt="2024-11-07T00:35:04.359" v="15"/>
        <pc:sldMkLst>
          <pc:docMk/>
          <pc:sldMk cId="0" sldId="283"/>
        </pc:sldMkLst>
      </pc:sldChg>
      <pc:sldChg chg="del">
        <pc:chgData name="t nh" userId="94e9227e39543446" providerId="Windows Live" clId="Web-{B27DF5F2-EFA4-693A-5FDD-3AA2BEC64895}" dt="2024-11-07T00:34:59.953" v="14"/>
        <pc:sldMkLst>
          <pc:docMk/>
          <pc:sldMk cId="0" sldId="284"/>
        </pc:sldMkLst>
      </pc:sldChg>
      <pc:sldChg chg="del">
        <pc:chgData name="t nh" userId="94e9227e39543446" providerId="Windows Live" clId="Web-{B27DF5F2-EFA4-693A-5FDD-3AA2BEC64895}" dt="2024-11-07T00:34:58.078" v="13"/>
        <pc:sldMkLst>
          <pc:docMk/>
          <pc:sldMk cId="0" sldId="285"/>
        </pc:sldMkLst>
      </pc:sldChg>
      <pc:sldChg chg="del">
        <pc:chgData name="t nh" userId="94e9227e39543446" providerId="Windows Live" clId="Web-{B27DF5F2-EFA4-693A-5FDD-3AA2BEC64895}" dt="2024-11-07T00:34:57.625" v="12"/>
        <pc:sldMkLst>
          <pc:docMk/>
          <pc:sldMk cId="0" sldId="286"/>
        </pc:sldMkLst>
      </pc:sldChg>
      <pc:sldChg chg="del">
        <pc:chgData name="t nh" userId="94e9227e39543446" providerId="Windows Live" clId="Web-{B27DF5F2-EFA4-693A-5FDD-3AA2BEC64895}" dt="2024-11-07T00:34:55.109" v="11"/>
        <pc:sldMkLst>
          <pc:docMk/>
          <pc:sldMk cId="0" sldId="287"/>
        </pc:sldMkLst>
      </pc:sldChg>
      <pc:sldChg chg="del">
        <pc:chgData name="t nh" userId="94e9227e39543446" providerId="Windows Live" clId="Web-{B27DF5F2-EFA4-693A-5FDD-3AA2BEC64895}" dt="2024-11-07T00:34:40.562" v="4"/>
        <pc:sldMkLst>
          <pc:docMk/>
          <pc:sldMk cId="0" sldId="288"/>
        </pc:sldMkLst>
      </pc:sldChg>
      <pc:sldChg chg="del">
        <pc:chgData name="t nh" userId="94e9227e39543446" providerId="Windows Live" clId="Web-{B27DF5F2-EFA4-693A-5FDD-3AA2BEC64895}" dt="2024-11-07T00:34:44.577" v="5"/>
        <pc:sldMkLst>
          <pc:docMk/>
          <pc:sldMk cId="0" sldId="289"/>
        </pc:sldMkLst>
      </pc:sldChg>
      <pc:sldChg chg="del">
        <pc:chgData name="t nh" userId="94e9227e39543446" providerId="Windows Live" clId="Web-{B27DF5F2-EFA4-693A-5FDD-3AA2BEC64895}" dt="2024-11-07T00:34:33.905" v="2"/>
        <pc:sldMkLst>
          <pc:docMk/>
          <pc:sldMk cId="0" sldId="290"/>
        </pc:sldMkLst>
      </pc:sldChg>
      <pc:sldChg chg="del">
        <pc:chgData name="t nh" userId="94e9227e39543446" providerId="Windows Live" clId="Web-{B27DF5F2-EFA4-693A-5FDD-3AA2BEC64895}" dt="2024-11-07T00:34:32.717" v="1"/>
        <pc:sldMkLst>
          <pc:docMk/>
          <pc:sldMk cId="0" sldId="291"/>
        </pc:sldMkLst>
      </pc:sldChg>
      <pc:sldChg chg="del">
        <pc:chgData name="t nh" userId="94e9227e39543446" providerId="Windows Live" clId="Web-{B27DF5F2-EFA4-693A-5FDD-3AA2BEC64895}" dt="2024-11-07T00:34:29.280" v="0"/>
        <pc:sldMkLst>
          <pc:docMk/>
          <pc:sldMk cId="0" sldId="292"/>
        </pc:sldMkLst>
      </pc:sldChg>
      <pc:sldChg chg="del">
        <pc:chgData name="t nh" userId="94e9227e39543446" providerId="Windows Live" clId="Web-{B27DF5F2-EFA4-693A-5FDD-3AA2BEC64895}" dt="2024-11-07T00:34:36.233" v="3"/>
        <pc:sldMkLst>
          <pc:docMk/>
          <pc:sldMk cId="0" sldId="293"/>
        </pc:sldMkLst>
      </pc:sldChg>
      <pc:sldChg chg="del">
        <pc:chgData name="t nh" userId="94e9227e39543446" providerId="Windows Live" clId="Web-{B27DF5F2-EFA4-693A-5FDD-3AA2BEC64895}" dt="2024-11-07T00:34:44.624" v="6"/>
        <pc:sldMkLst>
          <pc:docMk/>
          <pc:sldMk cId="0" sldId="294"/>
        </pc:sldMkLst>
      </pc:sldChg>
      <pc:sldChg chg="del">
        <pc:chgData name="t nh" userId="94e9227e39543446" providerId="Windows Live" clId="Web-{B27DF5F2-EFA4-693A-5FDD-3AA2BEC64895}" dt="2024-11-07T00:34:45.218" v="7"/>
        <pc:sldMkLst>
          <pc:docMk/>
          <pc:sldMk cId="0" sldId="295"/>
        </pc:sldMkLst>
      </pc:sldChg>
      <pc:sldChg chg="del">
        <pc:chgData name="t nh" userId="94e9227e39543446" providerId="Windows Live" clId="Web-{B27DF5F2-EFA4-693A-5FDD-3AA2BEC64895}" dt="2024-11-07T00:34:45.280" v="8"/>
        <pc:sldMkLst>
          <pc:docMk/>
          <pc:sldMk cId="0" sldId="296"/>
        </pc:sldMkLst>
      </pc:sldChg>
      <pc:sldChg chg="del">
        <pc:chgData name="t nh" userId="94e9227e39543446" providerId="Windows Live" clId="Web-{B27DF5F2-EFA4-693A-5FDD-3AA2BEC64895}" dt="2024-11-07T00:34:45.312" v="9"/>
        <pc:sldMkLst>
          <pc:docMk/>
          <pc:sldMk cId="0" sldId="297"/>
        </pc:sldMkLst>
      </pc:sldChg>
    </pc:docChg>
  </pc:docChgLst>
  <pc:docChgLst>
    <pc:chgData name="t nh" userId="94e9227e39543446" providerId="Windows Live" clId="Web-{B1FF075D-221F-F04C-DFC1-EE256452FDA2}"/>
    <pc:docChg chg="addSld modSld sldOrd">
      <pc:chgData name="t nh" userId="94e9227e39543446" providerId="Windows Live" clId="Web-{B1FF075D-221F-F04C-DFC1-EE256452FDA2}" dt="2024-11-06T12:34:12.356" v="230" actId="20577"/>
      <pc:docMkLst>
        <pc:docMk/>
      </pc:docMkLst>
      <pc:sldChg chg="addSp delSp modSp">
        <pc:chgData name="t nh" userId="94e9227e39543446" providerId="Windows Live" clId="Web-{B1FF075D-221F-F04C-DFC1-EE256452FDA2}" dt="2024-11-06T12:20:24.168" v="123" actId="20577"/>
        <pc:sldMkLst>
          <pc:docMk/>
          <pc:sldMk cId="0" sldId="260"/>
        </pc:sldMkLst>
        <pc:spChg chg="add mod">
          <ac:chgData name="t nh" userId="94e9227e39543446" providerId="Windows Live" clId="Web-{B1FF075D-221F-F04C-DFC1-EE256452FDA2}" dt="2024-11-06T12:20:24.168" v="123" actId="20577"/>
          <ac:spMkLst>
            <pc:docMk/>
            <pc:sldMk cId="0" sldId="260"/>
            <ac:spMk id="4" creationId="{C800F33E-D8E7-A712-38B7-E26FEF89DB19}"/>
          </ac:spMkLst>
        </pc:spChg>
        <pc:spChg chg="mod">
          <ac:chgData name="t nh" userId="94e9227e39543446" providerId="Windows Live" clId="Web-{B1FF075D-221F-F04C-DFC1-EE256452FDA2}" dt="2024-11-06T12:04:27.038" v="10" actId="20577"/>
          <ac:spMkLst>
            <pc:docMk/>
            <pc:sldMk cId="0" sldId="260"/>
            <ac:spMk id="367" creationId="{00000000-0000-0000-0000-000000000000}"/>
          </ac:spMkLst>
        </pc:spChg>
        <pc:picChg chg="add del mod">
          <ac:chgData name="t nh" userId="94e9227e39543446" providerId="Windows Live" clId="Web-{B1FF075D-221F-F04C-DFC1-EE256452FDA2}" dt="2024-11-06T12:04:58.008" v="11"/>
          <ac:picMkLst>
            <pc:docMk/>
            <pc:sldMk cId="0" sldId="260"/>
            <ac:picMk id="2" creationId="{B988B0D8-A235-1142-E640-1BACB8E57996}"/>
          </ac:picMkLst>
        </pc:picChg>
        <pc:picChg chg="add mod modCrop">
          <ac:chgData name="t nh" userId="94e9227e39543446" providerId="Windows Live" clId="Web-{B1FF075D-221F-F04C-DFC1-EE256452FDA2}" dt="2024-11-06T12:05:52.854" v="22" actId="1076"/>
          <ac:picMkLst>
            <pc:docMk/>
            <pc:sldMk cId="0" sldId="260"/>
            <ac:picMk id="3" creationId="{D1796044-C1BB-196D-7602-EE41A98009F1}"/>
          </ac:picMkLst>
        </pc:picChg>
      </pc:sldChg>
      <pc:sldChg chg="addSp delSp modSp">
        <pc:chgData name="t nh" userId="94e9227e39543446" providerId="Windows Live" clId="Web-{B1FF075D-221F-F04C-DFC1-EE256452FDA2}" dt="2024-11-06T12:26:22.822" v="166" actId="20577"/>
        <pc:sldMkLst>
          <pc:docMk/>
          <pc:sldMk cId="0" sldId="261"/>
        </pc:sldMkLst>
        <pc:spChg chg="add mod">
          <ac:chgData name="t nh" userId="94e9227e39543446" providerId="Windows Live" clId="Web-{B1FF075D-221F-F04C-DFC1-EE256452FDA2}" dt="2024-11-06T12:26:22.822" v="166" actId="20577"/>
          <ac:spMkLst>
            <pc:docMk/>
            <pc:sldMk cId="0" sldId="261"/>
            <ac:spMk id="3" creationId="{034D3F21-EE68-53E2-73EA-9482D35C6FFE}"/>
          </ac:spMkLst>
        </pc:spChg>
        <pc:spChg chg="mod">
          <ac:chgData name="t nh" userId="94e9227e39543446" providerId="Windows Live" clId="Web-{B1FF075D-221F-F04C-DFC1-EE256452FDA2}" dt="2024-11-06T12:14:57.671" v="86" actId="1076"/>
          <ac:spMkLst>
            <pc:docMk/>
            <pc:sldMk cId="0" sldId="261"/>
            <ac:spMk id="407" creationId="{00000000-0000-0000-0000-000000000000}"/>
          </ac:spMkLst>
        </pc:spChg>
        <pc:spChg chg="del">
          <ac:chgData name="t nh" userId="94e9227e39543446" providerId="Windows Live" clId="Web-{B1FF075D-221F-F04C-DFC1-EE256452FDA2}" dt="2024-11-06T12:06:56.309" v="46"/>
          <ac:spMkLst>
            <pc:docMk/>
            <pc:sldMk cId="0" sldId="261"/>
            <ac:spMk id="408" creationId="{00000000-0000-0000-0000-000000000000}"/>
          </ac:spMkLst>
        </pc:spChg>
        <pc:spChg chg="del">
          <ac:chgData name="t nh" userId="94e9227e39543446" providerId="Windows Live" clId="Web-{B1FF075D-221F-F04C-DFC1-EE256452FDA2}" dt="2024-11-06T12:06:56.294" v="45"/>
          <ac:spMkLst>
            <pc:docMk/>
            <pc:sldMk cId="0" sldId="261"/>
            <ac:spMk id="409" creationId="{00000000-0000-0000-0000-000000000000}"/>
          </ac:spMkLst>
        </pc:spChg>
        <pc:spChg chg="del">
          <ac:chgData name="t nh" userId="94e9227e39543446" providerId="Windows Live" clId="Web-{B1FF075D-221F-F04C-DFC1-EE256452FDA2}" dt="2024-11-06T12:06:56.294" v="44"/>
          <ac:spMkLst>
            <pc:docMk/>
            <pc:sldMk cId="0" sldId="261"/>
            <ac:spMk id="410" creationId="{00000000-0000-0000-0000-000000000000}"/>
          </ac:spMkLst>
        </pc:spChg>
        <pc:spChg chg="del">
          <ac:chgData name="t nh" userId="94e9227e39543446" providerId="Windows Live" clId="Web-{B1FF075D-221F-F04C-DFC1-EE256452FDA2}" dt="2024-11-06T12:06:56.294" v="43"/>
          <ac:spMkLst>
            <pc:docMk/>
            <pc:sldMk cId="0" sldId="261"/>
            <ac:spMk id="411" creationId="{00000000-0000-0000-0000-000000000000}"/>
          </ac:spMkLst>
        </pc:spChg>
        <pc:spChg chg="del">
          <ac:chgData name="t nh" userId="94e9227e39543446" providerId="Windows Live" clId="Web-{B1FF075D-221F-F04C-DFC1-EE256452FDA2}" dt="2024-11-06T12:06:56.294" v="42"/>
          <ac:spMkLst>
            <pc:docMk/>
            <pc:sldMk cId="0" sldId="261"/>
            <ac:spMk id="412" creationId="{00000000-0000-0000-0000-000000000000}"/>
          </ac:spMkLst>
        </pc:spChg>
        <pc:spChg chg="del">
          <ac:chgData name="t nh" userId="94e9227e39543446" providerId="Windows Live" clId="Web-{B1FF075D-221F-F04C-DFC1-EE256452FDA2}" dt="2024-11-06T12:06:56.294" v="41"/>
          <ac:spMkLst>
            <pc:docMk/>
            <pc:sldMk cId="0" sldId="261"/>
            <ac:spMk id="413" creationId="{00000000-0000-0000-0000-000000000000}"/>
          </ac:spMkLst>
        </pc:spChg>
        <pc:spChg chg="del">
          <ac:chgData name="t nh" userId="94e9227e39543446" providerId="Windows Live" clId="Web-{B1FF075D-221F-F04C-DFC1-EE256452FDA2}" dt="2024-11-06T12:06:56.294" v="40"/>
          <ac:spMkLst>
            <pc:docMk/>
            <pc:sldMk cId="0" sldId="261"/>
            <ac:spMk id="414" creationId="{00000000-0000-0000-0000-000000000000}"/>
          </ac:spMkLst>
        </pc:spChg>
        <pc:spChg chg="del">
          <ac:chgData name="t nh" userId="94e9227e39543446" providerId="Windows Live" clId="Web-{B1FF075D-221F-F04C-DFC1-EE256452FDA2}" dt="2024-11-06T12:06:56.294" v="39"/>
          <ac:spMkLst>
            <pc:docMk/>
            <pc:sldMk cId="0" sldId="261"/>
            <ac:spMk id="415" creationId="{00000000-0000-0000-0000-000000000000}"/>
          </ac:spMkLst>
        </pc:spChg>
        <pc:spChg chg="del">
          <ac:chgData name="t nh" userId="94e9227e39543446" providerId="Windows Live" clId="Web-{B1FF075D-221F-F04C-DFC1-EE256452FDA2}" dt="2024-11-06T12:06:56.294" v="38"/>
          <ac:spMkLst>
            <pc:docMk/>
            <pc:sldMk cId="0" sldId="261"/>
            <ac:spMk id="416" creationId="{00000000-0000-0000-0000-000000000000}"/>
          </ac:spMkLst>
        </pc:spChg>
        <pc:spChg chg="del">
          <ac:chgData name="t nh" userId="94e9227e39543446" providerId="Windows Live" clId="Web-{B1FF075D-221F-F04C-DFC1-EE256452FDA2}" dt="2024-11-06T12:06:56.294" v="37"/>
          <ac:spMkLst>
            <pc:docMk/>
            <pc:sldMk cId="0" sldId="261"/>
            <ac:spMk id="417" creationId="{00000000-0000-0000-0000-000000000000}"/>
          </ac:spMkLst>
        </pc:spChg>
        <pc:spChg chg="del">
          <ac:chgData name="t nh" userId="94e9227e39543446" providerId="Windows Live" clId="Web-{B1FF075D-221F-F04C-DFC1-EE256452FDA2}" dt="2024-11-06T12:06:56.294" v="36"/>
          <ac:spMkLst>
            <pc:docMk/>
            <pc:sldMk cId="0" sldId="261"/>
            <ac:spMk id="418" creationId="{00000000-0000-0000-0000-000000000000}"/>
          </ac:spMkLst>
        </pc:spChg>
        <pc:spChg chg="del">
          <ac:chgData name="t nh" userId="94e9227e39543446" providerId="Windows Live" clId="Web-{B1FF075D-221F-F04C-DFC1-EE256452FDA2}" dt="2024-11-06T12:06:56.294" v="35"/>
          <ac:spMkLst>
            <pc:docMk/>
            <pc:sldMk cId="0" sldId="261"/>
            <ac:spMk id="419" creationId="{00000000-0000-0000-0000-000000000000}"/>
          </ac:spMkLst>
        </pc:spChg>
        <pc:grpChg chg="del">
          <ac:chgData name="t nh" userId="94e9227e39543446" providerId="Windows Live" clId="Web-{B1FF075D-221F-F04C-DFC1-EE256452FDA2}" dt="2024-11-06T12:06:56.309" v="52"/>
          <ac:grpSpMkLst>
            <pc:docMk/>
            <pc:sldMk cId="0" sldId="261"/>
            <ac:grpSpMk id="389" creationId="{00000000-0000-0000-0000-000000000000}"/>
          </ac:grpSpMkLst>
        </pc:grpChg>
        <pc:grpChg chg="del">
          <ac:chgData name="t nh" userId="94e9227e39543446" providerId="Windows Live" clId="Web-{B1FF075D-221F-F04C-DFC1-EE256452FDA2}" dt="2024-11-06T12:06:56.309" v="51"/>
          <ac:grpSpMkLst>
            <pc:docMk/>
            <pc:sldMk cId="0" sldId="261"/>
            <ac:grpSpMk id="392" creationId="{00000000-0000-0000-0000-000000000000}"/>
          </ac:grpSpMkLst>
        </pc:grpChg>
        <pc:grpChg chg="del">
          <ac:chgData name="t nh" userId="94e9227e39543446" providerId="Windows Live" clId="Web-{B1FF075D-221F-F04C-DFC1-EE256452FDA2}" dt="2024-11-06T12:06:56.309" v="50"/>
          <ac:grpSpMkLst>
            <pc:docMk/>
            <pc:sldMk cId="0" sldId="261"/>
            <ac:grpSpMk id="395" creationId="{00000000-0000-0000-0000-000000000000}"/>
          </ac:grpSpMkLst>
        </pc:grpChg>
        <pc:grpChg chg="del">
          <ac:chgData name="t nh" userId="94e9227e39543446" providerId="Windows Live" clId="Web-{B1FF075D-221F-F04C-DFC1-EE256452FDA2}" dt="2024-11-06T12:06:56.309" v="49"/>
          <ac:grpSpMkLst>
            <pc:docMk/>
            <pc:sldMk cId="0" sldId="261"/>
            <ac:grpSpMk id="398" creationId="{00000000-0000-0000-0000-000000000000}"/>
          </ac:grpSpMkLst>
        </pc:grpChg>
        <pc:grpChg chg="del">
          <ac:chgData name="t nh" userId="94e9227e39543446" providerId="Windows Live" clId="Web-{B1FF075D-221F-F04C-DFC1-EE256452FDA2}" dt="2024-11-06T12:06:56.309" v="48"/>
          <ac:grpSpMkLst>
            <pc:docMk/>
            <pc:sldMk cId="0" sldId="261"/>
            <ac:grpSpMk id="401" creationId="{00000000-0000-0000-0000-000000000000}"/>
          </ac:grpSpMkLst>
        </pc:grpChg>
        <pc:grpChg chg="del">
          <ac:chgData name="t nh" userId="94e9227e39543446" providerId="Windows Live" clId="Web-{B1FF075D-221F-F04C-DFC1-EE256452FDA2}" dt="2024-11-06T12:06:56.309" v="47"/>
          <ac:grpSpMkLst>
            <pc:docMk/>
            <pc:sldMk cId="0" sldId="261"/>
            <ac:grpSpMk id="404" creationId="{00000000-0000-0000-0000-000000000000}"/>
          </ac:grpSpMkLst>
        </pc:grpChg>
        <pc:grpChg chg="del">
          <ac:chgData name="t nh" userId="94e9227e39543446" providerId="Windows Live" clId="Web-{B1FF075D-221F-F04C-DFC1-EE256452FDA2}" dt="2024-11-06T12:06:56.294" v="28"/>
          <ac:grpSpMkLst>
            <pc:docMk/>
            <pc:sldMk cId="0" sldId="261"/>
            <ac:grpSpMk id="426" creationId="{00000000-0000-0000-0000-000000000000}"/>
          </ac:grpSpMkLst>
        </pc:grpChg>
        <pc:picChg chg="add mod">
          <ac:chgData name="t nh" userId="94e9227e39543446" providerId="Windows Live" clId="Web-{B1FF075D-221F-F04C-DFC1-EE256452FDA2}" dt="2024-11-06T12:12:20.665" v="63" actId="1076"/>
          <ac:picMkLst>
            <pc:docMk/>
            <pc:sldMk cId="0" sldId="261"/>
            <ac:picMk id="2" creationId="{CDF314E1-AD85-148F-C4F8-3D60C33BDFC6}"/>
          </ac:picMkLst>
        </pc:picChg>
        <pc:cxnChg chg="del mod">
          <ac:chgData name="t nh" userId="94e9227e39543446" providerId="Windows Live" clId="Web-{B1FF075D-221F-F04C-DFC1-EE256452FDA2}" dt="2024-11-06T12:06:56.294" v="34"/>
          <ac:cxnSpMkLst>
            <pc:docMk/>
            <pc:sldMk cId="0" sldId="261"/>
            <ac:cxnSpMk id="420" creationId="{00000000-0000-0000-0000-000000000000}"/>
          </ac:cxnSpMkLst>
        </pc:cxnChg>
        <pc:cxnChg chg="del mod">
          <ac:chgData name="t nh" userId="94e9227e39543446" providerId="Windows Live" clId="Web-{B1FF075D-221F-F04C-DFC1-EE256452FDA2}" dt="2024-11-06T12:06:56.294" v="33"/>
          <ac:cxnSpMkLst>
            <pc:docMk/>
            <pc:sldMk cId="0" sldId="261"/>
            <ac:cxnSpMk id="421" creationId="{00000000-0000-0000-0000-000000000000}"/>
          </ac:cxnSpMkLst>
        </pc:cxnChg>
        <pc:cxnChg chg="del mod">
          <ac:chgData name="t nh" userId="94e9227e39543446" providerId="Windows Live" clId="Web-{B1FF075D-221F-F04C-DFC1-EE256452FDA2}" dt="2024-11-06T12:06:56.294" v="32"/>
          <ac:cxnSpMkLst>
            <pc:docMk/>
            <pc:sldMk cId="0" sldId="261"/>
            <ac:cxnSpMk id="422" creationId="{00000000-0000-0000-0000-000000000000}"/>
          </ac:cxnSpMkLst>
        </pc:cxnChg>
        <pc:cxnChg chg="del mod">
          <ac:chgData name="t nh" userId="94e9227e39543446" providerId="Windows Live" clId="Web-{B1FF075D-221F-F04C-DFC1-EE256452FDA2}" dt="2024-11-06T12:06:56.294" v="31"/>
          <ac:cxnSpMkLst>
            <pc:docMk/>
            <pc:sldMk cId="0" sldId="261"/>
            <ac:cxnSpMk id="423" creationId="{00000000-0000-0000-0000-000000000000}"/>
          </ac:cxnSpMkLst>
        </pc:cxnChg>
        <pc:cxnChg chg="del mod">
          <ac:chgData name="t nh" userId="94e9227e39543446" providerId="Windows Live" clId="Web-{B1FF075D-221F-F04C-DFC1-EE256452FDA2}" dt="2024-11-06T12:06:56.294" v="30"/>
          <ac:cxnSpMkLst>
            <pc:docMk/>
            <pc:sldMk cId="0" sldId="261"/>
            <ac:cxnSpMk id="424" creationId="{00000000-0000-0000-0000-000000000000}"/>
          </ac:cxnSpMkLst>
        </pc:cxnChg>
        <pc:cxnChg chg="del mod">
          <ac:chgData name="t nh" userId="94e9227e39543446" providerId="Windows Live" clId="Web-{B1FF075D-221F-F04C-DFC1-EE256452FDA2}" dt="2024-11-06T12:06:56.294" v="29"/>
          <ac:cxnSpMkLst>
            <pc:docMk/>
            <pc:sldMk cId="0" sldId="261"/>
            <ac:cxnSpMk id="425" creationId="{00000000-0000-0000-0000-000000000000}"/>
          </ac:cxnSpMkLst>
        </pc:cxnChg>
      </pc:sldChg>
      <pc:sldChg chg="addSp delSp modSp ord">
        <pc:chgData name="t nh" userId="94e9227e39543446" providerId="Windows Live" clId="Web-{B1FF075D-221F-F04C-DFC1-EE256452FDA2}" dt="2024-11-06T12:33:18.682" v="225" actId="20577"/>
        <pc:sldMkLst>
          <pc:docMk/>
          <pc:sldMk cId="0" sldId="262"/>
        </pc:sldMkLst>
        <pc:spChg chg="add mod">
          <ac:chgData name="t nh" userId="94e9227e39543446" providerId="Windows Live" clId="Web-{B1FF075D-221F-F04C-DFC1-EE256452FDA2}" dt="2024-11-06T12:33:18.682" v="225" actId="20577"/>
          <ac:spMkLst>
            <pc:docMk/>
            <pc:sldMk cId="0" sldId="262"/>
            <ac:spMk id="3" creationId="{7BFA776F-F85E-C032-2237-4B9677A3ACC9}"/>
          </ac:spMkLst>
        </pc:spChg>
        <pc:spChg chg="mod">
          <ac:chgData name="t nh" userId="94e9227e39543446" providerId="Windows Live" clId="Web-{B1FF075D-221F-F04C-DFC1-EE256452FDA2}" dt="2024-11-06T12:21:04.529" v="129" actId="1076"/>
          <ac:spMkLst>
            <pc:docMk/>
            <pc:sldMk cId="0" sldId="262"/>
            <ac:spMk id="437" creationId="{00000000-0000-0000-0000-000000000000}"/>
          </ac:spMkLst>
        </pc:spChg>
        <pc:spChg chg="del">
          <ac:chgData name="t nh" userId="94e9227e39543446" providerId="Windows Live" clId="Web-{B1FF075D-221F-F04C-DFC1-EE256452FDA2}" dt="2024-11-06T12:19:31.666" v="112"/>
          <ac:spMkLst>
            <pc:docMk/>
            <pc:sldMk cId="0" sldId="262"/>
            <ac:spMk id="439" creationId="{00000000-0000-0000-0000-000000000000}"/>
          </ac:spMkLst>
        </pc:spChg>
        <pc:spChg chg="del">
          <ac:chgData name="t nh" userId="94e9227e39543446" providerId="Windows Live" clId="Web-{B1FF075D-221F-F04C-DFC1-EE256452FDA2}" dt="2024-11-06T12:19:31.666" v="110"/>
          <ac:spMkLst>
            <pc:docMk/>
            <pc:sldMk cId="0" sldId="262"/>
            <ac:spMk id="440" creationId="{00000000-0000-0000-0000-000000000000}"/>
          </ac:spMkLst>
        </pc:spChg>
        <pc:spChg chg="del">
          <ac:chgData name="t nh" userId="94e9227e39543446" providerId="Windows Live" clId="Web-{B1FF075D-221F-F04C-DFC1-EE256452FDA2}" dt="2024-11-06T12:19:31.682" v="121"/>
          <ac:spMkLst>
            <pc:docMk/>
            <pc:sldMk cId="0" sldId="262"/>
            <ac:spMk id="441" creationId="{00000000-0000-0000-0000-000000000000}"/>
          </ac:spMkLst>
        </pc:spChg>
        <pc:spChg chg="del">
          <ac:chgData name="t nh" userId="94e9227e39543446" providerId="Windows Live" clId="Web-{B1FF075D-221F-F04C-DFC1-EE256452FDA2}" dt="2024-11-06T12:19:31.682" v="120"/>
          <ac:spMkLst>
            <pc:docMk/>
            <pc:sldMk cId="0" sldId="262"/>
            <ac:spMk id="442" creationId="{00000000-0000-0000-0000-000000000000}"/>
          </ac:spMkLst>
        </pc:spChg>
        <pc:spChg chg="del">
          <ac:chgData name="t nh" userId="94e9227e39543446" providerId="Windows Live" clId="Web-{B1FF075D-221F-F04C-DFC1-EE256452FDA2}" dt="2024-11-06T12:19:31.682" v="119"/>
          <ac:spMkLst>
            <pc:docMk/>
            <pc:sldMk cId="0" sldId="262"/>
            <ac:spMk id="443" creationId="{00000000-0000-0000-0000-000000000000}"/>
          </ac:spMkLst>
        </pc:spChg>
        <pc:spChg chg="del">
          <ac:chgData name="t nh" userId="94e9227e39543446" providerId="Windows Live" clId="Web-{B1FF075D-221F-F04C-DFC1-EE256452FDA2}" dt="2024-11-06T12:19:31.682" v="118"/>
          <ac:spMkLst>
            <pc:docMk/>
            <pc:sldMk cId="0" sldId="262"/>
            <ac:spMk id="444" creationId="{00000000-0000-0000-0000-000000000000}"/>
          </ac:spMkLst>
        </pc:spChg>
        <pc:spChg chg="del">
          <ac:chgData name="t nh" userId="94e9227e39543446" providerId="Windows Live" clId="Web-{B1FF075D-221F-F04C-DFC1-EE256452FDA2}" dt="2024-11-06T12:19:31.682" v="117"/>
          <ac:spMkLst>
            <pc:docMk/>
            <pc:sldMk cId="0" sldId="262"/>
            <ac:spMk id="445" creationId="{00000000-0000-0000-0000-000000000000}"/>
          </ac:spMkLst>
        </pc:spChg>
        <pc:spChg chg="del">
          <ac:chgData name="t nh" userId="94e9227e39543446" providerId="Windows Live" clId="Web-{B1FF075D-221F-F04C-DFC1-EE256452FDA2}" dt="2024-11-06T12:19:31.682" v="116"/>
          <ac:spMkLst>
            <pc:docMk/>
            <pc:sldMk cId="0" sldId="262"/>
            <ac:spMk id="446" creationId="{00000000-0000-0000-0000-000000000000}"/>
          </ac:spMkLst>
        </pc:spChg>
        <pc:spChg chg="del">
          <ac:chgData name="t nh" userId="94e9227e39543446" providerId="Windows Live" clId="Web-{B1FF075D-221F-F04C-DFC1-EE256452FDA2}" dt="2024-11-06T12:19:31.682" v="115"/>
          <ac:spMkLst>
            <pc:docMk/>
            <pc:sldMk cId="0" sldId="262"/>
            <ac:spMk id="447" creationId="{00000000-0000-0000-0000-000000000000}"/>
          </ac:spMkLst>
        </pc:spChg>
        <pc:spChg chg="del">
          <ac:chgData name="t nh" userId="94e9227e39543446" providerId="Windows Live" clId="Web-{B1FF075D-221F-F04C-DFC1-EE256452FDA2}" dt="2024-11-06T12:19:31.666" v="114"/>
          <ac:spMkLst>
            <pc:docMk/>
            <pc:sldMk cId="0" sldId="262"/>
            <ac:spMk id="448" creationId="{00000000-0000-0000-0000-000000000000}"/>
          </ac:spMkLst>
        </pc:spChg>
        <pc:spChg chg="del">
          <ac:chgData name="t nh" userId="94e9227e39543446" providerId="Windows Live" clId="Web-{B1FF075D-221F-F04C-DFC1-EE256452FDA2}" dt="2024-11-06T12:19:31.666" v="113"/>
          <ac:spMkLst>
            <pc:docMk/>
            <pc:sldMk cId="0" sldId="262"/>
            <ac:spMk id="449" creationId="{00000000-0000-0000-0000-000000000000}"/>
          </ac:spMkLst>
        </pc:spChg>
        <pc:spChg chg="del">
          <ac:chgData name="t nh" userId="94e9227e39543446" providerId="Windows Live" clId="Web-{B1FF075D-221F-F04C-DFC1-EE256452FDA2}" dt="2024-11-06T12:19:31.666" v="111"/>
          <ac:spMkLst>
            <pc:docMk/>
            <pc:sldMk cId="0" sldId="262"/>
            <ac:spMk id="450" creationId="{00000000-0000-0000-0000-000000000000}"/>
          </ac:spMkLst>
        </pc:spChg>
        <pc:spChg chg="del">
          <ac:chgData name="t nh" userId="94e9227e39543446" providerId="Windows Live" clId="Web-{B1FF075D-221F-F04C-DFC1-EE256452FDA2}" dt="2024-11-06T12:19:31.650" v="106"/>
          <ac:spMkLst>
            <pc:docMk/>
            <pc:sldMk cId="0" sldId="262"/>
            <ac:spMk id="454" creationId="{00000000-0000-0000-0000-000000000000}"/>
          </ac:spMkLst>
        </pc:spChg>
        <pc:grpChg chg="del">
          <ac:chgData name="t nh" userId="94e9227e39543446" providerId="Windows Live" clId="Web-{B1FF075D-221F-F04C-DFC1-EE256452FDA2}" dt="2024-11-06T12:19:31.650" v="105"/>
          <ac:grpSpMkLst>
            <pc:docMk/>
            <pc:sldMk cId="0" sldId="262"/>
            <ac:grpSpMk id="455" creationId="{00000000-0000-0000-0000-000000000000}"/>
          </ac:grpSpMkLst>
        </pc:grpChg>
        <pc:picChg chg="add mod">
          <ac:chgData name="t nh" userId="94e9227e39543446" providerId="Windows Live" clId="Web-{B1FF075D-221F-F04C-DFC1-EE256452FDA2}" dt="2024-11-06T12:21:13.498" v="131" actId="1076"/>
          <ac:picMkLst>
            <pc:docMk/>
            <pc:sldMk cId="0" sldId="262"/>
            <ac:picMk id="2" creationId="{8D77F00C-F1E7-30D5-4179-5A99B5682F1C}"/>
          </ac:picMkLst>
        </pc:picChg>
        <pc:cxnChg chg="del mod">
          <ac:chgData name="t nh" userId="94e9227e39543446" providerId="Windows Live" clId="Web-{B1FF075D-221F-F04C-DFC1-EE256452FDA2}" dt="2024-11-06T12:19:31.682" v="122"/>
          <ac:cxnSpMkLst>
            <pc:docMk/>
            <pc:sldMk cId="0" sldId="262"/>
            <ac:cxnSpMk id="438" creationId="{00000000-0000-0000-0000-000000000000}"/>
          </ac:cxnSpMkLst>
        </pc:cxnChg>
        <pc:cxnChg chg="del mod">
          <ac:chgData name="t nh" userId="94e9227e39543446" providerId="Windows Live" clId="Web-{B1FF075D-221F-F04C-DFC1-EE256452FDA2}" dt="2024-11-06T12:19:31.650" v="109"/>
          <ac:cxnSpMkLst>
            <pc:docMk/>
            <pc:sldMk cId="0" sldId="262"/>
            <ac:cxnSpMk id="451" creationId="{00000000-0000-0000-0000-000000000000}"/>
          </ac:cxnSpMkLst>
        </pc:cxnChg>
        <pc:cxnChg chg="del mod">
          <ac:chgData name="t nh" userId="94e9227e39543446" providerId="Windows Live" clId="Web-{B1FF075D-221F-F04C-DFC1-EE256452FDA2}" dt="2024-11-06T12:19:31.650" v="108"/>
          <ac:cxnSpMkLst>
            <pc:docMk/>
            <pc:sldMk cId="0" sldId="262"/>
            <ac:cxnSpMk id="452" creationId="{00000000-0000-0000-0000-000000000000}"/>
          </ac:cxnSpMkLst>
        </pc:cxnChg>
        <pc:cxnChg chg="del mod">
          <ac:chgData name="t nh" userId="94e9227e39543446" providerId="Windows Live" clId="Web-{B1FF075D-221F-F04C-DFC1-EE256452FDA2}" dt="2024-11-06T12:19:31.650" v="107"/>
          <ac:cxnSpMkLst>
            <pc:docMk/>
            <pc:sldMk cId="0" sldId="262"/>
            <ac:cxnSpMk id="453" creationId="{00000000-0000-0000-0000-000000000000}"/>
          </ac:cxnSpMkLst>
        </pc:cxnChg>
      </pc:sldChg>
      <pc:sldChg chg="addSp">
        <pc:chgData name="t nh" userId="94e9227e39543446" providerId="Windows Live" clId="Web-{B1FF075D-221F-F04C-DFC1-EE256452FDA2}" dt="2024-11-06T12:31:01.864" v="223"/>
        <pc:sldMkLst>
          <pc:docMk/>
          <pc:sldMk cId="0" sldId="266"/>
        </pc:sldMkLst>
        <pc:spChg chg="add">
          <ac:chgData name="t nh" userId="94e9227e39543446" providerId="Windows Live" clId="Web-{B1FF075D-221F-F04C-DFC1-EE256452FDA2}" dt="2024-11-06T12:31:01.864" v="223"/>
          <ac:spMkLst>
            <pc:docMk/>
            <pc:sldMk cId="0" sldId="266"/>
            <ac:spMk id="3" creationId="{F7F4A791-D84E-F57F-BACF-92B8033110CB}"/>
          </ac:spMkLst>
        </pc:spChg>
      </pc:sldChg>
      <pc:sldChg chg="modSp">
        <pc:chgData name="t nh" userId="94e9227e39543446" providerId="Windows Live" clId="Web-{B1FF075D-221F-F04C-DFC1-EE256452FDA2}" dt="2024-11-06T12:34:12.356" v="230" actId="20577"/>
        <pc:sldMkLst>
          <pc:docMk/>
          <pc:sldMk cId="0" sldId="269"/>
        </pc:sldMkLst>
        <pc:spChg chg="mod">
          <ac:chgData name="t nh" userId="94e9227e39543446" providerId="Windows Live" clId="Web-{B1FF075D-221F-F04C-DFC1-EE256452FDA2}" dt="2024-11-06T12:34:12.356" v="230" actId="20577"/>
          <ac:spMkLst>
            <pc:docMk/>
            <pc:sldMk cId="0" sldId="269"/>
            <ac:spMk id="7" creationId="{FB297CDD-F020-B979-5579-0B3034BA4211}"/>
          </ac:spMkLst>
        </pc:spChg>
      </pc:sldChg>
      <pc:sldChg chg="addSp modSp add replId">
        <pc:chgData name="t nh" userId="94e9227e39543446" providerId="Windows Live" clId="Web-{B1FF075D-221F-F04C-DFC1-EE256452FDA2}" dt="2024-11-06T12:30:58.786" v="222" actId="20577"/>
        <pc:sldMkLst>
          <pc:docMk/>
          <pc:sldMk cId="3113336689" sldId="299"/>
        </pc:sldMkLst>
        <pc:spChg chg="add mod">
          <ac:chgData name="t nh" userId="94e9227e39543446" providerId="Windows Live" clId="Web-{B1FF075D-221F-F04C-DFC1-EE256452FDA2}" dt="2024-11-06T12:30:41.363" v="220" actId="20577"/>
          <ac:spMkLst>
            <pc:docMk/>
            <pc:sldMk cId="3113336689" sldId="299"/>
            <ac:spMk id="2" creationId="{64388F6A-C8D5-DDCB-9AD6-CB09356AE0EE}"/>
          </ac:spMkLst>
        </pc:spChg>
        <pc:spChg chg="mod">
          <ac:chgData name="t nh" userId="94e9227e39543446" providerId="Windows Live" clId="Web-{B1FF075D-221F-F04C-DFC1-EE256452FDA2}" dt="2024-11-06T12:28:09.936" v="170" actId="20577"/>
          <ac:spMkLst>
            <pc:docMk/>
            <pc:sldMk cId="3113336689" sldId="299"/>
            <ac:spMk id="544" creationId="{00000000-0000-0000-0000-000000000000}"/>
          </ac:spMkLst>
        </pc:spChg>
        <pc:spChg chg="mod">
          <ac:chgData name="t nh" userId="94e9227e39543446" providerId="Windows Live" clId="Web-{B1FF075D-221F-F04C-DFC1-EE256452FDA2}" dt="2024-11-06T12:30:58.786" v="222" actId="20577"/>
          <ac:spMkLst>
            <pc:docMk/>
            <pc:sldMk cId="3113336689" sldId="299"/>
            <ac:spMk id="55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29c8167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d29c8167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d9fe3b41df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d9fe3b41df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d9fe3b41df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d9fe3b41df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d9fe3b41df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d9fe3b41df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d9fe3b41df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d9fe3b41d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d9fe3b41df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d9fe3b41df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d9fe3b41df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d9fe3b41df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da7da5b01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da7da5b01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d9fe3b41df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d9fe3b41d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d294afe24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d294afe24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d294afe249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d294afe249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d294afe249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d294afe24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d9fe3b41d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d9fe3b41d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d9fe3b41df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d9fe3b41df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d9fe3b41df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d9fe3b41d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84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d294afe249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d294afe24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42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302875"/>
            <a:ext cx="4578900" cy="21282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431125"/>
            <a:ext cx="457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176475"/>
            <a:ext cx="9405000" cy="5320025"/>
            <a:chOff x="0" y="-176475"/>
            <a:chExt cx="9405000" cy="5320025"/>
          </a:xfrm>
        </p:grpSpPr>
        <p:grpSp>
          <p:nvGrpSpPr>
            <p:cNvPr id="12" name="Google Shape;12;p2"/>
            <p:cNvGrpSpPr/>
            <p:nvPr/>
          </p:nvGrpSpPr>
          <p:grpSpPr>
            <a:xfrm>
              <a:off x="0" y="-176475"/>
              <a:ext cx="2226100" cy="874800"/>
              <a:chOff x="0" y="-176475"/>
              <a:chExt cx="2226100" cy="874800"/>
            </a:xfrm>
          </p:grpSpPr>
          <p:sp>
            <p:nvSpPr>
              <p:cNvPr id="13" name="Google Shape;13;p2"/>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 name="Google Shape;14;p2"/>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5" name="Google Shape;15;p2"/>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6" name="Google Shape;16;p2"/>
            <p:cNvGrpSpPr/>
            <p:nvPr/>
          </p:nvGrpSpPr>
          <p:grpSpPr>
            <a:xfrm>
              <a:off x="7354500" y="4621550"/>
              <a:ext cx="2050500" cy="522000"/>
              <a:chOff x="7354500" y="4621550"/>
              <a:chExt cx="2050500" cy="522000"/>
            </a:xfrm>
          </p:grpSpPr>
          <p:sp>
            <p:nvSpPr>
              <p:cNvPr id="17" name="Google Shape;17;p2"/>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8" name="Google Shape;18;p2"/>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9" name="Google Shape;19;p2"/>
              <p:cNvCxnSpPr>
                <a:endCxn id="17"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261000" y="0"/>
            <a:ext cx="5260250" cy="5319900"/>
            <a:chOff x="-261000" y="0"/>
            <a:chExt cx="5260250" cy="5319900"/>
          </a:xfrm>
        </p:grpSpPr>
        <p:grpSp>
          <p:nvGrpSpPr>
            <p:cNvPr id="113" name="Google Shape;113;p11"/>
            <p:cNvGrpSpPr/>
            <p:nvPr/>
          </p:nvGrpSpPr>
          <p:grpSpPr>
            <a:xfrm>
              <a:off x="2773150" y="4445100"/>
              <a:ext cx="2226100" cy="874800"/>
              <a:chOff x="2773150" y="4445100"/>
              <a:chExt cx="2226100" cy="874800"/>
            </a:xfrm>
          </p:grpSpPr>
          <p:sp>
            <p:nvSpPr>
              <p:cNvPr id="114" name="Google Shape;114;p11"/>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15" name="Google Shape;115;p11"/>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16" name="Google Shape;116;p11"/>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17" name="Google Shape;117;p11"/>
            <p:cNvGrpSpPr/>
            <p:nvPr/>
          </p:nvGrpSpPr>
          <p:grpSpPr>
            <a:xfrm>
              <a:off x="-261000" y="0"/>
              <a:ext cx="2050500" cy="522000"/>
              <a:chOff x="-261000" y="0"/>
              <a:chExt cx="2050500" cy="522000"/>
            </a:xfrm>
          </p:grpSpPr>
          <p:sp>
            <p:nvSpPr>
              <p:cNvPr id="118" name="Google Shape;118;p11"/>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19" name="Google Shape;119;p11"/>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20" name="Google Shape;120;p11"/>
              <p:cNvCxnSpPr>
                <a:endCxn id="118"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 name="Google Shape;124;p13"/>
          <p:cNvGrpSpPr/>
          <p:nvPr/>
        </p:nvGrpSpPr>
        <p:grpSpPr>
          <a:xfrm>
            <a:off x="0" y="-451278"/>
            <a:ext cx="9586025" cy="6040428"/>
            <a:chOff x="0" y="-451278"/>
            <a:chExt cx="9586025" cy="6040428"/>
          </a:xfrm>
        </p:grpSpPr>
        <p:grpSp>
          <p:nvGrpSpPr>
            <p:cNvPr id="125" name="Google Shape;125;p13"/>
            <p:cNvGrpSpPr/>
            <p:nvPr/>
          </p:nvGrpSpPr>
          <p:grpSpPr>
            <a:xfrm>
              <a:off x="0" y="4351950"/>
              <a:ext cx="1789500" cy="1237200"/>
              <a:chOff x="0" y="4351950"/>
              <a:chExt cx="1789500" cy="1237200"/>
            </a:xfrm>
          </p:grpSpPr>
          <p:sp>
            <p:nvSpPr>
              <p:cNvPr id="126" name="Google Shape;126;p13"/>
              <p:cNvSpPr/>
              <p:nvPr/>
            </p:nvSpPr>
            <p:spPr>
              <a:xfrm>
                <a:off x="1528500" y="4776525"/>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27" name="Google Shape;127;p13"/>
              <p:cNvSpPr/>
              <p:nvPr/>
            </p:nvSpPr>
            <p:spPr>
              <a:xfrm rot="5400000">
                <a:off x="-261000" y="4840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28" name="Google Shape;128;p13"/>
              <p:cNvCxnSpPr/>
              <p:nvPr/>
            </p:nvCxnSpPr>
            <p:spPr>
              <a:xfrm>
                <a:off x="0" y="49070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29" name="Google Shape;129;p13"/>
            <p:cNvGrpSpPr/>
            <p:nvPr/>
          </p:nvGrpSpPr>
          <p:grpSpPr>
            <a:xfrm>
              <a:off x="8711225" y="0"/>
              <a:ext cx="874800" cy="874800"/>
              <a:chOff x="8711225" y="0"/>
              <a:chExt cx="874800" cy="874800"/>
            </a:xfrm>
          </p:grpSpPr>
          <p:sp>
            <p:nvSpPr>
              <p:cNvPr id="130" name="Google Shape;130;p13"/>
              <p:cNvSpPr/>
              <p:nvPr/>
            </p:nvSpPr>
            <p:spPr>
              <a:xfrm>
                <a:off x="8711225" y="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31" name="Google Shape;131;p13"/>
              <p:cNvSpPr/>
              <p:nvPr/>
            </p:nvSpPr>
            <p:spPr>
              <a:xfrm>
                <a:off x="8887625" y="176400"/>
                <a:ext cx="522000" cy="522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32" name="Google Shape;132;p13"/>
              <p:cNvCxnSpPr>
                <a:stCxn id="130" idx="2"/>
                <a:endCxn id="130" idx="6"/>
              </p:cNvCxnSpPr>
              <p:nvPr/>
            </p:nvCxnSpPr>
            <p:spPr>
              <a:xfrm>
                <a:off x="8711225" y="437400"/>
                <a:ext cx="874800" cy="0"/>
              </a:xfrm>
              <a:prstGeom prst="straightConnector1">
                <a:avLst/>
              </a:prstGeom>
              <a:noFill/>
              <a:ln w="19050" cap="flat" cmpd="sng">
                <a:solidFill>
                  <a:schemeClr val="dk1"/>
                </a:solidFill>
                <a:prstDash val="solid"/>
                <a:round/>
                <a:headEnd type="none" w="med" len="med"/>
                <a:tailEnd type="none" w="med" len="med"/>
              </a:ln>
            </p:spPr>
          </p:cxnSp>
        </p:grpSp>
        <p:grpSp>
          <p:nvGrpSpPr>
            <p:cNvPr id="133" name="Google Shape;133;p13"/>
            <p:cNvGrpSpPr/>
            <p:nvPr/>
          </p:nvGrpSpPr>
          <p:grpSpPr>
            <a:xfrm>
              <a:off x="0" y="-451278"/>
              <a:ext cx="874800" cy="1023176"/>
              <a:chOff x="0" y="-451278"/>
              <a:chExt cx="874800" cy="1023176"/>
            </a:xfrm>
          </p:grpSpPr>
          <p:sp>
            <p:nvSpPr>
              <p:cNvPr id="134" name="Google Shape;134;p13"/>
              <p:cNvSpPr/>
              <p:nvPr/>
            </p:nvSpPr>
            <p:spPr>
              <a:xfrm>
                <a:off x="266050" y="229298"/>
                <a:ext cx="342600" cy="34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35" name="Google Shape;135;p13"/>
              <p:cNvSpPr/>
              <p:nvPr/>
            </p:nvSpPr>
            <p:spPr>
              <a:xfrm>
                <a:off x="0" y="-451278"/>
                <a:ext cx="874800" cy="87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8" name="Google Shape;138;p14"/>
          <p:cNvGrpSpPr/>
          <p:nvPr/>
        </p:nvGrpSpPr>
        <p:grpSpPr>
          <a:xfrm>
            <a:off x="227100" y="-187650"/>
            <a:ext cx="8916900" cy="5331250"/>
            <a:chOff x="227100" y="-187650"/>
            <a:chExt cx="8916900" cy="5331250"/>
          </a:xfrm>
        </p:grpSpPr>
        <p:grpSp>
          <p:nvGrpSpPr>
            <p:cNvPr id="139" name="Google Shape;139;p14"/>
            <p:cNvGrpSpPr/>
            <p:nvPr/>
          </p:nvGrpSpPr>
          <p:grpSpPr>
            <a:xfrm>
              <a:off x="7354500" y="4621600"/>
              <a:ext cx="1789501" cy="522000"/>
              <a:chOff x="7354500" y="4621600"/>
              <a:chExt cx="1789501" cy="522000"/>
            </a:xfrm>
          </p:grpSpPr>
          <p:sp>
            <p:nvSpPr>
              <p:cNvPr id="140" name="Google Shape;140;p14"/>
              <p:cNvSpPr/>
              <p:nvPr/>
            </p:nvSpPr>
            <p:spPr>
              <a:xfrm>
                <a:off x="7354500" y="4621600"/>
                <a:ext cx="522000" cy="5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1" name="Google Shape;141;p14"/>
              <p:cNvSpPr/>
              <p:nvPr/>
            </p:nvSpPr>
            <p:spPr>
              <a:xfrm>
                <a:off x="748492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2" name="Google Shape;142;p14"/>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43" name="Google Shape;143;p14"/>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44" name="Google Shape;144;p14"/>
            <p:cNvGrpSpPr/>
            <p:nvPr/>
          </p:nvGrpSpPr>
          <p:grpSpPr>
            <a:xfrm>
              <a:off x="227100" y="-187650"/>
              <a:ext cx="261000" cy="1977150"/>
              <a:chOff x="227100" y="-187650"/>
              <a:chExt cx="261000" cy="1977150"/>
            </a:xfrm>
          </p:grpSpPr>
          <p:sp>
            <p:nvSpPr>
              <p:cNvPr id="145" name="Google Shape;145;p14"/>
              <p:cNvSpPr/>
              <p:nvPr/>
            </p:nvSpPr>
            <p:spPr>
              <a:xfrm rot="5400000">
                <a:off x="-261000" y="300450"/>
                <a:ext cx="1237200" cy="261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6" name="Google Shape;146;p14"/>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47" name="Google Shape;147;p14"/>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2">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150" name="Google Shape;150;p15"/>
          <p:cNvGrpSpPr/>
          <p:nvPr/>
        </p:nvGrpSpPr>
        <p:grpSpPr>
          <a:xfrm rot="10800000" flipH="1">
            <a:off x="-630975" y="0"/>
            <a:ext cx="9778723" cy="5006554"/>
            <a:chOff x="-630975" y="136950"/>
            <a:chExt cx="9778723" cy="5006554"/>
          </a:xfrm>
        </p:grpSpPr>
        <p:grpSp>
          <p:nvGrpSpPr>
            <p:cNvPr id="151" name="Google Shape;151;p15"/>
            <p:cNvGrpSpPr/>
            <p:nvPr/>
          </p:nvGrpSpPr>
          <p:grpSpPr>
            <a:xfrm rot="5400000">
              <a:off x="7966642" y="3962399"/>
              <a:ext cx="1789512" cy="572700"/>
              <a:chOff x="7354489" y="4596196"/>
              <a:chExt cx="1789512" cy="572700"/>
            </a:xfrm>
          </p:grpSpPr>
          <p:sp>
            <p:nvSpPr>
              <p:cNvPr id="152" name="Google Shape;152;p15"/>
              <p:cNvSpPr/>
              <p:nvPr/>
            </p:nvSpPr>
            <p:spPr>
              <a:xfrm rot="5400000">
                <a:off x="7354489" y="4596196"/>
                <a:ext cx="572700" cy="57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53" name="Google Shape;153;p15"/>
              <p:cNvSpPr/>
              <p:nvPr/>
            </p:nvSpPr>
            <p:spPr>
              <a:xfrm>
                <a:off x="7510325"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54" name="Google Shape;154;p15"/>
              <p:cNvSpPr/>
              <p:nvPr/>
            </p:nvSpPr>
            <p:spPr>
              <a:xfrm>
                <a:off x="8883000" y="4752050"/>
                <a:ext cx="261000" cy="261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55" name="Google Shape;155;p15"/>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56" name="Google Shape;156;p15"/>
            <p:cNvGrpSpPr/>
            <p:nvPr/>
          </p:nvGrpSpPr>
          <p:grpSpPr>
            <a:xfrm rot="-5400000">
              <a:off x="227100" y="-721125"/>
              <a:ext cx="261000" cy="1977150"/>
              <a:chOff x="227100" y="-187650"/>
              <a:chExt cx="261000" cy="1977150"/>
            </a:xfrm>
          </p:grpSpPr>
          <p:sp>
            <p:nvSpPr>
              <p:cNvPr id="157" name="Google Shape;157;p15"/>
              <p:cNvSpPr/>
              <p:nvPr/>
            </p:nvSpPr>
            <p:spPr>
              <a:xfrm rot="5400000">
                <a:off x="-261000" y="3004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58" name="Google Shape;158;p15"/>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59" name="Google Shape;159;p15"/>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2_1">
    <p:spTree>
      <p:nvGrpSpPr>
        <p:cNvPr id="1" name="Shape 160"/>
        <p:cNvGrpSpPr/>
        <p:nvPr/>
      </p:nvGrpSpPr>
      <p:grpSpPr>
        <a:xfrm>
          <a:off x="0" y="0"/>
          <a:ext cx="0" cy="0"/>
          <a:chOff x="0" y="0"/>
          <a:chExt cx="0" cy="0"/>
        </a:xfrm>
      </p:grpSpPr>
      <p:sp>
        <p:nvSpPr>
          <p:cNvPr id="161" name="Google Shape;16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162" name="Google Shape;162;p16"/>
          <p:cNvGrpSpPr/>
          <p:nvPr/>
        </p:nvGrpSpPr>
        <p:grpSpPr>
          <a:xfrm rot="10800000">
            <a:off x="-1" y="0"/>
            <a:ext cx="9850167" cy="5006554"/>
            <a:chOff x="-630975" y="136950"/>
            <a:chExt cx="9850167" cy="5006554"/>
          </a:xfrm>
        </p:grpSpPr>
        <p:grpSp>
          <p:nvGrpSpPr>
            <p:cNvPr id="163" name="Google Shape;163;p16"/>
            <p:cNvGrpSpPr/>
            <p:nvPr/>
          </p:nvGrpSpPr>
          <p:grpSpPr>
            <a:xfrm rot="5400000">
              <a:off x="7966686" y="3890998"/>
              <a:ext cx="1789512" cy="715500"/>
              <a:chOff x="7354488" y="4524752"/>
              <a:chExt cx="1789512" cy="715500"/>
            </a:xfrm>
          </p:grpSpPr>
          <p:sp>
            <p:nvSpPr>
              <p:cNvPr id="164" name="Google Shape;164;p16"/>
              <p:cNvSpPr/>
              <p:nvPr/>
            </p:nvSpPr>
            <p:spPr>
              <a:xfrm rot="5400000">
                <a:off x="7354488" y="4524752"/>
                <a:ext cx="715500" cy="71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65" name="Google Shape;165;p16"/>
              <p:cNvSpPr/>
              <p:nvPr/>
            </p:nvSpPr>
            <p:spPr>
              <a:xfrm>
                <a:off x="7581675"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66" name="Google Shape;166;p16"/>
              <p:cNvSpPr/>
              <p:nvPr/>
            </p:nvSpPr>
            <p:spPr>
              <a:xfrm>
                <a:off x="8883000" y="4752050"/>
                <a:ext cx="261000" cy="261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67" name="Google Shape;167;p16"/>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68" name="Google Shape;168;p16"/>
            <p:cNvGrpSpPr/>
            <p:nvPr/>
          </p:nvGrpSpPr>
          <p:grpSpPr>
            <a:xfrm rot="-5400000">
              <a:off x="227100" y="-721125"/>
              <a:ext cx="261000" cy="1977150"/>
              <a:chOff x="227100" y="-187650"/>
              <a:chExt cx="261000" cy="1977150"/>
            </a:xfrm>
          </p:grpSpPr>
          <p:sp>
            <p:nvSpPr>
              <p:cNvPr id="169" name="Google Shape;169;p16"/>
              <p:cNvSpPr/>
              <p:nvPr/>
            </p:nvSpPr>
            <p:spPr>
              <a:xfrm rot="5400000">
                <a:off x="-261000" y="3004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70" name="Google Shape;170;p16"/>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71" name="Google Shape;171;p16"/>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4" name="Google Shape;174;p17"/>
          <p:cNvSpPr txBox="1">
            <a:spLocks noGrp="1"/>
          </p:cNvSpPr>
          <p:nvPr>
            <p:ph type="body" idx="1"/>
          </p:nvPr>
        </p:nvSpPr>
        <p:spPr>
          <a:xfrm>
            <a:off x="713225" y="1085107"/>
            <a:ext cx="7708500" cy="1024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Hind SemiBold"/>
              <a:buChar char="●"/>
              <a:defRPr/>
            </a:lvl1pPr>
            <a:lvl2pPr marL="914400" lvl="1" indent="-317500" rtl="0">
              <a:lnSpc>
                <a:spcPct val="115000"/>
              </a:lnSpc>
              <a:spcBef>
                <a:spcPts val="100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grpSp>
        <p:nvGrpSpPr>
          <p:cNvPr id="175" name="Google Shape;175;p17"/>
          <p:cNvGrpSpPr/>
          <p:nvPr/>
        </p:nvGrpSpPr>
        <p:grpSpPr>
          <a:xfrm>
            <a:off x="0" y="-3"/>
            <a:ext cx="9405000" cy="5594828"/>
            <a:chOff x="0" y="-3"/>
            <a:chExt cx="9405000" cy="5594828"/>
          </a:xfrm>
        </p:grpSpPr>
        <p:grpSp>
          <p:nvGrpSpPr>
            <p:cNvPr id="176" name="Google Shape;176;p17"/>
            <p:cNvGrpSpPr/>
            <p:nvPr/>
          </p:nvGrpSpPr>
          <p:grpSpPr>
            <a:xfrm rot="10800000" flipH="1">
              <a:off x="7354500" y="-3"/>
              <a:ext cx="2050500" cy="522000"/>
              <a:chOff x="7354500" y="4621550"/>
              <a:chExt cx="2050500" cy="522000"/>
            </a:xfrm>
          </p:grpSpPr>
          <p:sp>
            <p:nvSpPr>
              <p:cNvPr id="177" name="Google Shape;177;p17"/>
              <p:cNvSpPr/>
              <p:nvPr/>
            </p:nvSpPr>
            <p:spPr>
              <a:xfrm>
                <a:off x="8883000" y="4621550"/>
                <a:ext cx="522000" cy="522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78" name="Google Shape;178;p17"/>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79" name="Google Shape;179;p17"/>
              <p:cNvCxnSpPr>
                <a:endCxn id="177"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nvGrpSpPr>
            <p:cNvPr id="180" name="Google Shape;180;p17"/>
            <p:cNvGrpSpPr/>
            <p:nvPr/>
          </p:nvGrpSpPr>
          <p:grpSpPr>
            <a:xfrm rot="10800000" flipH="1">
              <a:off x="0" y="4571649"/>
              <a:ext cx="874800" cy="1023176"/>
              <a:chOff x="0" y="-451278"/>
              <a:chExt cx="874800" cy="1023176"/>
            </a:xfrm>
          </p:grpSpPr>
          <p:sp>
            <p:nvSpPr>
              <p:cNvPr id="181" name="Google Shape;181;p17"/>
              <p:cNvSpPr/>
              <p:nvPr/>
            </p:nvSpPr>
            <p:spPr>
              <a:xfrm>
                <a:off x="266050" y="229298"/>
                <a:ext cx="342600" cy="342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82" name="Google Shape;182;p17"/>
              <p:cNvSpPr/>
              <p:nvPr/>
            </p:nvSpPr>
            <p:spPr>
              <a:xfrm>
                <a:off x="0" y="-451278"/>
                <a:ext cx="874800" cy="87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83"/>
        <p:cNvGrpSpPr/>
        <p:nvPr/>
      </p:nvGrpSpPr>
      <p:grpSpPr>
        <a:xfrm>
          <a:off x="0" y="0"/>
          <a:ext cx="0" cy="0"/>
          <a:chOff x="0" y="0"/>
          <a:chExt cx="0" cy="0"/>
        </a:xfrm>
      </p:grpSpPr>
      <p:sp>
        <p:nvSpPr>
          <p:cNvPr id="184" name="Google Shape;18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5" name="Google Shape;185;p18"/>
          <p:cNvSpPr txBox="1">
            <a:spLocks noGrp="1"/>
          </p:cNvSpPr>
          <p:nvPr>
            <p:ph type="body" idx="1"/>
          </p:nvPr>
        </p:nvSpPr>
        <p:spPr>
          <a:xfrm>
            <a:off x="713225" y="1085107"/>
            <a:ext cx="7708500" cy="959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Hind SemiBold"/>
              <a:buChar char="●"/>
              <a:defRPr/>
            </a:lvl1pPr>
            <a:lvl2pPr marL="914400" lvl="1" indent="-317500" rtl="0">
              <a:lnSpc>
                <a:spcPct val="115000"/>
              </a:lnSpc>
              <a:spcBef>
                <a:spcPts val="100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grpSp>
        <p:nvGrpSpPr>
          <p:cNvPr id="186" name="Google Shape;186;p18"/>
          <p:cNvGrpSpPr/>
          <p:nvPr/>
        </p:nvGrpSpPr>
        <p:grpSpPr>
          <a:xfrm>
            <a:off x="-439000" y="0"/>
            <a:ext cx="9844000" cy="5143550"/>
            <a:chOff x="-439000" y="0"/>
            <a:chExt cx="9844000" cy="5143550"/>
          </a:xfrm>
        </p:grpSpPr>
        <p:grpSp>
          <p:nvGrpSpPr>
            <p:cNvPr id="187" name="Google Shape;187;p18"/>
            <p:cNvGrpSpPr/>
            <p:nvPr/>
          </p:nvGrpSpPr>
          <p:grpSpPr>
            <a:xfrm>
              <a:off x="7354500" y="4621550"/>
              <a:ext cx="2050500" cy="522000"/>
              <a:chOff x="7354500" y="4621550"/>
              <a:chExt cx="2050500" cy="522000"/>
            </a:xfrm>
          </p:grpSpPr>
          <p:sp>
            <p:nvSpPr>
              <p:cNvPr id="188" name="Google Shape;188;p18"/>
              <p:cNvSpPr/>
              <p:nvPr/>
            </p:nvSpPr>
            <p:spPr>
              <a:xfrm>
                <a:off x="8883000" y="4621550"/>
                <a:ext cx="522000" cy="522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89" name="Google Shape;189;p18"/>
              <p:cNvSpPr/>
              <p:nvPr/>
            </p:nvSpPr>
            <p:spPr>
              <a:xfrm>
                <a:off x="7354500" y="4752025"/>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90" name="Google Shape;190;p18"/>
              <p:cNvCxnSpPr>
                <a:endCxn id="188"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nvGrpSpPr>
            <p:cNvPr id="191" name="Google Shape;191;p18"/>
            <p:cNvGrpSpPr/>
            <p:nvPr/>
          </p:nvGrpSpPr>
          <p:grpSpPr>
            <a:xfrm>
              <a:off x="-439000" y="0"/>
              <a:ext cx="874800" cy="874800"/>
              <a:chOff x="8711225" y="0"/>
              <a:chExt cx="874800" cy="874800"/>
            </a:xfrm>
          </p:grpSpPr>
          <p:sp>
            <p:nvSpPr>
              <p:cNvPr id="192" name="Google Shape;192;p18"/>
              <p:cNvSpPr/>
              <p:nvPr/>
            </p:nvSpPr>
            <p:spPr>
              <a:xfrm>
                <a:off x="8711225" y="0"/>
                <a:ext cx="874800" cy="874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93" name="Google Shape;193;p18"/>
              <p:cNvSpPr/>
              <p:nvPr/>
            </p:nvSpPr>
            <p:spPr>
              <a:xfrm>
                <a:off x="8887625" y="176400"/>
                <a:ext cx="522000" cy="5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94" name="Google Shape;194;p18"/>
              <p:cNvCxnSpPr>
                <a:stCxn id="192" idx="2"/>
                <a:endCxn id="192" idx="6"/>
              </p:cNvCxnSpPr>
              <p:nvPr/>
            </p:nvCxnSpPr>
            <p:spPr>
              <a:xfrm>
                <a:off x="8711225" y="437400"/>
                <a:ext cx="8748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95"/>
        <p:cNvGrpSpPr/>
        <p:nvPr/>
      </p:nvGrpSpPr>
      <p:grpSpPr>
        <a:xfrm>
          <a:off x="0" y="0"/>
          <a:ext cx="0" cy="0"/>
          <a:chOff x="0" y="0"/>
          <a:chExt cx="0" cy="0"/>
        </a:xfrm>
      </p:grpSpPr>
      <p:sp>
        <p:nvSpPr>
          <p:cNvPr id="196" name="Google Shape;196;p19"/>
          <p:cNvSpPr txBox="1">
            <a:spLocks noGrp="1"/>
          </p:cNvSpPr>
          <p:nvPr>
            <p:ph type="ctrTitle"/>
          </p:nvPr>
        </p:nvSpPr>
        <p:spPr>
          <a:xfrm>
            <a:off x="4144900" y="585397"/>
            <a:ext cx="4284000" cy="985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97" name="Google Shape;197;p19"/>
          <p:cNvSpPr txBox="1">
            <a:spLocks noGrp="1"/>
          </p:cNvSpPr>
          <p:nvPr>
            <p:ph type="subTitle" idx="1"/>
          </p:nvPr>
        </p:nvSpPr>
        <p:spPr>
          <a:xfrm>
            <a:off x="4144900" y="1458400"/>
            <a:ext cx="4284000" cy="1179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98" name="Google Shape;198;p19"/>
          <p:cNvSpPr txBox="1"/>
          <p:nvPr/>
        </p:nvSpPr>
        <p:spPr>
          <a:xfrm>
            <a:off x="4144900" y="3427364"/>
            <a:ext cx="3955200" cy="738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Hind"/>
                <a:ea typeface="Hind"/>
                <a:cs typeface="Hind"/>
                <a:sym typeface="Hind"/>
              </a:rPr>
              <a:t>CREDITS:</a:t>
            </a:r>
            <a:r>
              <a:rPr lang="en" sz="1200">
                <a:solidFill>
                  <a:schemeClr val="dk1"/>
                </a:solidFill>
                <a:latin typeface="Hind"/>
                <a:ea typeface="Hind"/>
                <a:cs typeface="Hind"/>
                <a:sym typeface="Hind"/>
              </a:rPr>
              <a:t> This presentation template was created by </a:t>
            </a:r>
            <a:r>
              <a:rPr lang="en" sz="1200" b="1">
                <a:solidFill>
                  <a:schemeClr val="dk1"/>
                </a:solidFill>
                <a:uFill>
                  <a:noFill/>
                </a:uFill>
                <a:latin typeface="Hind"/>
                <a:ea typeface="Hind"/>
                <a:cs typeface="Hind"/>
                <a:sym typeface="Hind"/>
                <a:hlinkClick r:id="rId2">
                  <a:extLst>
                    <a:ext uri="{A12FA001-AC4F-418D-AE19-62706E023703}">
                      <ahyp:hlinkClr xmlns:ahyp="http://schemas.microsoft.com/office/drawing/2018/hyperlinkcolor" val="tx"/>
                    </a:ext>
                  </a:extLst>
                </a:hlinkClick>
              </a:rPr>
              <a:t>Slidesgo</a:t>
            </a:r>
            <a:r>
              <a:rPr lang="en" sz="1200">
                <a:solidFill>
                  <a:schemeClr val="dk1"/>
                </a:solidFill>
                <a:latin typeface="Hind"/>
                <a:ea typeface="Hind"/>
                <a:cs typeface="Hind"/>
                <a:sym typeface="Hind"/>
              </a:rPr>
              <a:t>, and includes icons by </a:t>
            </a:r>
            <a:r>
              <a:rPr lang="en" sz="1200" b="1">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Flaticon</a:t>
            </a:r>
            <a:r>
              <a:rPr lang="en" sz="1200">
                <a:solidFill>
                  <a:schemeClr val="dk1"/>
                </a:solidFill>
                <a:latin typeface="Hind"/>
                <a:ea typeface="Hind"/>
                <a:cs typeface="Hind"/>
                <a:sym typeface="Hind"/>
              </a:rPr>
              <a:t>, and infographics &amp; images by </a:t>
            </a:r>
            <a:r>
              <a:rPr lang="en" sz="1200" b="1">
                <a:solidFill>
                  <a:schemeClr val="dk1"/>
                </a:solidFill>
                <a:uFill>
                  <a:noFill/>
                </a:uFill>
                <a:latin typeface="Hind"/>
                <a:ea typeface="Hind"/>
                <a:cs typeface="Hind"/>
                <a:sym typeface="Hind"/>
                <a:hlinkClick r:id="rId4">
                  <a:extLst>
                    <a:ext uri="{A12FA001-AC4F-418D-AE19-62706E023703}">
                      <ahyp:hlinkClr xmlns:ahyp="http://schemas.microsoft.com/office/drawing/2018/hyperlinkcolor" val="tx"/>
                    </a:ext>
                  </a:extLst>
                </a:hlinkClick>
              </a:rPr>
              <a:t>Freepik</a:t>
            </a:r>
            <a:r>
              <a:rPr lang="en" sz="1200">
                <a:solidFill>
                  <a:schemeClr val="dk1"/>
                </a:solidFill>
                <a:latin typeface="Hind"/>
                <a:ea typeface="Hind"/>
                <a:cs typeface="Hind"/>
                <a:sym typeface="Hind"/>
              </a:rPr>
              <a:t> </a:t>
            </a:r>
            <a:endParaRPr sz="1200" b="1">
              <a:solidFill>
                <a:schemeClr val="dk1"/>
              </a:solidFill>
              <a:latin typeface="Hind"/>
              <a:ea typeface="Hind"/>
              <a:cs typeface="Hind"/>
              <a:sym typeface="Hind"/>
            </a:endParaRPr>
          </a:p>
        </p:txBody>
      </p:sp>
      <p:grpSp>
        <p:nvGrpSpPr>
          <p:cNvPr id="199" name="Google Shape;199;p19"/>
          <p:cNvGrpSpPr/>
          <p:nvPr/>
        </p:nvGrpSpPr>
        <p:grpSpPr>
          <a:xfrm>
            <a:off x="-261000" y="-176475"/>
            <a:ext cx="9862200" cy="5319975"/>
            <a:chOff x="-261000" y="-176475"/>
            <a:chExt cx="9862200" cy="5319975"/>
          </a:xfrm>
        </p:grpSpPr>
        <p:grpSp>
          <p:nvGrpSpPr>
            <p:cNvPr id="200" name="Google Shape;200;p19"/>
            <p:cNvGrpSpPr/>
            <p:nvPr/>
          </p:nvGrpSpPr>
          <p:grpSpPr>
            <a:xfrm>
              <a:off x="-261000" y="4621500"/>
              <a:ext cx="2050500" cy="522000"/>
              <a:chOff x="-261000" y="0"/>
              <a:chExt cx="2050500" cy="522000"/>
            </a:xfrm>
          </p:grpSpPr>
          <p:sp>
            <p:nvSpPr>
              <p:cNvPr id="201" name="Google Shape;201;p19"/>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02" name="Google Shape;202;p19"/>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03" name="Google Shape;203;p19"/>
              <p:cNvCxnSpPr>
                <a:endCxn id="201"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nvGrpSpPr>
            <p:cNvPr id="204" name="Google Shape;204;p19"/>
            <p:cNvGrpSpPr/>
            <p:nvPr/>
          </p:nvGrpSpPr>
          <p:grpSpPr>
            <a:xfrm>
              <a:off x="7375100" y="-176475"/>
              <a:ext cx="2226100" cy="874800"/>
              <a:chOff x="0" y="-176475"/>
              <a:chExt cx="2226100" cy="874800"/>
            </a:xfrm>
          </p:grpSpPr>
          <p:sp>
            <p:nvSpPr>
              <p:cNvPr id="205" name="Google Shape;205;p19"/>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06" name="Google Shape;206;p19"/>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07" name="Google Shape;207;p19"/>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8"/>
        <p:cNvGrpSpPr/>
        <p:nvPr/>
      </p:nvGrpSpPr>
      <p:grpSpPr>
        <a:xfrm>
          <a:off x="0" y="0"/>
          <a:ext cx="0" cy="0"/>
          <a:chOff x="0" y="0"/>
          <a:chExt cx="0" cy="0"/>
        </a:xfrm>
      </p:grpSpPr>
      <p:grpSp>
        <p:nvGrpSpPr>
          <p:cNvPr id="209" name="Google Shape;209;p20"/>
          <p:cNvGrpSpPr/>
          <p:nvPr/>
        </p:nvGrpSpPr>
        <p:grpSpPr>
          <a:xfrm rot="10800000" flipH="1">
            <a:off x="0" y="-24075"/>
            <a:ext cx="9405000" cy="5320025"/>
            <a:chOff x="0" y="-176475"/>
            <a:chExt cx="9405000" cy="5320025"/>
          </a:xfrm>
        </p:grpSpPr>
        <p:grpSp>
          <p:nvGrpSpPr>
            <p:cNvPr id="210" name="Google Shape;210;p20"/>
            <p:cNvGrpSpPr/>
            <p:nvPr/>
          </p:nvGrpSpPr>
          <p:grpSpPr>
            <a:xfrm>
              <a:off x="0" y="-176475"/>
              <a:ext cx="2226100" cy="874800"/>
              <a:chOff x="0" y="-176475"/>
              <a:chExt cx="2226100" cy="874800"/>
            </a:xfrm>
          </p:grpSpPr>
          <p:sp>
            <p:nvSpPr>
              <p:cNvPr id="211" name="Google Shape;211;p20"/>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12" name="Google Shape;212;p20"/>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13" name="Google Shape;213;p20"/>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14" name="Google Shape;214;p20"/>
            <p:cNvGrpSpPr/>
            <p:nvPr/>
          </p:nvGrpSpPr>
          <p:grpSpPr>
            <a:xfrm>
              <a:off x="7354500" y="4621550"/>
              <a:ext cx="2050500" cy="522000"/>
              <a:chOff x="7354500" y="4621550"/>
              <a:chExt cx="2050500" cy="522000"/>
            </a:xfrm>
          </p:grpSpPr>
          <p:sp>
            <p:nvSpPr>
              <p:cNvPr id="215" name="Google Shape;215;p20"/>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16" name="Google Shape;216;p20"/>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17" name="Google Shape;217;p20"/>
              <p:cNvCxnSpPr>
                <a:endCxn id="215"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 name="Google Shape;24;p3"/>
          <p:cNvGrpSpPr/>
          <p:nvPr/>
        </p:nvGrpSpPr>
        <p:grpSpPr>
          <a:xfrm>
            <a:off x="0" y="-176475"/>
            <a:ext cx="9405000" cy="5320025"/>
            <a:chOff x="0" y="-176475"/>
            <a:chExt cx="9405000" cy="5320025"/>
          </a:xfrm>
        </p:grpSpPr>
        <p:grpSp>
          <p:nvGrpSpPr>
            <p:cNvPr id="25" name="Google Shape;25;p3"/>
            <p:cNvGrpSpPr/>
            <p:nvPr/>
          </p:nvGrpSpPr>
          <p:grpSpPr>
            <a:xfrm>
              <a:off x="0" y="-176475"/>
              <a:ext cx="2226100" cy="874800"/>
              <a:chOff x="0" y="-176475"/>
              <a:chExt cx="2226100" cy="874800"/>
            </a:xfrm>
          </p:grpSpPr>
          <p:sp>
            <p:nvSpPr>
              <p:cNvPr id="26" name="Google Shape;26;p3"/>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7" name="Google Shape;27;p3"/>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8" name="Google Shape;28;p3"/>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9" name="Google Shape;29;p3"/>
            <p:cNvGrpSpPr/>
            <p:nvPr/>
          </p:nvGrpSpPr>
          <p:grpSpPr>
            <a:xfrm>
              <a:off x="7354500" y="4621550"/>
              <a:ext cx="2050500" cy="522000"/>
              <a:chOff x="7354500" y="4621550"/>
              <a:chExt cx="2050500" cy="522000"/>
            </a:xfrm>
          </p:grpSpPr>
          <p:sp>
            <p:nvSpPr>
              <p:cNvPr id="30" name="Google Shape;30;p3"/>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1" name="Google Shape;31;p3"/>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32" name="Google Shape;32;p3"/>
              <p:cNvCxnSpPr>
                <a:endCxn id="30"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grpSp>
        <p:nvGrpSpPr>
          <p:cNvPr id="219" name="Google Shape;219;p21"/>
          <p:cNvGrpSpPr/>
          <p:nvPr/>
        </p:nvGrpSpPr>
        <p:grpSpPr>
          <a:xfrm rot="10800000" flipH="1">
            <a:off x="227100" y="-187650"/>
            <a:ext cx="8916900" cy="5507599"/>
            <a:chOff x="227100" y="-187650"/>
            <a:chExt cx="8916900" cy="5507599"/>
          </a:xfrm>
        </p:grpSpPr>
        <p:grpSp>
          <p:nvGrpSpPr>
            <p:cNvPr id="220" name="Google Shape;220;p21"/>
            <p:cNvGrpSpPr/>
            <p:nvPr/>
          </p:nvGrpSpPr>
          <p:grpSpPr>
            <a:xfrm>
              <a:off x="7354490" y="4445149"/>
              <a:ext cx="1789510" cy="874800"/>
              <a:chOff x="7354490" y="4445149"/>
              <a:chExt cx="1789510" cy="874800"/>
            </a:xfrm>
          </p:grpSpPr>
          <p:sp>
            <p:nvSpPr>
              <p:cNvPr id="221" name="Google Shape;221;p21"/>
              <p:cNvSpPr/>
              <p:nvPr/>
            </p:nvSpPr>
            <p:spPr>
              <a:xfrm>
                <a:off x="7354490" y="4445149"/>
                <a:ext cx="874800" cy="87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2" name="Google Shape;222;p21"/>
              <p:cNvSpPr/>
              <p:nvPr/>
            </p:nvSpPr>
            <p:spPr>
              <a:xfrm>
                <a:off x="766137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3" name="Google Shape;223;p21"/>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24" name="Google Shape;224;p21"/>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25" name="Google Shape;225;p21"/>
            <p:cNvGrpSpPr/>
            <p:nvPr/>
          </p:nvGrpSpPr>
          <p:grpSpPr>
            <a:xfrm>
              <a:off x="227100" y="-187650"/>
              <a:ext cx="261000" cy="1977150"/>
              <a:chOff x="227100" y="-187650"/>
              <a:chExt cx="261000" cy="1977150"/>
            </a:xfrm>
          </p:grpSpPr>
          <p:sp>
            <p:nvSpPr>
              <p:cNvPr id="226" name="Google Shape;226;p21"/>
              <p:cNvSpPr/>
              <p:nvPr/>
            </p:nvSpPr>
            <p:spPr>
              <a:xfrm rot="5400000">
                <a:off x="-261000" y="300450"/>
                <a:ext cx="1237200" cy="261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7" name="Google Shape;227;p21"/>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28" name="Google Shape;228;p21"/>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CUSTOM_2_1">
    <p:spTree>
      <p:nvGrpSpPr>
        <p:cNvPr id="1" name="Shape 233"/>
        <p:cNvGrpSpPr/>
        <p:nvPr/>
      </p:nvGrpSpPr>
      <p:grpSpPr>
        <a:xfrm>
          <a:off x="0" y="0"/>
          <a:ext cx="0" cy="0"/>
          <a:chOff x="0" y="0"/>
          <a:chExt cx="0" cy="0"/>
        </a:xfrm>
      </p:grpSpPr>
      <p:sp>
        <p:nvSpPr>
          <p:cNvPr id="234" name="Google Shape;234;p24"/>
          <p:cNvSpPr/>
          <p:nvPr/>
        </p:nvSpPr>
        <p:spPr>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35" name="Google Shape;235;p24"/>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p:cSld name="CUSTOM_2_1_1">
    <p:spTree>
      <p:nvGrpSpPr>
        <p:cNvPr id="1" name="Shape 236"/>
        <p:cNvGrpSpPr/>
        <p:nvPr/>
      </p:nvGrpSpPr>
      <p:grpSpPr>
        <a:xfrm>
          <a:off x="0" y="0"/>
          <a:ext cx="0" cy="0"/>
          <a:chOff x="0" y="0"/>
          <a:chExt cx="0" cy="0"/>
        </a:xfrm>
      </p:grpSpPr>
      <p:sp>
        <p:nvSpPr>
          <p:cNvPr id="237" name="Google Shape;237;p25"/>
          <p:cNvSpPr/>
          <p:nvPr/>
        </p:nvSpPr>
        <p:spPr>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38" name="Google Shape;238;p25"/>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atin typeface="Inter"/>
                <a:ea typeface="Inter"/>
                <a:cs typeface="Inter"/>
                <a:sym typeface="Inter"/>
              </a:defRPr>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
        <p:nvSpPr>
          <p:cNvPr id="239" name="Google Shape;239;p25"/>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atin typeface="Inter"/>
                <a:ea typeface="Inter"/>
                <a:cs typeface="Inter"/>
                <a:sym typeface="Inter"/>
              </a:defRPr>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113200"/>
            <a:ext cx="7704000" cy="369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434343"/>
              </a:buClr>
              <a:buSzPts val="1400"/>
              <a:buChar char="●"/>
              <a:defRPr sz="12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36" name="Google Shape;36;p4"/>
          <p:cNvGrpSpPr/>
          <p:nvPr/>
        </p:nvGrpSpPr>
        <p:grpSpPr>
          <a:xfrm>
            <a:off x="-264543" y="-451278"/>
            <a:ext cx="9408544" cy="5594828"/>
            <a:chOff x="-264543" y="-451278"/>
            <a:chExt cx="9408544" cy="5594828"/>
          </a:xfrm>
        </p:grpSpPr>
        <p:sp>
          <p:nvSpPr>
            <p:cNvPr id="37" name="Google Shape;37;p4"/>
            <p:cNvSpPr/>
            <p:nvPr/>
          </p:nvSpPr>
          <p:spPr>
            <a:xfrm flipH="1">
              <a:off x="-264543" y="4621550"/>
              <a:ext cx="522000" cy="522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8" name="Google Shape;38;p4"/>
            <p:cNvSpPr/>
            <p:nvPr/>
          </p:nvSpPr>
          <p:spPr>
            <a:xfrm flipH="1">
              <a:off x="1524957"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39" name="Google Shape;39;p4"/>
            <p:cNvCxnSpPr>
              <a:endCxn id="37" idx="6"/>
            </p:cNvCxnSpPr>
            <p:nvPr/>
          </p:nvCxnSpPr>
          <p:spPr>
            <a:xfrm rot="10800000">
              <a:off x="-264543" y="4882550"/>
              <a:ext cx="2050500" cy="0"/>
            </a:xfrm>
            <a:prstGeom prst="straightConnector1">
              <a:avLst/>
            </a:prstGeom>
            <a:noFill/>
            <a:ln w="19050" cap="flat" cmpd="sng">
              <a:solidFill>
                <a:schemeClr val="dk1"/>
              </a:solidFill>
              <a:prstDash val="solid"/>
              <a:round/>
              <a:headEnd type="none" w="med" len="med"/>
              <a:tailEnd type="none" w="med" len="med"/>
            </a:ln>
          </p:spPr>
        </p:cxnSp>
        <p:grpSp>
          <p:nvGrpSpPr>
            <p:cNvPr id="40" name="Google Shape;40;p4"/>
            <p:cNvGrpSpPr/>
            <p:nvPr/>
          </p:nvGrpSpPr>
          <p:grpSpPr>
            <a:xfrm>
              <a:off x="8269200" y="-451278"/>
              <a:ext cx="874800" cy="1023176"/>
              <a:chOff x="0" y="-451278"/>
              <a:chExt cx="874800" cy="1023176"/>
            </a:xfrm>
          </p:grpSpPr>
          <p:sp>
            <p:nvSpPr>
              <p:cNvPr id="41" name="Google Shape;41;p4"/>
              <p:cNvSpPr/>
              <p:nvPr/>
            </p:nvSpPr>
            <p:spPr>
              <a:xfrm>
                <a:off x="266050" y="229298"/>
                <a:ext cx="342600" cy="342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42" name="Google Shape;42;p4"/>
              <p:cNvSpPr/>
              <p:nvPr/>
            </p:nvSpPr>
            <p:spPr>
              <a:xfrm>
                <a:off x="0" y="-451278"/>
                <a:ext cx="874800" cy="87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1pPr>
            <a:lvl2pPr lvl="1"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2pPr>
            <a:lvl3pPr lvl="2"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3pPr>
            <a:lvl4pPr lvl="3"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4pPr>
            <a:lvl5pPr lvl="4"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5pPr>
            <a:lvl6pPr lvl="5"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6pPr>
            <a:lvl7pPr lvl="6"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7pPr>
            <a:lvl8pPr lvl="7"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8pPr>
            <a:lvl9pPr lvl="8"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9pPr>
          </a:lstStyle>
          <a:p>
            <a:endParaRPr/>
          </a:p>
        </p:txBody>
      </p:sp>
      <p:sp>
        <p:nvSpPr>
          <p:cNvPr id="45" name="Google Shape;45;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2pPr>
            <a:lvl3pPr lvl="2"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3pPr>
            <a:lvl4pPr lvl="3"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4pPr>
            <a:lvl5pPr lvl="4"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5pPr>
            <a:lvl6pPr lvl="5"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6pPr>
            <a:lvl7pPr lvl="6"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7pPr>
            <a:lvl8pPr lvl="7"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8pPr>
            <a:lvl9pPr lvl="8"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9pPr>
          </a:lstStyle>
          <a:p>
            <a:endParaRPr/>
          </a:p>
        </p:txBody>
      </p:sp>
      <p:sp>
        <p:nvSpPr>
          <p:cNvPr id="46" name="Google Shape;46;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 name="Google Shape;49;p5"/>
          <p:cNvGrpSpPr/>
          <p:nvPr/>
        </p:nvGrpSpPr>
        <p:grpSpPr>
          <a:xfrm>
            <a:off x="227100" y="-187650"/>
            <a:ext cx="8916900" cy="5331250"/>
            <a:chOff x="227100" y="-187650"/>
            <a:chExt cx="8916900" cy="5331250"/>
          </a:xfrm>
        </p:grpSpPr>
        <p:grpSp>
          <p:nvGrpSpPr>
            <p:cNvPr id="50" name="Google Shape;50;p5"/>
            <p:cNvGrpSpPr/>
            <p:nvPr/>
          </p:nvGrpSpPr>
          <p:grpSpPr>
            <a:xfrm>
              <a:off x="7354489" y="4621600"/>
              <a:ext cx="1789511" cy="522000"/>
              <a:chOff x="7354489" y="4621600"/>
              <a:chExt cx="1789511" cy="522000"/>
            </a:xfrm>
          </p:grpSpPr>
          <p:sp>
            <p:nvSpPr>
              <p:cNvPr id="51" name="Google Shape;51;p5"/>
              <p:cNvSpPr/>
              <p:nvPr/>
            </p:nvSpPr>
            <p:spPr>
              <a:xfrm>
                <a:off x="7354489" y="4621600"/>
                <a:ext cx="522000" cy="5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2" name="Google Shape;52;p5"/>
              <p:cNvSpPr/>
              <p:nvPr/>
            </p:nvSpPr>
            <p:spPr>
              <a:xfrm>
                <a:off x="748492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3" name="Google Shape;53;p5"/>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54" name="Google Shape;54;p5"/>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55" name="Google Shape;55;p5"/>
            <p:cNvGrpSpPr/>
            <p:nvPr/>
          </p:nvGrpSpPr>
          <p:grpSpPr>
            <a:xfrm>
              <a:off x="227100" y="-187650"/>
              <a:ext cx="261000" cy="1977150"/>
              <a:chOff x="227100" y="-187650"/>
              <a:chExt cx="261000" cy="1977150"/>
            </a:xfrm>
          </p:grpSpPr>
          <p:sp>
            <p:nvSpPr>
              <p:cNvPr id="56" name="Google Shape;56;p5"/>
              <p:cNvSpPr/>
              <p:nvPr/>
            </p:nvSpPr>
            <p:spPr>
              <a:xfrm rot="5400000">
                <a:off x="-261000" y="300450"/>
                <a:ext cx="1237200" cy="261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7" name="Google Shape;57;p5"/>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58" name="Google Shape;58;p5"/>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61" name="Google Shape;61;p6"/>
          <p:cNvGrpSpPr/>
          <p:nvPr/>
        </p:nvGrpSpPr>
        <p:grpSpPr>
          <a:xfrm>
            <a:off x="-630975" y="136950"/>
            <a:ext cx="9778750" cy="5006554"/>
            <a:chOff x="-630975" y="136950"/>
            <a:chExt cx="9778750" cy="5006554"/>
          </a:xfrm>
        </p:grpSpPr>
        <p:grpSp>
          <p:nvGrpSpPr>
            <p:cNvPr id="62" name="Google Shape;62;p6"/>
            <p:cNvGrpSpPr/>
            <p:nvPr/>
          </p:nvGrpSpPr>
          <p:grpSpPr>
            <a:xfrm rot="5400000">
              <a:off x="7966673" y="3962402"/>
              <a:ext cx="1789504" cy="572700"/>
              <a:chOff x="7354496" y="4596170"/>
              <a:chExt cx="1789504" cy="572700"/>
            </a:xfrm>
          </p:grpSpPr>
          <p:sp>
            <p:nvSpPr>
              <p:cNvPr id="63" name="Google Shape;63;p6"/>
              <p:cNvSpPr/>
              <p:nvPr/>
            </p:nvSpPr>
            <p:spPr>
              <a:xfrm rot="-5400000">
                <a:off x="7354496" y="4596170"/>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4" name="Google Shape;64;p6"/>
              <p:cNvSpPr/>
              <p:nvPr/>
            </p:nvSpPr>
            <p:spPr>
              <a:xfrm>
                <a:off x="7510350"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5" name="Google Shape;65;p6"/>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66" name="Google Shape;66;p6"/>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67" name="Google Shape;67;p6"/>
            <p:cNvGrpSpPr/>
            <p:nvPr/>
          </p:nvGrpSpPr>
          <p:grpSpPr>
            <a:xfrm rot="-5400000">
              <a:off x="227100" y="-721125"/>
              <a:ext cx="261000" cy="1977150"/>
              <a:chOff x="227100" y="-187650"/>
              <a:chExt cx="261000" cy="1977150"/>
            </a:xfrm>
          </p:grpSpPr>
          <p:sp>
            <p:nvSpPr>
              <p:cNvPr id="68" name="Google Shape;68;p6"/>
              <p:cNvSpPr/>
              <p:nvPr/>
            </p:nvSpPr>
            <p:spPr>
              <a:xfrm rot="5400000">
                <a:off x="-261000" y="300450"/>
                <a:ext cx="1237200" cy="261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9" name="Google Shape;69;p6"/>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70" name="Google Shape;70;p6"/>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74" name="Google Shape;74;p7"/>
          <p:cNvGrpSpPr/>
          <p:nvPr/>
        </p:nvGrpSpPr>
        <p:grpSpPr>
          <a:xfrm>
            <a:off x="-630975" y="136950"/>
            <a:ext cx="9929770" cy="5006554"/>
            <a:chOff x="-630975" y="136950"/>
            <a:chExt cx="9929770" cy="5006554"/>
          </a:xfrm>
        </p:grpSpPr>
        <p:grpSp>
          <p:nvGrpSpPr>
            <p:cNvPr id="75" name="Google Shape;75;p7"/>
            <p:cNvGrpSpPr/>
            <p:nvPr/>
          </p:nvGrpSpPr>
          <p:grpSpPr>
            <a:xfrm rot="5400000">
              <a:off x="7966640" y="3811349"/>
              <a:ext cx="1789510" cy="874800"/>
              <a:chOff x="7354490" y="4445149"/>
              <a:chExt cx="1789510" cy="874800"/>
            </a:xfrm>
          </p:grpSpPr>
          <p:sp>
            <p:nvSpPr>
              <p:cNvPr id="76" name="Google Shape;76;p7"/>
              <p:cNvSpPr/>
              <p:nvPr/>
            </p:nvSpPr>
            <p:spPr>
              <a:xfrm>
                <a:off x="7354490" y="4445149"/>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7" name="Google Shape;77;p7"/>
              <p:cNvSpPr/>
              <p:nvPr/>
            </p:nvSpPr>
            <p:spPr>
              <a:xfrm>
                <a:off x="7661375"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8" name="Google Shape;78;p7"/>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79" name="Google Shape;79;p7"/>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80" name="Google Shape;80;p7"/>
            <p:cNvGrpSpPr/>
            <p:nvPr/>
          </p:nvGrpSpPr>
          <p:grpSpPr>
            <a:xfrm rot="-5400000">
              <a:off x="227100" y="-721125"/>
              <a:ext cx="261000" cy="1977150"/>
              <a:chOff x="227100" y="-187650"/>
              <a:chExt cx="261000" cy="1977150"/>
            </a:xfrm>
          </p:grpSpPr>
          <p:sp>
            <p:nvSpPr>
              <p:cNvPr id="81" name="Google Shape;81;p7"/>
              <p:cNvSpPr/>
              <p:nvPr/>
            </p:nvSpPr>
            <p:spPr>
              <a:xfrm rot="5400000">
                <a:off x="-261000" y="300450"/>
                <a:ext cx="1237200" cy="261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82" name="Google Shape;82;p7"/>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83" name="Google Shape;83;p7"/>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6" name="Google Shape;86;p8"/>
          <p:cNvGrpSpPr/>
          <p:nvPr/>
        </p:nvGrpSpPr>
        <p:grpSpPr>
          <a:xfrm>
            <a:off x="-261000" y="0"/>
            <a:ext cx="5260250" cy="5319900"/>
            <a:chOff x="-261000" y="0"/>
            <a:chExt cx="5260250" cy="5319900"/>
          </a:xfrm>
        </p:grpSpPr>
        <p:grpSp>
          <p:nvGrpSpPr>
            <p:cNvPr id="87" name="Google Shape;87;p8"/>
            <p:cNvGrpSpPr/>
            <p:nvPr/>
          </p:nvGrpSpPr>
          <p:grpSpPr>
            <a:xfrm>
              <a:off x="2773150" y="4445100"/>
              <a:ext cx="2226100" cy="874800"/>
              <a:chOff x="2773150" y="4445100"/>
              <a:chExt cx="2226100" cy="874800"/>
            </a:xfrm>
          </p:grpSpPr>
          <p:sp>
            <p:nvSpPr>
              <p:cNvPr id="88" name="Google Shape;88;p8"/>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89" name="Google Shape;89;p8"/>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90" name="Google Shape;90;p8"/>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91" name="Google Shape;91;p8"/>
            <p:cNvGrpSpPr/>
            <p:nvPr/>
          </p:nvGrpSpPr>
          <p:grpSpPr>
            <a:xfrm>
              <a:off x="-261000" y="0"/>
              <a:ext cx="2050500" cy="522000"/>
              <a:chOff x="-261000" y="0"/>
              <a:chExt cx="2050500" cy="522000"/>
            </a:xfrm>
          </p:grpSpPr>
          <p:sp>
            <p:nvSpPr>
              <p:cNvPr id="92" name="Google Shape;92;p8"/>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93" name="Google Shape;93;p8"/>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94" name="Google Shape;94;p8"/>
              <p:cNvCxnSpPr>
                <a:endCxn id="92"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8" name="Google Shape;98;p9"/>
          <p:cNvGrpSpPr/>
          <p:nvPr/>
        </p:nvGrpSpPr>
        <p:grpSpPr>
          <a:xfrm>
            <a:off x="-261000" y="0"/>
            <a:ext cx="5260250" cy="5319900"/>
            <a:chOff x="-261000" y="0"/>
            <a:chExt cx="5260250" cy="5319900"/>
          </a:xfrm>
        </p:grpSpPr>
        <p:grpSp>
          <p:nvGrpSpPr>
            <p:cNvPr id="99" name="Google Shape;99;p9"/>
            <p:cNvGrpSpPr/>
            <p:nvPr/>
          </p:nvGrpSpPr>
          <p:grpSpPr>
            <a:xfrm>
              <a:off x="2773150" y="4445100"/>
              <a:ext cx="2226100" cy="874800"/>
              <a:chOff x="2773150" y="4445100"/>
              <a:chExt cx="2226100" cy="874800"/>
            </a:xfrm>
          </p:grpSpPr>
          <p:sp>
            <p:nvSpPr>
              <p:cNvPr id="100" name="Google Shape;100;p9"/>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01" name="Google Shape;101;p9"/>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02" name="Google Shape;102;p9"/>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03" name="Google Shape;103;p9"/>
            <p:cNvGrpSpPr/>
            <p:nvPr/>
          </p:nvGrpSpPr>
          <p:grpSpPr>
            <a:xfrm>
              <a:off x="-261000" y="0"/>
              <a:ext cx="2050500" cy="522000"/>
              <a:chOff x="-261000" y="0"/>
              <a:chExt cx="2050500" cy="522000"/>
            </a:xfrm>
          </p:grpSpPr>
          <p:sp>
            <p:nvSpPr>
              <p:cNvPr id="104" name="Google Shape;104;p9"/>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05" name="Google Shape;105;p9"/>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06" name="Google Shape;106;p9"/>
              <p:cNvCxnSpPr>
                <a:endCxn id="104"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720000" y="403580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713225" y="539500"/>
            <a:ext cx="77175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231" name="Google Shape;231;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5F0"/>
        </a:solidFill>
        <a:effectLst/>
      </p:bgPr>
    </p:bg>
    <p:spTree>
      <p:nvGrpSpPr>
        <p:cNvPr id="1" name="Shape 243"/>
        <p:cNvGrpSpPr/>
        <p:nvPr/>
      </p:nvGrpSpPr>
      <p:grpSpPr>
        <a:xfrm>
          <a:off x="0" y="0"/>
          <a:ext cx="0" cy="0"/>
          <a:chOff x="0" y="0"/>
          <a:chExt cx="0" cy="0"/>
        </a:xfrm>
      </p:grpSpPr>
      <p:sp>
        <p:nvSpPr>
          <p:cNvPr id="244" name="Google Shape;244;p26"/>
          <p:cNvSpPr txBox="1">
            <a:spLocks noGrp="1"/>
          </p:cNvSpPr>
          <p:nvPr>
            <p:ph type="ctrTitle"/>
          </p:nvPr>
        </p:nvSpPr>
        <p:spPr>
          <a:xfrm>
            <a:off x="715100" y="1302875"/>
            <a:ext cx="4578900" cy="2128200"/>
          </a:xfrm>
          <a:prstGeom prst="rect">
            <a:avLst/>
          </a:prstGeom>
        </p:spPr>
        <p:txBody>
          <a:bodyPr spcFirstLastPara="1" wrap="square" lIns="91425" tIns="91425" rIns="91425" bIns="91425" anchor="b" anchorCtr="0">
            <a:noAutofit/>
          </a:bodyPr>
          <a:lstStyle/>
          <a:p>
            <a:r>
              <a:rPr lang="en"/>
              <a:t>Midterm project presentation </a:t>
            </a:r>
          </a:p>
        </p:txBody>
      </p:sp>
      <p:sp>
        <p:nvSpPr>
          <p:cNvPr id="246" name="Google Shape;246;p26"/>
          <p:cNvSpPr/>
          <p:nvPr/>
        </p:nvSpPr>
        <p:spPr>
          <a:xfrm>
            <a:off x="5692450" y="1203600"/>
            <a:ext cx="2736300" cy="27363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47" name="Google Shape;247;p26"/>
          <p:cNvSpPr/>
          <p:nvPr/>
        </p:nvSpPr>
        <p:spPr>
          <a:xfrm rot="5400000">
            <a:off x="5692575" y="1203612"/>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48" name="Google Shape;248;p26"/>
          <p:cNvGrpSpPr/>
          <p:nvPr/>
        </p:nvGrpSpPr>
        <p:grpSpPr>
          <a:xfrm>
            <a:off x="6080428" y="1587517"/>
            <a:ext cx="536896" cy="544981"/>
            <a:chOff x="5562066" y="5629022"/>
            <a:chExt cx="231311" cy="234784"/>
          </a:xfrm>
        </p:grpSpPr>
        <p:sp>
          <p:nvSpPr>
            <p:cNvPr id="249" name="Google Shape;249;p26"/>
            <p:cNvSpPr/>
            <p:nvPr/>
          </p:nvSpPr>
          <p:spPr>
            <a:xfrm>
              <a:off x="5562066" y="5629022"/>
              <a:ext cx="27530" cy="48371"/>
            </a:xfrm>
            <a:custGeom>
              <a:avLst/>
              <a:gdLst/>
              <a:ahLst/>
              <a:cxnLst/>
              <a:rect l="l" t="t" r="r" b="b"/>
              <a:pathLst>
                <a:path w="27530" h="48371" extrusionOk="0">
                  <a:moveTo>
                    <a:pt x="13766" y="0"/>
                  </a:moveTo>
                  <a:cubicBezTo>
                    <a:pt x="6175" y="0"/>
                    <a:pt x="0" y="6175"/>
                    <a:pt x="0" y="13830"/>
                  </a:cubicBezTo>
                  <a:lnTo>
                    <a:pt x="0" y="48372"/>
                  </a:lnTo>
                  <a:lnTo>
                    <a:pt x="27531" y="48372"/>
                  </a:lnTo>
                  <a:lnTo>
                    <a:pt x="27531" y="13830"/>
                  </a:lnTo>
                  <a:cubicBezTo>
                    <a:pt x="27531" y="10035"/>
                    <a:pt x="25987" y="6561"/>
                    <a:pt x="23479" y="4052"/>
                  </a:cubicBezTo>
                  <a:cubicBezTo>
                    <a:pt x="20970" y="1544"/>
                    <a:pt x="17561" y="0"/>
                    <a:pt x="13766" y="0"/>
                  </a:cubicBezTo>
                  <a:lnTo>
                    <a:pt x="1376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0" name="Google Shape;250;p26"/>
            <p:cNvSpPr/>
            <p:nvPr/>
          </p:nvSpPr>
          <p:spPr>
            <a:xfrm>
              <a:off x="5599953" y="5629022"/>
              <a:ext cx="142800" cy="234784"/>
            </a:xfrm>
            <a:custGeom>
              <a:avLst/>
              <a:gdLst/>
              <a:ahLst/>
              <a:cxnLst/>
              <a:rect l="l" t="t" r="r" b="b"/>
              <a:pathLst>
                <a:path w="142800" h="234784" extrusionOk="0">
                  <a:moveTo>
                    <a:pt x="113147" y="127748"/>
                  </a:moveTo>
                  <a:lnTo>
                    <a:pt x="113147" y="48308"/>
                  </a:lnTo>
                  <a:lnTo>
                    <a:pt x="142800" y="48308"/>
                  </a:lnTo>
                  <a:cubicBezTo>
                    <a:pt x="142800" y="21677"/>
                    <a:pt x="121123" y="0"/>
                    <a:pt x="94493" y="0"/>
                  </a:cubicBezTo>
                  <a:lnTo>
                    <a:pt x="0" y="0"/>
                  </a:lnTo>
                  <a:cubicBezTo>
                    <a:pt x="2380" y="4181"/>
                    <a:pt x="3667" y="8877"/>
                    <a:pt x="3667" y="13830"/>
                  </a:cubicBezTo>
                  <a:lnTo>
                    <a:pt x="3667" y="234784"/>
                  </a:lnTo>
                  <a:lnTo>
                    <a:pt x="78283" y="234784"/>
                  </a:lnTo>
                  <a:lnTo>
                    <a:pt x="71850" y="205130"/>
                  </a:lnTo>
                  <a:lnTo>
                    <a:pt x="113082" y="127748"/>
                  </a:lnTo>
                  <a:close/>
                  <a:moveTo>
                    <a:pt x="17754" y="27531"/>
                  </a:moveTo>
                  <a:lnTo>
                    <a:pt x="93592" y="27531"/>
                  </a:lnTo>
                  <a:lnTo>
                    <a:pt x="93592" y="41618"/>
                  </a:lnTo>
                  <a:lnTo>
                    <a:pt x="17754" y="41618"/>
                  </a:lnTo>
                  <a:lnTo>
                    <a:pt x="17754" y="27531"/>
                  </a:lnTo>
                  <a:close/>
                  <a:moveTo>
                    <a:pt x="17754" y="55062"/>
                  </a:moveTo>
                  <a:lnTo>
                    <a:pt x="93592" y="55062"/>
                  </a:lnTo>
                  <a:lnTo>
                    <a:pt x="93592" y="69149"/>
                  </a:lnTo>
                  <a:lnTo>
                    <a:pt x="17754" y="69149"/>
                  </a:lnTo>
                  <a:lnTo>
                    <a:pt x="17754" y="55062"/>
                  </a:lnTo>
                  <a:close/>
                  <a:moveTo>
                    <a:pt x="17754" y="83171"/>
                  </a:moveTo>
                  <a:lnTo>
                    <a:pt x="93592" y="83171"/>
                  </a:lnTo>
                  <a:lnTo>
                    <a:pt x="93592" y="97258"/>
                  </a:lnTo>
                  <a:lnTo>
                    <a:pt x="17754" y="97258"/>
                  </a:lnTo>
                  <a:lnTo>
                    <a:pt x="17754" y="83171"/>
                  </a:lnTo>
                  <a:close/>
                  <a:moveTo>
                    <a:pt x="17754" y="110702"/>
                  </a:moveTo>
                  <a:lnTo>
                    <a:pt x="93592" y="110702"/>
                  </a:lnTo>
                  <a:lnTo>
                    <a:pt x="93592" y="124789"/>
                  </a:lnTo>
                  <a:lnTo>
                    <a:pt x="17754" y="124789"/>
                  </a:lnTo>
                  <a:lnTo>
                    <a:pt x="17754" y="110702"/>
                  </a:lnTo>
                  <a:close/>
                  <a:moveTo>
                    <a:pt x="17754" y="138169"/>
                  </a:moveTo>
                  <a:lnTo>
                    <a:pt x="80084" y="138169"/>
                  </a:lnTo>
                  <a:lnTo>
                    <a:pt x="80084" y="152256"/>
                  </a:lnTo>
                  <a:lnTo>
                    <a:pt x="17754" y="152256"/>
                  </a:lnTo>
                  <a:lnTo>
                    <a:pt x="17754" y="138169"/>
                  </a:lnTo>
                  <a:close/>
                  <a:moveTo>
                    <a:pt x="51974" y="207253"/>
                  </a:moveTo>
                  <a:lnTo>
                    <a:pt x="17754" y="207253"/>
                  </a:lnTo>
                  <a:lnTo>
                    <a:pt x="17754" y="193166"/>
                  </a:lnTo>
                  <a:lnTo>
                    <a:pt x="51974" y="193166"/>
                  </a:lnTo>
                  <a:lnTo>
                    <a:pt x="51974" y="207253"/>
                  </a:lnTo>
                  <a:close/>
                  <a:moveTo>
                    <a:pt x="66061" y="179786"/>
                  </a:moveTo>
                  <a:lnTo>
                    <a:pt x="17754" y="179786"/>
                  </a:lnTo>
                  <a:lnTo>
                    <a:pt x="17754" y="165700"/>
                  </a:lnTo>
                  <a:lnTo>
                    <a:pt x="66061" y="165700"/>
                  </a:lnTo>
                  <a:lnTo>
                    <a:pt x="66061" y="1797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1" name="Google Shape;251;p26"/>
            <p:cNvSpPr/>
            <p:nvPr/>
          </p:nvSpPr>
          <p:spPr>
            <a:xfrm>
              <a:off x="5687692" y="5843029"/>
              <a:ext cx="105685" cy="20777"/>
            </a:xfrm>
            <a:custGeom>
              <a:avLst/>
              <a:gdLst/>
              <a:ahLst/>
              <a:cxnLst/>
              <a:rect l="l" t="t" r="r" b="b"/>
              <a:pathLst>
                <a:path w="105685" h="20777" extrusionOk="0">
                  <a:moveTo>
                    <a:pt x="0" y="0"/>
                  </a:moveTo>
                  <a:lnTo>
                    <a:pt x="4503" y="20777"/>
                  </a:lnTo>
                  <a:lnTo>
                    <a:pt x="101504" y="20777"/>
                  </a:lnTo>
                  <a:lnTo>
                    <a:pt x="105685" y="0"/>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2" name="Google Shape;252;p26"/>
            <p:cNvSpPr/>
            <p:nvPr/>
          </p:nvSpPr>
          <p:spPr>
            <a:xfrm>
              <a:off x="5690458" y="5691417"/>
              <a:ext cx="100474" cy="138169"/>
            </a:xfrm>
            <a:custGeom>
              <a:avLst/>
              <a:gdLst/>
              <a:ahLst/>
              <a:cxnLst/>
              <a:rect l="l" t="t" r="r" b="b"/>
              <a:pathLst>
                <a:path w="100474" h="138169" extrusionOk="0">
                  <a:moveTo>
                    <a:pt x="36665" y="0"/>
                  </a:moveTo>
                  <a:lnTo>
                    <a:pt x="36665" y="69085"/>
                  </a:lnTo>
                  <a:lnTo>
                    <a:pt x="0" y="138169"/>
                  </a:lnTo>
                  <a:lnTo>
                    <a:pt x="100475" y="138169"/>
                  </a:lnTo>
                  <a:lnTo>
                    <a:pt x="64196" y="69085"/>
                  </a:lnTo>
                  <a:lnTo>
                    <a:pt x="64196" y="0"/>
                  </a:lnTo>
                  <a:lnTo>
                    <a:pt x="366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53" name="Google Shape;253;p26"/>
          <p:cNvSpPr/>
          <p:nvPr/>
        </p:nvSpPr>
        <p:spPr>
          <a:xfrm rot="10800000">
            <a:off x="7115799" y="1203857"/>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54" name="Google Shape;254;p26"/>
          <p:cNvGrpSpPr/>
          <p:nvPr/>
        </p:nvGrpSpPr>
        <p:grpSpPr>
          <a:xfrm>
            <a:off x="7564137" y="1587483"/>
            <a:ext cx="416169" cy="544966"/>
            <a:chOff x="3849622" y="1138471"/>
            <a:chExt cx="179786" cy="235427"/>
          </a:xfrm>
        </p:grpSpPr>
        <p:sp>
          <p:nvSpPr>
            <p:cNvPr id="255" name="Google Shape;255;p26"/>
            <p:cNvSpPr/>
            <p:nvPr/>
          </p:nvSpPr>
          <p:spPr>
            <a:xfrm>
              <a:off x="3897930" y="1359168"/>
              <a:ext cx="83171" cy="14087"/>
            </a:xfrm>
            <a:custGeom>
              <a:avLst/>
              <a:gdLst/>
              <a:ahLst/>
              <a:cxnLst/>
              <a:rect l="l" t="t" r="r" b="b"/>
              <a:pathLst>
                <a:path w="83171" h="14087" extrusionOk="0">
                  <a:moveTo>
                    <a:pt x="65547" y="0"/>
                  </a:moveTo>
                  <a:lnTo>
                    <a:pt x="0" y="0"/>
                  </a:lnTo>
                  <a:lnTo>
                    <a:pt x="0" y="14087"/>
                  </a:lnTo>
                  <a:lnTo>
                    <a:pt x="83171" y="14087"/>
                  </a:lnTo>
                  <a:lnTo>
                    <a:pt x="83171" y="0"/>
                  </a:lnTo>
                  <a:lnTo>
                    <a:pt x="6561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6" name="Google Shape;256;p26"/>
            <p:cNvSpPr/>
            <p:nvPr/>
          </p:nvSpPr>
          <p:spPr>
            <a:xfrm>
              <a:off x="3849622" y="1276640"/>
              <a:ext cx="179786" cy="97258"/>
            </a:xfrm>
            <a:custGeom>
              <a:avLst/>
              <a:gdLst/>
              <a:ahLst/>
              <a:cxnLst/>
              <a:rect l="l" t="t" r="r" b="b"/>
              <a:pathLst>
                <a:path w="179786" h="97258" extrusionOk="0">
                  <a:moveTo>
                    <a:pt x="152063" y="0"/>
                  </a:moveTo>
                  <a:lnTo>
                    <a:pt x="0" y="0"/>
                  </a:lnTo>
                  <a:lnTo>
                    <a:pt x="0" y="14087"/>
                  </a:lnTo>
                  <a:lnTo>
                    <a:pt x="13444" y="14087"/>
                  </a:lnTo>
                  <a:lnTo>
                    <a:pt x="13444" y="97258"/>
                  </a:lnTo>
                  <a:lnTo>
                    <a:pt x="27531" y="97258"/>
                  </a:lnTo>
                  <a:lnTo>
                    <a:pt x="27531" y="14087"/>
                  </a:lnTo>
                  <a:lnTo>
                    <a:pt x="151613" y="14087"/>
                  </a:lnTo>
                  <a:lnTo>
                    <a:pt x="151613" y="97258"/>
                  </a:lnTo>
                  <a:lnTo>
                    <a:pt x="165700" y="97258"/>
                  </a:lnTo>
                  <a:lnTo>
                    <a:pt x="165700" y="14087"/>
                  </a:lnTo>
                  <a:lnTo>
                    <a:pt x="179787" y="14087"/>
                  </a:lnTo>
                  <a:lnTo>
                    <a:pt x="179787" y="0"/>
                  </a:lnTo>
                  <a:lnTo>
                    <a:pt x="15212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7" name="Google Shape;257;p26"/>
            <p:cNvSpPr/>
            <p:nvPr/>
          </p:nvSpPr>
          <p:spPr>
            <a:xfrm>
              <a:off x="3886930" y="1138471"/>
              <a:ext cx="105299" cy="83107"/>
            </a:xfrm>
            <a:custGeom>
              <a:avLst/>
              <a:gdLst/>
              <a:ahLst/>
              <a:cxnLst/>
              <a:rect l="l" t="t" r="r" b="b"/>
              <a:pathLst>
                <a:path w="105299" h="83107" extrusionOk="0">
                  <a:moveTo>
                    <a:pt x="21613" y="83107"/>
                  </a:moveTo>
                  <a:cubicBezTo>
                    <a:pt x="26759" y="83107"/>
                    <a:pt x="29010" y="81049"/>
                    <a:pt x="32548" y="77961"/>
                  </a:cubicBezTo>
                  <a:cubicBezTo>
                    <a:pt x="44127" y="66383"/>
                    <a:pt x="61108" y="66383"/>
                    <a:pt x="72622" y="77961"/>
                  </a:cubicBezTo>
                  <a:cubicBezTo>
                    <a:pt x="76096" y="81049"/>
                    <a:pt x="78411" y="83107"/>
                    <a:pt x="83557" y="83107"/>
                  </a:cubicBezTo>
                  <a:cubicBezTo>
                    <a:pt x="88382" y="83107"/>
                    <a:pt x="90633" y="81370"/>
                    <a:pt x="94107" y="78283"/>
                  </a:cubicBezTo>
                  <a:lnTo>
                    <a:pt x="105299" y="67090"/>
                  </a:lnTo>
                  <a:cubicBezTo>
                    <a:pt x="103820" y="62202"/>
                    <a:pt x="101697" y="57570"/>
                    <a:pt x="98931" y="53261"/>
                  </a:cubicBezTo>
                  <a:cubicBezTo>
                    <a:pt x="94171" y="45863"/>
                    <a:pt x="87738" y="39688"/>
                    <a:pt x="80148" y="35314"/>
                  </a:cubicBezTo>
                  <a:lnTo>
                    <a:pt x="80148" y="14087"/>
                  </a:lnTo>
                  <a:lnTo>
                    <a:pt x="94235" y="14087"/>
                  </a:lnTo>
                  <a:lnTo>
                    <a:pt x="94235" y="0"/>
                  </a:lnTo>
                  <a:lnTo>
                    <a:pt x="11064" y="0"/>
                  </a:lnTo>
                  <a:lnTo>
                    <a:pt x="11064" y="14087"/>
                  </a:lnTo>
                  <a:lnTo>
                    <a:pt x="25151" y="14087"/>
                  </a:lnTo>
                  <a:lnTo>
                    <a:pt x="25151" y="35314"/>
                  </a:lnTo>
                  <a:cubicBezTo>
                    <a:pt x="17561" y="39688"/>
                    <a:pt x="11192" y="45863"/>
                    <a:pt x="6368" y="53261"/>
                  </a:cubicBezTo>
                  <a:cubicBezTo>
                    <a:pt x="3602" y="57570"/>
                    <a:pt x="1479" y="62266"/>
                    <a:pt x="0" y="67090"/>
                  </a:cubicBezTo>
                  <a:lnTo>
                    <a:pt x="11192" y="78283"/>
                  </a:lnTo>
                  <a:cubicBezTo>
                    <a:pt x="14666" y="81370"/>
                    <a:pt x="16917" y="83107"/>
                    <a:pt x="21742" y="83107"/>
                  </a:cubicBezTo>
                  <a:lnTo>
                    <a:pt x="21742" y="83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8" name="Google Shape;258;p26"/>
            <p:cNvSpPr/>
            <p:nvPr/>
          </p:nvSpPr>
          <p:spPr>
            <a:xfrm>
              <a:off x="3884164" y="1221514"/>
              <a:ext cx="110445" cy="54908"/>
            </a:xfrm>
            <a:custGeom>
              <a:avLst/>
              <a:gdLst/>
              <a:ahLst/>
              <a:cxnLst/>
              <a:rect l="l" t="t" r="r" b="b"/>
              <a:pathLst>
                <a:path w="110445" h="54908" extrusionOk="0">
                  <a:moveTo>
                    <a:pt x="110381" y="1094"/>
                  </a:moveTo>
                  <a:lnTo>
                    <a:pt x="106135" y="5339"/>
                  </a:lnTo>
                  <a:cubicBezTo>
                    <a:pt x="94621" y="16789"/>
                    <a:pt x="77511" y="16596"/>
                    <a:pt x="66126" y="5146"/>
                  </a:cubicBezTo>
                  <a:cubicBezTo>
                    <a:pt x="62652" y="2058"/>
                    <a:pt x="60336" y="0"/>
                    <a:pt x="55190" y="0"/>
                  </a:cubicBezTo>
                  <a:cubicBezTo>
                    <a:pt x="50044" y="0"/>
                    <a:pt x="47729" y="2058"/>
                    <a:pt x="44255" y="5146"/>
                  </a:cubicBezTo>
                  <a:cubicBezTo>
                    <a:pt x="32805" y="16596"/>
                    <a:pt x="15695" y="16789"/>
                    <a:pt x="4245" y="5339"/>
                  </a:cubicBezTo>
                  <a:lnTo>
                    <a:pt x="0" y="1094"/>
                  </a:lnTo>
                  <a:cubicBezTo>
                    <a:pt x="4245" y="72880"/>
                    <a:pt x="106264" y="72815"/>
                    <a:pt x="110445" y="1094"/>
                  </a:cubicBezTo>
                  <a:lnTo>
                    <a:pt x="110445" y="10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9" name="Google Shape;259;p26"/>
            <p:cNvSpPr/>
            <p:nvPr/>
          </p:nvSpPr>
          <p:spPr>
            <a:xfrm>
              <a:off x="3918578" y="1311311"/>
              <a:ext cx="41424" cy="48195"/>
            </a:xfrm>
            <a:custGeom>
              <a:avLst/>
              <a:gdLst/>
              <a:ahLst/>
              <a:cxnLst/>
              <a:rect l="l" t="t" r="r" b="b"/>
              <a:pathLst>
                <a:path w="41424" h="48195" extrusionOk="0">
                  <a:moveTo>
                    <a:pt x="41425" y="27595"/>
                  </a:moveTo>
                  <a:cubicBezTo>
                    <a:pt x="41425" y="23157"/>
                    <a:pt x="38337" y="25344"/>
                    <a:pt x="34542" y="20712"/>
                  </a:cubicBezTo>
                  <a:cubicBezTo>
                    <a:pt x="28496" y="13379"/>
                    <a:pt x="20712" y="0"/>
                    <a:pt x="20712" y="0"/>
                  </a:cubicBezTo>
                  <a:cubicBezTo>
                    <a:pt x="20712" y="0"/>
                    <a:pt x="0" y="16210"/>
                    <a:pt x="0" y="27595"/>
                  </a:cubicBezTo>
                  <a:cubicBezTo>
                    <a:pt x="1094" y="55062"/>
                    <a:pt x="40331" y="55062"/>
                    <a:pt x="41425" y="27595"/>
                  </a:cubicBezTo>
                  <a:lnTo>
                    <a:pt x="41425" y="275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60" name="Google Shape;260;p26"/>
          <p:cNvSpPr/>
          <p:nvPr/>
        </p:nvSpPr>
        <p:spPr>
          <a:xfrm>
            <a:off x="5692575" y="2626959"/>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61" name="Google Shape;261;p26"/>
          <p:cNvGrpSpPr/>
          <p:nvPr/>
        </p:nvGrpSpPr>
        <p:grpSpPr>
          <a:xfrm>
            <a:off x="6093704" y="3010835"/>
            <a:ext cx="510025" cy="544973"/>
            <a:chOff x="5128262" y="4335330"/>
            <a:chExt cx="219668" cy="234720"/>
          </a:xfrm>
        </p:grpSpPr>
        <p:sp>
          <p:nvSpPr>
            <p:cNvPr id="262" name="Google Shape;262;p26"/>
            <p:cNvSpPr/>
            <p:nvPr/>
          </p:nvSpPr>
          <p:spPr>
            <a:xfrm>
              <a:off x="5128262" y="4427314"/>
              <a:ext cx="48950" cy="69470"/>
            </a:xfrm>
            <a:custGeom>
              <a:avLst/>
              <a:gdLst/>
              <a:ahLst/>
              <a:cxnLst/>
              <a:rect l="l" t="t" r="r" b="b"/>
              <a:pathLst>
                <a:path w="48950" h="69470" extrusionOk="0">
                  <a:moveTo>
                    <a:pt x="31326" y="6883"/>
                  </a:moveTo>
                  <a:lnTo>
                    <a:pt x="18590" y="12736"/>
                  </a:lnTo>
                  <a:lnTo>
                    <a:pt x="12736" y="0"/>
                  </a:lnTo>
                  <a:lnTo>
                    <a:pt x="0" y="5853"/>
                  </a:lnTo>
                  <a:lnTo>
                    <a:pt x="5854" y="18590"/>
                  </a:lnTo>
                  <a:cubicBezTo>
                    <a:pt x="8234" y="23736"/>
                    <a:pt x="27081" y="64517"/>
                    <a:pt x="29332" y="69470"/>
                  </a:cubicBezTo>
                  <a:lnTo>
                    <a:pt x="42068" y="63617"/>
                  </a:lnTo>
                  <a:lnTo>
                    <a:pt x="36215" y="50880"/>
                  </a:lnTo>
                  <a:lnTo>
                    <a:pt x="48951" y="45027"/>
                  </a:lnTo>
                  <a:lnTo>
                    <a:pt x="31326" y="68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3" name="Google Shape;263;p26"/>
            <p:cNvSpPr/>
            <p:nvPr/>
          </p:nvSpPr>
          <p:spPr>
            <a:xfrm>
              <a:off x="5292354" y="4335330"/>
              <a:ext cx="55576" cy="95778"/>
            </a:xfrm>
            <a:custGeom>
              <a:avLst/>
              <a:gdLst/>
              <a:ahLst/>
              <a:cxnLst/>
              <a:rect l="l" t="t" r="r" b="b"/>
              <a:pathLst>
                <a:path w="55576" h="95778" extrusionOk="0">
                  <a:moveTo>
                    <a:pt x="0" y="6690"/>
                  </a:moveTo>
                  <a:lnTo>
                    <a:pt x="14473" y="0"/>
                  </a:lnTo>
                  <a:lnTo>
                    <a:pt x="55576" y="89089"/>
                  </a:lnTo>
                  <a:lnTo>
                    <a:pt x="41103" y="95779"/>
                  </a:lnTo>
                  <a:lnTo>
                    <a:pt x="0" y="66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4" name="Google Shape;264;p26"/>
            <p:cNvSpPr/>
            <p:nvPr/>
          </p:nvSpPr>
          <p:spPr>
            <a:xfrm>
              <a:off x="5268168" y="4360674"/>
              <a:ext cx="46635" cy="71592"/>
            </a:xfrm>
            <a:custGeom>
              <a:avLst/>
              <a:gdLst/>
              <a:ahLst/>
              <a:cxnLst/>
              <a:rect l="l" t="t" r="r" b="b"/>
              <a:pathLst>
                <a:path w="46635" h="71592" extrusionOk="0">
                  <a:moveTo>
                    <a:pt x="64" y="7976"/>
                  </a:moveTo>
                  <a:lnTo>
                    <a:pt x="29396" y="71593"/>
                  </a:lnTo>
                  <a:lnTo>
                    <a:pt x="46635" y="63617"/>
                  </a:lnTo>
                  <a:lnTo>
                    <a:pt x="17303" y="0"/>
                  </a:lnTo>
                  <a:lnTo>
                    <a:pt x="0" y="7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5" name="Google Shape;265;p26"/>
            <p:cNvSpPr/>
            <p:nvPr/>
          </p:nvSpPr>
          <p:spPr>
            <a:xfrm>
              <a:off x="5165892" y="4374311"/>
              <a:ext cx="122859" cy="195739"/>
            </a:xfrm>
            <a:custGeom>
              <a:avLst/>
              <a:gdLst/>
              <a:ahLst/>
              <a:cxnLst/>
              <a:rect l="l" t="t" r="r" b="b"/>
              <a:pathLst>
                <a:path w="122859" h="195739" extrusionOk="0">
                  <a:moveTo>
                    <a:pt x="94750" y="125754"/>
                  </a:moveTo>
                  <a:cubicBezTo>
                    <a:pt x="94750" y="116620"/>
                    <a:pt x="88896" y="108837"/>
                    <a:pt x="80663" y="105942"/>
                  </a:cubicBezTo>
                  <a:lnTo>
                    <a:pt x="80663" y="81435"/>
                  </a:lnTo>
                  <a:cubicBezTo>
                    <a:pt x="89926" y="77189"/>
                    <a:pt x="115462" y="65418"/>
                    <a:pt x="118807" y="63810"/>
                  </a:cubicBezTo>
                  <a:lnTo>
                    <a:pt x="89347" y="0"/>
                  </a:lnTo>
                  <a:lnTo>
                    <a:pt x="0" y="41232"/>
                  </a:lnTo>
                  <a:lnTo>
                    <a:pt x="29461" y="105041"/>
                  </a:lnTo>
                  <a:lnTo>
                    <a:pt x="66640" y="87867"/>
                  </a:lnTo>
                  <a:lnTo>
                    <a:pt x="66640" y="105878"/>
                  </a:lnTo>
                  <a:cubicBezTo>
                    <a:pt x="54354" y="110059"/>
                    <a:pt x="48758" y="125690"/>
                    <a:pt x="55962" y="136882"/>
                  </a:cubicBezTo>
                  <a:lnTo>
                    <a:pt x="25022" y="172068"/>
                  </a:lnTo>
                  <a:lnTo>
                    <a:pt x="25022" y="195739"/>
                  </a:lnTo>
                  <a:lnTo>
                    <a:pt x="39109" y="195739"/>
                  </a:lnTo>
                  <a:lnTo>
                    <a:pt x="39109" y="177406"/>
                  </a:lnTo>
                  <a:lnTo>
                    <a:pt x="67219" y="145888"/>
                  </a:lnTo>
                  <a:lnTo>
                    <a:pt x="67219" y="195739"/>
                  </a:lnTo>
                  <a:lnTo>
                    <a:pt x="80663" y="195739"/>
                  </a:lnTo>
                  <a:lnTo>
                    <a:pt x="80663" y="147817"/>
                  </a:lnTo>
                  <a:lnTo>
                    <a:pt x="108773" y="184096"/>
                  </a:lnTo>
                  <a:lnTo>
                    <a:pt x="108773" y="195739"/>
                  </a:lnTo>
                  <a:lnTo>
                    <a:pt x="122860" y="195739"/>
                  </a:lnTo>
                  <a:lnTo>
                    <a:pt x="122860" y="179336"/>
                  </a:lnTo>
                  <a:lnTo>
                    <a:pt x="90762" y="137912"/>
                  </a:lnTo>
                  <a:cubicBezTo>
                    <a:pt x="93270" y="134438"/>
                    <a:pt x="94750" y="130257"/>
                    <a:pt x="94750" y="125690"/>
                  </a:cubicBezTo>
                  <a:lnTo>
                    <a:pt x="94750" y="1256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66" name="Google Shape;266;p26"/>
          <p:cNvSpPr/>
          <p:nvPr/>
        </p:nvSpPr>
        <p:spPr>
          <a:xfrm rot="-5400000">
            <a:off x="7115799" y="2626959"/>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67" name="Google Shape;267;p26"/>
          <p:cNvGrpSpPr/>
          <p:nvPr/>
        </p:nvGrpSpPr>
        <p:grpSpPr>
          <a:xfrm>
            <a:off x="7519957" y="3010900"/>
            <a:ext cx="504157" cy="544966"/>
            <a:chOff x="6717590" y="4953635"/>
            <a:chExt cx="217094" cy="234636"/>
          </a:xfrm>
        </p:grpSpPr>
        <p:sp>
          <p:nvSpPr>
            <p:cNvPr id="268" name="Google Shape;268;p26"/>
            <p:cNvSpPr/>
            <p:nvPr/>
          </p:nvSpPr>
          <p:spPr>
            <a:xfrm>
              <a:off x="6717590" y="5160740"/>
              <a:ext cx="217094" cy="27531"/>
            </a:xfrm>
            <a:custGeom>
              <a:avLst/>
              <a:gdLst/>
              <a:ahLst/>
              <a:cxnLst/>
              <a:rect l="l" t="t" r="r" b="b"/>
              <a:pathLst>
                <a:path w="217094" h="27531" extrusionOk="0">
                  <a:moveTo>
                    <a:pt x="0" y="0"/>
                  </a:moveTo>
                  <a:lnTo>
                    <a:pt x="6883" y="27531"/>
                  </a:lnTo>
                  <a:lnTo>
                    <a:pt x="210212" y="27531"/>
                  </a:lnTo>
                  <a:lnTo>
                    <a:pt x="217095" y="0"/>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69" name="Google Shape;269;p26"/>
            <p:cNvGrpSpPr/>
            <p:nvPr/>
          </p:nvGrpSpPr>
          <p:grpSpPr>
            <a:xfrm>
              <a:off x="6719327" y="4953635"/>
              <a:ext cx="213814" cy="193082"/>
              <a:chOff x="6719327" y="4953635"/>
              <a:chExt cx="213814" cy="193082"/>
            </a:xfrm>
          </p:grpSpPr>
          <p:sp>
            <p:nvSpPr>
              <p:cNvPr id="270" name="Google Shape;270;p26"/>
              <p:cNvSpPr/>
              <p:nvPr/>
            </p:nvSpPr>
            <p:spPr>
              <a:xfrm>
                <a:off x="6719327" y="4981018"/>
                <a:ext cx="213814" cy="165699"/>
              </a:xfrm>
              <a:custGeom>
                <a:avLst/>
                <a:gdLst/>
                <a:ahLst/>
                <a:cxnLst/>
                <a:rect l="l" t="t" r="r" b="b"/>
                <a:pathLst>
                  <a:path w="213814" h="165699" extrusionOk="0">
                    <a:moveTo>
                      <a:pt x="165121" y="89346"/>
                    </a:moveTo>
                    <a:cubicBezTo>
                      <a:pt x="151098" y="113661"/>
                      <a:pt x="114047" y="104012"/>
                      <a:pt x="113790" y="75581"/>
                    </a:cubicBezTo>
                    <a:lnTo>
                      <a:pt x="113790" y="42775"/>
                    </a:lnTo>
                    <a:cubicBezTo>
                      <a:pt x="107164" y="38916"/>
                      <a:pt x="101632" y="33256"/>
                      <a:pt x="98030" y="26502"/>
                    </a:cubicBezTo>
                    <a:cubicBezTo>
                      <a:pt x="91984" y="24894"/>
                      <a:pt x="86516" y="21677"/>
                      <a:pt x="82014" y="17046"/>
                    </a:cubicBezTo>
                    <a:cubicBezTo>
                      <a:pt x="77382" y="12221"/>
                      <a:pt x="74359" y="6368"/>
                      <a:pt x="73072" y="0"/>
                    </a:cubicBezTo>
                    <a:lnTo>
                      <a:pt x="58792" y="0"/>
                    </a:lnTo>
                    <a:lnTo>
                      <a:pt x="58792" y="41553"/>
                    </a:lnTo>
                    <a:lnTo>
                      <a:pt x="86323" y="41553"/>
                    </a:lnTo>
                    <a:lnTo>
                      <a:pt x="86323" y="54997"/>
                    </a:lnTo>
                    <a:lnTo>
                      <a:pt x="58792" y="54997"/>
                    </a:lnTo>
                    <a:lnTo>
                      <a:pt x="58792" y="69084"/>
                    </a:lnTo>
                    <a:lnTo>
                      <a:pt x="86323" y="69084"/>
                    </a:lnTo>
                    <a:lnTo>
                      <a:pt x="86323" y="82528"/>
                    </a:lnTo>
                    <a:lnTo>
                      <a:pt x="53068" y="82528"/>
                    </a:lnTo>
                    <a:lnTo>
                      <a:pt x="0" y="165699"/>
                    </a:lnTo>
                    <a:lnTo>
                      <a:pt x="213814" y="165699"/>
                    </a:lnTo>
                    <a:lnTo>
                      <a:pt x="165121" y="894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26"/>
              <p:cNvSpPr/>
              <p:nvPr/>
            </p:nvSpPr>
            <p:spPr>
              <a:xfrm>
                <a:off x="6805956" y="4953635"/>
                <a:ext cx="75653" cy="117377"/>
              </a:xfrm>
              <a:custGeom>
                <a:avLst/>
                <a:gdLst/>
                <a:ahLst/>
                <a:cxnLst/>
                <a:rect l="l" t="t" r="r" b="b"/>
                <a:pathLst>
                  <a:path w="75653" h="117377" extrusionOk="0">
                    <a:moveTo>
                      <a:pt x="20599" y="41406"/>
                    </a:moveTo>
                    <a:lnTo>
                      <a:pt x="20599" y="41406"/>
                    </a:lnTo>
                    <a:cubicBezTo>
                      <a:pt x="21114" y="41406"/>
                      <a:pt x="21564" y="41727"/>
                      <a:pt x="21693" y="42242"/>
                    </a:cubicBezTo>
                    <a:cubicBezTo>
                      <a:pt x="24330" y="51312"/>
                      <a:pt x="31406" y="58387"/>
                      <a:pt x="40411" y="61025"/>
                    </a:cubicBezTo>
                    <a:cubicBezTo>
                      <a:pt x="40862" y="61154"/>
                      <a:pt x="41248" y="61603"/>
                      <a:pt x="41248" y="62118"/>
                    </a:cubicBezTo>
                    <a:lnTo>
                      <a:pt x="41248" y="103286"/>
                    </a:lnTo>
                    <a:cubicBezTo>
                      <a:pt x="41248" y="110747"/>
                      <a:pt x="47037" y="117180"/>
                      <a:pt x="54563" y="117373"/>
                    </a:cubicBezTo>
                    <a:cubicBezTo>
                      <a:pt x="62089" y="117566"/>
                      <a:pt x="68778" y="111326"/>
                      <a:pt x="68778" y="103543"/>
                    </a:cubicBezTo>
                    <a:lnTo>
                      <a:pt x="68778" y="52727"/>
                    </a:lnTo>
                    <a:cubicBezTo>
                      <a:pt x="84281" y="35424"/>
                      <a:pt x="71866" y="7056"/>
                      <a:pt x="48516" y="6864"/>
                    </a:cubicBezTo>
                    <a:cubicBezTo>
                      <a:pt x="44978" y="6864"/>
                      <a:pt x="41569" y="7442"/>
                      <a:pt x="38481" y="8600"/>
                    </a:cubicBezTo>
                    <a:cubicBezTo>
                      <a:pt x="38031" y="8793"/>
                      <a:pt x="37517" y="8600"/>
                      <a:pt x="37195" y="8279"/>
                    </a:cubicBezTo>
                    <a:cubicBezTo>
                      <a:pt x="25745" y="-7159"/>
                      <a:pt x="916" y="303"/>
                      <a:pt x="16" y="19857"/>
                    </a:cubicBezTo>
                    <a:cubicBezTo>
                      <a:pt x="-435" y="31693"/>
                      <a:pt x="8957" y="41406"/>
                      <a:pt x="20664" y="41406"/>
                    </a:cubicBezTo>
                    <a:lnTo>
                      <a:pt x="20664" y="414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3" name="Picture 2" descr="LSTM Text Classification Using Pytorch | by Raymond Cheng | Towards ...">
            <a:extLst>
              <a:ext uri="{FF2B5EF4-FFF2-40B4-BE49-F238E27FC236}">
                <a16:creationId xmlns:a16="http://schemas.microsoft.com/office/drawing/2014/main" id="{1A1E8E6F-5036-1324-C6C9-9E75229AE750}"/>
              </a:ext>
            </a:extLst>
          </p:cNvPr>
          <p:cNvPicPr>
            <a:picLocks noChangeAspect="1"/>
          </p:cNvPicPr>
          <p:nvPr/>
        </p:nvPicPr>
        <p:blipFill>
          <a:blip r:embed="rId3"/>
          <a:stretch>
            <a:fillRect/>
          </a:stretch>
        </p:blipFill>
        <p:spPr>
          <a:xfrm>
            <a:off x="5397872" y="1270746"/>
            <a:ext cx="3505202" cy="2386855"/>
          </a:xfrm>
          <a:prstGeom prst="rect">
            <a:avLst/>
          </a:prstGeom>
        </p:spPr>
      </p:pic>
      <p:sp>
        <p:nvSpPr>
          <p:cNvPr id="472" name="Google Shape;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LSTM cell</a:t>
            </a:r>
            <a:endParaRPr/>
          </a:p>
        </p:txBody>
      </p:sp>
      <p:sp>
        <p:nvSpPr>
          <p:cNvPr id="473" name="Google Shape;473;p33"/>
          <p:cNvSpPr txBox="1"/>
          <p:nvPr/>
        </p:nvSpPr>
        <p:spPr>
          <a:xfrm>
            <a:off x="2625900" y="1456350"/>
            <a:ext cx="2938800" cy="400200"/>
          </a:xfrm>
          <a:prstGeom prst="rect">
            <a:avLst/>
          </a:prstGeom>
          <a:noFill/>
          <a:ln>
            <a:noFill/>
          </a:ln>
        </p:spPr>
        <p:txBody>
          <a:bodyPr spcFirstLastPara="1" wrap="square" lIns="91425" tIns="91425" rIns="91425" bIns="91425" anchor="ctr" anchorCtr="0">
            <a:noAutofit/>
          </a:bodyPr>
          <a:lstStyle/>
          <a:p>
            <a:r>
              <a:rPr lang="en">
                <a:solidFill>
                  <a:schemeClr val="dk1"/>
                </a:solidFill>
                <a:latin typeface="Hind"/>
                <a:ea typeface="Hind"/>
                <a:cs typeface="Hind"/>
                <a:sym typeface="Hind"/>
              </a:rPr>
              <a:t>Control wat info is added to the cell</a:t>
            </a:r>
            <a:endParaRPr>
              <a:solidFill>
                <a:schemeClr val="dk1"/>
              </a:solidFill>
              <a:latin typeface="Hind"/>
              <a:ea typeface="Hind"/>
              <a:cs typeface="Hind"/>
              <a:sym typeface="Hind"/>
            </a:endParaRPr>
          </a:p>
        </p:txBody>
      </p:sp>
      <p:sp>
        <p:nvSpPr>
          <p:cNvPr id="474" name="Google Shape;474;p33"/>
          <p:cNvSpPr txBox="1"/>
          <p:nvPr/>
        </p:nvSpPr>
        <p:spPr>
          <a:xfrm>
            <a:off x="715100" y="1379400"/>
            <a:ext cx="1473600" cy="554100"/>
          </a:xfrm>
          <a:prstGeom prst="rect">
            <a:avLst/>
          </a:prstGeom>
          <a:noFill/>
          <a:ln>
            <a:noFill/>
          </a:ln>
        </p:spPr>
        <p:txBody>
          <a:bodyPr spcFirstLastPara="1" wrap="square" lIns="91425" tIns="91425" rIns="91425" bIns="91425" anchor="ctr" anchorCtr="0">
            <a:noAutofit/>
          </a:bodyPr>
          <a:lstStyle/>
          <a:p>
            <a:r>
              <a:rPr lang="en" sz="2000" b="1">
                <a:solidFill>
                  <a:srgbClr val="FFC000"/>
                </a:solidFill>
                <a:latin typeface="Archivo"/>
                <a:ea typeface="Archivo"/>
                <a:cs typeface="Archivo"/>
                <a:sym typeface="Archivo"/>
              </a:rPr>
              <a:t>Input gate</a:t>
            </a:r>
            <a:endParaRPr sz="2000" b="1">
              <a:solidFill>
                <a:srgbClr val="FFC000"/>
              </a:solidFill>
              <a:latin typeface="Archivo"/>
              <a:ea typeface="Archivo"/>
              <a:cs typeface="Archivo"/>
              <a:sym typeface="Archivo"/>
            </a:endParaRPr>
          </a:p>
        </p:txBody>
      </p:sp>
      <p:cxnSp>
        <p:nvCxnSpPr>
          <p:cNvPr id="475" name="Google Shape;475;p33"/>
          <p:cNvCxnSpPr>
            <a:stCxn id="474" idx="3"/>
            <a:endCxn id="473" idx="1"/>
          </p:cNvCxnSpPr>
          <p:nvPr/>
        </p:nvCxnSpPr>
        <p:spPr>
          <a:xfrm>
            <a:off x="2188700" y="1656450"/>
            <a:ext cx="437100" cy="0"/>
          </a:xfrm>
          <a:prstGeom prst="straightConnector1">
            <a:avLst/>
          </a:prstGeom>
          <a:noFill/>
          <a:ln w="19050" cap="flat" cmpd="sng">
            <a:solidFill>
              <a:schemeClr val="dk1"/>
            </a:solidFill>
            <a:prstDash val="solid"/>
            <a:round/>
            <a:headEnd type="none" w="sm" len="sm"/>
            <a:tailEnd type="triangle" w="sm" len="sm"/>
          </a:ln>
        </p:spPr>
      </p:cxnSp>
      <p:sp>
        <p:nvSpPr>
          <p:cNvPr id="476" name="Google Shape;476;p33"/>
          <p:cNvSpPr txBox="1"/>
          <p:nvPr/>
        </p:nvSpPr>
        <p:spPr>
          <a:xfrm>
            <a:off x="2625900" y="2227533"/>
            <a:ext cx="2938800" cy="400200"/>
          </a:xfrm>
          <a:prstGeom prst="rect">
            <a:avLst/>
          </a:prstGeom>
          <a:noFill/>
          <a:ln>
            <a:noFill/>
          </a:ln>
        </p:spPr>
        <p:txBody>
          <a:bodyPr spcFirstLastPara="1" wrap="square" lIns="91425" tIns="91425" rIns="91425" bIns="91425" anchor="ctr" anchorCtr="0">
            <a:noAutofit/>
          </a:bodyPr>
          <a:lstStyle/>
          <a:p>
            <a:r>
              <a:rPr lang="en">
                <a:solidFill>
                  <a:schemeClr val="dk1"/>
                </a:solidFill>
                <a:latin typeface="Hind"/>
                <a:ea typeface="Hind"/>
                <a:cs typeface="Hind"/>
                <a:sym typeface="Hind"/>
              </a:rPr>
              <a:t>Control what info is going to be removed</a:t>
            </a:r>
            <a:endParaRPr>
              <a:solidFill>
                <a:schemeClr val="dk1"/>
              </a:solidFill>
              <a:latin typeface="Hind"/>
              <a:ea typeface="Hind"/>
              <a:cs typeface="Hind"/>
              <a:sym typeface="Hind"/>
            </a:endParaRPr>
          </a:p>
        </p:txBody>
      </p:sp>
      <p:sp>
        <p:nvSpPr>
          <p:cNvPr id="477" name="Google Shape;477;p33"/>
          <p:cNvSpPr txBox="1"/>
          <p:nvPr/>
        </p:nvSpPr>
        <p:spPr>
          <a:xfrm>
            <a:off x="715100" y="2150583"/>
            <a:ext cx="1473600" cy="554100"/>
          </a:xfrm>
          <a:prstGeom prst="rect">
            <a:avLst/>
          </a:prstGeom>
          <a:noFill/>
          <a:ln>
            <a:noFill/>
          </a:ln>
        </p:spPr>
        <p:txBody>
          <a:bodyPr spcFirstLastPara="1" wrap="square" lIns="91425" tIns="91425" rIns="91425" bIns="91425" anchor="ctr" anchorCtr="0">
            <a:noAutofit/>
          </a:bodyPr>
          <a:lstStyle/>
          <a:p>
            <a:r>
              <a:rPr lang="en" sz="2000" b="1">
                <a:solidFill>
                  <a:srgbClr val="C00000"/>
                </a:solidFill>
                <a:latin typeface="Archivo"/>
                <a:ea typeface="Archivo"/>
                <a:cs typeface="Archivo"/>
                <a:sym typeface="Archivo"/>
              </a:rPr>
              <a:t>Forget gate</a:t>
            </a:r>
            <a:endParaRPr sz="2000" b="1">
              <a:solidFill>
                <a:srgbClr val="C00000"/>
              </a:solidFill>
              <a:latin typeface="Archivo"/>
              <a:ea typeface="Archivo"/>
              <a:cs typeface="Archivo"/>
              <a:sym typeface="Archivo"/>
            </a:endParaRPr>
          </a:p>
        </p:txBody>
      </p:sp>
      <p:cxnSp>
        <p:nvCxnSpPr>
          <p:cNvPr id="478" name="Google Shape;478;p33"/>
          <p:cNvCxnSpPr>
            <a:stCxn id="477" idx="3"/>
            <a:endCxn id="476" idx="1"/>
          </p:cNvCxnSpPr>
          <p:nvPr/>
        </p:nvCxnSpPr>
        <p:spPr>
          <a:xfrm>
            <a:off x="2188700" y="2427633"/>
            <a:ext cx="437100" cy="0"/>
          </a:xfrm>
          <a:prstGeom prst="straightConnector1">
            <a:avLst/>
          </a:prstGeom>
          <a:noFill/>
          <a:ln w="19050" cap="flat" cmpd="sng">
            <a:solidFill>
              <a:schemeClr val="dk1"/>
            </a:solidFill>
            <a:prstDash val="solid"/>
            <a:round/>
            <a:headEnd type="none" w="sm" len="sm"/>
            <a:tailEnd type="triangle" w="sm" len="sm"/>
          </a:ln>
        </p:spPr>
      </p:cxnSp>
      <p:sp>
        <p:nvSpPr>
          <p:cNvPr id="479" name="Google Shape;479;p33"/>
          <p:cNvSpPr txBox="1"/>
          <p:nvPr/>
        </p:nvSpPr>
        <p:spPr>
          <a:xfrm>
            <a:off x="2625900" y="2998717"/>
            <a:ext cx="2938800" cy="400200"/>
          </a:xfrm>
          <a:prstGeom prst="rect">
            <a:avLst/>
          </a:prstGeom>
          <a:noFill/>
          <a:ln>
            <a:noFill/>
          </a:ln>
        </p:spPr>
        <p:txBody>
          <a:bodyPr spcFirstLastPara="1" wrap="square" lIns="91425" tIns="91425" rIns="91425" bIns="91425" anchor="ctr" anchorCtr="0">
            <a:noAutofit/>
          </a:bodyPr>
          <a:lstStyle/>
          <a:p>
            <a:r>
              <a:rPr lang="en">
                <a:solidFill>
                  <a:schemeClr val="dk1"/>
                </a:solidFill>
                <a:latin typeface="Hind"/>
                <a:ea typeface="Hind"/>
                <a:cs typeface="Hind"/>
                <a:sym typeface="Hind"/>
              </a:rPr>
              <a:t>Control what info to output</a:t>
            </a:r>
            <a:endParaRPr>
              <a:solidFill>
                <a:schemeClr val="dk1"/>
              </a:solidFill>
              <a:latin typeface="Hind"/>
              <a:ea typeface="Hind"/>
              <a:cs typeface="Hind"/>
              <a:sym typeface="Hind"/>
            </a:endParaRPr>
          </a:p>
        </p:txBody>
      </p:sp>
      <p:sp>
        <p:nvSpPr>
          <p:cNvPr id="480" name="Google Shape;480;p33"/>
          <p:cNvSpPr txBox="1"/>
          <p:nvPr/>
        </p:nvSpPr>
        <p:spPr>
          <a:xfrm>
            <a:off x="715100" y="2921767"/>
            <a:ext cx="1473600" cy="554100"/>
          </a:xfrm>
          <a:prstGeom prst="rect">
            <a:avLst/>
          </a:prstGeom>
          <a:noFill/>
          <a:ln>
            <a:noFill/>
          </a:ln>
        </p:spPr>
        <p:txBody>
          <a:bodyPr spcFirstLastPara="1" wrap="square" lIns="91425" tIns="91425" rIns="91425" bIns="91425" anchor="ctr" anchorCtr="0">
            <a:noAutofit/>
          </a:bodyPr>
          <a:lstStyle/>
          <a:p>
            <a:r>
              <a:rPr lang="en" sz="2000" b="1">
                <a:solidFill>
                  <a:srgbClr val="5553B8"/>
                </a:solidFill>
                <a:latin typeface="Archivo"/>
                <a:ea typeface="Archivo"/>
                <a:cs typeface="Archivo"/>
                <a:sym typeface="Archivo"/>
              </a:rPr>
              <a:t>Output gate</a:t>
            </a:r>
            <a:endParaRPr sz="2000" b="1">
              <a:solidFill>
                <a:srgbClr val="5553B8"/>
              </a:solidFill>
              <a:latin typeface="Archivo"/>
              <a:ea typeface="Archivo"/>
              <a:cs typeface="Archivo"/>
              <a:sym typeface="Archivo"/>
            </a:endParaRPr>
          </a:p>
        </p:txBody>
      </p:sp>
      <p:cxnSp>
        <p:nvCxnSpPr>
          <p:cNvPr id="481" name="Google Shape;481;p33"/>
          <p:cNvCxnSpPr>
            <a:stCxn id="480" idx="3"/>
            <a:endCxn id="479" idx="1"/>
          </p:cNvCxnSpPr>
          <p:nvPr/>
        </p:nvCxnSpPr>
        <p:spPr>
          <a:xfrm>
            <a:off x="2188700" y="3198817"/>
            <a:ext cx="437100" cy="0"/>
          </a:xfrm>
          <a:prstGeom prst="straightConnector1">
            <a:avLst/>
          </a:prstGeom>
          <a:noFill/>
          <a:ln w="19050" cap="flat" cmpd="sng">
            <a:solidFill>
              <a:schemeClr val="dk1"/>
            </a:solidFill>
            <a:prstDash val="solid"/>
            <a:round/>
            <a:headEnd type="none" w="sm" len="sm"/>
            <a:tailEnd type="triangle" w="sm" len="sm"/>
          </a:ln>
        </p:spPr>
      </p:cxnSp>
      <p:sp>
        <p:nvSpPr>
          <p:cNvPr id="4" name="Rectangle: Rounded Corners 3">
            <a:extLst>
              <a:ext uri="{FF2B5EF4-FFF2-40B4-BE49-F238E27FC236}">
                <a16:creationId xmlns:a16="http://schemas.microsoft.com/office/drawing/2014/main" id="{4E7DFBC3-7B84-9A91-4E1A-D83C1BF002C4}"/>
              </a:ext>
            </a:extLst>
          </p:cNvPr>
          <p:cNvSpPr/>
          <p:nvPr/>
        </p:nvSpPr>
        <p:spPr>
          <a:xfrm>
            <a:off x="6121818" y="2151180"/>
            <a:ext cx="389440" cy="105227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3AE3CC0-456A-7D93-CEE4-69F0F6612533}"/>
              </a:ext>
            </a:extLst>
          </p:cNvPr>
          <p:cNvSpPr/>
          <p:nvPr/>
        </p:nvSpPr>
        <p:spPr>
          <a:xfrm>
            <a:off x="6565569" y="2467184"/>
            <a:ext cx="806300" cy="73627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8837350-BE97-1CFD-1A38-BA063A20B922}"/>
              </a:ext>
            </a:extLst>
          </p:cNvPr>
          <p:cNvSpPr/>
          <p:nvPr/>
        </p:nvSpPr>
        <p:spPr>
          <a:xfrm>
            <a:off x="7365671" y="2924386"/>
            <a:ext cx="564252" cy="480777"/>
          </a:xfrm>
          <a:prstGeom prst="round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8" name="Rectangle 7">
            <a:extLst>
              <a:ext uri="{FF2B5EF4-FFF2-40B4-BE49-F238E27FC236}">
                <a16:creationId xmlns:a16="http://schemas.microsoft.com/office/drawing/2014/main" id="{64F52A9B-E443-87DD-1368-C32E481EAAB8}"/>
              </a:ext>
            </a:extLst>
          </p:cNvPr>
          <p:cNvSpPr/>
          <p:nvPr/>
        </p:nvSpPr>
        <p:spPr>
          <a:xfrm>
            <a:off x="1180110" y="905493"/>
            <a:ext cx="6999019" cy="3028207"/>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Google Shape;493;p34"/>
          <p:cNvSpPr txBox="1">
            <a:spLocks noGrp="1"/>
          </p:cNvSpPr>
          <p:nvPr>
            <p:ph type="title"/>
          </p:nvPr>
        </p:nvSpPr>
        <p:spPr>
          <a:xfrm>
            <a:off x="720000" y="1828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Formula</a:t>
            </a:r>
            <a:endParaRPr/>
          </a:p>
        </p:txBody>
      </p:sp>
      <p:pic>
        <p:nvPicPr>
          <p:cNvPr id="3" name="Picture 2" descr="deep learning - How is the LSTM RNN forget gate calculated? - Data ...">
            <a:extLst>
              <a:ext uri="{FF2B5EF4-FFF2-40B4-BE49-F238E27FC236}">
                <a16:creationId xmlns:a16="http://schemas.microsoft.com/office/drawing/2014/main" id="{7891845B-0EBD-C0AA-4EEA-F6D29ED62B12}"/>
              </a:ext>
            </a:extLst>
          </p:cNvPr>
          <p:cNvPicPr>
            <a:picLocks noChangeAspect="1"/>
          </p:cNvPicPr>
          <p:nvPr/>
        </p:nvPicPr>
        <p:blipFill>
          <a:blip r:embed="rId3"/>
          <a:srcRect l="51395" t="-851" r="1894" b="7660"/>
          <a:stretch/>
        </p:blipFill>
        <p:spPr>
          <a:xfrm>
            <a:off x="1276188" y="2333726"/>
            <a:ext cx="2327186" cy="1477489"/>
          </a:xfrm>
          <a:prstGeom prst="rect">
            <a:avLst/>
          </a:prstGeom>
          <a:ln>
            <a:noFill/>
          </a:ln>
        </p:spPr>
      </p:pic>
      <p:pic>
        <p:nvPicPr>
          <p:cNvPr id="2" name="Picture 1" descr="deep learning - How is the LSTM RNN forget gate calculated? - Data ...">
            <a:extLst>
              <a:ext uri="{FF2B5EF4-FFF2-40B4-BE49-F238E27FC236}">
                <a16:creationId xmlns:a16="http://schemas.microsoft.com/office/drawing/2014/main" id="{326129F9-AF60-C1FB-4838-68E9BC352F17}"/>
              </a:ext>
            </a:extLst>
          </p:cNvPr>
          <p:cNvPicPr>
            <a:picLocks noChangeAspect="1"/>
          </p:cNvPicPr>
          <p:nvPr/>
        </p:nvPicPr>
        <p:blipFill>
          <a:blip r:embed="rId3"/>
          <a:srcRect l="7540" r="46825" b="-583"/>
          <a:stretch/>
        </p:blipFill>
        <p:spPr>
          <a:xfrm>
            <a:off x="1277470" y="989019"/>
            <a:ext cx="2319628" cy="1587912"/>
          </a:xfrm>
          <a:prstGeom prst="rect">
            <a:avLst/>
          </a:prstGeom>
          <a:ln>
            <a:noFill/>
          </a:ln>
        </p:spPr>
      </p:pic>
      <p:pic>
        <p:nvPicPr>
          <p:cNvPr id="4" name="Picture 3" descr="A diagram of a flowchart&#10;&#10;Description automatically generated">
            <a:extLst>
              <a:ext uri="{FF2B5EF4-FFF2-40B4-BE49-F238E27FC236}">
                <a16:creationId xmlns:a16="http://schemas.microsoft.com/office/drawing/2014/main" id="{46081B51-85CE-D95C-DB2F-6C297C77E82D}"/>
              </a:ext>
            </a:extLst>
          </p:cNvPr>
          <p:cNvPicPr>
            <a:picLocks noChangeAspect="1"/>
          </p:cNvPicPr>
          <p:nvPr/>
        </p:nvPicPr>
        <p:blipFill>
          <a:blip r:embed="rId4"/>
          <a:stretch>
            <a:fillRect/>
          </a:stretch>
        </p:blipFill>
        <p:spPr>
          <a:xfrm>
            <a:off x="3597672" y="954740"/>
            <a:ext cx="2257938" cy="1660713"/>
          </a:xfrm>
          <a:prstGeom prst="rect">
            <a:avLst/>
          </a:prstGeom>
          <a:ln>
            <a:noFill/>
          </a:ln>
        </p:spPr>
      </p:pic>
      <p:pic>
        <p:nvPicPr>
          <p:cNvPr id="5" name="Picture 4" descr="A diagram of a flowchart&#10;&#10;Description automatically generated">
            <a:extLst>
              <a:ext uri="{FF2B5EF4-FFF2-40B4-BE49-F238E27FC236}">
                <a16:creationId xmlns:a16="http://schemas.microsoft.com/office/drawing/2014/main" id="{1BF30D4C-003A-B4B4-BDE9-991B91321616}"/>
              </a:ext>
            </a:extLst>
          </p:cNvPr>
          <p:cNvPicPr>
            <a:picLocks noChangeAspect="1"/>
          </p:cNvPicPr>
          <p:nvPr/>
        </p:nvPicPr>
        <p:blipFill>
          <a:blip r:embed="rId5"/>
          <a:stretch>
            <a:fillRect/>
          </a:stretch>
        </p:blipFill>
        <p:spPr>
          <a:xfrm>
            <a:off x="5857875" y="952779"/>
            <a:ext cx="2255745" cy="1597399"/>
          </a:xfrm>
          <a:prstGeom prst="rect">
            <a:avLst/>
          </a:prstGeom>
          <a:ln>
            <a:noFill/>
          </a:ln>
        </p:spPr>
      </p:pic>
      <p:pic>
        <p:nvPicPr>
          <p:cNvPr id="6" name="Picture 5" descr="A black text on a white background&#10;&#10;Description automatically generated">
            <a:extLst>
              <a:ext uri="{FF2B5EF4-FFF2-40B4-BE49-F238E27FC236}">
                <a16:creationId xmlns:a16="http://schemas.microsoft.com/office/drawing/2014/main" id="{BB9CC27E-41D5-0DF8-CF03-3B8788EB5EC4}"/>
              </a:ext>
            </a:extLst>
          </p:cNvPr>
          <p:cNvPicPr>
            <a:picLocks noChangeAspect="1"/>
          </p:cNvPicPr>
          <p:nvPr/>
        </p:nvPicPr>
        <p:blipFill>
          <a:blip r:embed="rId6"/>
          <a:stretch>
            <a:fillRect/>
          </a:stretch>
        </p:blipFill>
        <p:spPr>
          <a:xfrm>
            <a:off x="3885953" y="3071318"/>
            <a:ext cx="1683823" cy="225508"/>
          </a:xfrm>
          <a:prstGeom prst="rect">
            <a:avLst/>
          </a:prstGeom>
          <a:ln>
            <a:noFill/>
          </a:ln>
        </p:spPr>
      </p:pic>
      <p:pic>
        <p:nvPicPr>
          <p:cNvPr id="7" name="Picture 6" descr="A black text on a white background&#10;&#10;Description automatically generated">
            <a:extLst>
              <a:ext uri="{FF2B5EF4-FFF2-40B4-BE49-F238E27FC236}">
                <a16:creationId xmlns:a16="http://schemas.microsoft.com/office/drawing/2014/main" id="{DEC9CA55-B916-CEF2-3AE5-A4209D931F7B}"/>
              </a:ext>
            </a:extLst>
          </p:cNvPr>
          <p:cNvPicPr>
            <a:picLocks noChangeAspect="1"/>
          </p:cNvPicPr>
          <p:nvPr/>
        </p:nvPicPr>
        <p:blipFill>
          <a:blip r:embed="rId7"/>
          <a:stretch>
            <a:fillRect/>
          </a:stretch>
        </p:blipFill>
        <p:spPr>
          <a:xfrm>
            <a:off x="6115359" y="3073420"/>
            <a:ext cx="1737634" cy="221303"/>
          </a:xfrm>
          <a:prstGeom prst="rect">
            <a:avLst/>
          </a:prstGeom>
          <a:ln>
            <a:noFill/>
          </a:ln>
        </p:spPr>
      </p:pic>
      <p:sp>
        <p:nvSpPr>
          <p:cNvPr id="10" name="Rectangle: Rounded Corners 9">
            <a:extLst>
              <a:ext uri="{FF2B5EF4-FFF2-40B4-BE49-F238E27FC236}">
                <a16:creationId xmlns:a16="http://schemas.microsoft.com/office/drawing/2014/main" id="{53598B7A-55D4-8583-998A-464F64F34B71}"/>
              </a:ext>
            </a:extLst>
          </p:cNvPr>
          <p:cNvSpPr/>
          <p:nvPr/>
        </p:nvSpPr>
        <p:spPr>
          <a:xfrm>
            <a:off x="1180110" y="905493"/>
            <a:ext cx="2367642" cy="3028208"/>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EEE39E8-AB85-5B81-C734-68F717C2A88F}"/>
              </a:ext>
            </a:extLst>
          </p:cNvPr>
          <p:cNvSpPr/>
          <p:nvPr/>
        </p:nvSpPr>
        <p:spPr>
          <a:xfrm>
            <a:off x="3547752" y="905493"/>
            <a:ext cx="2308266" cy="3028208"/>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0D4DA3A-BB69-7F91-73BE-084C66263A9C}"/>
              </a:ext>
            </a:extLst>
          </p:cNvPr>
          <p:cNvSpPr/>
          <p:nvPr/>
        </p:nvSpPr>
        <p:spPr>
          <a:xfrm>
            <a:off x="5856018" y="905492"/>
            <a:ext cx="2360220" cy="3050474"/>
          </a:xfrm>
          <a:prstGeom prst="round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7BB15CF-4CA2-F3C9-FF0A-7CE4FD3828F3}"/>
              </a:ext>
            </a:extLst>
          </p:cNvPr>
          <p:cNvSpPr/>
          <p:nvPr/>
        </p:nvSpPr>
        <p:spPr>
          <a:xfrm>
            <a:off x="1885208" y="3755571"/>
            <a:ext cx="1024246" cy="378525"/>
          </a:xfrm>
          <a:prstGeom prst="roundRect">
            <a:avLst/>
          </a:prstGeom>
          <a:solidFill>
            <a:srgbClr val="B349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Hind"/>
                <a:cs typeface="Arial"/>
              </a:rPr>
              <a:t>Forget gate</a:t>
            </a:r>
            <a:endParaRPr lang="en-US" sz="1200">
              <a:latin typeface="Hind"/>
            </a:endParaRPr>
          </a:p>
        </p:txBody>
      </p:sp>
      <p:sp>
        <p:nvSpPr>
          <p:cNvPr id="14" name="Rectangle: Rounded Corners 13">
            <a:extLst>
              <a:ext uri="{FF2B5EF4-FFF2-40B4-BE49-F238E27FC236}">
                <a16:creationId xmlns:a16="http://schemas.microsoft.com/office/drawing/2014/main" id="{B8D6AB76-64B9-4218-AEE0-AAAF393D95CA}"/>
              </a:ext>
            </a:extLst>
          </p:cNvPr>
          <p:cNvSpPr/>
          <p:nvPr/>
        </p:nvSpPr>
        <p:spPr>
          <a:xfrm>
            <a:off x="4186052" y="3748148"/>
            <a:ext cx="1024246" cy="378525"/>
          </a:xfrm>
          <a:prstGeom prst="roundRect">
            <a:avLst/>
          </a:prstGeom>
          <a:solidFill>
            <a:srgbClr val="C29819"/>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Hind"/>
                <a:cs typeface="Arial"/>
              </a:rPr>
              <a:t>Input gate</a:t>
            </a:r>
          </a:p>
        </p:txBody>
      </p:sp>
      <p:sp>
        <p:nvSpPr>
          <p:cNvPr id="15" name="Rectangle: Rounded Corners 14">
            <a:extLst>
              <a:ext uri="{FF2B5EF4-FFF2-40B4-BE49-F238E27FC236}">
                <a16:creationId xmlns:a16="http://schemas.microsoft.com/office/drawing/2014/main" id="{AD31A73D-5119-0F83-7E0D-AE5676DC4CF5}"/>
              </a:ext>
            </a:extLst>
          </p:cNvPr>
          <p:cNvSpPr/>
          <p:nvPr/>
        </p:nvSpPr>
        <p:spPr>
          <a:xfrm>
            <a:off x="6590804" y="3748148"/>
            <a:ext cx="1024246" cy="378525"/>
          </a:xfrm>
          <a:prstGeom prst="roundRect">
            <a:avLst/>
          </a:prstGeom>
          <a:solidFill>
            <a:schemeClr val="tx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Hind"/>
                <a:cs typeface="Arial"/>
              </a:rPr>
              <a:t>Output gate</a:t>
            </a:r>
            <a:endParaRPr lang="en-US" sz="1200">
              <a:latin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301F4FD1-6163-D2EA-629E-D04DD1F668D9}"/>
              </a:ext>
            </a:extLst>
          </p:cNvPr>
          <p:cNvSpPr/>
          <p:nvPr/>
        </p:nvSpPr>
        <p:spPr>
          <a:xfrm>
            <a:off x="5217721" y="2887187"/>
            <a:ext cx="3681349" cy="1150423"/>
          </a:xfrm>
          <a:prstGeom prst="roundRect">
            <a:avLst/>
          </a:prstGeom>
          <a:solidFill>
            <a:schemeClr val="accent3"/>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6B0F6A9-54FF-C9FE-48C9-B465DD0D7438}"/>
              </a:ext>
            </a:extLst>
          </p:cNvPr>
          <p:cNvSpPr/>
          <p:nvPr/>
        </p:nvSpPr>
        <p:spPr>
          <a:xfrm>
            <a:off x="5492337" y="1194954"/>
            <a:ext cx="3087584" cy="586344"/>
          </a:xfrm>
          <a:prstGeom prst="roundRect">
            <a:avLst/>
          </a:prstGeom>
          <a:solidFill>
            <a:schemeClr val="accent4"/>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Google Shape;522;p35"/>
          <p:cNvSpPr txBox="1">
            <a:spLocks noGrp="1"/>
          </p:cNvSpPr>
          <p:nvPr>
            <p:ph type="title"/>
          </p:nvPr>
        </p:nvSpPr>
        <p:spPr>
          <a:xfrm>
            <a:off x="720000" y="250043"/>
            <a:ext cx="7704000" cy="572700"/>
          </a:xfrm>
          <a:prstGeom prst="rect">
            <a:avLst/>
          </a:prstGeom>
        </p:spPr>
        <p:txBody>
          <a:bodyPr spcFirstLastPara="1" wrap="square" lIns="91425" tIns="91425" rIns="91425" bIns="91425" anchor="t" anchorCtr="0">
            <a:noAutofit/>
          </a:bodyPr>
          <a:lstStyle/>
          <a:p>
            <a:r>
              <a:rPr lang="en" sz="2800"/>
              <a:t>Other components</a:t>
            </a:r>
            <a:endParaRPr sz="2800"/>
          </a:p>
        </p:txBody>
      </p:sp>
      <p:pic>
        <p:nvPicPr>
          <p:cNvPr id="2" name="Picture 1" descr="What is the architecture behind the Keras LSTM cell? - Stack Overflow">
            <a:extLst>
              <a:ext uri="{FF2B5EF4-FFF2-40B4-BE49-F238E27FC236}">
                <a16:creationId xmlns:a16="http://schemas.microsoft.com/office/drawing/2014/main" id="{D8027C48-9243-A0FB-BFE4-B3C4B62C2B8D}"/>
              </a:ext>
            </a:extLst>
          </p:cNvPr>
          <p:cNvPicPr>
            <a:picLocks noChangeAspect="1"/>
          </p:cNvPicPr>
          <p:nvPr/>
        </p:nvPicPr>
        <p:blipFill>
          <a:blip r:embed="rId3"/>
          <a:stretch>
            <a:fillRect/>
          </a:stretch>
        </p:blipFill>
        <p:spPr>
          <a:xfrm>
            <a:off x="900953" y="1286535"/>
            <a:ext cx="4007222" cy="2684729"/>
          </a:xfrm>
          <a:prstGeom prst="rect">
            <a:avLst/>
          </a:prstGeom>
        </p:spPr>
      </p:pic>
      <p:sp>
        <p:nvSpPr>
          <p:cNvPr id="3" name="Rectangle: Rounded Corners 2">
            <a:extLst>
              <a:ext uri="{FF2B5EF4-FFF2-40B4-BE49-F238E27FC236}">
                <a16:creationId xmlns:a16="http://schemas.microsoft.com/office/drawing/2014/main" id="{40136478-BA1D-376B-19C7-4F5C7BF9BCD0}"/>
              </a:ext>
            </a:extLst>
          </p:cNvPr>
          <p:cNvSpPr/>
          <p:nvPr/>
        </p:nvSpPr>
        <p:spPr>
          <a:xfrm>
            <a:off x="2566905" y="2114593"/>
            <a:ext cx="528101" cy="1306984"/>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48B124-4E21-78A0-265F-C36E11C5F25C}"/>
              </a:ext>
            </a:extLst>
          </p:cNvPr>
          <p:cNvPicPr>
            <a:picLocks noChangeAspect="1"/>
          </p:cNvPicPr>
          <p:nvPr/>
        </p:nvPicPr>
        <p:blipFill>
          <a:blip r:embed="rId4"/>
          <a:stretch>
            <a:fillRect/>
          </a:stretch>
        </p:blipFill>
        <p:spPr>
          <a:xfrm>
            <a:off x="5562151" y="1288032"/>
            <a:ext cx="2947540" cy="410834"/>
          </a:xfrm>
          <a:prstGeom prst="rect">
            <a:avLst/>
          </a:prstGeom>
          <a:ln>
            <a:noFill/>
          </a:ln>
        </p:spPr>
      </p:pic>
      <p:pic>
        <p:nvPicPr>
          <p:cNvPr id="5" name="Picture 4" descr="A black text on a white background&#10;&#10;Description automatically generated">
            <a:extLst>
              <a:ext uri="{FF2B5EF4-FFF2-40B4-BE49-F238E27FC236}">
                <a16:creationId xmlns:a16="http://schemas.microsoft.com/office/drawing/2014/main" id="{3B08D012-003A-DD69-8986-EDC0211E0E18}"/>
              </a:ext>
            </a:extLst>
          </p:cNvPr>
          <p:cNvPicPr>
            <a:picLocks noChangeAspect="1"/>
          </p:cNvPicPr>
          <p:nvPr/>
        </p:nvPicPr>
        <p:blipFill>
          <a:blip r:embed="rId5"/>
          <a:stretch>
            <a:fillRect/>
          </a:stretch>
        </p:blipFill>
        <p:spPr>
          <a:xfrm>
            <a:off x="6265842" y="2958688"/>
            <a:ext cx="2512868" cy="465613"/>
          </a:xfrm>
          <a:prstGeom prst="rect">
            <a:avLst/>
          </a:prstGeom>
          <a:ln>
            <a:noFill/>
          </a:ln>
        </p:spPr>
      </p:pic>
      <p:pic>
        <p:nvPicPr>
          <p:cNvPr id="8" name="Picture 7" descr="A black text on a white background&#10;&#10;Description automatically generated">
            <a:extLst>
              <a:ext uri="{FF2B5EF4-FFF2-40B4-BE49-F238E27FC236}">
                <a16:creationId xmlns:a16="http://schemas.microsoft.com/office/drawing/2014/main" id="{BFA0531E-8F92-9BF5-EC0F-010092465A32}"/>
              </a:ext>
            </a:extLst>
          </p:cNvPr>
          <p:cNvPicPr>
            <a:picLocks noChangeAspect="1"/>
          </p:cNvPicPr>
          <p:nvPr/>
        </p:nvPicPr>
        <p:blipFill>
          <a:blip r:embed="rId6"/>
          <a:stretch>
            <a:fillRect/>
          </a:stretch>
        </p:blipFill>
        <p:spPr>
          <a:xfrm>
            <a:off x="6328126" y="3522086"/>
            <a:ext cx="2054307" cy="407595"/>
          </a:xfrm>
          <a:prstGeom prst="rect">
            <a:avLst/>
          </a:prstGeom>
          <a:ln>
            <a:noFill/>
          </a:ln>
        </p:spPr>
      </p:pic>
      <p:sp>
        <p:nvSpPr>
          <p:cNvPr id="11" name="Google Shape;368;p30">
            <a:extLst>
              <a:ext uri="{FF2B5EF4-FFF2-40B4-BE49-F238E27FC236}">
                <a16:creationId xmlns:a16="http://schemas.microsoft.com/office/drawing/2014/main" id="{019B6E38-2C26-5FEB-4AD1-0795E3E2D042}"/>
              </a:ext>
            </a:extLst>
          </p:cNvPr>
          <p:cNvSpPr txBox="1"/>
          <p:nvPr/>
        </p:nvSpPr>
        <p:spPr>
          <a:xfrm>
            <a:off x="5105225" y="3021395"/>
            <a:ext cx="1509012" cy="398237"/>
          </a:xfrm>
          <a:prstGeom prst="rect">
            <a:avLst/>
          </a:prstGeom>
          <a:noFill/>
          <a:ln>
            <a:noFill/>
          </a:ln>
        </p:spPr>
        <p:txBody>
          <a:bodyPr spcFirstLastPara="1" wrap="square" lIns="91425" tIns="91425" rIns="91425" bIns="91425" anchor="ctr" anchorCtr="0">
            <a:noAutofit/>
          </a:bodyPr>
          <a:lstStyle/>
          <a:p>
            <a:pPr algn="ctr">
              <a:lnSpc>
                <a:spcPct val="115000"/>
              </a:lnSpc>
            </a:pPr>
            <a:r>
              <a:rPr lang="en" sz="1200" b="1">
                <a:solidFill>
                  <a:schemeClr val="dk1"/>
                </a:solidFill>
                <a:latin typeface="Archivo"/>
                <a:ea typeface="Archivo"/>
                <a:cs typeface="Archivo"/>
              </a:rPr>
              <a:t>Final output :</a:t>
            </a:r>
          </a:p>
        </p:txBody>
      </p:sp>
      <p:sp>
        <p:nvSpPr>
          <p:cNvPr id="12" name="Google Shape;368;p30">
            <a:extLst>
              <a:ext uri="{FF2B5EF4-FFF2-40B4-BE49-F238E27FC236}">
                <a16:creationId xmlns:a16="http://schemas.microsoft.com/office/drawing/2014/main" id="{36ACE537-FE3C-B29A-EB7A-A8E3B7BC4A6D}"/>
              </a:ext>
            </a:extLst>
          </p:cNvPr>
          <p:cNvSpPr txBox="1"/>
          <p:nvPr/>
        </p:nvSpPr>
        <p:spPr>
          <a:xfrm>
            <a:off x="5105224" y="3518674"/>
            <a:ext cx="1509012" cy="398237"/>
          </a:xfrm>
          <a:prstGeom prst="rect">
            <a:avLst/>
          </a:prstGeom>
          <a:noFill/>
          <a:ln>
            <a:noFill/>
          </a:ln>
        </p:spPr>
        <p:txBody>
          <a:bodyPr spcFirstLastPara="1" wrap="square" lIns="91425" tIns="91425" rIns="91425" bIns="91425" anchor="ctr" anchorCtr="0">
            <a:noAutofit/>
          </a:bodyPr>
          <a:lstStyle/>
          <a:p>
            <a:pPr algn="ctr">
              <a:lnSpc>
                <a:spcPct val="115000"/>
              </a:lnSpc>
            </a:pPr>
            <a:r>
              <a:rPr lang="en" sz="1200" b="1">
                <a:solidFill>
                  <a:schemeClr val="dk1"/>
                </a:solidFill>
                <a:latin typeface="Archivo"/>
                <a:ea typeface="Archivo"/>
                <a:cs typeface="Archivo"/>
              </a:rPr>
              <a:t>Hidden state :</a:t>
            </a:r>
          </a:p>
        </p:txBody>
      </p:sp>
      <p:sp>
        <p:nvSpPr>
          <p:cNvPr id="13" name="Google Shape;368;p30">
            <a:extLst>
              <a:ext uri="{FF2B5EF4-FFF2-40B4-BE49-F238E27FC236}">
                <a16:creationId xmlns:a16="http://schemas.microsoft.com/office/drawing/2014/main" id="{22E80FB2-C7D9-AFEB-62D3-8B0545FF5CA0}"/>
              </a:ext>
            </a:extLst>
          </p:cNvPr>
          <p:cNvSpPr txBox="1"/>
          <p:nvPr/>
        </p:nvSpPr>
        <p:spPr>
          <a:xfrm>
            <a:off x="5958763" y="1841284"/>
            <a:ext cx="2162154" cy="398237"/>
          </a:xfrm>
          <a:prstGeom prst="rect">
            <a:avLst/>
          </a:prstGeom>
          <a:noFill/>
          <a:ln>
            <a:noFill/>
          </a:ln>
        </p:spPr>
        <p:txBody>
          <a:bodyPr spcFirstLastPara="1" wrap="square" lIns="91425" tIns="91425" rIns="91425" bIns="91425" anchor="ctr" anchorCtr="0">
            <a:noAutofit/>
          </a:bodyPr>
          <a:lstStyle/>
          <a:p>
            <a:pPr algn="ctr">
              <a:lnSpc>
                <a:spcPct val="115000"/>
              </a:lnSpc>
            </a:pPr>
            <a:r>
              <a:rPr lang="en" sz="1200" b="1">
                <a:solidFill>
                  <a:schemeClr val="dk1"/>
                </a:solidFill>
                <a:latin typeface="Archivo"/>
                <a:ea typeface="Archivo"/>
                <a:cs typeface="Archivo"/>
              </a:rPr>
              <a:t>Cell state :   </a:t>
            </a:r>
            <a:r>
              <a:rPr lang="en" sz="1200">
                <a:solidFill>
                  <a:schemeClr val="dk1"/>
                </a:solidFill>
                <a:latin typeface="Archivo"/>
                <a:ea typeface="Archivo"/>
                <a:cs typeface="Archivo"/>
              </a:rPr>
              <a:t>help</a:t>
            </a:r>
            <a:r>
              <a:rPr lang="en" sz="1200" b="1">
                <a:solidFill>
                  <a:schemeClr val="dk1"/>
                </a:solidFill>
                <a:latin typeface="Archivo"/>
                <a:ea typeface="Archivo"/>
                <a:cs typeface="Archivo"/>
              </a:rPr>
              <a:t> </a:t>
            </a:r>
            <a:r>
              <a:rPr lang="en" sz="1200">
                <a:solidFill>
                  <a:schemeClr val="dk1"/>
                </a:solidFill>
                <a:latin typeface="Archivo"/>
                <a:ea typeface="Archivo"/>
                <a:cs typeface="Archivo"/>
              </a:rPr>
              <a:t>prevent vanishing problem</a:t>
            </a:r>
          </a:p>
        </p:txBody>
      </p:sp>
      <p:sp>
        <p:nvSpPr>
          <p:cNvPr id="16" name="Google Shape;286;p28">
            <a:extLst>
              <a:ext uri="{FF2B5EF4-FFF2-40B4-BE49-F238E27FC236}">
                <a16:creationId xmlns:a16="http://schemas.microsoft.com/office/drawing/2014/main" id="{83107810-EBD3-E2DD-83EE-472C79A86223}"/>
              </a:ext>
            </a:extLst>
          </p:cNvPr>
          <p:cNvSpPr/>
          <p:nvPr/>
        </p:nvSpPr>
        <p:spPr>
          <a:xfrm flipH="1">
            <a:off x="433106" y="3621992"/>
            <a:ext cx="803192" cy="828252"/>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18" name="Google Shape;287;p28">
            <a:extLst>
              <a:ext uri="{FF2B5EF4-FFF2-40B4-BE49-F238E27FC236}">
                <a16:creationId xmlns:a16="http://schemas.microsoft.com/office/drawing/2014/main" id="{937BCB7E-76C5-BADE-8DDD-5891969190EF}"/>
              </a:ext>
            </a:extLst>
          </p:cNvPr>
          <p:cNvSpPr/>
          <p:nvPr/>
        </p:nvSpPr>
        <p:spPr>
          <a:xfrm rot="10800000" flipH="1">
            <a:off x="4631937" y="861386"/>
            <a:ext cx="657719" cy="722422"/>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6"/>
          <p:cNvSpPr/>
          <p:nvPr/>
        </p:nvSpPr>
        <p:spPr>
          <a:xfrm>
            <a:off x="5417500" y="1313275"/>
            <a:ext cx="3011400" cy="3011400"/>
          </a:xfrm>
          <a:prstGeom prst="arc">
            <a:avLst>
              <a:gd name="adj1" fmla="val 16200000"/>
              <a:gd name="adj2" fmla="val 15110778"/>
            </a:avLst>
          </a:prstGeom>
          <a:noFill/>
          <a:ln w="19050" cap="flat" cmpd="sng">
            <a:solidFill>
              <a:schemeClr val="dk1"/>
            </a:solidFill>
            <a:prstDash val="dot"/>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44" name="Google Shape;544;p36"/>
          <p:cNvSpPr txBox="1">
            <a:spLocks noGrp="1"/>
          </p:cNvSpPr>
          <p:nvPr>
            <p:ph type="title"/>
          </p:nvPr>
        </p:nvSpPr>
        <p:spPr>
          <a:xfrm>
            <a:off x="720000" y="393070"/>
            <a:ext cx="7704000" cy="572700"/>
          </a:xfrm>
          <a:prstGeom prst="rect">
            <a:avLst/>
          </a:prstGeom>
        </p:spPr>
        <p:txBody>
          <a:bodyPr spcFirstLastPara="1" wrap="square" lIns="91425" tIns="91425" rIns="91425" bIns="91425" anchor="t" anchorCtr="0">
            <a:noAutofit/>
          </a:bodyPr>
          <a:lstStyle/>
          <a:p>
            <a:r>
              <a:rPr lang="en"/>
              <a:t>Implement LSTM for NER</a:t>
            </a:r>
            <a:endParaRPr/>
          </a:p>
        </p:txBody>
      </p:sp>
      <p:sp>
        <p:nvSpPr>
          <p:cNvPr id="545" name="Google Shape;545;p36"/>
          <p:cNvSpPr/>
          <p:nvPr/>
        </p:nvSpPr>
        <p:spPr>
          <a:xfrm>
            <a:off x="720022" y="1521653"/>
            <a:ext cx="137400" cy="137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46" name="Google Shape;546;p36"/>
          <p:cNvSpPr txBox="1"/>
          <p:nvPr/>
        </p:nvSpPr>
        <p:spPr>
          <a:xfrm>
            <a:off x="857419" y="1313281"/>
            <a:ext cx="1326300" cy="554100"/>
          </a:xfrm>
          <a:prstGeom prst="rect">
            <a:avLst/>
          </a:prstGeom>
          <a:noFill/>
          <a:ln>
            <a:noFill/>
          </a:ln>
        </p:spPr>
        <p:txBody>
          <a:bodyPr spcFirstLastPara="1" wrap="square" lIns="91425" tIns="91425" rIns="91425" bIns="91425" anchor="ctr" anchorCtr="0">
            <a:noAutofit/>
          </a:bodyPr>
          <a:lstStyle/>
          <a:p>
            <a:pPr>
              <a:lnSpc>
                <a:spcPct val="115000"/>
              </a:lnSpc>
            </a:pPr>
            <a:r>
              <a:rPr lang="en" sz="1600" b="1">
                <a:solidFill>
                  <a:schemeClr val="dk1"/>
                </a:solidFill>
                <a:latin typeface="Hind"/>
                <a:ea typeface="Archivo"/>
                <a:cs typeface="Hind"/>
              </a:rPr>
              <a:t>Step 1 :</a:t>
            </a:r>
          </a:p>
        </p:txBody>
      </p:sp>
      <p:sp>
        <p:nvSpPr>
          <p:cNvPr id="547" name="Google Shape;547;p36"/>
          <p:cNvSpPr txBox="1"/>
          <p:nvPr/>
        </p:nvSpPr>
        <p:spPr>
          <a:xfrm>
            <a:off x="2183723" y="1390231"/>
            <a:ext cx="3196800" cy="400200"/>
          </a:xfrm>
          <a:prstGeom prst="rect">
            <a:avLst/>
          </a:prstGeom>
          <a:noFill/>
          <a:ln>
            <a:noFill/>
          </a:ln>
        </p:spPr>
        <p:txBody>
          <a:bodyPr spcFirstLastPara="1" wrap="square" lIns="91425" tIns="91425" rIns="91425" bIns="91425" anchor="ctr" anchorCtr="0">
            <a:noAutofit/>
          </a:bodyPr>
          <a:lstStyle/>
          <a:p>
            <a:pPr>
              <a:lnSpc>
                <a:spcPct val="115000"/>
              </a:lnSpc>
            </a:pPr>
            <a:r>
              <a:rPr lang="en">
                <a:solidFill>
                  <a:schemeClr val="dk1"/>
                </a:solidFill>
                <a:latin typeface="Hind"/>
                <a:ea typeface="Hind"/>
                <a:cs typeface="Hind"/>
                <a:sym typeface="Hind"/>
              </a:rPr>
              <a:t>Processing data  , create training and testing set</a:t>
            </a:r>
            <a:endParaRPr lang="en">
              <a:solidFill>
                <a:schemeClr val="dk1"/>
              </a:solidFill>
              <a:latin typeface="Hind"/>
              <a:ea typeface="Hind"/>
              <a:cs typeface="Hind"/>
            </a:endParaRPr>
          </a:p>
        </p:txBody>
      </p:sp>
      <p:sp>
        <p:nvSpPr>
          <p:cNvPr id="548" name="Google Shape;548;p36"/>
          <p:cNvSpPr/>
          <p:nvPr/>
        </p:nvSpPr>
        <p:spPr>
          <a:xfrm>
            <a:off x="719998" y="2133075"/>
            <a:ext cx="137400" cy="137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49" name="Google Shape;549;p36"/>
          <p:cNvSpPr txBox="1"/>
          <p:nvPr/>
        </p:nvSpPr>
        <p:spPr>
          <a:xfrm>
            <a:off x="857419" y="1924724"/>
            <a:ext cx="1326300" cy="55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600" b="1" baseline="0">
                <a:solidFill>
                  <a:srgbClr val="201F4B"/>
                </a:solidFill>
                <a:latin typeface="Hind"/>
                <a:cs typeface="Hind"/>
              </a:rPr>
              <a:t>Step </a:t>
            </a:r>
            <a:r>
              <a:rPr lang="en-US" sz="1600" b="1">
                <a:solidFill>
                  <a:srgbClr val="201F4B"/>
                </a:solidFill>
                <a:latin typeface="Hind"/>
                <a:cs typeface="Hind"/>
              </a:rPr>
              <a:t>2</a:t>
            </a:r>
            <a:r>
              <a:rPr lang="en-US" sz="1600" b="1" baseline="0">
                <a:solidFill>
                  <a:srgbClr val="201F4B"/>
                </a:solidFill>
                <a:latin typeface="Hind"/>
                <a:cs typeface="Hind"/>
              </a:rPr>
              <a:t>:</a:t>
            </a:r>
            <a:endParaRPr sz="1600" b="1">
              <a:solidFill>
                <a:schemeClr val="dk1"/>
              </a:solidFill>
              <a:latin typeface="Hind"/>
              <a:ea typeface="Archivo"/>
              <a:cs typeface="Hind"/>
              <a:sym typeface="Archivo"/>
            </a:endParaRPr>
          </a:p>
        </p:txBody>
      </p:sp>
      <p:sp>
        <p:nvSpPr>
          <p:cNvPr id="550" name="Google Shape;550;p36"/>
          <p:cNvSpPr txBox="1"/>
          <p:nvPr/>
        </p:nvSpPr>
        <p:spPr>
          <a:xfrm>
            <a:off x="2183723" y="2001674"/>
            <a:ext cx="3196800" cy="400200"/>
          </a:xfrm>
          <a:prstGeom prst="rect">
            <a:avLst/>
          </a:prstGeom>
          <a:noFill/>
          <a:ln>
            <a:noFill/>
          </a:ln>
        </p:spPr>
        <p:txBody>
          <a:bodyPr spcFirstLastPara="1" wrap="square" lIns="91425" tIns="91425" rIns="91425" bIns="91425" anchor="ctr" anchorCtr="0">
            <a:noAutofit/>
          </a:bodyPr>
          <a:lstStyle/>
          <a:p>
            <a:pPr>
              <a:lnSpc>
                <a:spcPct val="115000"/>
              </a:lnSpc>
            </a:pPr>
            <a:r>
              <a:rPr lang="en">
                <a:solidFill>
                  <a:schemeClr val="dk1"/>
                </a:solidFill>
                <a:latin typeface="Hind"/>
                <a:ea typeface="Hind"/>
                <a:cs typeface="Hind"/>
                <a:sym typeface="Hind"/>
              </a:rPr>
              <a:t>Building LSTM model</a:t>
            </a:r>
            <a:endParaRPr>
              <a:solidFill>
                <a:schemeClr val="dk1"/>
              </a:solidFill>
              <a:latin typeface="Hind"/>
              <a:ea typeface="Hind"/>
              <a:cs typeface="Hind"/>
              <a:sym typeface="Hind"/>
            </a:endParaRPr>
          </a:p>
        </p:txBody>
      </p:sp>
      <p:sp>
        <p:nvSpPr>
          <p:cNvPr id="551" name="Google Shape;551;p36"/>
          <p:cNvSpPr/>
          <p:nvPr/>
        </p:nvSpPr>
        <p:spPr>
          <a:xfrm>
            <a:off x="719990" y="2744515"/>
            <a:ext cx="137400" cy="137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52" name="Google Shape;552;p36"/>
          <p:cNvSpPr txBox="1"/>
          <p:nvPr/>
        </p:nvSpPr>
        <p:spPr>
          <a:xfrm>
            <a:off x="857419" y="2536168"/>
            <a:ext cx="1326300" cy="554100"/>
          </a:xfrm>
          <a:prstGeom prst="rect">
            <a:avLst/>
          </a:prstGeom>
          <a:noFill/>
          <a:ln>
            <a:noFill/>
          </a:ln>
        </p:spPr>
        <p:txBody>
          <a:bodyPr spcFirstLastPara="1" wrap="square" lIns="91425" tIns="91425" rIns="91425" bIns="91425" anchor="ctr" anchorCtr="0">
            <a:noAutofit/>
          </a:bodyPr>
          <a:lstStyle/>
          <a:p>
            <a:pPr>
              <a:lnSpc>
                <a:spcPct val="114999"/>
              </a:lnSpc>
            </a:pPr>
            <a:r>
              <a:rPr lang="en" sz="1600" b="1">
                <a:solidFill>
                  <a:schemeClr val="dk1"/>
                </a:solidFill>
                <a:latin typeface="Hind"/>
                <a:cs typeface="Hind"/>
                <a:sym typeface="Archivo"/>
              </a:rPr>
              <a:t>Step 3 :</a:t>
            </a:r>
            <a:endParaRPr lang="en-US" sz="1600">
              <a:solidFill>
                <a:schemeClr val="dk1"/>
              </a:solidFill>
              <a:latin typeface="Hind"/>
              <a:cs typeface="Hind"/>
            </a:endParaRPr>
          </a:p>
        </p:txBody>
      </p:sp>
      <p:sp>
        <p:nvSpPr>
          <p:cNvPr id="553" name="Google Shape;553;p36"/>
          <p:cNvSpPr txBox="1"/>
          <p:nvPr/>
        </p:nvSpPr>
        <p:spPr>
          <a:xfrm>
            <a:off x="2183723" y="2613118"/>
            <a:ext cx="3196800" cy="400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Hind"/>
                <a:ea typeface="Hind"/>
                <a:cs typeface="Hind"/>
                <a:sym typeface="Hind"/>
              </a:rPr>
              <a:t>Training</a:t>
            </a:r>
            <a:endParaRPr err="1">
              <a:solidFill>
                <a:schemeClr val="dk1"/>
              </a:solidFill>
              <a:latin typeface="Hind"/>
              <a:ea typeface="Hind"/>
              <a:cs typeface="Hind"/>
              <a:sym typeface="Hind"/>
            </a:endParaRPr>
          </a:p>
        </p:txBody>
      </p:sp>
      <p:sp>
        <p:nvSpPr>
          <p:cNvPr id="554" name="Google Shape;554;p36"/>
          <p:cNvSpPr/>
          <p:nvPr/>
        </p:nvSpPr>
        <p:spPr>
          <a:xfrm>
            <a:off x="719998" y="3355962"/>
            <a:ext cx="137400" cy="13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55" name="Google Shape;555;p36"/>
          <p:cNvSpPr txBox="1"/>
          <p:nvPr/>
        </p:nvSpPr>
        <p:spPr>
          <a:xfrm>
            <a:off x="857419" y="3147612"/>
            <a:ext cx="1326300" cy="554100"/>
          </a:xfrm>
          <a:prstGeom prst="rect">
            <a:avLst/>
          </a:prstGeom>
          <a:noFill/>
          <a:ln>
            <a:noFill/>
          </a:ln>
        </p:spPr>
        <p:txBody>
          <a:bodyPr spcFirstLastPara="1" wrap="square" lIns="91425" tIns="91425" rIns="91425" bIns="91425" anchor="ctr" anchorCtr="0">
            <a:noAutofit/>
          </a:bodyPr>
          <a:lstStyle/>
          <a:p>
            <a:pPr>
              <a:lnSpc>
                <a:spcPct val="114999"/>
              </a:lnSpc>
            </a:pPr>
            <a:r>
              <a:rPr lang="en" sz="1600" b="1">
                <a:solidFill>
                  <a:schemeClr val="dk1"/>
                </a:solidFill>
                <a:latin typeface="Hind"/>
                <a:cs typeface="Hind"/>
                <a:sym typeface="Archivo"/>
              </a:rPr>
              <a:t>Step 4:</a:t>
            </a:r>
            <a:endParaRPr lang="en-US" sz="1600">
              <a:solidFill>
                <a:schemeClr val="dk1"/>
              </a:solidFill>
              <a:latin typeface="Hind"/>
              <a:cs typeface="Hind"/>
            </a:endParaRPr>
          </a:p>
        </p:txBody>
      </p:sp>
      <p:sp>
        <p:nvSpPr>
          <p:cNvPr id="556" name="Google Shape;556;p36"/>
          <p:cNvSpPr txBox="1"/>
          <p:nvPr/>
        </p:nvSpPr>
        <p:spPr>
          <a:xfrm>
            <a:off x="2183723" y="3224562"/>
            <a:ext cx="3196800" cy="400200"/>
          </a:xfrm>
          <a:prstGeom prst="rect">
            <a:avLst/>
          </a:prstGeom>
          <a:noFill/>
          <a:ln>
            <a:noFill/>
          </a:ln>
        </p:spPr>
        <p:txBody>
          <a:bodyPr spcFirstLastPara="1" wrap="square" lIns="91425" tIns="91425" rIns="91425" bIns="91425" anchor="ctr" anchorCtr="0">
            <a:noAutofit/>
          </a:bodyPr>
          <a:lstStyle/>
          <a:p>
            <a:pPr>
              <a:lnSpc>
                <a:spcPct val="115000"/>
              </a:lnSpc>
            </a:pPr>
            <a:r>
              <a:rPr lang="en">
                <a:solidFill>
                  <a:schemeClr val="dk1"/>
                </a:solidFill>
                <a:latin typeface="Hind"/>
                <a:ea typeface="Hind"/>
                <a:cs typeface="Hind"/>
                <a:sym typeface="Hind"/>
              </a:rPr>
              <a:t>Test and evaluate</a:t>
            </a:r>
            <a:endParaRPr>
              <a:solidFill>
                <a:schemeClr val="dk1"/>
              </a:solidFill>
              <a:latin typeface="Hind"/>
              <a:ea typeface="Hind"/>
              <a:cs typeface="Hind"/>
              <a:sym typeface="Hind"/>
            </a:endParaRPr>
          </a:p>
        </p:txBody>
      </p:sp>
      <p:sp>
        <p:nvSpPr>
          <p:cNvPr id="560" name="Google Shape;560;p36"/>
          <p:cNvSpPr/>
          <p:nvPr/>
        </p:nvSpPr>
        <p:spPr>
          <a:xfrm>
            <a:off x="7194794" y="1572114"/>
            <a:ext cx="1034437" cy="1361212"/>
          </a:xfrm>
          <a:custGeom>
            <a:avLst/>
            <a:gdLst/>
            <a:ahLst/>
            <a:cxnLst/>
            <a:rect l="l" t="t" r="r" b="b"/>
            <a:pathLst>
              <a:path w="2107" h="2774" extrusionOk="0">
                <a:moveTo>
                  <a:pt x="1598" y="966"/>
                </a:moveTo>
                <a:lnTo>
                  <a:pt x="1598" y="966"/>
                </a:lnTo>
                <a:cubicBezTo>
                  <a:pt x="1268" y="512"/>
                  <a:pt x="802" y="173"/>
                  <a:pt x="268" y="0"/>
                </a:cubicBezTo>
                <a:lnTo>
                  <a:pt x="267" y="5"/>
                </a:lnTo>
                <a:lnTo>
                  <a:pt x="391" y="488"/>
                </a:lnTo>
                <a:lnTo>
                  <a:pt x="1" y="826"/>
                </a:lnTo>
                <a:lnTo>
                  <a:pt x="0" y="830"/>
                </a:lnTo>
                <a:lnTo>
                  <a:pt x="0" y="830"/>
                </a:lnTo>
                <a:cubicBezTo>
                  <a:pt x="715" y="1062"/>
                  <a:pt x="1233" y="1735"/>
                  <a:pt x="1234" y="2529"/>
                </a:cubicBezTo>
                <a:lnTo>
                  <a:pt x="1670" y="2773"/>
                </a:lnTo>
                <a:lnTo>
                  <a:pt x="2106" y="2529"/>
                </a:lnTo>
                <a:lnTo>
                  <a:pt x="2106" y="2529"/>
                </a:lnTo>
                <a:cubicBezTo>
                  <a:pt x="2106" y="1967"/>
                  <a:pt x="1928" y="1420"/>
                  <a:pt x="1598" y="96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1" name="Google Shape;561;p36"/>
          <p:cNvSpPr/>
          <p:nvPr/>
        </p:nvSpPr>
        <p:spPr>
          <a:xfrm>
            <a:off x="5866046" y="1485550"/>
            <a:ext cx="1521356" cy="813704"/>
          </a:xfrm>
          <a:custGeom>
            <a:avLst/>
            <a:gdLst/>
            <a:ahLst/>
            <a:cxnLst/>
            <a:rect l="l" t="t" r="r" b="b"/>
            <a:pathLst>
              <a:path w="3098" h="1656" extrusionOk="0">
                <a:moveTo>
                  <a:pt x="2153" y="916"/>
                </a:moveTo>
                <a:lnTo>
                  <a:pt x="2153" y="916"/>
                </a:lnTo>
                <a:cubicBezTo>
                  <a:pt x="2345" y="916"/>
                  <a:pt x="2530" y="947"/>
                  <a:pt x="2703" y="1003"/>
                </a:cubicBezTo>
                <a:lnTo>
                  <a:pt x="3097" y="662"/>
                </a:lnTo>
                <a:lnTo>
                  <a:pt x="2971" y="173"/>
                </a:lnTo>
                <a:lnTo>
                  <a:pt x="2971" y="173"/>
                </a:lnTo>
                <a:cubicBezTo>
                  <a:pt x="2438" y="0"/>
                  <a:pt x="1862" y="1"/>
                  <a:pt x="1328" y="175"/>
                </a:cubicBezTo>
                <a:lnTo>
                  <a:pt x="1328" y="175"/>
                </a:lnTo>
                <a:cubicBezTo>
                  <a:pt x="795" y="349"/>
                  <a:pt x="330" y="688"/>
                  <a:pt x="0" y="1142"/>
                </a:cubicBezTo>
                <a:lnTo>
                  <a:pt x="707" y="1655"/>
                </a:lnTo>
                <a:lnTo>
                  <a:pt x="707" y="1655"/>
                </a:lnTo>
                <a:cubicBezTo>
                  <a:pt x="1032" y="1207"/>
                  <a:pt x="1558" y="916"/>
                  <a:pt x="2153" y="91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2" name="Google Shape;562;p36"/>
          <p:cNvSpPr/>
          <p:nvPr/>
        </p:nvSpPr>
        <p:spPr>
          <a:xfrm>
            <a:off x="5617177" y="2046054"/>
            <a:ext cx="597287" cy="1534359"/>
          </a:xfrm>
          <a:custGeom>
            <a:avLst/>
            <a:gdLst/>
            <a:ahLst/>
            <a:cxnLst/>
            <a:rect l="l" t="t" r="r" b="b"/>
            <a:pathLst>
              <a:path w="1217" h="3126" extrusionOk="0">
                <a:moveTo>
                  <a:pt x="873" y="1560"/>
                </a:moveTo>
                <a:lnTo>
                  <a:pt x="873" y="1560"/>
                </a:lnTo>
                <a:cubicBezTo>
                  <a:pt x="873" y="1169"/>
                  <a:pt x="1000" y="807"/>
                  <a:pt x="1214" y="512"/>
                </a:cubicBezTo>
                <a:lnTo>
                  <a:pt x="933" y="11"/>
                </a:lnTo>
                <a:lnTo>
                  <a:pt x="507" y="0"/>
                </a:lnTo>
                <a:lnTo>
                  <a:pt x="507" y="0"/>
                </a:lnTo>
                <a:cubicBezTo>
                  <a:pt x="177" y="455"/>
                  <a:pt x="0" y="1002"/>
                  <a:pt x="1" y="1563"/>
                </a:cubicBezTo>
                <a:lnTo>
                  <a:pt x="1" y="1563"/>
                </a:lnTo>
                <a:cubicBezTo>
                  <a:pt x="1" y="2124"/>
                  <a:pt x="179" y="2671"/>
                  <a:pt x="510" y="3125"/>
                </a:cubicBezTo>
                <a:lnTo>
                  <a:pt x="1216" y="2612"/>
                </a:lnTo>
                <a:lnTo>
                  <a:pt x="1216" y="2612"/>
                </a:lnTo>
                <a:cubicBezTo>
                  <a:pt x="1001" y="2317"/>
                  <a:pt x="873" y="1954"/>
                  <a:pt x="873" y="156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3" name="Google Shape;563;p36"/>
          <p:cNvSpPr/>
          <p:nvPr/>
        </p:nvSpPr>
        <p:spPr>
          <a:xfrm>
            <a:off x="5868211" y="3329366"/>
            <a:ext cx="1458587" cy="811534"/>
          </a:xfrm>
          <a:custGeom>
            <a:avLst/>
            <a:gdLst/>
            <a:ahLst/>
            <a:cxnLst/>
            <a:rect l="l" t="t" r="r" b="b"/>
            <a:pathLst>
              <a:path w="2973" h="1653" extrusionOk="0">
                <a:moveTo>
                  <a:pt x="2150" y="736"/>
                </a:moveTo>
                <a:lnTo>
                  <a:pt x="2150" y="736"/>
                </a:lnTo>
                <a:cubicBezTo>
                  <a:pt x="1557" y="736"/>
                  <a:pt x="1031" y="446"/>
                  <a:pt x="706" y="0"/>
                </a:cubicBezTo>
                <a:lnTo>
                  <a:pt x="277" y="15"/>
                </a:lnTo>
                <a:lnTo>
                  <a:pt x="0" y="514"/>
                </a:lnTo>
                <a:lnTo>
                  <a:pt x="0" y="514"/>
                </a:lnTo>
                <a:cubicBezTo>
                  <a:pt x="331" y="968"/>
                  <a:pt x="796" y="1306"/>
                  <a:pt x="1330" y="1479"/>
                </a:cubicBezTo>
                <a:lnTo>
                  <a:pt x="1330" y="1479"/>
                </a:lnTo>
                <a:cubicBezTo>
                  <a:pt x="1864" y="1652"/>
                  <a:pt x="2440" y="1652"/>
                  <a:pt x="2972" y="1478"/>
                </a:cubicBezTo>
                <a:lnTo>
                  <a:pt x="2703" y="648"/>
                </a:lnTo>
                <a:lnTo>
                  <a:pt x="2703" y="648"/>
                </a:lnTo>
                <a:cubicBezTo>
                  <a:pt x="2529" y="705"/>
                  <a:pt x="2344" y="736"/>
                  <a:pt x="2150" y="73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4" name="Google Shape;564;p36"/>
          <p:cNvSpPr/>
          <p:nvPr/>
        </p:nvSpPr>
        <p:spPr>
          <a:xfrm>
            <a:off x="7140693" y="2812146"/>
            <a:ext cx="1086372" cy="1242197"/>
          </a:xfrm>
          <a:custGeom>
            <a:avLst/>
            <a:gdLst/>
            <a:ahLst/>
            <a:cxnLst/>
            <a:rect l="l" t="t" r="r" b="b"/>
            <a:pathLst>
              <a:path w="2215" h="2531" extrusionOk="0">
                <a:moveTo>
                  <a:pt x="2213" y="0"/>
                </a:moveTo>
                <a:lnTo>
                  <a:pt x="1778" y="244"/>
                </a:lnTo>
                <a:lnTo>
                  <a:pt x="1343" y="0"/>
                </a:lnTo>
                <a:lnTo>
                  <a:pt x="1342" y="0"/>
                </a:lnTo>
                <a:lnTo>
                  <a:pt x="1342" y="0"/>
                </a:lnTo>
                <a:cubicBezTo>
                  <a:pt x="1342" y="794"/>
                  <a:pt x="824" y="1467"/>
                  <a:pt x="109" y="1700"/>
                </a:cubicBezTo>
                <a:lnTo>
                  <a:pt x="0" y="2189"/>
                </a:lnTo>
                <a:lnTo>
                  <a:pt x="378" y="2530"/>
                </a:lnTo>
                <a:lnTo>
                  <a:pt x="378" y="2530"/>
                </a:lnTo>
                <a:cubicBezTo>
                  <a:pt x="912" y="2356"/>
                  <a:pt x="1377" y="2017"/>
                  <a:pt x="1707" y="1563"/>
                </a:cubicBezTo>
                <a:lnTo>
                  <a:pt x="1707" y="1563"/>
                </a:lnTo>
                <a:cubicBezTo>
                  <a:pt x="2036" y="1109"/>
                  <a:pt x="2214" y="562"/>
                  <a:pt x="2214" y="1"/>
                </a:cubicBezTo>
                <a:lnTo>
                  <a:pt x="2213" y="1"/>
                </a:lnTo>
                <a:lnTo>
                  <a:pt x="2213"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5" name="Google Shape;565;p36"/>
          <p:cNvSpPr/>
          <p:nvPr/>
        </p:nvSpPr>
        <p:spPr>
          <a:xfrm>
            <a:off x="6331593" y="2221622"/>
            <a:ext cx="1183200" cy="1183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566" name="Google Shape;566;p36"/>
          <p:cNvGrpSpPr/>
          <p:nvPr/>
        </p:nvGrpSpPr>
        <p:grpSpPr>
          <a:xfrm>
            <a:off x="6571606" y="2461690"/>
            <a:ext cx="703175" cy="703065"/>
            <a:chOff x="7735695" y="4924714"/>
            <a:chExt cx="234775" cy="234762"/>
          </a:xfrm>
        </p:grpSpPr>
        <p:sp>
          <p:nvSpPr>
            <p:cNvPr id="567" name="Google Shape;567;p36"/>
            <p:cNvSpPr/>
            <p:nvPr/>
          </p:nvSpPr>
          <p:spPr>
            <a:xfrm>
              <a:off x="7777527" y="5042191"/>
              <a:ext cx="58278" cy="61622"/>
            </a:xfrm>
            <a:custGeom>
              <a:avLst/>
              <a:gdLst/>
              <a:ahLst/>
              <a:cxnLst/>
              <a:rect l="l" t="t" r="r" b="b"/>
              <a:pathLst>
                <a:path w="58278" h="61622" extrusionOk="0">
                  <a:moveTo>
                    <a:pt x="41039" y="0"/>
                  </a:moveTo>
                  <a:lnTo>
                    <a:pt x="0" y="7462"/>
                  </a:lnTo>
                  <a:cubicBezTo>
                    <a:pt x="2123" y="29204"/>
                    <a:pt x="13444" y="48822"/>
                    <a:pt x="31262" y="61623"/>
                  </a:cubicBezTo>
                  <a:lnTo>
                    <a:pt x="58278" y="29782"/>
                  </a:lnTo>
                  <a:cubicBezTo>
                    <a:pt x="48051" y="23800"/>
                    <a:pt x="41103" y="12736"/>
                    <a:pt x="41039" y="0"/>
                  </a:cubicBezTo>
                  <a:lnTo>
                    <a:pt x="4103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8" name="Google Shape;568;p36"/>
            <p:cNvSpPr/>
            <p:nvPr/>
          </p:nvSpPr>
          <p:spPr>
            <a:xfrm>
              <a:off x="7821847" y="4966127"/>
              <a:ext cx="62265" cy="46152"/>
            </a:xfrm>
            <a:custGeom>
              <a:avLst/>
              <a:gdLst/>
              <a:ahLst/>
              <a:cxnLst/>
              <a:rect l="l" t="t" r="r" b="b"/>
              <a:pathLst>
                <a:path w="62265" h="46152" extrusionOk="0">
                  <a:moveTo>
                    <a:pt x="48115" y="45831"/>
                  </a:moveTo>
                  <a:lnTo>
                    <a:pt x="62266" y="6593"/>
                  </a:lnTo>
                  <a:cubicBezTo>
                    <a:pt x="42647" y="-2155"/>
                    <a:pt x="19941" y="-2284"/>
                    <a:pt x="0" y="6722"/>
                  </a:cubicBezTo>
                  <a:lnTo>
                    <a:pt x="13830" y="46153"/>
                  </a:lnTo>
                  <a:cubicBezTo>
                    <a:pt x="24186" y="40106"/>
                    <a:pt x="37180" y="39720"/>
                    <a:pt x="48051" y="45831"/>
                  </a:cubicBezTo>
                  <a:lnTo>
                    <a:pt x="48051" y="458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569" name="Google Shape;569;p36"/>
            <p:cNvGrpSpPr/>
            <p:nvPr/>
          </p:nvGrpSpPr>
          <p:grpSpPr>
            <a:xfrm>
              <a:off x="7735695" y="4924714"/>
              <a:ext cx="234775" cy="234762"/>
              <a:chOff x="7735695" y="4924714"/>
              <a:chExt cx="234775" cy="234762"/>
            </a:xfrm>
          </p:grpSpPr>
          <p:sp>
            <p:nvSpPr>
              <p:cNvPr id="570" name="Google Shape;570;p36"/>
              <p:cNvSpPr/>
              <p:nvPr/>
            </p:nvSpPr>
            <p:spPr>
              <a:xfrm>
                <a:off x="7870412" y="5042191"/>
                <a:ext cx="58277" cy="61622"/>
              </a:xfrm>
              <a:custGeom>
                <a:avLst/>
                <a:gdLst/>
                <a:ahLst/>
                <a:cxnLst/>
                <a:rect l="l" t="t" r="r" b="b"/>
                <a:pathLst>
                  <a:path w="58277" h="61622" extrusionOk="0">
                    <a:moveTo>
                      <a:pt x="0" y="29782"/>
                    </a:moveTo>
                    <a:lnTo>
                      <a:pt x="27016" y="61623"/>
                    </a:lnTo>
                    <a:cubicBezTo>
                      <a:pt x="44834" y="48822"/>
                      <a:pt x="56155" y="29268"/>
                      <a:pt x="58278" y="7462"/>
                    </a:cubicBezTo>
                    <a:lnTo>
                      <a:pt x="17239" y="0"/>
                    </a:lnTo>
                    <a:cubicBezTo>
                      <a:pt x="17239" y="12672"/>
                      <a:pt x="10292" y="23800"/>
                      <a:pt x="64" y="29782"/>
                    </a:cubicBezTo>
                    <a:lnTo>
                      <a:pt x="64" y="29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1" name="Google Shape;571;p36"/>
              <p:cNvSpPr/>
              <p:nvPr/>
            </p:nvSpPr>
            <p:spPr>
              <a:xfrm>
                <a:off x="7735695" y="4924714"/>
                <a:ext cx="234775" cy="234762"/>
              </a:xfrm>
              <a:custGeom>
                <a:avLst/>
                <a:gdLst/>
                <a:ahLst/>
                <a:cxnLst/>
                <a:rect l="l" t="t" r="r" b="b"/>
                <a:pathLst>
                  <a:path w="234775" h="234762" extrusionOk="0">
                    <a:moveTo>
                      <a:pt x="200393" y="34370"/>
                    </a:moveTo>
                    <a:cubicBezTo>
                      <a:pt x="126677" y="-39218"/>
                      <a:pt x="151" y="13207"/>
                      <a:pt x="22" y="117348"/>
                    </a:cubicBezTo>
                    <a:cubicBezTo>
                      <a:pt x="-1264" y="180450"/>
                      <a:pt x="54312" y="236026"/>
                      <a:pt x="117414" y="234740"/>
                    </a:cubicBezTo>
                    <a:cubicBezTo>
                      <a:pt x="221620" y="234611"/>
                      <a:pt x="273980" y="108085"/>
                      <a:pt x="200393" y="34370"/>
                    </a:cubicBezTo>
                    <a:lnTo>
                      <a:pt x="200393" y="34370"/>
                    </a:lnTo>
                    <a:close/>
                    <a:moveTo>
                      <a:pt x="164049" y="194087"/>
                    </a:moveTo>
                    <a:lnTo>
                      <a:pt x="159032" y="197175"/>
                    </a:lnTo>
                    <a:lnTo>
                      <a:pt x="120502" y="151762"/>
                    </a:lnTo>
                    <a:cubicBezTo>
                      <a:pt x="118379" y="151955"/>
                      <a:pt x="116578" y="151955"/>
                      <a:pt x="114391" y="151762"/>
                    </a:cubicBezTo>
                    <a:lnTo>
                      <a:pt x="75861" y="197175"/>
                    </a:lnTo>
                    <a:lnTo>
                      <a:pt x="70843" y="194087"/>
                    </a:lnTo>
                    <a:cubicBezTo>
                      <a:pt x="44535" y="178070"/>
                      <a:pt x="28389" y="150153"/>
                      <a:pt x="27746" y="119342"/>
                    </a:cubicBezTo>
                    <a:lnTo>
                      <a:pt x="27617" y="113424"/>
                    </a:lnTo>
                    <a:lnTo>
                      <a:pt x="86152" y="102746"/>
                    </a:lnTo>
                    <a:cubicBezTo>
                      <a:pt x="86989" y="101010"/>
                      <a:pt x="87954" y="99337"/>
                      <a:pt x="88983" y="97729"/>
                    </a:cubicBezTo>
                    <a:lnTo>
                      <a:pt x="69171" y="41317"/>
                    </a:lnTo>
                    <a:lnTo>
                      <a:pt x="74317" y="38486"/>
                    </a:lnTo>
                    <a:cubicBezTo>
                      <a:pt x="100497" y="23885"/>
                      <a:pt x="134139" y="23885"/>
                      <a:pt x="160319" y="38358"/>
                    </a:cubicBezTo>
                    <a:lnTo>
                      <a:pt x="165529" y="41188"/>
                    </a:lnTo>
                    <a:lnTo>
                      <a:pt x="145395" y="96957"/>
                    </a:lnTo>
                    <a:cubicBezTo>
                      <a:pt x="146682" y="98758"/>
                      <a:pt x="147840" y="100624"/>
                      <a:pt x="148740" y="102682"/>
                    </a:cubicBezTo>
                    <a:lnTo>
                      <a:pt x="207275" y="113360"/>
                    </a:lnTo>
                    <a:lnTo>
                      <a:pt x="207147" y="119278"/>
                    </a:lnTo>
                    <a:cubicBezTo>
                      <a:pt x="206439" y="150025"/>
                      <a:pt x="190358" y="177942"/>
                      <a:pt x="164049" y="193958"/>
                    </a:cubicBezTo>
                    <a:lnTo>
                      <a:pt x="164049" y="1939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72" name="Google Shape;572;p36"/>
            <p:cNvSpPr/>
            <p:nvPr/>
          </p:nvSpPr>
          <p:spPr>
            <a:xfrm>
              <a:off x="7832396" y="5021414"/>
              <a:ext cx="41424" cy="41312"/>
            </a:xfrm>
            <a:custGeom>
              <a:avLst/>
              <a:gdLst/>
              <a:ahLst/>
              <a:cxnLst/>
              <a:rect l="l" t="t" r="r" b="b"/>
              <a:pathLst>
                <a:path w="41424" h="41312" extrusionOk="0">
                  <a:moveTo>
                    <a:pt x="20712" y="0"/>
                  </a:moveTo>
                  <a:cubicBezTo>
                    <a:pt x="9263" y="0"/>
                    <a:pt x="0" y="9263"/>
                    <a:pt x="0" y="20713"/>
                  </a:cubicBezTo>
                  <a:cubicBezTo>
                    <a:pt x="1093" y="48179"/>
                    <a:pt x="40332" y="48179"/>
                    <a:pt x="41425" y="20713"/>
                  </a:cubicBezTo>
                  <a:cubicBezTo>
                    <a:pt x="41425" y="9263"/>
                    <a:pt x="32162" y="0"/>
                    <a:pt x="20712" y="0"/>
                  </a:cubicBezTo>
                  <a:lnTo>
                    <a:pt x="2071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 name="Google Shape;556;p36">
            <a:extLst>
              <a:ext uri="{FF2B5EF4-FFF2-40B4-BE49-F238E27FC236}">
                <a16:creationId xmlns:a16="http://schemas.microsoft.com/office/drawing/2014/main" id="{F7F4A791-D84E-F57F-BACF-92B8033110CB}"/>
              </a:ext>
            </a:extLst>
          </p:cNvPr>
          <p:cNvSpPr txBox="1"/>
          <p:nvPr/>
        </p:nvSpPr>
        <p:spPr>
          <a:xfrm>
            <a:off x="1518094" y="3943980"/>
            <a:ext cx="3896046" cy="386753"/>
          </a:xfrm>
          <a:prstGeom prst="rect">
            <a:avLst/>
          </a:prstGeom>
          <a:noFill/>
          <a:ln>
            <a:noFill/>
          </a:ln>
        </p:spPr>
        <p:txBody>
          <a:bodyPr spcFirstLastPara="1" wrap="square" lIns="91425" tIns="91425" rIns="91425" bIns="91425" anchor="ctr" anchorCtr="0">
            <a:noAutofit/>
          </a:bodyPr>
          <a:lstStyle/>
          <a:p>
            <a:pPr>
              <a:lnSpc>
                <a:spcPct val="115000"/>
              </a:lnSpc>
            </a:pPr>
            <a:r>
              <a:rPr lang="en" sz="1200" dirty="0">
                <a:solidFill>
                  <a:schemeClr val="dk1"/>
                </a:solidFill>
                <a:latin typeface="Hind"/>
                <a:ea typeface="Hind"/>
                <a:cs typeface="Hind"/>
                <a:sym typeface="Hind"/>
              </a:rPr>
              <a:t>-For better explanation , please progress to code -</a:t>
            </a:r>
            <a:endParaRPr lang="en" sz="1200" dirty="0">
              <a:solidFill>
                <a:schemeClr val="dk1"/>
              </a:solidFill>
              <a:latin typeface="Hind"/>
              <a:ea typeface="Hind"/>
              <a:cs typeface="Hi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7"/>
          <p:cNvSpPr txBox="1">
            <a:spLocks noGrp="1"/>
          </p:cNvSpPr>
          <p:nvPr>
            <p:ph type="title"/>
          </p:nvPr>
        </p:nvSpPr>
        <p:spPr>
          <a:xfrm>
            <a:off x="720000" y="2075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Word2vec</a:t>
            </a:r>
          </a:p>
        </p:txBody>
      </p:sp>
      <p:pic>
        <p:nvPicPr>
          <p:cNvPr id="3" name="Picture 2" descr="Word2Vec - Coding Ninjas">
            <a:extLst>
              <a:ext uri="{FF2B5EF4-FFF2-40B4-BE49-F238E27FC236}">
                <a16:creationId xmlns:a16="http://schemas.microsoft.com/office/drawing/2014/main" id="{AAD84164-6625-2488-9118-8189D2945391}"/>
              </a:ext>
            </a:extLst>
          </p:cNvPr>
          <p:cNvPicPr>
            <a:picLocks noChangeAspect="1"/>
          </p:cNvPicPr>
          <p:nvPr/>
        </p:nvPicPr>
        <p:blipFill>
          <a:blip r:embed="rId3"/>
          <a:stretch>
            <a:fillRect/>
          </a:stretch>
        </p:blipFill>
        <p:spPr>
          <a:xfrm>
            <a:off x="795647" y="1252643"/>
            <a:ext cx="3092037" cy="2638213"/>
          </a:xfrm>
          <a:prstGeom prst="rect">
            <a:avLst/>
          </a:prstGeom>
        </p:spPr>
      </p:pic>
      <p:sp>
        <p:nvSpPr>
          <p:cNvPr id="4" name="TextBox 3">
            <a:extLst>
              <a:ext uri="{FF2B5EF4-FFF2-40B4-BE49-F238E27FC236}">
                <a16:creationId xmlns:a16="http://schemas.microsoft.com/office/drawing/2014/main" id="{1A9616C4-7E8A-BE0D-0613-168790241545}"/>
              </a:ext>
            </a:extLst>
          </p:cNvPr>
          <p:cNvSpPr txBox="1"/>
          <p:nvPr/>
        </p:nvSpPr>
        <p:spPr>
          <a:xfrm>
            <a:off x="4506685" y="1482189"/>
            <a:ext cx="391588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rgbClr val="202124"/>
                </a:solidFill>
                <a:latin typeface="Roboto"/>
                <a:ea typeface="Roboto"/>
                <a:cs typeface="Roboto"/>
              </a:rPr>
              <a:t>Word2vec</a:t>
            </a:r>
            <a:r>
              <a:rPr lang="en-US">
                <a:solidFill>
                  <a:srgbClr val="202124"/>
                </a:solidFill>
                <a:latin typeface="Roboto"/>
                <a:ea typeface="Roboto"/>
                <a:cs typeface="Roboto"/>
              </a:rPr>
              <a:t> stand for </a:t>
            </a:r>
            <a:r>
              <a:rPr lang="en-US" b="1">
                <a:solidFill>
                  <a:srgbClr val="202124"/>
                </a:solidFill>
                <a:latin typeface="Roboto"/>
                <a:ea typeface="Roboto"/>
                <a:cs typeface="Roboto"/>
              </a:rPr>
              <a:t>Word To Vector </a:t>
            </a:r>
            <a:r>
              <a:rPr lang="en-US">
                <a:solidFill>
                  <a:srgbClr val="202124"/>
                </a:solidFill>
                <a:latin typeface="Roboto"/>
                <a:ea typeface="Roboto"/>
                <a:cs typeface="Roboto"/>
              </a:rPr>
              <a:t> is a method that  help machine understanding the relationship between different  word  by transform them into vector  </a:t>
            </a:r>
            <a:endParaRPr lang="en-US"/>
          </a:p>
          <a:p>
            <a:pPr marL="285750" indent="-285750">
              <a:buChar char="•"/>
            </a:pPr>
            <a:endParaRPr lang="en-US">
              <a:solidFill>
                <a:srgbClr val="202124"/>
              </a:solidFill>
              <a:latin typeface="Roboto"/>
              <a:ea typeface="Roboto"/>
              <a:cs typeface="Roboto"/>
            </a:endParaRPr>
          </a:p>
          <a:p>
            <a:pPr marL="285750" indent="-285750">
              <a:buChar char="•"/>
            </a:pPr>
            <a:r>
              <a:rPr lang="en-US" b="1">
                <a:solidFill>
                  <a:srgbClr val="202124"/>
                </a:solidFill>
                <a:latin typeface="Roboto"/>
                <a:ea typeface="Roboto"/>
                <a:cs typeface="Roboto"/>
              </a:rPr>
              <a:t>Word2vec </a:t>
            </a:r>
            <a:r>
              <a:rPr lang="en-US">
                <a:solidFill>
                  <a:srgbClr val="202124"/>
                </a:solidFill>
                <a:latin typeface="Roboto"/>
                <a:ea typeface="Roboto"/>
                <a:cs typeface="Roboto"/>
              </a:rPr>
              <a:t> is not a singular algorithm, rather, it is a family of model architectures and optimizations that can be used to learn word embeddings</a:t>
            </a:r>
          </a:p>
          <a:p>
            <a:pPr marL="285750" indent="-285750">
              <a:buChar char="•"/>
            </a:pPr>
            <a:endParaRPr lang="en-US">
              <a:solidFill>
                <a:srgbClr val="202124"/>
              </a:solidFill>
              <a:latin typeface="Roboto"/>
              <a:ea typeface="Roboto"/>
              <a:cs typeface="Roboto"/>
            </a:endParaRPr>
          </a:p>
          <a:p>
            <a:pPr marL="285750" indent="-285750">
              <a:buChar char="•"/>
            </a:pPr>
            <a:r>
              <a:rPr lang="en-US">
                <a:solidFill>
                  <a:srgbClr val="202124"/>
                </a:solidFill>
                <a:latin typeface="Roboto"/>
                <a:ea typeface="Roboto"/>
                <a:cs typeface="Roboto"/>
              </a:rPr>
              <a:t>The 2 basic and well-known method of word2vec are </a:t>
            </a:r>
            <a:r>
              <a:rPr lang="en-US" b="1">
                <a:solidFill>
                  <a:srgbClr val="202124"/>
                </a:solidFill>
                <a:latin typeface="Roboto"/>
                <a:ea typeface="Roboto"/>
                <a:cs typeface="Roboto"/>
              </a:rPr>
              <a:t>CBOW</a:t>
            </a:r>
            <a:r>
              <a:rPr lang="en-US">
                <a:solidFill>
                  <a:srgbClr val="202124"/>
                </a:solidFill>
                <a:latin typeface="Roboto"/>
                <a:ea typeface="Roboto"/>
                <a:cs typeface="Roboto"/>
              </a:rPr>
              <a:t> and </a:t>
            </a:r>
            <a:r>
              <a:rPr lang="en-US" b="1">
                <a:solidFill>
                  <a:srgbClr val="202124"/>
                </a:solidFill>
                <a:latin typeface="Roboto"/>
                <a:ea typeface="Roboto"/>
                <a:cs typeface="Roboto"/>
              </a:rPr>
              <a:t>Skip-</a:t>
            </a:r>
            <a:r>
              <a:rPr lang="en-US" b="1" err="1">
                <a:solidFill>
                  <a:srgbClr val="202124"/>
                </a:solidFill>
                <a:latin typeface="Roboto"/>
                <a:ea typeface="Roboto"/>
                <a:cs typeface="Roboto"/>
              </a:rPr>
              <a:t>Ngram</a:t>
            </a:r>
            <a:r>
              <a:rPr lang="en-US" b="1">
                <a:solidFill>
                  <a:srgbClr val="202124"/>
                </a:solidFill>
                <a:latin typeface="Roboto"/>
                <a:ea typeface="Roboto"/>
                <a:cs typeface="Roboto"/>
              </a:rPr>
              <a:t> </a:t>
            </a:r>
            <a:endParaRPr lang="en-US"/>
          </a:p>
        </p:txBody>
      </p:sp>
      <p:sp>
        <p:nvSpPr>
          <p:cNvPr id="5" name="Google Shape;286;p28">
            <a:extLst>
              <a:ext uri="{FF2B5EF4-FFF2-40B4-BE49-F238E27FC236}">
                <a16:creationId xmlns:a16="http://schemas.microsoft.com/office/drawing/2014/main" id="{8BD784E0-26DE-10D2-07AE-302A98C70629}"/>
              </a:ext>
            </a:extLst>
          </p:cNvPr>
          <p:cNvSpPr/>
          <p:nvPr/>
        </p:nvSpPr>
        <p:spPr>
          <a:xfrm flipH="1">
            <a:off x="38078" y="3575102"/>
            <a:ext cx="1055542" cy="1028648"/>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7" name="Google Shape;287;p28">
            <a:extLst>
              <a:ext uri="{FF2B5EF4-FFF2-40B4-BE49-F238E27FC236}">
                <a16:creationId xmlns:a16="http://schemas.microsoft.com/office/drawing/2014/main" id="{25113485-1540-EC6D-4861-988CD771DD16}"/>
              </a:ext>
            </a:extLst>
          </p:cNvPr>
          <p:cNvSpPr/>
          <p:nvPr/>
        </p:nvSpPr>
        <p:spPr>
          <a:xfrm rot="10800000" flipH="1">
            <a:off x="3404326" y="592097"/>
            <a:ext cx="1169842" cy="1190012"/>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8"/>
          <p:cNvSpPr txBox="1">
            <a:spLocks noGrp="1"/>
          </p:cNvSpPr>
          <p:nvPr>
            <p:ph type="title"/>
          </p:nvPr>
        </p:nvSpPr>
        <p:spPr>
          <a:xfrm>
            <a:off x="720000" y="229785"/>
            <a:ext cx="7704000" cy="572700"/>
          </a:xfrm>
          <a:prstGeom prst="rect">
            <a:avLst/>
          </a:prstGeom>
        </p:spPr>
        <p:txBody>
          <a:bodyPr spcFirstLastPara="1" wrap="square" lIns="91425" tIns="91425" rIns="91425" bIns="91425" anchor="t" anchorCtr="0">
            <a:noAutofit/>
          </a:bodyPr>
          <a:lstStyle/>
          <a:p>
            <a:r>
              <a:rPr lang="en" sz="2800"/>
              <a:t>CBOW and Skip-</a:t>
            </a:r>
            <a:r>
              <a:rPr lang="en" sz="2800" err="1"/>
              <a:t>Ngram</a:t>
            </a:r>
          </a:p>
        </p:txBody>
      </p:sp>
      <p:pic>
        <p:nvPicPr>
          <p:cNvPr id="2" name="Picture 1">
            <a:extLst>
              <a:ext uri="{FF2B5EF4-FFF2-40B4-BE49-F238E27FC236}">
                <a16:creationId xmlns:a16="http://schemas.microsoft.com/office/drawing/2014/main" id="{78FE1D2C-1F90-725D-5715-25560969CE14}"/>
              </a:ext>
            </a:extLst>
          </p:cNvPr>
          <p:cNvPicPr>
            <a:picLocks noChangeAspect="1"/>
          </p:cNvPicPr>
          <p:nvPr/>
        </p:nvPicPr>
        <p:blipFill>
          <a:blip r:embed="rId3"/>
          <a:stretch>
            <a:fillRect/>
          </a:stretch>
        </p:blipFill>
        <p:spPr>
          <a:xfrm>
            <a:off x="2077192" y="999939"/>
            <a:ext cx="4848597" cy="1985777"/>
          </a:xfrm>
          <a:prstGeom prst="rect">
            <a:avLst/>
          </a:prstGeom>
        </p:spPr>
      </p:pic>
      <p:sp>
        <p:nvSpPr>
          <p:cNvPr id="3" name="TextBox 2">
            <a:extLst>
              <a:ext uri="{FF2B5EF4-FFF2-40B4-BE49-F238E27FC236}">
                <a16:creationId xmlns:a16="http://schemas.microsoft.com/office/drawing/2014/main" id="{70312F99-7534-1248-5E48-E09BDD48F015}"/>
              </a:ext>
            </a:extLst>
          </p:cNvPr>
          <p:cNvSpPr txBox="1"/>
          <p:nvPr/>
        </p:nvSpPr>
        <p:spPr>
          <a:xfrm>
            <a:off x="1485900" y="3226377"/>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202124"/>
                </a:solidFill>
                <a:latin typeface="Roboto"/>
                <a:ea typeface="Roboto"/>
                <a:cs typeface="Roboto"/>
              </a:rPr>
              <a:t>Continuous bag-of-words (CBOW) </a:t>
            </a:r>
            <a:r>
              <a:rPr lang="en-US" sz="1200">
                <a:solidFill>
                  <a:srgbClr val="202124"/>
                </a:solidFill>
                <a:latin typeface="Roboto"/>
                <a:ea typeface="Roboto"/>
                <a:cs typeface="Roboto"/>
              </a:rPr>
              <a:t>: predicts the middle word based on surrounding context words. The context consists of a few words before and after the current (middle) word</a:t>
            </a:r>
            <a:endParaRPr lang="en-US" sz="1200"/>
          </a:p>
        </p:txBody>
      </p:sp>
      <p:sp>
        <p:nvSpPr>
          <p:cNvPr id="4" name="TextBox 3">
            <a:extLst>
              <a:ext uri="{FF2B5EF4-FFF2-40B4-BE49-F238E27FC236}">
                <a16:creationId xmlns:a16="http://schemas.microsoft.com/office/drawing/2014/main" id="{D92EEF88-F3AD-89E5-9A86-F6F86D6290DC}"/>
              </a:ext>
            </a:extLst>
          </p:cNvPr>
          <p:cNvSpPr txBox="1"/>
          <p:nvPr/>
        </p:nvSpPr>
        <p:spPr>
          <a:xfrm>
            <a:off x="4966854" y="3174422"/>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202124"/>
                </a:solidFill>
                <a:latin typeface="Roboto"/>
                <a:ea typeface="Roboto"/>
                <a:cs typeface="Roboto"/>
              </a:rPr>
              <a:t>Continuous skip-gram(Skip-</a:t>
            </a:r>
            <a:r>
              <a:rPr lang="en-US" sz="1200" b="1" err="1">
                <a:solidFill>
                  <a:srgbClr val="202124"/>
                </a:solidFill>
                <a:latin typeface="Roboto"/>
                <a:ea typeface="Roboto"/>
                <a:cs typeface="Roboto"/>
              </a:rPr>
              <a:t>Ngram</a:t>
            </a:r>
            <a:r>
              <a:rPr lang="en-US" sz="1200" b="1">
                <a:solidFill>
                  <a:srgbClr val="202124"/>
                </a:solidFill>
                <a:latin typeface="Roboto"/>
                <a:ea typeface="Roboto"/>
                <a:cs typeface="Roboto"/>
              </a:rPr>
              <a:t>)</a:t>
            </a:r>
            <a:r>
              <a:rPr lang="en-US" sz="1200">
                <a:solidFill>
                  <a:srgbClr val="202124"/>
                </a:solidFill>
                <a:latin typeface="Roboto"/>
                <a:ea typeface="Roboto"/>
                <a:cs typeface="Roboto"/>
              </a:rPr>
              <a:t>: </a:t>
            </a:r>
            <a:endParaRPr lang="en-US" sz="1200">
              <a:ea typeface="Roboto"/>
            </a:endParaRPr>
          </a:p>
          <a:p>
            <a:r>
              <a:rPr lang="en-US" sz="1200">
                <a:solidFill>
                  <a:srgbClr val="202124"/>
                </a:solidFill>
                <a:latin typeface="Roboto"/>
                <a:ea typeface="Roboto"/>
                <a:cs typeface="Roboto"/>
              </a:rPr>
              <a:t>predicts words within a certain range before and after the current word in the same sentence</a:t>
            </a:r>
            <a:endParaRPr lang="en-US" sz="1200"/>
          </a:p>
        </p:txBody>
      </p:sp>
      <p:sp>
        <p:nvSpPr>
          <p:cNvPr id="6" name="Google Shape;286;p28">
            <a:extLst>
              <a:ext uri="{FF2B5EF4-FFF2-40B4-BE49-F238E27FC236}">
                <a16:creationId xmlns:a16="http://schemas.microsoft.com/office/drawing/2014/main" id="{DA6061DF-2475-6AD7-A9A6-ECFFA29818EE}"/>
              </a:ext>
            </a:extLst>
          </p:cNvPr>
          <p:cNvSpPr/>
          <p:nvPr/>
        </p:nvSpPr>
        <p:spPr>
          <a:xfrm rot="5400000" flipH="1">
            <a:off x="1470190" y="408320"/>
            <a:ext cx="1055542" cy="1028648"/>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8" name="Google Shape;287;p28">
            <a:extLst>
              <a:ext uri="{FF2B5EF4-FFF2-40B4-BE49-F238E27FC236}">
                <a16:creationId xmlns:a16="http://schemas.microsoft.com/office/drawing/2014/main" id="{0AE7E617-A0BA-1126-9AF3-9CA17051788A}"/>
              </a:ext>
            </a:extLst>
          </p:cNvPr>
          <p:cNvSpPr/>
          <p:nvPr/>
        </p:nvSpPr>
        <p:spPr>
          <a:xfrm rot="10800000" flipH="1">
            <a:off x="6396297" y="329879"/>
            <a:ext cx="1169842" cy="1190012"/>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9" name="Rectangle 8">
            <a:extLst>
              <a:ext uri="{FF2B5EF4-FFF2-40B4-BE49-F238E27FC236}">
                <a16:creationId xmlns:a16="http://schemas.microsoft.com/office/drawing/2014/main" id="{1DF297BA-10C9-62A3-64D7-26A8677825F5}"/>
              </a:ext>
            </a:extLst>
          </p:cNvPr>
          <p:cNvSpPr/>
          <p:nvPr/>
        </p:nvSpPr>
        <p:spPr>
          <a:xfrm>
            <a:off x="408214" y="1269176"/>
            <a:ext cx="2887188" cy="3095005"/>
          </a:xfrm>
          <a:prstGeom prst="rect">
            <a:avLst/>
          </a:prstGeom>
          <a:noFill/>
          <a:ln>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BE8721C-20B8-B64E-0BD6-359E1C5E4B43}"/>
              </a:ext>
            </a:extLst>
          </p:cNvPr>
          <p:cNvSpPr/>
          <p:nvPr/>
        </p:nvSpPr>
        <p:spPr>
          <a:xfrm>
            <a:off x="1261753" y="890649"/>
            <a:ext cx="1039090" cy="467590"/>
          </a:xfrm>
          <a:prstGeom prst="roundRect">
            <a:avLst/>
          </a:prstGeom>
          <a:solidFill>
            <a:schemeClr val="accent3"/>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Google Shape;642;p39"/>
          <p:cNvSpPr txBox="1">
            <a:spLocks noGrp="1"/>
          </p:cNvSpPr>
          <p:nvPr>
            <p:ph type="title"/>
          </p:nvPr>
        </p:nvSpPr>
        <p:spPr>
          <a:xfrm>
            <a:off x="504760" y="1629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err="1"/>
              <a:t>FastText</a:t>
            </a:r>
            <a:endParaRPr sz="2800" err="1"/>
          </a:p>
        </p:txBody>
      </p:sp>
      <p:sp>
        <p:nvSpPr>
          <p:cNvPr id="2" name="TextBox 1">
            <a:extLst>
              <a:ext uri="{FF2B5EF4-FFF2-40B4-BE49-F238E27FC236}">
                <a16:creationId xmlns:a16="http://schemas.microsoft.com/office/drawing/2014/main" id="{89C0E948-BD0C-5A99-FA32-A41DA8624B18}"/>
              </a:ext>
            </a:extLst>
          </p:cNvPr>
          <p:cNvSpPr txBox="1"/>
          <p:nvPr/>
        </p:nvSpPr>
        <p:spPr>
          <a:xfrm>
            <a:off x="981198" y="1793917"/>
            <a:ext cx="16521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solidFill>
                  <a:srgbClr val="71777D"/>
                </a:solidFill>
              </a:rPr>
              <a:t>石橋を叩いて渡る</a:t>
            </a:r>
            <a:endParaRPr lang="en-US"/>
          </a:p>
        </p:txBody>
      </p:sp>
      <p:sp>
        <p:nvSpPr>
          <p:cNvPr id="3" name="TextBox 2">
            <a:extLst>
              <a:ext uri="{FF2B5EF4-FFF2-40B4-BE49-F238E27FC236}">
                <a16:creationId xmlns:a16="http://schemas.microsoft.com/office/drawing/2014/main" id="{2C90FEC5-5948-CDC7-2413-1497ACEB42B7}"/>
              </a:ext>
            </a:extLst>
          </p:cNvPr>
          <p:cNvSpPr txBox="1"/>
          <p:nvPr/>
        </p:nvSpPr>
        <p:spPr>
          <a:xfrm>
            <a:off x="758535" y="3152157"/>
            <a:ext cx="21865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1777D"/>
                </a:solidFill>
              </a:rPr>
              <a:t>Knock on a stone bridge before crossing it</a:t>
            </a:r>
            <a:endParaRPr lang="en-US"/>
          </a:p>
        </p:txBody>
      </p:sp>
      <p:sp>
        <p:nvSpPr>
          <p:cNvPr id="4" name="Arrow: Right 3">
            <a:extLst>
              <a:ext uri="{FF2B5EF4-FFF2-40B4-BE49-F238E27FC236}">
                <a16:creationId xmlns:a16="http://schemas.microsoft.com/office/drawing/2014/main" id="{7585FC01-D106-E419-5475-2523F4A42CA9}"/>
              </a:ext>
            </a:extLst>
          </p:cNvPr>
          <p:cNvSpPr/>
          <p:nvPr/>
        </p:nvSpPr>
        <p:spPr>
          <a:xfrm rot="5400000">
            <a:off x="1410195" y="2516084"/>
            <a:ext cx="801584" cy="185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297CDD-F020-B979-5579-0B3034BA4211}"/>
              </a:ext>
            </a:extLst>
          </p:cNvPr>
          <p:cNvSpPr txBox="1"/>
          <p:nvPr/>
        </p:nvSpPr>
        <p:spPr>
          <a:xfrm>
            <a:off x="4445476" y="1225123"/>
            <a:ext cx="3374076" cy="2693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300" b="1" dirty="0" err="1">
                <a:latin typeface="Hind"/>
                <a:cs typeface="Hind"/>
              </a:rPr>
              <a:t>FastText</a:t>
            </a:r>
            <a:r>
              <a:rPr lang="en-US" sz="1300" b="1" dirty="0">
                <a:latin typeface="Hind"/>
                <a:cs typeface="Hind"/>
              </a:rPr>
              <a:t> </a:t>
            </a:r>
            <a:r>
              <a:rPr lang="en-US" sz="1300" dirty="0">
                <a:latin typeface="Hind"/>
                <a:cs typeface="Hind"/>
              </a:rPr>
              <a:t>is a word representation method developed by Facebook's AI Research (FAIR) lab it is builds on </a:t>
            </a:r>
            <a:r>
              <a:rPr lang="en-US" sz="1300" b="1" dirty="0">
                <a:latin typeface="Hind"/>
                <a:cs typeface="Hind"/>
              </a:rPr>
              <a:t>Word2Vec</a:t>
            </a:r>
            <a:r>
              <a:rPr lang="en-US" sz="1300" dirty="0">
                <a:latin typeface="Hind"/>
                <a:cs typeface="Hind"/>
              </a:rPr>
              <a:t> by learning vector representations for each word.</a:t>
            </a:r>
            <a:endParaRPr lang="en-US" dirty="0">
              <a:latin typeface="Hind"/>
              <a:cs typeface="Hind"/>
            </a:endParaRPr>
          </a:p>
          <a:p>
            <a:pPr marL="285750" indent="-285750">
              <a:buChar char="•"/>
            </a:pPr>
            <a:endParaRPr lang="en-US" sz="1300">
              <a:latin typeface="Hind"/>
              <a:cs typeface="Hind"/>
            </a:endParaRPr>
          </a:p>
          <a:p>
            <a:pPr marL="285750" indent="-285750">
              <a:buChar char="•"/>
            </a:pPr>
            <a:r>
              <a:rPr lang="en-US" sz="1300" dirty="0">
                <a:latin typeface="Hind"/>
                <a:cs typeface="Hind"/>
              </a:rPr>
              <a:t>The different between it and  the basic methods of Word2vec is </a:t>
            </a:r>
            <a:r>
              <a:rPr lang="en-US" sz="1300" u="sng" dirty="0">
                <a:latin typeface="Hind"/>
                <a:cs typeface="Hind"/>
              </a:rPr>
              <a:t>the ability to handling  morphologically rich language</a:t>
            </a:r>
            <a:r>
              <a:rPr lang="en-US" sz="1300" dirty="0">
                <a:latin typeface="Hind"/>
                <a:cs typeface="Hind"/>
              </a:rPr>
              <a:t> ( </a:t>
            </a:r>
            <a:r>
              <a:rPr lang="en-US" sz="1300" dirty="0" err="1">
                <a:latin typeface="Hind"/>
                <a:cs typeface="Hind"/>
              </a:rPr>
              <a:t>japanese</a:t>
            </a:r>
            <a:r>
              <a:rPr lang="en-US" sz="1300" dirty="0">
                <a:latin typeface="Hind"/>
                <a:cs typeface="Hind"/>
              </a:rPr>
              <a:t> , </a:t>
            </a:r>
            <a:r>
              <a:rPr lang="en-US" sz="1300" dirty="0" err="1">
                <a:latin typeface="Hind"/>
                <a:cs typeface="Hind"/>
              </a:rPr>
              <a:t>indian</a:t>
            </a:r>
            <a:r>
              <a:rPr lang="en-US" sz="1300" dirty="0">
                <a:latin typeface="Hind"/>
                <a:cs typeface="Hind"/>
              </a:rPr>
              <a:t> , </a:t>
            </a:r>
            <a:r>
              <a:rPr lang="en-US" sz="1300" dirty="0" err="1">
                <a:latin typeface="Hind"/>
                <a:cs typeface="Hind"/>
              </a:rPr>
              <a:t>arabic</a:t>
            </a:r>
            <a:r>
              <a:rPr lang="en-US" sz="1300" dirty="0">
                <a:latin typeface="Hind"/>
                <a:cs typeface="Hind"/>
              </a:rPr>
              <a:t> ,….) by considering them as sub-word that has the same  or similar vector as the Original word </a:t>
            </a:r>
            <a:endParaRPr lang="en-US" dirty="0">
              <a:latin typeface="Hind"/>
              <a:cs typeface="Hind"/>
            </a:endParaRPr>
          </a:p>
        </p:txBody>
      </p:sp>
      <p:pic>
        <p:nvPicPr>
          <p:cNvPr id="8" name="Picture 7" descr="fasttext synonyms">
            <a:extLst>
              <a:ext uri="{FF2B5EF4-FFF2-40B4-BE49-F238E27FC236}">
                <a16:creationId xmlns:a16="http://schemas.microsoft.com/office/drawing/2014/main" id="{CD62DC09-6594-4CA1-BF4A-14296FCF1CE0}"/>
              </a:ext>
            </a:extLst>
          </p:cNvPr>
          <p:cNvPicPr>
            <a:picLocks noChangeAspect="1"/>
          </p:cNvPicPr>
          <p:nvPr/>
        </p:nvPicPr>
        <p:blipFill>
          <a:blip r:embed="rId3"/>
          <a:stretch>
            <a:fillRect/>
          </a:stretch>
        </p:blipFill>
        <p:spPr>
          <a:xfrm>
            <a:off x="1381990" y="916478"/>
            <a:ext cx="791195" cy="4085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0"/>
          <p:cNvSpPr txBox="1">
            <a:spLocks noGrp="1"/>
          </p:cNvSpPr>
          <p:nvPr>
            <p:ph type="ctrTitle"/>
          </p:nvPr>
        </p:nvSpPr>
        <p:spPr>
          <a:xfrm>
            <a:off x="4011303" y="1476046"/>
            <a:ext cx="42840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704" name="Google Shape;704;p40"/>
          <p:cNvSpPr/>
          <p:nvPr/>
        </p:nvSpPr>
        <p:spPr>
          <a:xfrm flipH="1">
            <a:off x="-247396" y="1080847"/>
            <a:ext cx="2999726" cy="2999726"/>
          </a:xfrm>
          <a:prstGeom prst="pie">
            <a:avLst>
              <a:gd name="adj1" fmla="val 5404577"/>
              <a:gd name="adj2" fmla="val 16200000"/>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05" name="Google Shape;705;p40"/>
          <p:cNvSpPr/>
          <p:nvPr/>
        </p:nvSpPr>
        <p:spPr>
          <a:xfrm rot="5400000">
            <a:off x="810017" y="754841"/>
            <a:ext cx="850235" cy="850235"/>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706" name="Google Shape;706;p40"/>
          <p:cNvGrpSpPr/>
          <p:nvPr/>
        </p:nvGrpSpPr>
        <p:grpSpPr>
          <a:xfrm>
            <a:off x="1005098" y="949923"/>
            <a:ext cx="460073" cy="460071"/>
            <a:chOff x="4029344" y="3416520"/>
            <a:chExt cx="234720" cy="234719"/>
          </a:xfrm>
        </p:grpSpPr>
        <p:sp>
          <p:nvSpPr>
            <p:cNvPr id="707" name="Google Shape;707;p40"/>
            <p:cNvSpPr/>
            <p:nvPr/>
          </p:nvSpPr>
          <p:spPr>
            <a:xfrm>
              <a:off x="4167513" y="3609686"/>
              <a:ext cx="27530" cy="41553"/>
            </a:xfrm>
            <a:custGeom>
              <a:avLst/>
              <a:gdLst/>
              <a:ahLst/>
              <a:cxnLst/>
              <a:rect l="l" t="t" r="r" b="b"/>
              <a:pathLst>
                <a:path w="27530" h="41553" extrusionOk="0">
                  <a:moveTo>
                    <a:pt x="0" y="0"/>
                  </a:moveTo>
                  <a:lnTo>
                    <a:pt x="27531" y="0"/>
                  </a:lnTo>
                  <a:lnTo>
                    <a:pt x="27531" y="41553"/>
                  </a:lnTo>
                  <a:lnTo>
                    <a:pt x="0" y="415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08" name="Google Shape;708;p40"/>
            <p:cNvSpPr/>
            <p:nvPr/>
          </p:nvSpPr>
          <p:spPr>
            <a:xfrm>
              <a:off x="4029344" y="3458009"/>
              <a:ext cx="69084" cy="41553"/>
            </a:xfrm>
            <a:custGeom>
              <a:avLst/>
              <a:gdLst/>
              <a:ahLst/>
              <a:cxnLst/>
              <a:rect l="l" t="t" r="r" b="b"/>
              <a:pathLst>
                <a:path w="69084" h="41553" extrusionOk="0">
                  <a:moveTo>
                    <a:pt x="0" y="0"/>
                  </a:moveTo>
                  <a:lnTo>
                    <a:pt x="69084" y="0"/>
                  </a:lnTo>
                  <a:lnTo>
                    <a:pt x="69084" y="41554"/>
                  </a:lnTo>
                  <a:lnTo>
                    <a:pt x="0" y="415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09" name="Google Shape;709;p40"/>
            <p:cNvSpPr/>
            <p:nvPr/>
          </p:nvSpPr>
          <p:spPr>
            <a:xfrm>
              <a:off x="4111873" y="3492294"/>
              <a:ext cx="110637" cy="14087"/>
            </a:xfrm>
            <a:custGeom>
              <a:avLst/>
              <a:gdLst/>
              <a:ahLst/>
              <a:cxnLst/>
              <a:rect l="l" t="t" r="r" b="b"/>
              <a:pathLst>
                <a:path w="110637" h="14087" extrusionOk="0">
                  <a:moveTo>
                    <a:pt x="0" y="0"/>
                  </a:moveTo>
                  <a:lnTo>
                    <a:pt x="110638" y="0"/>
                  </a:lnTo>
                  <a:lnTo>
                    <a:pt x="110638" y="14087"/>
                  </a:lnTo>
                  <a:lnTo>
                    <a:pt x="0" y="140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0" name="Google Shape;710;p40"/>
            <p:cNvSpPr/>
            <p:nvPr/>
          </p:nvSpPr>
          <p:spPr>
            <a:xfrm>
              <a:off x="4111873" y="3519761"/>
              <a:ext cx="110637" cy="14087"/>
            </a:xfrm>
            <a:custGeom>
              <a:avLst/>
              <a:gdLst/>
              <a:ahLst/>
              <a:cxnLst/>
              <a:rect l="l" t="t" r="r" b="b"/>
              <a:pathLst>
                <a:path w="110637" h="14087" extrusionOk="0">
                  <a:moveTo>
                    <a:pt x="0" y="0"/>
                  </a:moveTo>
                  <a:lnTo>
                    <a:pt x="110638" y="0"/>
                  </a:lnTo>
                  <a:lnTo>
                    <a:pt x="110638" y="14087"/>
                  </a:lnTo>
                  <a:lnTo>
                    <a:pt x="0" y="140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1" name="Google Shape;711;p40"/>
            <p:cNvSpPr/>
            <p:nvPr/>
          </p:nvSpPr>
          <p:spPr>
            <a:xfrm>
              <a:off x="4043174" y="3416520"/>
              <a:ext cx="145115" cy="27530"/>
            </a:xfrm>
            <a:custGeom>
              <a:avLst/>
              <a:gdLst/>
              <a:ahLst/>
              <a:cxnLst/>
              <a:rect l="l" t="t" r="r" b="b"/>
              <a:pathLst>
                <a:path w="145115" h="27530" extrusionOk="0">
                  <a:moveTo>
                    <a:pt x="27724" y="13380"/>
                  </a:moveTo>
                  <a:lnTo>
                    <a:pt x="59307" y="13380"/>
                  </a:lnTo>
                  <a:cubicBezTo>
                    <a:pt x="63810" y="13380"/>
                    <a:pt x="68120" y="15245"/>
                    <a:pt x="71271" y="18461"/>
                  </a:cubicBezTo>
                  <a:cubicBezTo>
                    <a:pt x="76996" y="24250"/>
                    <a:pt x="84651" y="27466"/>
                    <a:pt x="92756" y="27466"/>
                  </a:cubicBezTo>
                  <a:lnTo>
                    <a:pt x="145116" y="27466"/>
                  </a:lnTo>
                  <a:lnTo>
                    <a:pt x="145116" y="14023"/>
                  </a:lnTo>
                  <a:lnTo>
                    <a:pt x="91791" y="14023"/>
                  </a:lnTo>
                  <a:cubicBezTo>
                    <a:pt x="87288" y="14023"/>
                    <a:pt x="82979" y="12286"/>
                    <a:pt x="79762" y="9070"/>
                  </a:cubicBezTo>
                  <a:cubicBezTo>
                    <a:pt x="73909" y="3216"/>
                    <a:pt x="66125" y="0"/>
                    <a:pt x="57828" y="0"/>
                  </a:cubicBezTo>
                  <a:lnTo>
                    <a:pt x="27531" y="0"/>
                  </a:lnTo>
                  <a:cubicBezTo>
                    <a:pt x="12350" y="0"/>
                    <a:pt x="0" y="12350"/>
                    <a:pt x="0" y="27531"/>
                  </a:cubicBezTo>
                  <a:lnTo>
                    <a:pt x="13894" y="27531"/>
                  </a:lnTo>
                  <a:cubicBezTo>
                    <a:pt x="13894" y="19748"/>
                    <a:pt x="20069" y="13444"/>
                    <a:pt x="27724" y="13444"/>
                  </a:cubicBezTo>
                  <a:lnTo>
                    <a:pt x="27724" y="134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2" name="Google Shape;712;p40"/>
            <p:cNvSpPr/>
            <p:nvPr/>
          </p:nvSpPr>
          <p:spPr>
            <a:xfrm>
              <a:off x="4084342" y="3547935"/>
              <a:ext cx="179722" cy="103304"/>
            </a:xfrm>
            <a:custGeom>
              <a:avLst/>
              <a:gdLst/>
              <a:ahLst/>
              <a:cxnLst/>
              <a:rect l="l" t="t" r="r" b="b"/>
              <a:pathLst>
                <a:path w="179722" h="103304" extrusionOk="0">
                  <a:moveTo>
                    <a:pt x="0" y="0"/>
                  </a:moveTo>
                  <a:lnTo>
                    <a:pt x="0" y="103305"/>
                  </a:lnTo>
                  <a:lnTo>
                    <a:pt x="69084" y="103305"/>
                  </a:lnTo>
                  <a:lnTo>
                    <a:pt x="69084" y="48308"/>
                  </a:lnTo>
                  <a:lnTo>
                    <a:pt x="124082" y="48308"/>
                  </a:lnTo>
                  <a:lnTo>
                    <a:pt x="124082" y="103305"/>
                  </a:lnTo>
                  <a:lnTo>
                    <a:pt x="179722" y="103305"/>
                  </a:lnTo>
                  <a:lnTo>
                    <a:pt x="179722" y="0"/>
                  </a:lnTo>
                  <a:lnTo>
                    <a:pt x="0" y="0"/>
                  </a:lnTo>
                  <a:close/>
                  <a:moveTo>
                    <a:pt x="48951" y="34221"/>
                  </a:moveTo>
                  <a:lnTo>
                    <a:pt x="34864" y="34221"/>
                  </a:lnTo>
                  <a:lnTo>
                    <a:pt x="34864" y="20134"/>
                  </a:lnTo>
                  <a:lnTo>
                    <a:pt x="48951" y="20134"/>
                  </a:lnTo>
                  <a:lnTo>
                    <a:pt x="48951" y="34221"/>
                  </a:lnTo>
                  <a:close/>
                  <a:moveTo>
                    <a:pt x="76417" y="34221"/>
                  </a:moveTo>
                  <a:lnTo>
                    <a:pt x="62330" y="34221"/>
                  </a:lnTo>
                  <a:lnTo>
                    <a:pt x="62330" y="20134"/>
                  </a:lnTo>
                  <a:lnTo>
                    <a:pt x="76417" y="20134"/>
                  </a:lnTo>
                  <a:lnTo>
                    <a:pt x="76417" y="34221"/>
                  </a:lnTo>
                  <a:close/>
                  <a:moveTo>
                    <a:pt x="103948" y="34221"/>
                  </a:moveTo>
                  <a:lnTo>
                    <a:pt x="89861" y="34221"/>
                  </a:lnTo>
                  <a:lnTo>
                    <a:pt x="89861" y="20134"/>
                  </a:lnTo>
                  <a:lnTo>
                    <a:pt x="103948" y="20134"/>
                  </a:lnTo>
                  <a:lnTo>
                    <a:pt x="103948" y="34221"/>
                  </a:lnTo>
                  <a:close/>
                  <a:moveTo>
                    <a:pt x="131479" y="34221"/>
                  </a:moveTo>
                  <a:lnTo>
                    <a:pt x="117392" y="34221"/>
                  </a:lnTo>
                  <a:lnTo>
                    <a:pt x="117392" y="20134"/>
                  </a:lnTo>
                  <a:lnTo>
                    <a:pt x="131479" y="20134"/>
                  </a:lnTo>
                  <a:lnTo>
                    <a:pt x="131479" y="34221"/>
                  </a:lnTo>
                  <a:close/>
                  <a:moveTo>
                    <a:pt x="158946" y="34221"/>
                  </a:moveTo>
                  <a:lnTo>
                    <a:pt x="144859" y="34221"/>
                  </a:lnTo>
                  <a:lnTo>
                    <a:pt x="144859" y="20134"/>
                  </a:lnTo>
                  <a:lnTo>
                    <a:pt x="158946" y="20134"/>
                  </a:lnTo>
                  <a:lnTo>
                    <a:pt x="158946" y="342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3" name="Google Shape;713;p40"/>
            <p:cNvSpPr/>
            <p:nvPr/>
          </p:nvSpPr>
          <p:spPr>
            <a:xfrm>
              <a:off x="4029344" y="3513071"/>
              <a:ext cx="69084" cy="138168"/>
            </a:xfrm>
            <a:custGeom>
              <a:avLst/>
              <a:gdLst/>
              <a:ahLst/>
              <a:cxnLst/>
              <a:rect l="l" t="t" r="r" b="b"/>
              <a:pathLst>
                <a:path w="69084" h="138168" extrusionOk="0">
                  <a:moveTo>
                    <a:pt x="69084" y="0"/>
                  </a:moveTo>
                  <a:lnTo>
                    <a:pt x="0" y="0"/>
                  </a:lnTo>
                  <a:lnTo>
                    <a:pt x="0" y="138169"/>
                  </a:lnTo>
                  <a:lnTo>
                    <a:pt x="41554" y="138169"/>
                  </a:lnTo>
                  <a:lnTo>
                    <a:pt x="41554" y="20777"/>
                  </a:lnTo>
                  <a:lnTo>
                    <a:pt x="69084" y="20777"/>
                  </a:lnTo>
                  <a:lnTo>
                    <a:pt x="6908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14" name="Google Shape;714;p40"/>
          <p:cNvSpPr/>
          <p:nvPr/>
        </p:nvSpPr>
        <p:spPr>
          <a:xfrm rot="-2700000" flipH="1">
            <a:off x="2201445" y="2146365"/>
            <a:ext cx="850382" cy="850382"/>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715" name="Google Shape;715;p40"/>
          <p:cNvGrpSpPr/>
          <p:nvPr/>
        </p:nvGrpSpPr>
        <p:grpSpPr>
          <a:xfrm>
            <a:off x="2450324" y="2341530"/>
            <a:ext cx="352624" cy="460053"/>
            <a:chOff x="4894917" y="3444139"/>
            <a:chExt cx="179891" cy="234696"/>
          </a:xfrm>
        </p:grpSpPr>
        <p:grpSp>
          <p:nvGrpSpPr>
            <p:cNvPr id="716" name="Google Shape;716;p40"/>
            <p:cNvGrpSpPr/>
            <p:nvPr/>
          </p:nvGrpSpPr>
          <p:grpSpPr>
            <a:xfrm>
              <a:off x="4937283" y="3444139"/>
              <a:ext cx="95393" cy="61791"/>
              <a:chOff x="4937283" y="3444139"/>
              <a:chExt cx="95393" cy="61791"/>
            </a:xfrm>
          </p:grpSpPr>
          <p:sp>
            <p:nvSpPr>
              <p:cNvPr id="717" name="Google Shape;717;p40"/>
              <p:cNvSpPr/>
              <p:nvPr/>
            </p:nvSpPr>
            <p:spPr>
              <a:xfrm>
                <a:off x="5011385" y="3492101"/>
                <a:ext cx="13757" cy="13829"/>
              </a:xfrm>
              <a:custGeom>
                <a:avLst/>
                <a:gdLst/>
                <a:ahLst/>
                <a:cxnLst/>
                <a:rect l="l" t="t" r="r" b="b"/>
                <a:pathLst>
                  <a:path w="13757" h="13829" extrusionOk="0">
                    <a:moveTo>
                      <a:pt x="0" y="6947"/>
                    </a:moveTo>
                    <a:cubicBezTo>
                      <a:pt x="0" y="10742"/>
                      <a:pt x="3088" y="13830"/>
                      <a:pt x="6883" y="13830"/>
                    </a:cubicBezTo>
                    <a:cubicBezTo>
                      <a:pt x="16081" y="13444"/>
                      <a:pt x="16017" y="386"/>
                      <a:pt x="6883" y="0"/>
                    </a:cubicBezTo>
                    <a:cubicBezTo>
                      <a:pt x="3088" y="0"/>
                      <a:pt x="0" y="3088"/>
                      <a:pt x="0" y="6883"/>
                    </a:cubicBezTo>
                    <a:lnTo>
                      <a:pt x="0" y="688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8" name="Google Shape;718;p40"/>
              <p:cNvSpPr/>
              <p:nvPr/>
            </p:nvSpPr>
            <p:spPr>
              <a:xfrm>
                <a:off x="4937283" y="3444139"/>
                <a:ext cx="95393" cy="48154"/>
              </a:xfrm>
              <a:custGeom>
                <a:avLst/>
                <a:gdLst/>
                <a:ahLst/>
                <a:cxnLst/>
                <a:rect l="l" t="t" r="r" b="b"/>
                <a:pathLst>
                  <a:path w="95393" h="48154" extrusionOk="0">
                    <a:moveTo>
                      <a:pt x="33835" y="48155"/>
                    </a:moveTo>
                    <a:lnTo>
                      <a:pt x="61494" y="48155"/>
                    </a:lnTo>
                    <a:cubicBezTo>
                      <a:pt x="66254" y="34132"/>
                      <a:pt x="84715" y="29629"/>
                      <a:pt x="95393" y="40114"/>
                    </a:cubicBezTo>
                    <a:cubicBezTo>
                      <a:pt x="85294" y="-13404"/>
                      <a:pt x="10099" y="-13339"/>
                      <a:pt x="0" y="40114"/>
                    </a:cubicBezTo>
                    <a:cubicBezTo>
                      <a:pt x="10678" y="29629"/>
                      <a:pt x="29075" y="34197"/>
                      <a:pt x="33899" y="48155"/>
                    </a:cubicBezTo>
                    <a:lnTo>
                      <a:pt x="33899" y="481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19" name="Google Shape;719;p40"/>
            <p:cNvSpPr/>
            <p:nvPr/>
          </p:nvSpPr>
          <p:spPr>
            <a:xfrm>
              <a:off x="4936640" y="3505738"/>
              <a:ext cx="96615" cy="61952"/>
            </a:xfrm>
            <a:custGeom>
              <a:avLst/>
              <a:gdLst/>
              <a:ahLst/>
              <a:cxnLst/>
              <a:rect l="l" t="t" r="r" b="b"/>
              <a:pathLst>
                <a:path w="96615" h="61952" extrusionOk="0">
                  <a:moveTo>
                    <a:pt x="81563" y="13830"/>
                  </a:moveTo>
                  <a:cubicBezTo>
                    <a:pt x="72558" y="13830"/>
                    <a:pt x="64903" y="8041"/>
                    <a:pt x="62073" y="0"/>
                  </a:cubicBezTo>
                  <a:lnTo>
                    <a:pt x="34478" y="0"/>
                  </a:lnTo>
                  <a:cubicBezTo>
                    <a:pt x="29525" y="14409"/>
                    <a:pt x="10421" y="18590"/>
                    <a:pt x="0" y="7397"/>
                  </a:cubicBezTo>
                  <a:lnTo>
                    <a:pt x="0" y="13830"/>
                  </a:lnTo>
                  <a:cubicBezTo>
                    <a:pt x="2637" y="78026"/>
                    <a:pt x="93978" y="77961"/>
                    <a:pt x="96615" y="13830"/>
                  </a:cubicBezTo>
                  <a:lnTo>
                    <a:pt x="96615" y="7397"/>
                  </a:lnTo>
                  <a:cubicBezTo>
                    <a:pt x="92820" y="11386"/>
                    <a:pt x="87545" y="13830"/>
                    <a:pt x="81628" y="13830"/>
                  </a:cubicBezTo>
                  <a:lnTo>
                    <a:pt x="81628" y="1383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0" name="Google Shape;720;p40"/>
            <p:cNvSpPr/>
            <p:nvPr/>
          </p:nvSpPr>
          <p:spPr>
            <a:xfrm>
              <a:off x="4944616" y="3492101"/>
              <a:ext cx="13757" cy="13829"/>
            </a:xfrm>
            <a:custGeom>
              <a:avLst/>
              <a:gdLst/>
              <a:ahLst/>
              <a:cxnLst/>
              <a:rect l="l" t="t" r="r" b="b"/>
              <a:pathLst>
                <a:path w="13757" h="13829" extrusionOk="0">
                  <a:moveTo>
                    <a:pt x="0" y="6947"/>
                  </a:moveTo>
                  <a:cubicBezTo>
                    <a:pt x="0" y="10742"/>
                    <a:pt x="3088" y="13830"/>
                    <a:pt x="6883" y="13830"/>
                  </a:cubicBezTo>
                  <a:cubicBezTo>
                    <a:pt x="16081" y="13444"/>
                    <a:pt x="16017" y="386"/>
                    <a:pt x="6883" y="0"/>
                  </a:cubicBezTo>
                  <a:cubicBezTo>
                    <a:pt x="3088" y="0"/>
                    <a:pt x="0" y="3088"/>
                    <a:pt x="0" y="6883"/>
                  </a:cubicBezTo>
                  <a:lnTo>
                    <a:pt x="0" y="688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1" name="Google Shape;721;p40"/>
            <p:cNvSpPr/>
            <p:nvPr/>
          </p:nvSpPr>
          <p:spPr>
            <a:xfrm>
              <a:off x="4991637" y="3588909"/>
              <a:ext cx="41553" cy="89861"/>
            </a:xfrm>
            <a:custGeom>
              <a:avLst/>
              <a:gdLst/>
              <a:ahLst/>
              <a:cxnLst/>
              <a:rect l="l" t="t" r="r" b="b"/>
              <a:pathLst>
                <a:path w="41553" h="89861" extrusionOk="0">
                  <a:moveTo>
                    <a:pt x="0" y="89861"/>
                  </a:moveTo>
                  <a:lnTo>
                    <a:pt x="41554" y="89861"/>
                  </a:lnTo>
                  <a:lnTo>
                    <a:pt x="41554" y="0"/>
                  </a:lnTo>
                  <a:lnTo>
                    <a:pt x="0" y="57892"/>
                  </a:lnTo>
                  <a:lnTo>
                    <a:pt x="0" y="8979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2" name="Google Shape;722;p40"/>
            <p:cNvSpPr/>
            <p:nvPr/>
          </p:nvSpPr>
          <p:spPr>
            <a:xfrm>
              <a:off x="4936640" y="3588974"/>
              <a:ext cx="41553" cy="89861"/>
            </a:xfrm>
            <a:custGeom>
              <a:avLst/>
              <a:gdLst/>
              <a:ahLst/>
              <a:cxnLst/>
              <a:rect l="l" t="t" r="r" b="b"/>
              <a:pathLst>
                <a:path w="41553" h="89861" extrusionOk="0">
                  <a:moveTo>
                    <a:pt x="0" y="89797"/>
                  </a:moveTo>
                  <a:lnTo>
                    <a:pt x="41554" y="89797"/>
                  </a:lnTo>
                  <a:lnTo>
                    <a:pt x="41554" y="57892"/>
                  </a:lnTo>
                  <a:lnTo>
                    <a:pt x="0" y="0"/>
                  </a:lnTo>
                  <a:lnTo>
                    <a:pt x="0" y="8986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3" name="Google Shape;723;p40"/>
            <p:cNvSpPr/>
            <p:nvPr/>
          </p:nvSpPr>
          <p:spPr>
            <a:xfrm>
              <a:off x="4895022" y="3580483"/>
              <a:ext cx="27530" cy="98287"/>
            </a:xfrm>
            <a:custGeom>
              <a:avLst/>
              <a:gdLst/>
              <a:ahLst/>
              <a:cxnLst/>
              <a:rect l="l" t="t" r="r" b="b"/>
              <a:pathLst>
                <a:path w="27530" h="98287" extrusionOk="0">
                  <a:moveTo>
                    <a:pt x="0" y="44834"/>
                  </a:moveTo>
                  <a:lnTo>
                    <a:pt x="0" y="98288"/>
                  </a:lnTo>
                  <a:lnTo>
                    <a:pt x="27531" y="98288"/>
                  </a:lnTo>
                  <a:lnTo>
                    <a:pt x="27531" y="0"/>
                  </a:lnTo>
                  <a:lnTo>
                    <a:pt x="25022" y="1351"/>
                  </a:lnTo>
                  <a:cubicBezTo>
                    <a:pt x="10099" y="10035"/>
                    <a:pt x="0" y="26309"/>
                    <a:pt x="0" y="44834"/>
                  </a:cubicBezTo>
                  <a:lnTo>
                    <a:pt x="0" y="4483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4" name="Google Shape;724;p40"/>
            <p:cNvSpPr/>
            <p:nvPr/>
          </p:nvSpPr>
          <p:spPr>
            <a:xfrm>
              <a:off x="5047278" y="3580483"/>
              <a:ext cx="27530" cy="98223"/>
            </a:xfrm>
            <a:custGeom>
              <a:avLst/>
              <a:gdLst/>
              <a:ahLst/>
              <a:cxnLst/>
              <a:rect l="l" t="t" r="r" b="b"/>
              <a:pathLst>
                <a:path w="27530" h="98223" extrusionOk="0">
                  <a:moveTo>
                    <a:pt x="2509" y="1287"/>
                  </a:moveTo>
                  <a:lnTo>
                    <a:pt x="0" y="0"/>
                  </a:lnTo>
                  <a:lnTo>
                    <a:pt x="0" y="98223"/>
                  </a:lnTo>
                  <a:lnTo>
                    <a:pt x="27531" y="98223"/>
                  </a:lnTo>
                  <a:lnTo>
                    <a:pt x="27531" y="44770"/>
                  </a:lnTo>
                  <a:cubicBezTo>
                    <a:pt x="27531" y="26180"/>
                    <a:pt x="17432" y="9970"/>
                    <a:pt x="2509" y="1287"/>
                  </a:cubicBezTo>
                  <a:lnTo>
                    <a:pt x="2509" y="12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5" name="Google Shape;725;p40"/>
            <p:cNvSpPr/>
            <p:nvPr/>
          </p:nvSpPr>
          <p:spPr>
            <a:xfrm>
              <a:off x="4970925" y="3613224"/>
              <a:ext cx="27916" cy="19490"/>
            </a:xfrm>
            <a:custGeom>
              <a:avLst/>
              <a:gdLst/>
              <a:ahLst/>
              <a:cxnLst/>
              <a:rect l="l" t="t" r="r" b="b"/>
              <a:pathLst>
                <a:path w="27916" h="19490" extrusionOk="0">
                  <a:moveTo>
                    <a:pt x="0" y="0"/>
                  </a:moveTo>
                  <a:lnTo>
                    <a:pt x="13958" y="19490"/>
                  </a:lnTo>
                  <a:lnTo>
                    <a:pt x="27917" y="0"/>
                  </a:lnTo>
                  <a:cubicBezTo>
                    <a:pt x="19169" y="4438"/>
                    <a:pt x="8748" y="4438"/>
                    <a:pt x="0"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6" name="Google Shape;726;p40"/>
            <p:cNvSpPr/>
            <p:nvPr/>
          </p:nvSpPr>
          <p:spPr>
            <a:xfrm>
              <a:off x="4943523" y="3575080"/>
              <a:ext cx="10484" cy="14601"/>
            </a:xfrm>
            <a:custGeom>
              <a:avLst/>
              <a:gdLst/>
              <a:ahLst/>
              <a:cxnLst/>
              <a:rect l="l" t="t" r="r" b="b"/>
              <a:pathLst>
                <a:path w="10484" h="14601" extrusionOk="0">
                  <a:moveTo>
                    <a:pt x="64" y="0"/>
                  </a:moveTo>
                  <a:lnTo>
                    <a:pt x="10485" y="14602"/>
                  </a:lnTo>
                  <a:cubicBezTo>
                    <a:pt x="10292" y="13187"/>
                    <a:pt x="10163" y="11771"/>
                    <a:pt x="10163" y="10356"/>
                  </a:cubicBezTo>
                  <a:lnTo>
                    <a:pt x="10163" y="0"/>
                  </a:lnTo>
                  <a:cubicBezTo>
                    <a:pt x="836" y="0"/>
                    <a:pt x="2123" y="0"/>
                    <a:pt x="0"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7" name="Google Shape;727;p40"/>
            <p:cNvSpPr/>
            <p:nvPr/>
          </p:nvSpPr>
          <p:spPr>
            <a:xfrm>
              <a:off x="5015759" y="3575051"/>
              <a:ext cx="10420" cy="14630"/>
            </a:xfrm>
            <a:custGeom>
              <a:avLst/>
              <a:gdLst/>
              <a:ahLst/>
              <a:cxnLst/>
              <a:rect l="l" t="t" r="r" b="b"/>
              <a:pathLst>
                <a:path w="10420" h="14630" extrusionOk="0">
                  <a:moveTo>
                    <a:pt x="322" y="29"/>
                  </a:moveTo>
                  <a:lnTo>
                    <a:pt x="322" y="10385"/>
                  </a:lnTo>
                  <a:cubicBezTo>
                    <a:pt x="322" y="11800"/>
                    <a:pt x="193" y="13279"/>
                    <a:pt x="0" y="14630"/>
                  </a:cubicBezTo>
                  <a:lnTo>
                    <a:pt x="10421" y="29"/>
                  </a:lnTo>
                  <a:cubicBezTo>
                    <a:pt x="8298" y="-36"/>
                    <a:pt x="9649" y="29"/>
                    <a:pt x="257" y="29"/>
                  </a:cubicBezTo>
                  <a:lnTo>
                    <a:pt x="257" y="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728" name="Google Shape;728;p40"/>
            <p:cNvGrpSpPr/>
            <p:nvPr/>
          </p:nvGrpSpPr>
          <p:grpSpPr>
            <a:xfrm>
              <a:off x="4894917" y="3457495"/>
              <a:ext cx="178516" cy="69213"/>
              <a:chOff x="4894917" y="3457495"/>
              <a:chExt cx="178516" cy="69213"/>
            </a:xfrm>
          </p:grpSpPr>
          <p:sp>
            <p:nvSpPr>
              <p:cNvPr id="729" name="Google Shape;729;p40"/>
              <p:cNvSpPr/>
              <p:nvPr/>
            </p:nvSpPr>
            <p:spPr>
              <a:xfrm>
                <a:off x="5036986" y="3457881"/>
                <a:ext cx="36447" cy="68827"/>
              </a:xfrm>
              <a:custGeom>
                <a:avLst/>
                <a:gdLst/>
                <a:ahLst/>
                <a:cxnLst/>
                <a:rect l="l" t="t" r="r" b="b"/>
                <a:pathLst>
                  <a:path w="36447" h="68827" extrusionOk="0">
                    <a:moveTo>
                      <a:pt x="9906" y="68763"/>
                    </a:moveTo>
                    <a:cubicBezTo>
                      <a:pt x="17818" y="68120"/>
                      <a:pt x="24122" y="61494"/>
                      <a:pt x="24122" y="53389"/>
                    </a:cubicBezTo>
                    <a:cubicBezTo>
                      <a:pt x="24122" y="53068"/>
                      <a:pt x="24186" y="52810"/>
                      <a:pt x="24379" y="52553"/>
                    </a:cubicBezTo>
                    <a:cubicBezTo>
                      <a:pt x="24508" y="52360"/>
                      <a:pt x="24701" y="52103"/>
                      <a:pt x="25022" y="51974"/>
                    </a:cubicBezTo>
                    <a:lnTo>
                      <a:pt x="25151" y="51974"/>
                    </a:lnTo>
                    <a:cubicBezTo>
                      <a:pt x="32484" y="48243"/>
                      <a:pt x="36922" y="40524"/>
                      <a:pt x="36407" y="32291"/>
                    </a:cubicBezTo>
                    <a:cubicBezTo>
                      <a:pt x="35893" y="24122"/>
                      <a:pt x="30811" y="17303"/>
                      <a:pt x="23092" y="14602"/>
                    </a:cubicBezTo>
                    <a:cubicBezTo>
                      <a:pt x="20712" y="13766"/>
                      <a:pt x="18397" y="13444"/>
                      <a:pt x="16017" y="13573"/>
                    </a:cubicBezTo>
                    <a:cubicBezTo>
                      <a:pt x="13572" y="6561"/>
                      <a:pt x="7461" y="1287"/>
                      <a:pt x="0" y="0"/>
                    </a:cubicBezTo>
                    <a:cubicBezTo>
                      <a:pt x="6497" y="9842"/>
                      <a:pt x="10292" y="21613"/>
                      <a:pt x="10292" y="34285"/>
                    </a:cubicBezTo>
                    <a:lnTo>
                      <a:pt x="10292" y="61944"/>
                    </a:lnTo>
                    <a:cubicBezTo>
                      <a:pt x="10292" y="64260"/>
                      <a:pt x="10163" y="66576"/>
                      <a:pt x="9906" y="68827"/>
                    </a:cubicBezTo>
                    <a:lnTo>
                      <a:pt x="9906" y="688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0" name="Google Shape;730;p40"/>
              <p:cNvSpPr/>
              <p:nvPr/>
            </p:nvSpPr>
            <p:spPr>
              <a:xfrm>
                <a:off x="4894917" y="3457495"/>
                <a:ext cx="38121" cy="69084"/>
              </a:xfrm>
              <a:custGeom>
                <a:avLst/>
                <a:gdLst/>
                <a:ahLst/>
                <a:cxnLst/>
                <a:rect l="l" t="t" r="r" b="b"/>
                <a:pathLst>
                  <a:path w="38121" h="69084" extrusionOk="0">
                    <a:moveTo>
                      <a:pt x="38121" y="0"/>
                    </a:moveTo>
                    <a:cubicBezTo>
                      <a:pt x="29888" y="708"/>
                      <a:pt x="23069" y="6239"/>
                      <a:pt x="20432" y="13766"/>
                    </a:cubicBezTo>
                    <a:cubicBezTo>
                      <a:pt x="18052" y="13637"/>
                      <a:pt x="15800" y="13958"/>
                      <a:pt x="13356" y="14795"/>
                    </a:cubicBezTo>
                    <a:cubicBezTo>
                      <a:pt x="5701" y="17496"/>
                      <a:pt x="556" y="24250"/>
                      <a:pt x="41" y="32484"/>
                    </a:cubicBezTo>
                    <a:cubicBezTo>
                      <a:pt x="-474" y="40717"/>
                      <a:pt x="3900" y="48436"/>
                      <a:pt x="11298" y="52103"/>
                    </a:cubicBezTo>
                    <a:lnTo>
                      <a:pt x="11426" y="52103"/>
                    </a:lnTo>
                    <a:cubicBezTo>
                      <a:pt x="11941" y="52424"/>
                      <a:pt x="12327" y="53003"/>
                      <a:pt x="12327" y="53647"/>
                    </a:cubicBezTo>
                    <a:cubicBezTo>
                      <a:pt x="12327" y="62137"/>
                      <a:pt x="19274" y="69085"/>
                      <a:pt x="27765" y="69085"/>
                    </a:cubicBezTo>
                    <a:lnTo>
                      <a:pt x="28086" y="69085"/>
                    </a:lnTo>
                    <a:cubicBezTo>
                      <a:pt x="27829" y="66833"/>
                      <a:pt x="27701" y="64517"/>
                      <a:pt x="27701" y="62202"/>
                    </a:cubicBezTo>
                    <a:lnTo>
                      <a:pt x="27701" y="34542"/>
                    </a:lnTo>
                    <a:cubicBezTo>
                      <a:pt x="27701" y="21806"/>
                      <a:pt x="31560" y="9970"/>
                      <a:pt x="38121" y="64"/>
                    </a:cubicBezTo>
                    <a:lnTo>
                      <a:pt x="38121" y="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31" name="Google Shape;731;p40"/>
            <p:cNvSpPr/>
            <p:nvPr/>
          </p:nvSpPr>
          <p:spPr>
            <a:xfrm>
              <a:off x="4967194" y="3579389"/>
              <a:ext cx="34863" cy="23413"/>
            </a:xfrm>
            <a:custGeom>
              <a:avLst/>
              <a:gdLst/>
              <a:ahLst/>
              <a:cxnLst/>
              <a:rect l="l" t="t" r="r" b="b"/>
              <a:pathLst>
                <a:path w="34863" h="23413" extrusionOk="0">
                  <a:moveTo>
                    <a:pt x="17432" y="23414"/>
                  </a:moveTo>
                  <a:cubicBezTo>
                    <a:pt x="27081" y="23414"/>
                    <a:pt x="34864" y="15631"/>
                    <a:pt x="34864" y="5982"/>
                  </a:cubicBezTo>
                  <a:lnTo>
                    <a:pt x="34864" y="0"/>
                  </a:lnTo>
                  <a:cubicBezTo>
                    <a:pt x="23543" y="3281"/>
                    <a:pt x="11385" y="3281"/>
                    <a:pt x="0" y="0"/>
                  </a:cubicBezTo>
                  <a:lnTo>
                    <a:pt x="0" y="5982"/>
                  </a:lnTo>
                  <a:cubicBezTo>
                    <a:pt x="0" y="15631"/>
                    <a:pt x="7783" y="23414"/>
                    <a:pt x="17432" y="23414"/>
                  </a:cubicBezTo>
                  <a:lnTo>
                    <a:pt x="17432" y="2341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32" name="Google Shape;732;p40"/>
          <p:cNvSpPr/>
          <p:nvPr/>
        </p:nvSpPr>
        <p:spPr>
          <a:xfrm rot="5400000" flipH="1">
            <a:off x="810017" y="3538423"/>
            <a:ext cx="850235" cy="850235"/>
          </a:xfrm>
          <a:prstGeom prst="teardrop">
            <a:avLst>
              <a:gd name="adj" fmla="val 1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733" name="Google Shape;733;p40"/>
          <p:cNvGrpSpPr/>
          <p:nvPr/>
        </p:nvGrpSpPr>
        <p:grpSpPr>
          <a:xfrm>
            <a:off x="1058825" y="3733049"/>
            <a:ext cx="352618" cy="460984"/>
            <a:chOff x="5697791" y="3443858"/>
            <a:chExt cx="179721" cy="234912"/>
          </a:xfrm>
        </p:grpSpPr>
        <p:sp>
          <p:nvSpPr>
            <p:cNvPr id="734" name="Google Shape;734;p40"/>
            <p:cNvSpPr/>
            <p:nvPr/>
          </p:nvSpPr>
          <p:spPr>
            <a:xfrm>
              <a:off x="5753431" y="3489593"/>
              <a:ext cx="69084" cy="78306"/>
            </a:xfrm>
            <a:custGeom>
              <a:avLst/>
              <a:gdLst/>
              <a:ahLst/>
              <a:cxnLst/>
              <a:rect l="l" t="t" r="r" b="b"/>
              <a:pathLst>
                <a:path w="69084" h="78306" extrusionOk="0">
                  <a:moveTo>
                    <a:pt x="0" y="43933"/>
                  </a:moveTo>
                  <a:cubicBezTo>
                    <a:pt x="1930" y="89797"/>
                    <a:pt x="67219" y="89732"/>
                    <a:pt x="69085" y="43933"/>
                  </a:cubicBezTo>
                  <a:lnTo>
                    <a:pt x="69085" y="8619"/>
                  </a:lnTo>
                  <a:lnTo>
                    <a:pt x="34542" y="0"/>
                  </a:lnTo>
                  <a:lnTo>
                    <a:pt x="0" y="8619"/>
                  </a:lnTo>
                  <a:lnTo>
                    <a:pt x="0" y="4393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5" name="Google Shape;735;p40"/>
            <p:cNvSpPr/>
            <p:nvPr/>
          </p:nvSpPr>
          <p:spPr>
            <a:xfrm>
              <a:off x="5794406" y="3443858"/>
              <a:ext cx="62330" cy="124532"/>
            </a:xfrm>
            <a:custGeom>
              <a:avLst/>
              <a:gdLst/>
              <a:ahLst/>
              <a:cxnLst/>
              <a:rect l="l" t="t" r="r" b="b"/>
              <a:pathLst>
                <a:path w="62330" h="124532" extrusionOk="0">
                  <a:moveTo>
                    <a:pt x="41554" y="89604"/>
                  </a:moveTo>
                  <a:cubicBezTo>
                    <a:pt x="41554" y="99896"/>
                    <a:pt x="38337" y="109480"/>
                    <a:pt x="32805" y="117328"/>
                  </a:cubicBezTo>
                  <a:cubicBezTo>
                    <a:pt x="43419" y="117328"/>
                    <a:pt x="53454" y="119965"/>
                    <a:pt x="62330" y="124532"/>
                  </a:cubicBezTo>
                  <a:lnTo>
                    <a:pt x="62330" y="68956"/>
                  </a:lnTo>
                  <a:cubicBezTo>
                    <a:pt x="62330" y="33063"/>
                    <a:pt x="34928" y="3474"/>
                    <a:pt x="0" y="0"/>
                  </a:cubicBezTo>
                  <a:lnTo>
                    <a:pt x="0" y="33063"/>
                  </a:lnTo>
                  <a:lnTo>
                    <a:pt x="41554" y="43483"/>
                  </a:lnTo>
                  <a:lnTo>
                    <a:pt x="41554" y="896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6" name="Google Shape;736;p40"/>
            <p:cNvSpPr/>
            <p:nvPr/>
          </p:nvSpPr>
          <p:spPr>
            <a:xfrm>
              <a:off x="5718568" y="3443858"/>
              <a:ext cx="62330" cy="124532"/>
            </a:xfrm>
            <a:custGeom>
              <a:avLst/>
              <a:gdLst/>
              <a:ahLst/>
              <a:cxnLst/>
              <a:rect l="l" t="t" r="r" b="b"/>
              <a:pathLst>
                <a:path w="62330" h="124532" extrusionOk="0">
                  <a:moveTo>
                    <a:pt x="20777" y="89604"/>
                  </a:moveTo>
                  <a:lnTo>
                    <a:pt x="20777" y="43483"/>
                  </a:lnTo>
                  <a:lnTo>
                    <a:pt x="62330" y="33063"/>
                  </a:lnTo>
                  <a:lnTo>
                    <a:pt x="62330" y="0"/>
                  </a:lnTo>
                  <a:cubicBezTo>
                    <a:pt x="27338" y="3474"/>
                    <a:pt x="0" y="33063"/>
                    <a:pt x="0" y="68956"/>
                  </a:cubicBezTo>
                  <a:lnTo>
                    <a:pt x="0" y="124532"/>
                  </a:lnTo>
                  <a:cubicBezTo>
                    <a:pt x="8812" y="119901"/>
                    <a:pt x="18847" y="117328"/>
                    <a:pt x="29525" y="117328"/>
                  </a:cubicBezTo>
                  <a:cubicBezTo>
                    <a:pt x="24057" y="109480"/>
                    <a:pt x="20777" y="99896"/>
                    <a:pt x="20777" y="89604"/>
                  </a:cubicBezTo>
                  <a:lnTo>
                    <a:pt x="20777" y="896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7" name="Google Shape;737;p40"/>
            <p:cNvSpPr/>
            <p:nvPr/>
          </p:nvSpPr>
          <p:spPr>
            <a:xfrm>
              <a:off x="5794406" y="3588845"/>
              <a:ext cx="41553" cy="89925"/>
            </a:xfrm>
            <a:custGeom>
              <a:avLst/>
              <a:gdLst/>
              <a:ahLst/>
              <a:cxnLst/>
              <a:rect l="l" t="t" r="r" b="b"/>
              <a:pathLst>
                <a:path w="41553" h="89925" extrusionOk="0">
                  <a:moveTo>
                    <a:pt x="0" y="89925"/>
                  </a:moveTo>
                  <a:lnTo>
                    <a:pt x="41554" y="89925"/>
                  </a:lnTo>
                  <a:lnTo>
                    <a:pt x="41554" y="0"/>
                  </a:lnTo>
                  <a:lnTo>
                    <a:pt x="0" y="57956"/>
                  </a:lnTo>
                  <a:lnTo>
                    <a:pt x="0" y="899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8" name="Google Shape;738;p40"/>
            <p:cNvSpPr/>
            <p:nvPr/>
          </p:nvSpPr>
          <p:spPr>
            <a:xfrm>
              <a:off x="5739344" y="3588845"/>
              <a:ext cx="41553" cy="89925"/>
            </a:xfrm>
            <a:custGeom>
              <a:avLst/>
              <a:gdLst/>
              <a:ahLst/>
              <a:cxnLst/>
              <a:rect l="l" t="t" r="r" b="b"/>
              <a:pathLst>
                <a:path w="41553" h="89925" extrusionOk="0">
                  <a:moveTo>
                    <a:pt x="0" y="89925"/>
                  </a:moveTo>
                  <a:lnTo>
                    <a:pt x="41554" y="89925"/>
                  </a:lnTo>
                  <a:lnTo>
                    <a:pt x="41554" y="57956"/>
                  </a:lnTo>
                  <a:lnTo>
                    <a:pt x="0" y="0"/>
                  </a:lnTo>
                  <a:lnTo>
                    <a:pt x="0" y="899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9" name="Google Shape;739;p40"/>
            <p:cNvSpPr/>
            <p:nvPr/>
          </p:nvSpPr>
          <p:spPr>
            <a:xfrm>
              <a:off x="5697791" y="3580354"/>
              <a:ext cx="27530" cy="98352"/>
            </a:xfrm>
            <a:custGeom>
              <a:avLst/>
              <a:gdLst/>
              <a:ahLst/>
              <a:cxnLst/>
              <a:rect l="l" t="t" r="r" b="b"/>
              <a:pathLst>
                <a:path w="27530" h="98352" extrusionOk="0">
                  <a:moveTo>
                    <a:pt x="0" y="44899"/>
                  </a:moveTo>
                  <a:lnTo>
                    <a:pt x="0" y="98352"/>
                  </a:lnTo>
                  <a:lnTo>
                    <a:pt x="27531" y="98352"/>
                  </a:lnTo>
                  <a:lnTo>
                    <a:pt x="27531" y="0"/>
                  </a:lnTo>
                  <a:lnTo>
                    <a:pt x="25022" y="1351"/>
                  </a:lnTo>
                  <a:cubicBezTo>
                    <a:pt x="10099" y="10035"/>
                    <a:pt x="0" y="26309"/>
                    <a:pt x="0" y="44899"/>
                  </a:cubicBezTo>
                  <a:lnTo>
                    <a:pt x="0" y="4489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0" name="Google Shape;740;p40"/>
            <p:cNvSpPr/>
            <p:nvPr/>
          </p:nvSpPr>
          <p:spPr>
            <a:xfrm>
              <a:off x="5849982" y="3580483"/>
              <a:ext cx="27530" cy="98287"/>
            </a:xfrm>
            <a:custGeom>
              <a:avLst/>
              <a:gdLst/>
              <a:ahLst/>
              <a:cxnLst/>
              <a:rect l="l" t="t" r="r" b="b"/>
              <a:pathLst>
                <a:path w="27530" h="98287" extrusionOk="0">
                  <a:moveTo>
                    <a:pt x="2509" y="1287"/>
                  </a:moveTo>
                  <a:lnTo>
                    <a:pt x="0" y="0"/>
                  </a:lnTo>
                  <a:lnTo>
                    <a:pt x="0" y="98288"/>
                  </a:lnTo>
                  <a:lnTo>
                    <a:pt x="27531" y="98288"/>
                  </a:lnTo>
                  <a:lnTo>
                    <a:pt x="27531" y="44834"/>
                  </a:lnTo>
                  <a:cubicBezTo>
                    <a:pt x="27531" y="26244"/>
                    <a:pt x="17432" y="10035"/>
                    <a:pt x="2509" y="1287"/>
                  </a:cubicBezTo>
                  <a:lnTo>
                    <a:pt x="2509" y="12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1" name="Google Shape;741;p40"/>
            <p:cNvSpPr/>
            <p:nvPr/>
          </p:nvSpPr>
          <p:spPr>
            <a:xfrm>
              <a:off x="5773694" y="3613160"/>
              <a:ext cx="27916" cy="19490"/>
            </a:xfrm>
            <a:custGeom>
              <a:avLst/>
              <a:gdLst/>
              <a:ahLst/>
              <a:cxnLst/>
              <a:rect l="l" t="t" r="r" b="b"/>
              <a:pathLst>
                <a:path w="27916" h="19490" extrusionOk="0">
                  <a:moveTo>
                    <a:pt x="13958" y="3345"/>
                  </a:moveTo>
                  <a:cubicBezTo>
                    <a:pt x="8941" y="3345"/>
                    <a:pt x="4181" y="2123"/>
                    <a:pt x="0" y="0"/>
                  </a:cubicBezTo>
                  <a:lnTo>
                    <a:pt x="13958" y="19490"/>
                  </a:lnTo>
                  <a:lnTo>
                    <a:pt x="27917" y="0"/>
                  </a:lnTo>
                  <a:cubicBezTo>
                    <a:pt x="23736" y="2123"/>
                    <a:pt x="18976" y="3345"/>
                    <a:pt x="13958" y="3345"/>
                  </a:cubicBezTo>
                  <a:lnTo>
                    <a:pt x="13958" y="3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2" name="Google Shape;742;p40"/>
            <p:cNvSpPr/>
            <p:nvPr/>
          </p:nvSpPr>
          <p:spPr>
            <a:xfrm>
              <a:off x="5746356" y="3574823"/>
              <a:ext cx="10484" cy="14601"/>
            </a:xfrm>
            <a:custGeom>
              <a:avLst/>
              <a:gdLst/>
              <a:ahLst/>
              <a:cxnLst/>
              <a:rect l="l" t="t" r="r" b="b"/>
              <a:pathLst>
                <a:path w="10484" h="14601" extrusionOk="0">
                  <a:moveTo>
                    <a:pt x="1608" y="0"/>
                  </a:moveTo>
                  <a:cubicBezTo>
                    <a:pt x="1093" y="0"/>
                    <a:pt x="515" y="0"/>
                    <a:pt x="0" y="0"/>
                  </a:cubicBezTo>
                  <a:lnTo>
                    <a:pt x="10485" y="14602"/>
                  </a:lnTo>
                  <a:cubicBezTo>
                    <a:pt x="10292" y="13186"/>
                    <a:pt x="10163" y="11771"/>
                    <a:pt x="10163" y="10356"/>
                  </a:cubicBezTo>
                  <a:lnTo>
                    <a:pt x="10163" y="0"/>
                  </a:lnTo>
                  <a:lnTo>
                    <a:pt x="1608"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3" name="Google Shape;743;p40"/>
            <p:cNvSpPr/>
            <p:nvPr/>
          </p:nvSpPr>
          <p:spPr>
            <a:xfrm>
              <a:off x="5818528" y="3574823"/>
              <a:ext cx="10484" cy="14601"/>
            </a:xfrm>
            <a:custGeom>
              <a:avLst/>
              <a:gdLst/>
              <a:ahLst/>
              <a:cxnLst/>
              <a:rect l="l" t="t" r="r" b="b"/>
              <a:pathLst>
                <a:path w="10484" h="14601" extrusionOk="0">
                  <a:moveTo>
                    <a:pt x="322" y="0"/>
                  </a:moveTo>
                  <a:lnTo>
                    <a:pt x="322" y="10356"/>
                  </a:lnTo>
                  <a:cubicBezTo>
                    <a:pt x="322" y="11771"/>
                    <a:pt x="193" y="13251"/>
                    <a:pt x="0" y="14602"/>
                  </a:cubicBezTo>
                  <a:lnTo>
                    <a:pt x="10485" y="0"/>
                  </a:lnTo>
                  <a:cubicBezTo>
                    <a:pt x="9970" y="0"/>
                    <a:pt x="9391" y="0"/>
                    <a:pt x="8877" y="0"/>
                  </a:cubicBezTo>
                  <a:lnTo>
                    <a:pt x="322"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4" name="Google Shape;744;p40"/>
            <p:cNvSpPr/>
            <p:nvPr/>
          </p:nvSpPr>
          <p:spPr>
            <a:xfrm>
              <a:off x="5770542" y="3579389"/>
              <a:ext cx="34863" cy="23364"/>
            </a:xfrm>
            <a:custGeom>
              <a:avLst/>
              <a:gdLst/>
              <a:ahLst/>
              <a:cxnLst/>
              <a:rect l="l" t="t" r="r" b="b"/>
              <a:pathLst>
                <a:path w="34863" h="23364" extrusionOk="0">
                  <a:moveTo>
                    <a:pt x="0" y="0"/>
                  </a:moveTo>
                  <a:lnTo>
                    <a:pt x="0" y="5789"/>
                  </a:lnTo>
                  <a:cubicBezTo>
                    <a:pt x="0" y="13958"/>
                    <a:pt x="5596" y="21291"/>
                    <a:pt x="13637" y="22964"/>
                  </a:cubicBezTo>
                  <a:cubicBezTo>
                    <a:pt x="24894" y="25344"/>
                    <a:pt x="34864" y="16789"/>
                    <a:pt x="34864" y="5918"/>
                  </a:cubicBezTo>
                  <a:lnTo>
                    <a:pt x="34864" y="0"/>
                  </a:lnTo>
                  <a:cubicBezTo>
                    <a:pt x="23864" y="3281"/>
                    <a:pt x="11000" y="3281"/>
                    <a:pt x="0"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Our team</a:t>
            </a:r>
          </a:p>
        </p:txBody>
      </p:sp>
      <p:graphicFrame>
        <p:nvGraphicFramePr>
          <p:cNvPr id="278" name="Google Shape;278;p27"/>
          <p:cNvGraphicFramePr/>
          <p:nvPr>
            <p:extLst>
              <p:ext uri="{D42A27DB-BD31-4B8C-83A1-F6EECF244321}">
                <p14:modId xmlns:p14="http://schemas.microsoft.com/office/powerpoint/2010/main" val="2670649343"/>
              </p:ext>
            </p:extLst>
          </p:nvPr>
        </p:nvGraphicFramePr>
        <p:xfrm>
          <a:off x="1606923" y="3213846"/>
          <a:ext cx="5937515" cy="961968"/>
        </p:xfrm>
        <a:graphic>
          <a:graphicData uri="http://schemas.openxmlformats.org/drawingml/2006/table">
            <a:tbl>
              <a:tblPr>
                <a:noFill/>
                <a:tableStyleId>{E454A986-9BE8-4BAE-B871-99765C69A8A6}</a:tableStyleId>
              </a:tblPr>
              <a:tblGrid>
                <a:gridCol w="1781253">
                  <a:extLst>
                    <a:ext uri="{9D8B030D-6E8A-4147-A177-3AD203B41FA5}">
                      <a16:colId xmlns:a16="http://schemas.microsoft.com/office/drawing/2014/main" val="20000"/>
                    </a:ext>
                  </a:extLst>
                </a:gridCol>
                <a:gridCol w="4156262">
                  <a:extLst>
                    <a:ext uri="{9D8B030D-6E8A-4147-A177-3AD203B41FA5}">
                      <a16:colId xmlns:a16="http://schemas.microsoft.com/office/drawing/2014/main" val="20001"/>
                    </a:ext>
                  </a:extLst>
                </a:gridCol>
              </a:tblGrid>
              <a:tr h="480984">
                <a:tc>
                  <a:txBody>
                    <a:bodyPr/>
                    <a:lstStyle/>
                    <a:p>
                      <a:pPr marL="0" lvl="0" indent="0" algn="l" rtl="0">
                        <a:spcBef>
                          <a:spcPts val="0"/>
                        </a:spcBef>
                        <a:spcAft>
                          <a:spcPts val="0"/>
                        </a:spcAft>
                        <a:buNone/>
                      </a:pPr>
                      <a:r>
                        <a:rPr lang="en" sz="1400" b="1" u="sng">
                          <a:solidFill>
                            <a:schemeClr val="dk1"/>
                          </a:solidFill>
                          <a:latin typeface="Hind"/>
                          <a:ea typeface="Hind"/>
                          <a:cs typeface="Hind"/>
                        </a:rPr>
                        <a:t>522H0120</a:t>
                      </a:r>
                      <a:endParaRPr lang="en" sz="1400" b="1" u="sng">
                        <a:solidFill>
                          <a:schemeClr val="dk1"/>
                        </a:solidFill>
                        <a:latin typeface="Hind"/>
                        <a:ea typeface="Hind"/>
                        <a:cs typeface="Hind"/>
                        <a:sym typeface="Hind"/>
                      </a:endParaRPr>
                    </a:p>
                  </a:txBody>
                  <a:tcPr marL="91425" marR="91425" marT="0" marB="0" anchor="ctr">
                    <a:lnL w="19050" cap="flat" cmpd="sng">
                      <a:solidFill>
                        <a:schemeClr val="lt1">
                          <a:alpha val="0"/>
                        </a:schemeClr>
                      </a:solidFill>
                      <a:prstDash val="solid"/>
                      <a:round/>
                      <a:headEnd type="none" w="sm" len="sm"/>
                      <a:tailEnd type="none" w="sm" len="sm"/>
                    </a:lnL>
                    <a:lnR w="19050" cap="flat" cmpd="sng" algn="ctr">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 sz="1400">
                          <a:solidFill>
                            <a:schemeClr val="dk1"/>
                          </a:solidFill>
                          <a:latin typeface="Hind"/>
                          <a:ea typeface="Hind"/>
                          <a:cs typeface="Hind"/>
                        </a:rPr>
                        <a:t>Nguyen Dinh Viet Hoang</a:t>
                      </a:r>
                      <a:endParaRPr lang="en" sz="1400">
                        <a:solidFill>
                          <a:schemeClr val="dk1"/>
                        </a:solidFill>
                        <a:latin typeface="Hind"/>
                        <a:ea typeface="Hind"/>
                        <a:cs typeface="Hind"/>
                        <a:sym typeface="Hind"/>
                      </a:endParaRPr>
                    </a:p>
                  </a:txBody>
                  <a:tcPr marL="91425" marR="91425" marT="0" marB="0" anchor="ctr">
                    <a:lnL w="19050" cap="flat" cmpd="sng" algn="ctr">
                      <a:solidFill>
                        <a:schemeClr val="lt1">
                          <a:alpha val="0"/>
                        </a:schemeClr>
                      </a:solidFill>
                      <a:prstDash val="solid"/>
                      <a:round/>
                      <a:headEnd type="none" w="sm" len="sm"/>
                      <a:tailEnd type="none" w="sm" len="sm"/>
                    </a:lnL>
                    <a:lnR w="19050">
                      <a:solidFill>
                        <a:schemeClr val="dk1"/>
                      </a:solidFill>
                    </a:lnR>
                    <a:lnT w="19050">
                      <a:solidFill>
                        <a:schemeClr val="dk1"/>
                      </a:solidFill>
                    </a:lnT>
                    <a:lnB w="19050">
                      <a:solidFill>
                        <a:schemeClr val="dk1"/>
                      </a:solidFill>
                    </a:lnB>
                  </a:tcPr>
                </a:tc>
                <a:extLst>
                  <a:ext uri="{0D108BD9-81ED-4DB2-BD59-A6C34878D82A}">
                    <a16:rowId xmlns:a16="http://schemas.microsoft.com/office/drawing/2014/main" val="10000"/>
                  </a:ext>
                </a:extLst>
              </a:tr>
              <a:tr h="480984">
                <a:tc>
                  <a:txBody>
                    <a:bodyPr/>
                    <a:lstStyle/>
                    <a:p>
                      <a:pPr marL="0" lvl="0" indent="0" algn="l" rtl="0">
                        <a:spcBef>
                          <a:spcPts val="0"/>
                        </a:spcBef>
                        <a:spcAft>
                          <a:spcPts val="0"/>
                        </a:spcAft>
                        <a:buNone/>
                      </a:pPr>
                      <a:r>
                        <a:rPr lang="en" sz="1400" b="1" u="sng">
                          <a:solidFill>
                            <a:schemeClr val="dk1"/>
                          </a:solidFill>
                          <a:latin typeface="Hind"/>
                          <a:ea typeface="Hind"/>
                          <a:cs typeface="Hind"/>
                        </a:rPr>
                        <a:t>518H0567</a:t>
                      </a:r>
                      <a:endParaRPr lang="en" sz="1400" b="1" u="sng">
                        <a:solidFill>
                          <a:schemeClr val="dk1"/>
                        </a:solidFill>
                        <a:latin typeface="Hind"/>
                        <a:ea typeface="Hind"/>
                        <a:cs typeface="Hind"/>
                        <a:sym typeface="Hind"/>
                      </a:endParaRPr>
                    </a:p>
                  </a:txBody>
                  <a:tcPr marL="91425" marR="91425" marT="0" marB="0" anchor="ctr">
                    <a:lnL w="19050" cap="flat" cmpd="sng">
                      <a:solidFill>
                        <a:schemeClr val="lt1">
                          <a:alpha val="0"/>
                        </a:schemeClr>
                      </a:solidFill>
                      <a:prstDash val="solid"/>
                      <a:round/>
                      <a:headEnd type="none" w="sm" len="sm"/>
                      <a:tailEnd type="none" w="sm" len="sm"/>
                    </a:lnL>
                    <a:lnR w="19050" cap="flat" cmpd="sng" algn="ctr">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 sz="1400">
                          <a:solidFill>
                            <a:schemeClr val="dk1"/>
                          </a:solidFill>
                          <a:latin typeface="Hind"/>
                          <a:ea typeface="Hind"/>
                          <a:cs typeface="Hind"/>
                        </a:rPr>
                        <a:t>Nguyen Huu Thang</a:t>
                      </a:r>
                      <a:endParaRPr lang="en" sz="1400">
                        <a:solidFill>
                          <a:schemeClr val="dk1"/>
                        </a:solidFill>
                        <a:latin typeface="Hind"/>
                        <a:ea typeface="Hind"/>
                        <a:cs typeface="Hind"/>
                        <a:sym typeface="Hind"/>
                      </a:endParaRPr>
                    </a:p>
                  </a:txBody>
                  <a:tcPr marL="91425" marR="91425" marT="0" marB="0" anchor="ctr">
                    <a:lnL w="19050" cap="flat" cmpd="sng" algn="ctr">
                      <a:solidFill>
                        <a:schemeClr val="lt1">
                          <a:alpha val="0"/>
                        </a:schemeClr>
                      </a:solidFill>
                      <a:prstDash val="solid"/>
                      <a:round/>
                      <a:headEnd type="none" w="sm" len="sm"/>
                      <a:tailEnd type="none" w="sm" len="sm"/>
                    </a:lnL>
                    <a:lnR w="19050">
                      <a:solidFill>
                        <a:schemeClr val="dk1"/>
                      </a:solidFill>
                    </a:lnR>
                    <a:lnT w="19050">
                      <a:solidFill>
                        <a:schemeClr val="dk1"/>
                      </a:solidFill>
                    </a:lnT>
                    <a:lnB w="19050">
                      <a:solidFill>
                        <a:schemeClr val="dk1"/>
                      </a:solidFill>
                    </a:lnB>
                  </a:tcPr>
                </a:tc>
                <a:extLst>
                  <a:ext uri="{0D108BD9-81ED-4DB2-BD59-A6C34878D82A}">
                    <a16:rowId xmlns:a16="http://schemas.microsoft.com/office/drawing/2014/main" val="10001"/>
                  </a:ext>
                </a:extLst>
              </a:tr>
            </a:tbl>
          </a:graphicData>
        </a:graphic>
      </p:graphicFrame>
      <p:grpSp>
        <p:nvGrpSpPr>
          <p:cNvPr id="7" name="Google Shape;6696;p65">
            <a:extLst>
              <a:ext uri="{FF2B5EF4-FFF2-40B4-BE49-F238E27FC236}">
                <a16:creationId xmlns:a16="http://schemas.microsoft.com/office/drawing/2014/main" id="{521F1414-7452-907C-0505-D1A6E7C3DFC7}"/>
              </a:ext>
            </a:extLst>
          </p:cNvPr>
          <p:cNvGrpSpPr/>
          <p:nvPr/>
        </p:nvGrpSpPr>
        <p:grpSpPr>
          <a:xfrm>
            <a:off x="4032034" y="1554755"/>
            <a:ext cx="1075034" cy="1075815"/>
            <a:chOff x="3951375" y="3220950"/>
            <a:chExt cx="267350" cy="267950"/>
          </a:xfrm>
        </p:grpSpPr>
        <p:sp>
          <p:nvSpPr>
            <p:cNvPr id="3" name="Google Shape;6697;p65">
              <a:extLst>
                <a:ext uri="{FF2B5EF4-FFF2-40B4-BE49-F238E27FC236}">
                  <a16:creationId xmlns:a16="http://schemas.microsoft.com/office/drawing/2014/main" id="{467FA794-876F-482A-78C4-C22AB76F10A8}"/>
                </a:ext>
              </a:extLst>
            </p:cNvPr>
            <p:cNvSpPr/>
            <p:nvPr/>
          </p:nvSpPr>
          <p:spPr>
            <a:xfrm>
              <a:off x="4131775"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rgbClr val="A16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698;p65">
              <a:extLst>
                <a:ext uri="{FF2B5EF4-FFF2-40B4-BE49-F238E27FC236}">
                  <a16:creationId xmlns:a16="http://schemas.microsoft.com/office/drawing/2014/main" id="{A0855E70-16A6-24FB-AEFD-E81149DBBFEF}"/>
                </a:ext>
              </a:extLst>
            </p:cNvPr>
            <p:cNvSpPr/>
            <p:nvPr/>
          </p:nvSpPr>
          <p:spPr>
            <a:xfrm>
              <a:off x="3974600"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rgbClr val="A16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699;p65">
              <a:extLst>
                <a:ext uri="{FF2B5EF4-FFF2-40B4-BE49-F238E27FC236}">
                  <a16:creationId xmlns:a16="http://schemas.microsoft.com/office/drawing/2014/main" id="{471B97B5-44C4-7224-BB65-5499F725D1AF}"/>
                </a:ext>
              </a:extLst>
            </p:cNvPr>
            <p:cNvSpPr/>
            <p:nvPr/>
          </p:nvSpPr>
          <p:spPr>
            <a:xfrm>
              <a:off x="3951375" y="3421000"/>
              <a:ext cx="267350" cy="67900"/>
            </a:xfrm>
            <a:custGeom>
              <a:avLst/>
              <a:gdLst/>
              <a:ahLst/>
              <a:cxnLst/>
              <a:rect l="l" t="t" r="r" b="b"/>
              <a:pathLst>
                <a:path w="10694" h="2716" extrusionOk="0">
                  <a:moveTo>
                    <a:pt x="3764" y="0"/>
                  </a:moveTo>
                  <a:cubicBezTo>
                    <a:pt x="3404" y="553"/>
                    <a:pt x="2804" y="841"/>
                    <a:pt x="2201" y="841"/>
                  </a:cubicBezTo>
                  <a:cubicBezTo>
                    <a:pt x="1765" y="841"/>
                    <a:pt x="1327" y="691"/>
                    <a:pt x="977" y="381"/>
                  </a:cubicBezTo>
                  <a:cubicBezTo>
                    <a:pt x="358" y="786"/>
                    <a:pt x="1" y="1477"/>
                    <a:pt x="25" y="2191"/>
                  </a:cubicBezTo>
                  <a:lnTo>
                    <a:pt x="25" y="2406"/>
                  </a:lnTo>
                  <a:cubicBezTo>
                    <a:pt x="1" y="2572"/>
                    <a:pt x="144" y="2715"/>
                    <a:pt x="334" y="2715"/>
                  </a:cubicBezTo>
                  <a:lnTo>
                    <a:pt x="4097" y="2715"/>
                  </a:lnTo>
                  <a:cubicBezTo>
                    <a:pt x="4264" y="2715"/>
                    <a:pt x="4407" y="2572"/>
                    <a:pt x="4407" y="2406"/>
                  </a:cubicBezTo>
                  <a:lnTo>
                    <a:pt x="4407" y="2191"/>
                  </a:lnTo>
                  <a:cubicBezTo>
                    <a:pt x="4407" y="1882"/>
                    <a:pt x="4335" y="1548"/>
                    <a:pt x="4192" y="1262"/>
                  </a:cubicBezTo>
                  <a:lnTo>
                    <a:pt x="6502" y="1262"/>
                  </a:lnTo>
                  <a:cubicBezTo>
                    <a:pt x="6359" y="1548"/>
                    <a:pt x="6288" y="1882"/>
                    <a:pt x="6288" y="2191"/>
                  </a:cubicBezTo>
                  <a:lnTo>
                    <a:pt x="6288" y="2406"/>
                  </a:lnTo>
                  <a:cubicBezTo>
                    <a:pt x="6288" y="2572"/>
                    <a:pt x="6431" y="2715"/>
                    <a:pt x="6598" y="2715"/>
                  </a:cubicBezTo>
                  <a:lnTo>
                    <a:pt x="10360" y="2715"/>
                  </a:lnTo>
                  <a:cubicBezTo>
                    <a:pt x="10551" y="2715"/>
                    <a:pt x="10694" y="2572"/>
                    <a:pt x="10694" y="2406"/>
                  </a:cubicBezTo>
                  <a:lnTo>
                    <a:pt x="10694" y="2191"/>
                  </a:lnTo>
                  <a:cubicBezTo>
                    <a:pt x="10694" y="1477"/>
                    <a:pt x="10313" y="786"/>
                    <a:pt x="9717" y="381"/>
                  </a:cubicBezTo>
                  <a:cubicBezTo>
                    <a:pt x="9358" y="691"/>
                    <a:pt x="8918" y="841"/>
                    <a:pt x="8482" y="841"/>
                  </a:cubicBezTo>
                  <a:cubicBezTo>
                    <a:pt x="7878" y="841"/>
                    <a:pt x="7280" y="553"/>
                    <a:pt x="6907" y="0"/>
                  </a:cubicBezTo>
                  <a:close/>
                </a:path>
              </a:pathLst>
            </a:custGeom>
            <a:solidFill>
              <a:srgbClr val="A16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00;p65">
              <a:extLst>
                <a:ext uri="{FF2B5EF4-FFF2-40B4-BE49-F238E27FC236}">
                  <a16:creationId xmlns:a16="http://schemas.microsoft.com/office/drawing/2014/main" id="{BA46E2C4-F608-085C-B342-1295ACAE7D4E}"/>
                </a:ext>
              </a:extLst>
            </p:cNvPr>
            <p:cNvSpPr/>
            <p:nvPr/>
          </p:nvSpPr>
          <p:spPr>
            <a:xfrm>
              <a:off x="3972225" y="3220950"/>
              <a:ext cx="225075" cy="131000"/>
            </a:xfrm>
            <a:custGeom>
              <a:avLst/>
              <a:gdLst/>
              <a:ahLst/>
              <a:cxnLst/>
              <a:rect l="l" t="t" r="r" b="b"/>
              <a:pathLst>
                <a:path w="9003" h="5240" extrusionOk="0">
                  <a:moveTo>
                    <a:pt x="3647" y="1261"/>
                  </a:moveTo>
                  <a:cubicBezTo>
                    <a:pt x="3661" y="1261"/>
                    <a:pt x="3676" y="1261"/>
                    <a:pt x="3692" y="1263"/>
                  </a:cubicBezTo>
                  <a:cubicBezTo>
                    <a:pt x="4049" y="1310"/>
                    <a:pt x="4049" y="1858"/>
                    <a:pt x="3692" y="1882"/>
                  </a:cubicBezTo>
                  <a:cubicBezTo>
                    <a:pt x="3676" y="1884"/>
                    <a:pt x="3661" y="1884"/>
                    <a:pt x="3647" y="1884"/>
                  </a:cubicBezTo>
                  <a:cubicBezTo>
                    <a:pt x="3230" y="1884"/>
                    <a:pt x="3230" y="1261"/>
                    <a:pt x="3647" y="1261"/>
                  </a:cubicBezTo>
                  <a:close/>
                  <a:moveTo>
                    <a:pt x="5335" y="1263"/>
                  </a:moveTo>
                  <a:cubicBezTo>
                    <a:pt x="5621" y="1263"/>
                    <a:pt x="5764" y="1596"/>
                    <a:pt x="5573" y="1811"/>
                  </a:cubicBezTo>
                  <a:cubicBezTo>
                    <a:pt x="5506" y="1870"/>
                    <a:pt x="5427" y="1897"/>
                    <a:pt x="5350" y="1897"/>
                  </a:cubicBezTo>
                  <a:cubicBezTo>
                    <a:pt x="5182" y="1897"/>
                    <a:pt x="5025" y="1768"/>
                    <a:pt x="5025" y="1572"/>
                  </a:cubicBezTo>
                  <a:cubicBezTo>
                    <a:pt x="5025" y="1406"/>
                    <a:pt x="5168" y="1263"/>
                    <a:pt x="5335" y="1263"/>
                  </a:cubicBezTo>
                  <a:close/>
                  <a:moveTo>
                    <a:pt x="5364" y="2302"/>
                  </a:moveTo>
                  <a:cubicBezTo>
                    <a:pt x="5602" y="2302"/>
                    <a:pt x="5809" y="2617"/>
                    <a:pt x="5573" y="2835"/>
                  </a:cubicBezTo>
                  <a:cubicBezTo>
                    <a:pt x="5287" y="3132"/>
                    <a:pt x="4906" y="3281"/>
                    <a:pt x="4522" y="3281"/>
                  </a:cubicBezTo>
                  <a:cubicBezTo>
                    <a:pt x="4138" y="3281"/>
                    <a:pt x="3751" y="3132"/>
                    <a:pt x="3454" y="2835"/>
                  </a:cubicBezTo>
                  <a:cubicBezTo>
                    <a:pt x="3236" y="2617"/>
                    <a:pt x="3433" y="2302"/>
                    <a:pt x="3676" y="2302"/>
                  </a:cubicBezTo>
                  <a:cubicBezTo>
                    <a:pt x="3752" y="2302"/>
                    <a:pt x="3833" y="2332"/>
                    <a:pt x="3906" y="2406"/>
                  </a:cubicBezTo>
                  <a:cubicBezTo>
                    <a:pt x="4073" y="2573"/>
                    <a:pt x="4293" y="2656"/>
                    <a:pt x="4516" y="2656"/>
                  </a:cubicBezTo>
                  <a:cubicBezTo>
                    <a:pt x="4740" y="2656"/>
                    <a:pt x="4966" y="2573"/>
                    <a:pt x="5144" y="2406"/>
                  </a:cubicBezTo>
                  <a:cubicBezTo>
                    <a:pt x="5212" y="2332"/>
                    <a:pt x="5290" y="2302"/>
                    <a:pt x="5364" y="2302"/>
                  </a:cubicBezTo>
                  <a:close/>
                  <a:moveTo>
                    <a:pt x="929" y="1"/>
                  </a:moveTo>
                  <a:cubicBezTo>
                    <a:pt x="405" y="1"/>
                    <a:pt x="0" y="429"/>
                    <a:pt x="0" y="953"/>
                  </a:cubicBezTo>
                  <a:lnTo>
                    <a:pt x="0" y="3454"/>
                  </a:lnTo>
                  <a:cubicBezTo>
                    <a:pt x="0" y="3978"/>
                    <a:pt x="429" y="4406"/>
                    <a:pt x="953" y="4406"/>
                  </a:cubicBezTo>
                  <a:lnTo>
                    <a:pt x="1048" y="4406"/>
                  </a:lnTo>
                  <a:lnTo>
                    <a:pt x="1048" y="4930"/>
                  </a:lnTo>
                  <a:cubicBezTo>
                    <a:pt x="1048" y="5115"/>
                    <a:pt x="1202" y="5240"/>
                    <a:pt x="1367" y="5240"/>
                  </a:cubicBezTo>
                  <a:cubicBezTo>
                    <a:pt x="1437" y="5240"/>
                    <a:pt x="1509" y="5218"/>
                    <a:pt x="1572" y="5168"/>
                  </a:cubicBezTo>
                  <a:lnTo>
                    <a:pt x="2525" y="4406"/>
                  </a:lnTo>
                  <a:lnTo>
                    <a:pt x="6478" y="4406"/>
                  </a:lnTo>
                  <a:lnTo>
                    <a:pt x="7454" y="5168"/>
                  </a:lnTo>
                  <a:cubicBezTo>
                    <a:pt x="7502" y="5216"/>
                    <a:pt x="7573" y="5240"/>
                    <a:pt x="7645" y="5240"/>
                  </a:cubicBezTo>
                  <a:cubicBezTo>
                    <a:pt x="7812" y="5240"/>
                    <a:pt x="7931" y="5097"/>
                    <a:pt x="7954" y="4930"/>
                  </a:cubicBezTo>
                  <a:lnTo>
                    <a:pt x="7954" y="4406"/>
                  </a:lnTo>
                  <a:lnTo>
                    <a:pt x="8050" y="4406"/>
                  </a:lnTo>
                  <a:cubicBezTo>
                    <a:pt x="8574" y="4406"/>
                    <a:pt x="8979" y="3978"/>
                    <a:pt x="9002" y="3454"/>
                  </a:cubicBezTo>
                  <a:lnTo>
                    <a:pt x="9002" y="953"/>
                  </a:lnTo>
                  <a:cubicBezTo>
                    <a:pt x="8979" y="429"/>
                    <a:pt x="8574" y="1"/>
                    <a:pt x="8050" y="1"/>
                  </a:cubicBezTo>
                  <a:close/>
                </a:path>
              </a:pathLst>
            </a:custGeom>
            <a:solidFill>
              <a:srgbClr val="A16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p:nvPr/>
        </p:nvSpPr>
        <p:spPr>
          <a:xfrm>
            <a:off x="3397602" y="1638725"/>
            <a:ext cx="2043900" cy="2043900"/>
          </a:xfrm>
          <a:prstGeom prst="pie">
            <a:avLst>
              <a:gd name="adj1" fmla="val 10821860"/>
              <a:gd name="adj2" fmla="val 1620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286" name="Google Shape;286;p28"/>
          <p:cNvSpPr/>
          <p:nvPr/>
        </p:nvSpPr>
        <p:spPr>
          <a:xfrm flipH="1">
            <a:off x="3702402" y="1638725"/>
            <a:ext cx="2043900" cy="2043900"/>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287" name="Google Shape;287;p28"/>
          <p:cNvSpPr/>
          <p:nvPr/>
        </p:nvSpPr>
        <p:spPr>
          <a:xfrm rot="10800000" flipH="1">
            <a:off x="3397602" y="1943525"/>
            <a:ext cx="2043900" cy="2043900"/>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288" name="Google Shape;288;p28"/>
          <p:cNvSpPr/>
          <p:nvPr/>
        </p:nvSpPr>
        <p:spPr>
          <a:xfrm rot="10800000">
            <a:off x="3702402" y="1943525"/>
            <a:ext cx="2043900" cy="2043900"/>
          </a:xfrm>
          <a:prstGeom prst="pie">
            <a:avLst>
              <a:gd name="adj1" fmla="val 1082186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cxnSp>
        <p:nvCxnSpPr>
          <p:cNvPr id="289" name="Google Shape;289;p28"/>
          <p:cNvCxnSpPr/>
          <p:nvPr/>
        </p:nvCxnSpPr>
        <p:spPr>
          <a:xfrm>
            <a:off x="987750" y="2813075"/>
            <a:ext cx="7168500" cy="0"/>
          </a:xfrm>
          <a:prstGeom prst="straightConnector1">
            <a:avLst/>
          </a:prstGeom>
          <a:noFill/>
          <a:ln w="19050" cap="flat" cmpd="sng">
            <a:solidFill>
              <a:schemeClr val="dk1"/>
            </a:solidFill>
            <a:prstDash val="dot"/>
            <a:round/>
            <a:headEnd type="none" w="med" len="med"/>
            <a:tailEnd type="none" w="med" len="med"/>
          </a:ln>
        </p:spPr>
      </p:cxnSp>
      <p:cxnSp>
        <p:nvCxnSpPr>
          <p:cNvPr id="290" name="Google Shape;290;p28"/>
          <p:cNvCxnSpPr/>
          <p:nvPr/>
        </p:nvCxnSpPr>
        <p:spPr>
          <a:xfrm>
            <a:off x="4571950" y="1354150"/>
            <a:ext cx="0" cy="2917800"/>
          </a:xfrm>
          <a:prstGeom prst="straightConnector1">
            <a:avLst/>
          </a:prstGeom>
          <a:noFill/>
          <a:ln w="19050" cap="flat" cmpd="sng">
            <a:solidFill>
              <a:schemeClr val="dk1"/>
            </a:solidFill>
            <a:prstDash val="dot"/>
            <a:round/>
            <a:headEnd type="none" w="med" len="med"/>
            <a:tailEnd type="none" w="med" len="med"/>
          </a:ln>
        </p:spPr>
      </p:cxnSp>
      <p:sp>
        <p:nvSpPr>
          <p:cNvPr id="291" name="Google Shape;29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Table of contents</a:t>
            </a:r>
            <a:endParaRPr/>
          </a:p>
        </p:txBody>
      </p:sp>
      <p:sp>
        <p:nvSpPr>
          <p:cNvPr id="292" name="Google Shape;292;p28"/>
          <p:cNvSpPr txBox="1"/>
          <p:nvPr/>
        </p:nvSpPr>
        <p:spPr>
          <a:xfrm>
            <a:off x="1121850" y="1832042"/>
            <a:ext cx="1971000" cy="615600"/>
          </a:xfrm>
          <a:prstGeom prst="rect">
            <a:avLst/>
          </a:prstGeom>
          <a:noFill/>
          <a:ln>
            <a:noFill/>
          </a:ln>
        </p:spPr>
        <p:txBody>
          <a:bodyPr spcFirstLastPara="1" wrap="square" lIns="91425" tIns="91425" rIns="91425" bIns="91425" anchor="t" anchorCtr="0">
            <a:noAutofit/>
          </a:bodyPr>
          <a:lstStyle/>
          <a:p>
            <a:pPr algn="ctr"/>
            <a:r>
              <a:rPr lang="en">
                <a:solidFill>
                  <a:schemeClr val="dk1"/>
                </a:solidFill>
                <a:latin typeface="Hind"/>
                <a:ea typeface="Hind"/>
                <a:cs typeface="Hind"/>
                <a:sym typeface="Hind"/>
              </a:rPr>
              <a:t>Named entity recognition</a:t>
            </a:r>
            <a:endParaRPr lang="en">
              <a:solidFill>
                <a:schemeClr val="dk1"/>
              </a:solidFill>
              <a:latin typeface="Hind"/>
              <a:ea typeface="Hind"/>
              <a:cs typeface="Hind"/>
            </a:endParaRPr>
          </a:p>
        </p:txBody>
      </p:sp>
      <p:sp>
        <p:nvSpPr>
          <p:cNvPr id="293" name="Google Shape;293;p28"/>
          <p:cNvSpPr txBox="1"/>
          <p:nvPr/>
        </p:nvSpPr>
        <p:spPr>
          <a:xfrm>
            <a:off x="1121850" y="1354140"/>
            <a:ext cx="1971000" cy="554100"/>
          </a:xfrm>
          <a:prstGeom prst="rect">
            <a:avLst/>
          </a:prstGeom>
          <a:noFill/>
          <a:ln>
            <a:noFill/>
          </a:ln>
        </p:spPr>
        <p:txBody>
          <a:bodyPr spcFirstLastPara="1" wrap="square" lIns="91425" tIns="91425" rIns="91425" bIns="91425" anchor="b" anchorCtr="0">
            <a:noAutofit/>
          </a:bodyPr>
          <a:lstStyle/>
          <a:p>
            <a:pPr algn="ctr"/>
            <a:r>
              <a:rPr lang="en" sz="2000" b="1">
                <a:solidFill>
                  <a:schemeClr val="dk1"/>
                </a:solidFill>
                <a:latin typeface="Archivo"/>
                <a:ea typeface="Archivo"/>
                <a:cs typeface="Archivo"/>
              </a:rPr>
              <a:t>NER</a:t>
            </a:r>
          </a:p>
        </p:txBody>
      </p:sp>
      <p:sp>
        <p:nvSpPr>
          <p:cNvPr id="294" name="Google Shape;294;p28"/>
          <p:cNvSpPr txBox="1"/>
          <p:nvPr/>
        </p:nvSpPr>
        <p:spPr>
          <a:xfrm>
            <a:off x="6051150" y="3656396"/>
            <a:ext cx="1971000" cy="61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Hind"/>
                <a:ea typeface="Hind"/>
                <a:cs typeface="Hind"/>
                <a:sym typeface="Hind"/>
              </a:rPr>
              <a:t>Earth is the third planet from the Sun</a:t>
            </a:r>
            <a:endParaRPr>
              <a:solidFill>
                <a:schemeClr val="dk1"/>
              </a:solidFill>
              <a:latin typeface="Hind"/>
              <a:ea typeface="Hind"/>
              <a:cs typeface="Hind"/>
              <a:sym typeface="Hind"/>
            </a:endParaRPr>
          </a:p>
        </p:txBody>
      </p:sp>
      <p:sp>
        <p:nvSpPr>
          <p:cNvPr id="295" name="Google Shape;295;p28"/>
          <p:cNvSpPr txBox="1"/>
          <p:nvPr/>
        </p:nvSpPr>
        <p:spPr>
          <a:xfrm>
            <a:off x="6051150" y="3178493"/>
            <a:ext cx="19710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err="1">
                <a:solidFill>
                  <a:schemeClr val="dk1"/>
                </a:solidFill>
                <a:latin typeface="Archivo"/>
                <a:ea typeface="Archivo"/>
                <a:cs typeface="Archivo"/>
                <a:sym typeface="Archivo"/>
              </a:rPr>
              <a:t>fastText</a:t>
            </a:r>
            <a:endParaRPr sz="2000" b="1" err="1">
              <a:solidFill>
                <a:schemeClr val="dk1"/>
              </a:solidFill>
              <a:latin typeface="Archivo"/>
              <a:ea typeface="Archivo"/>
              <a:cs typeface="Archivo"/>
              <a:sym typeface="Archivo"/>
            </a:endParaRPr>
          </a:p>
        </p:txBody>
      </p:sp>
      <p:sp>
        <p:nvSpPr>
          <p:cNvPr id="296" name="Google Shape;296;p28"/>
          <p:cNvSpPr txBox="1"/>
          <p:nvPr/>
        </p:nvSpPr>
        <p:spPr>
          <a:xfrm>
            <a:off x="6051150" y="1832042"/>
            <a:ext cx="1971000" cy="61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Hind"/>
                <a:ea typeface="Hind"/>
                <a:cs typeface="Hind"/>
                <a:sym typeface="Hind"/>
              </a:rPr>
              <a:t>Venus is the second planet from the Sun</a:t>
            </a:r>
            <a:endParaRPr>
              <a:solidFill>
                <a:schemeClr val="dk1"/>
              </a:solidFill>
              <a:latin typeface="Hind"/>
              <a:ea typeface="Hind"/>
              <a:cs typeface="Hind"/>
              <a:sym typeface="Hind"/>
            </a:endParaRPr>
          </a:p>
        </p:txBody>
      </p:sp>
      <p:sp>
        <p:nvSpPr>
          <p:cNvPr id="297" name="Google Shape;297;p28"/>
          <p:cNvSpPr txBox="1"/>
          <p:nvPr/>
        </p:nvSpPr>
        <p:spPr>
          <a:xfrm>
            <a:off x="6051150" y="1354140"/>
            <a:ext cx="19710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a:solidFill>
                  <a:schemeClr val="dk1"/>
                </a:solidFill>
                <a:latin typeface="Archivo"/>
                <a:ea typeface="Archivo"/>
                <a:cs typeface="Archivo"/>
                <a:sym typeface="Archivo"/>
              </a:rPr>
              <a:t>LSTM</a:t>
            </a:r>
            <a:endParaRPr sz="2000" b="1">
              <a:solidFill>
                <a:schemeClr val="dk1"/>
              </a:solidFill>
              <a:latin typeface="Archivo"/>
              <a:ea typeface="Archivo"/>
              <a:cs typeface="Archivo"/>
              <a:sym typeface="Archivo"/>
            </a:endParaRPr>
          </a:p>
        </p:txBody>
      </p:sp>
      <p:sp>
        <p:nvSpPr>
          <p:cNvPr id="298" name="Google Shape;298;p28"/>
          <p:cNvSpPr txBox="1"/>
          <p:nvPr/>
        </p:nvSpPr>
        <p:spPr>
          <a:xfrm>
            <a:off x="1121850" y="3656396"/>
            <a:ext cx="1971000" cy="61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Hind"/>
                <a:ea typeface="Hind"/>
                <a:cs typeface="Hind"/>
                <a:sym typeface="Hind"/>
              </a:rPr>
              <a:t>Jupiter is the biggest planet of them all</a:t>
            </a:r>
            <a:endParaRPr>
              <a:solidFill>
                <a:schemeClr val="dk1"/>
              </a:solidFill>
              <a:latin typeface="Hind"/>
              <a:ea typeface="Hind"/>
              <a:cs typeface="Hind"/>
              <a:sym typeface="Hind"/>
            </a:endParaRPr>
          </a:p>
        </p:txBody>
      </p:sp>
      <p:sp>
        <p:nvSpPr>
          <p:cNvPr id="299" name="Google Shape;299;p28"/>
          <p:cNvSpPr txBox="1"/>
          <p:nvPr/>
        </p:nvSpPr>
        <p:spPr>
          <a:xfrm>
            <a:off x="1121850" y="3178493"/>
            <a:ext cx="19710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a:solidFill>
                  <a:schemeClr val="dk1"/>
                </a:solidFill>
                <a:latin typeface="Archivo"/>
                <a:ea typeface="Archivo"/>
                <a:cs typeface="Archivo"/>
                <a:sym typeface="Archivo"/>
              </a:rPr>
              <a:t>Classification</a:t>
            </a:r>
            <a:endParaRPr sz="2000" b="1">
              <a:solidFill>
                <a:schemeClr val="dk1"/>
              </a:solidFill>
              <a:latin typeface="Archivo"/>
              <a:ea typeface="Archivo"/>
              <a:cs typeface="Archivo"/>
              <a:sym typeface="Archivo"/>
            </a:endParaRPr>
          </a:p>
        </p:txBody>
      </p:sp>
      <p:sp>
        <p:nvSpPr>
          <p:cNvPr id="300" name="Google Shape;300;p28"/>
          <p:cNvSpPr/>
          <p:nvPr/>
        </p:nvSpPr>
        <p:spPr>
          <a:xfrm>
            <a:off x="3745402" y="1986388"/>
            <a:ext cx="1653100" cy="1653374"/>
          </a:xfrm>
          <a:custGeom>
            <a:avLst/>
            <a:gdLst/>
            <a:ahLst/>
            <a:cxnLst/>
            <a:rect l="l" t="t" r="r" b="b"/>
            <a:pathLst>
              <a:path w="6032" h="6033" extrusionOk="0">
                <a:moveTo>
                  <a:pt x="6032" y="3018"/>
                </a:moveTo>
                <a:lnTo>
                  <a:pt x="6032" y="3018"/>
                </a:lnTo>
                <a:cubicBezTo>
                  <a:pt x="6032" y="4683"/>
                  <a:pt x="4683" y="6033"/>
                  <a:pt x="3018" y="6033"/>
                </a:cubicBezTo>
                <a:cubicBezTo>
                  <a:pt x="1352" y="6033"/>
                  <a:pt x="0" y="4683"/>
                  <a:pt x="0" y="3018"/>
                </a:cubicBezTo>
                <a:cubicBezTo>
                  <a:pt x="0" y="1352"/>
                  <a:pt x="1352" y="0"/>
                  <a:pt x="3018" y="0"/>
                </a:cubicBezTo>
                <a:cubicBezTo>
                  <a:pt x="4683" y="0"/>
                  <a:pt x="6032" y="1352"/>
                  <a:pt x="6032" y="301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01" name="Google Shape;301;p28"/>
          <p:cNvGrpSpPr/>
          <p:nvPr/>
        </p:nvGrpSpPr>
        <p:grpSpPr>
          <a:xfrm>
            <a:off x="4395824" y="2540616"/>
            <a:ext cx="351937" cy="544981"/>
            <a:chOff x="5972327" y="1180025"/>
            <a:chExt cx="151612" cy="234784"/>
          </a:xfrm>
        </p:grpSpPr>
        <p:sp>
          <p:nvSpPr>
            <p:cNvPr id="302" name="Google Shape;302;p28"/>
            <p:cNvSpPr/>
            <p:nvPr/>
          </p:nvSpPr>
          <p:spPr>
            <a:xfrm>
              <a:off x="6006484" y="1180025"/>
              <a:ext cx="83171" cy="27530"/>
            </a:xfrm>
            <a:custGeom>
              <a:avLst/>
              <a:gdLst/>
              <a:ahLst/>
              <a:cxnLst/>
              <a:rect l="l" t="t" r="r" b="b"/>
              <a:pathLst>
                <a:path w="83171" h="27530" extrusionOk="0">
                  <a:moveTo>
                    <a:pt x="14087" y="27531"/>
                  </a:moveTo>
                  <a:lnTo>
                    <a:pt x="69084" y="27531"/>
                  </a:lnTo>
                  <a:lnTo>
                    <a:pt x="69084" y="13444"/>
                  </a:lnTo>
                  <a:lnTo>
                    <a:pt x="83171" y="13444"/>
                  </a:lnTo>
                  <a:lnTo>
                    <a:pt x="83171" y="0"/>
                  </a:lnTo>
                  <a:lnTo>
                    <a:pt x="0" y="0"/>
                  </a:lnTo>
                  <a:lnTo>
                    <a:pt x="0" y="13444"/>
                  </a:lnTo>
                  <a:lnTo>
                    <a:pt x="14087" y="13444"/>
                  </a:lnTo>
                  <a:lnTo>
                    <a:pt x="14087" y="27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3" name="Google Shape;303;p28"/>
            <p:cNvSpPr/>
            <p:nvPr/>
          </p:nvSpPr>
          <p:spPr>
            <a:xfrm>
              <a:off x="6013881" y="1283587"/>
              <a:ext cx="69148" cy="82978"/>
            </a:xfrm>
            <a:custGeom>
              <a:avLst/>
              <a:gdLst/>
              <a:ahLst/>
              <a:cxnLst/>
              <a:rect l="l" t="t" r="r" b="b"/>
              <a:pathLst>
                <a:path w="69148" h="82978" extrusionOk="0">
                  <a:moveTo>
                    <a:pt x="34542" y="0"/>
                  </a:moveTo>
                  <a:cubicBezTo>
                    <a:pt x="15502" y="0"/>
                    <a:pt x="0" y="15502"/>
                    <a:pt x="0" y="34542"/>
                  </a:cubicBezTo>
                  <a:lnTo>
                    <a:pt x="0" y="54483"/>
                  </a:lnTo>
                  <a:cubicBezTo>
                    <a:pt x="0" y="56605"/>
                    <a:pt x="1222" y="58600"/>
                    <a:pt x="3152" y="59500"/>
                  </a:cubicBezTo>
                  <a:cubicBezTo>
                    <a:pt x="9906" y="62781"/>
                    <a:pt x="14087" y="69470"/>
                    <a:pt x="14087" y="76868"/>
                  </a:cubicBezTo>
                  <a:lnTo>
                    <a:pt x="14087" y="82978"/>
                  </a:lnTo>
                  <a:lnTo>
                    <a:pt x="27531" y="82978"/>
                  </a:lnTo>
                  <a:lnTo>
                    <a:pt x="27531" y="68891"/>
                  </a:lnTo>
                  <a:lnTo>
                    <a:pt x="41618" y="68891"/>
                  </a:lnTo>
                  <a:lnTo>
                    <a:pt x="41618" y="82978"/>
                  </a:lnTo>
                  <a:lnTo>
                    <a:pt x="55062" y="82978"/>
                  </a:lnTo>
                  <a:lnTo>
                    <a:pt x="55062" y="76996"/>
                  </a:lnTo>
                  <a:cubicBezTo>
                    <a:pt x="55062" y="69599"/>
                    <a:pt x="59243" y="62781"/>
                    <a:pt x="65933" y="59564"/>
                  </a:cubicBezTo>
                  <a:cubicBezTo>
                    <a:pt x="67927" y="58600"/>
                    <a:pt x="69149" y="56670"/>
                    <a:pt x="69149" y="54547"/>
                  </a:cubicBezTo>
                  <a:lnTo>
                    <a:pt x="69149" y="34607"/>
                  </a:lnTo>
                  <a:cubicBezTo>
                    <a:pt x="69149" y="15566"/>
                    <a:pt x="53647" y="64"/>
                    <a:pt x="34607" y="64"/>
                  </a:cubicBezTo>
                  <a:lnTo>
                    <a:pt x="34607" y="64"/>
                  </a:lnTo>
                  <a:close/>
                  <a:moveTo>
                    <a:pt x="27466" y="41361"/>
                  </a:moveTo>
                  <a:lnTo>
                    <a:pt x="13379" y="41361"/>
                  </a:lnTo>
                  <a:lnTo>
                    <a:pt x="13379" y="27274"/>
                  </a:lnTo>
                  <a:lnTo>
                    <a:pt x="27466" y="27274"/>
                  </a:lnTo>
                  <a:lnTo>
                    <a:pt x="27466" y="41361"/>
                  </a:lnTo>
                  <a:close/>
                  <a:moveTo>
                    <a:pt x="55641" y="41361"/>
                  </a:moveTo>
                  <a:lnTo>
                    <a:pt x="41554" y="41361"/>
                  </a:lnTo>
                  <a:lnTo>
                    <a:pt x="41554" y="27274"/>
                  </a:lnTo>
                  <a:lnTo>
                    <a:pt x="55641" y="27274"/>
                  </a:lnTo>
                  <a:lnTo>
                    <a:pt x="55641" y="413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4" name="Google Shape;304;p28"/>
            <p:cNvSpPr/>
            <p:nvPr/>
          </p:nvSpPr>
          <p:spPr>
            <a:xfrm>
              <a:off x="5972327" y="1221643"/>
              <a:ext cx="151612" cy="193166"/>
            </a:xfrm>
            <a:custGeom>
              <a:avLst/>
              <a:gdLst/>
              <a:ahLst/>
              <a:cxnLst/>
              <a:rect l="l" t="t" r="r" b="b"/>
              <a:pathLst>
                <a:path w="151612" h="193166" extrusionOk="0">
                  <a:moveTo>
                    <a:pt x="124017" y="28496"/>
                  </a:moveTo>
                  <a:cubicBezTo>
                    <a:pt x="113340" y="22385"/>
                    <a:pt x="106071" y="11836"/>
                    <a:pt x="104013" y="0"/>
                  </a:cubicBezTo>
                  <a:lnTo>
                    <a:pt x="47600" y="0"/>
                  </a:lnTo>
                  <a:cubicBezTo>
                    <a:pt x="45477" y="11900"/>
                    <a:pt x="38209" y="22385"/>
                    <a:pt x="27595" y="28496"/>
                  </a:cubicBezTo>
                  <a:cubicBezTo>
                    <a:pt x="10549" y="38209"/>
                    <a:pt x="0" y="56477"/>
                    <a:pt x="0" y="76096"/>
                  </a:cubicBezTo>
                  <a:lnTo>
                    <a:pt x="0" y="193166"/>
                  </a:lnTo>
                  <a:lnTo>
                    <a:pt x="151613" y="193166"/>
                  </a:lnTo>
                  <a:lnTo>
                    <a:pt x="151613" y="76096"/>
                  </a:lnTo>
                  <a:cubicBezTo>
                    <a:pt x="151613" y="56477"/>
                    <a:pt x="141064" y="38209"/>
                    <a:pt x="124017" y="28496"/>
                  </a:cubicBezTo>
                  <a:lnTo>
                    <a:pt x="124017" y="28496"/>
                  </a:lnTo>
                  <a:close/>
                  <a:moveTo>
                    <a:pt x="124082" y="116684"/>
                  </a:moveTo>
                  <a:cubicBezTo>
                    <a:pt x="124082" y="124082"/>
                    <a:pt x="120094" y="130707"/>
                    <a:pt x="113661" y="134052"/>
                  </a:cubicBezTo>
                  <a:cubicBezTo>
                    <a:pt x="111796" y="135017"/>
                    <a:pt x="110638" y="136947"/>
                    <a:pt x="110638" y="139069"/>
                  </a:cubicBezTo>
                  <a:lnTo>
                    <a:pt x="110638" y="158946"/>
                  </a:lnTo>
                  <a:lnTo>
                    <a:pt x="41554" y="158946"/>
                  </a:lnTo>
                  <a:lnTo>
                    <a:pt x="41554" y="139069"/>
                  </a:lnTo>
                  <a:cubicBezTo>
                    <a:pt x="41554" y="136947"/>
                    <a:pt x="40332" y="135017"/>
                    <a:pt x="38402" y="134052"/>
                  </a:cubicBezTo>
                  <a:cubicBezTo>
                    <a:pt x="31648" y="130772"/>
                    <a:pt x="27467" y="124082"/>
                    <a:pt x="27467" y="116684"/>
                  </a:cubicBezTo>
                  <a:lnTo>
                    <a:pt x="27467" y="96487"/>
                  </a:lnTo>
                  <a:cubicBezTo>
                    <a:pt x="30104" y="32420"/>
                    <a:pt x="121445" y="32420"/>
                    <a:pt x="124082" y="96487"/>
                  </a:cubicBezTo>
                  <a:lnTo>
                    <a:pt x="124082" y="1166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2" name="Picture 1" descr="What Is Named Entity Recognition (NER)? | Symbl.ai">
            <a:extLst>
              <a:ext uri="{FF2B5EF4-FFF2-40B4-BE49-F238E27FC236}">
                <a16:creationId xmlns:a16="http://schemas.microsoft.com/office/drawing/2014/main" id="{88A5F787-46A4-78C7-83F0-5165A8C10EFC}"/>
              </a:ext>
            </a:extLst>
          </p:cNvPr>
          <p:cNvPicPr>
            <a:picLocks noChangeAspect="1"/>
          </p:cNvPicPr>
          <p:nvPr/>
        </p:nvPicPr>
        <p:blipFill>
          <a:blip r:embed="rId3"/>
          <a:stretch>
            <a:fillRect/>
          </a:stretch>
        </p:blipFill>
        <p:spPr>
          <a:xfrm>
            <a:off x="1909482" y="112619"/>
            <a:ext cx="5150223" cy="2894479"/>
          </a:xfrm>
          <a:prstGeom prst="rect">
            <a:avLst/>
          </a:prstGeom>
        </p:spPr>
      </p:pic>
      <p:sp>
        <p:nvSpPr>
          <p:cNvPr id="309" name="Google Shape;309;p29"/>
          <p:cNvSpPr txBox="1">
            <a:spLocks noGrp="1"/>
          </p:cNvSpPr>
          <p:nvPr>
            <p:ph type="title"/>
          </p:nvPr>
        </p:nvSpPr>
        <p:spPr>
          <a:xfrm>
            <a:off x="1096518" y="276937"/>
            <a:ext cx="6776153" cy="505465"/>
          </a:xfrm>
          <a:prstGeom prst="rect">
            <a:avLst/>
          </a:prstGeom>
        </p:spPr>
        <p:txBody>
          <a:bodyPr spcFirstLastPara="1" wrap="square" lIns="91425" tIns="91425" rIns="91425" bIns="91425" anchor="t" anchorCtr="0">
            <a:noAutofit/>
          </a:bodyPr>
          <a:lstStyle/>
          <a:p>
            <a:r>
              <a:rPr lang="en">
                <a:solidFill>
                  <a:srgbClr val="FFFFFF"/>
                </a:solidFill>
              </a:rPr>
              <a:t>NER</a:t>
            </a:r>
            <a:endParaRPr lang="en-US">
              <a:solidFill>
                <a:srgbClr val="FFFFFF"/>
              </a:solidFill>
            </a:endParaRPr>
          </a:p>
        </p:txBody>
      </p:sp>
      <p:sp>
        <p:nvSpPr>
          <p:cNvPr id="4" name="Google Shape;370;p30">
            <a:extLst>
              <a:ext uri="{FF2B5EF4-FFF2-40B4-BE49-F238E27FC236}">
                <a16:creationId xmlns:a16="http://schemas.microsoft.com/office/drawing/2014/main" id="{F37B46CA-8F5E-5673-3937-9C06ADF6E15B}"/>
              </a:ext>
            </a:extLst>
          </p:cNvPr>
          <p:cNvSpPr txBox="1"/>
          <p:nvPr/>
        </p:nvSpPr>
        <p:spPr>
          <a:xfrm>
            <a:off x="2288259" y="3194673"/>
            <a:ext cx="4374176" cy="1391400"/>
          </a:xfrm>
          <a:prstGeom prst="rect">
            <a:avLst/>
          </a:prstGeom>
          <a:noFill/>
          <a:ln>
            <a:noFill/>
          </a:ln>
        </p:spPr>
        <p:txBody>
          <a:bodyPr spcFirstLastPara="1" wrap="square" lIns="91425" tIns="91425" rIns="91425" bIns="91425" anchor="t" anchorCtr="0">
            <a:noAutofit/>
          </a:bodyPr>
          <a:lstStyle/>
          <a:p>
            <a:pPr algn="ctr"/>
            <a:r>
              <a:rPr lang="en" b="1">
                <a:solidFill>
                  <a:schemeClr val="bg2">
                    <a:lumMod val="76000"/>
                  </a:schemeClr>
                </a:solidFill>
                <a:latin typeface="Hind"/>
                <a:ea typeface="Hind"/>
                <a:sym typeface="Hind"/>
              </a:rPr>
              <a:t>NER</a:t>
            </a:r>
            <a:r>
              <a:rPr lang="en">
                <a:solidFill>
                  <a:schemeClr val="bg2">
                    <a:lumMod val="76000"/>
                  </a:schemeClr>
                </a:solidFill>
                <a:latin typeface="Hind"/>
                <a:ea typeface="Hind"/>
                <a:sym typeface="Hind"/>
              </a:rPr>
              <a:t> ,stand for </a:t>
            </a:r>
            <a:r>
              <a:rPr lang="en" b="1">
                <a:solidFill>
                  <a:schemeClr val="bg2">
                    <a:lumMod val="76000"/>
                  </a:schemeClr>
                </a:solidFill>
                <a:latin typeface="Hind"/>
                <a:ea typeface="Hind"/>
                <a:sym typeface="Hind"/>
              </a:rPr>
              <a:t>Named Entity Recognition</a:t>
            </a:r>
            <a:r>
              <a:rPr lang="en">
                <a:solidFill>
                  <a:schemeClr val="bg2">
                    <a:lumMod val="76000"/>
                  </a:schemeClr>
                </a:solidFill>
                <a:latin typeface="Hind"/>
                <a:ea typeface="Hind"/>
                <a:sym typeface="Hind"/>
              </a:rPr>
              <a:t>  </a:t>
            </a:r>
            <a:endParaRPr lang="en-US">
              <a:solidFill>
                <a:schemeClr val="bg2">
                  <a:lumMod val="76000"/>
                </a:schemeClr>
              </a:solidFill>
              <a:ea typeface="Hind"/>
              <a:sym typeface="Hind"/>
            </a:endParaRPr>
          </a:p>
          <a:p>
            <a:pPr algn="ctr"/>
            <a:r>
              <a:rPr lang="en">
                <a:solidFill>
                  <a:schemeClr val="bg2">
                    <a:lumMod val="76000"/>
                  </a:schemeClr>
                </a:solidFill>
                <a:latin typeface="Hind"/>
                <a:ea typeface="Hind"/>
                <a:sym typeface="Hind"/>
              </a:rPr>
              <a:t>is a task in Natural Language Processing (NLP) aimed at identifying and classifying entities in text, such as names of people, organizations, locations, dates, etc.</a:t>
            </a:r>
            <a:endParaRPr lang="en-US">
              <a:solidFill>
                <a:schemeClr val="bg2">
                  <a:lumMod val="76000"/>
                </a:schemeClr>
              </a:solidFill>
            </a:endParaRPr>
          </a:p>
        </p:txBody>
      </p:sp>
      <p:sp>
        <p:nvSpPr>
          <p:cNvPr id="26" name="Google Shape;286;p28">
            <a:extLst>
              <a:ext uri="{FF2B5EF4-FFF2-40B4-BE49-F238E27FC236}">
                <a16:creationId xmlns:a16="http://schemas.microsoft.com/office/drawing/2014/main" id="{BB5AEE49-E73E-7B0D-EB70-F00E74853F53}"/>
              </a:ext>
            </a:extLst>
          </p:cNvPr>
          <p:cNvSpPr/>
          <p:nvPr/>
        </p:nvSpPr>
        <p:spPr>
          <a:xfrm flipH="1">
            <a:off x="1322272" y="2573296"/>
            <a:ext cx="1055542" cy="1028648"/>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28" name="Google Shape;287;p28">
            <a:extLst>
              <a:ext uri="{FF2B5EF4-FFF2-40B4-BE49-F238E27FC236}">
                <a16:creationId xmlns:a16="http://schemas.microsoft.com/office/drawing/2014/main" id="{A36740ED-F9D0-5D76-F19B-BDD9CD3B9563}"/>
              </a:ext>
            </a:extLst>
          </p:cNvPr>
          <p:cNvSpPr/>
          <p:nvPr/>
        </p:nvSpPr>
        <p:spPr>
          <a:xfrm rot="10800000" flipH="1">
            <a:off x="6544214" y="-530733"/>
            <a:ext cx="1169842" cy="1190012"/>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20000" y="129019"/>
            <a:ext cx="7704000" cy="572700"/>
          </a:xfrm>
          <a:prstGeom prst="rect">
            <a:avLst/>
          </a:prstGeom>
        </p:spPr>
        <p:txBody>
          <a:bodyPr spcFirstLastPara="1" wrap="square" lIns="91425" tIns="91425" rIns="91425" bIns="91425" anchor="t" anchorCtr="0">
            <a:noAutofit/>
          </a:bodyPr>
          <a:lstStyle/>
          <a:p>
            <a:r>
              <a:rPr lang="en" sz="2800" dirty="0"/>
              <a:t>Classification </a:t>
            </a:r>
            <a:endParaRPr sz="2800" dirty="0"/>
          </a:p>
        </p:txBody>
      </p:sp>
      <p:pic>
        <p:nvPicPr>
          <p:cNvPr id="3" name="Picture 2" descr="Machine learning classification illustration for the email">
            <a:extLst>
              <a:ext uri="{FF2B5EF4-FFF2-40B4-BE49-F238E27FC236}">
                <a16:creationId xmlns:a16="http://schemas.microsoft.com/office/drawing/2014/main" id="{D1796044-C1BB-196D-7602-EE41A98009F1}"/>
              </a:ext>
            </a:extLst>
          </p:cNvPr>
          <p:cNvPicPr>
            <a:picLocks noChangeAspect="1"/>
          </p:cNvPicPr>
          <p:nvPr/>
        </p:nvPicPr>
        <p:blipFill>
          <a:blip r:embed="rId3"/>
          <a:srcRect r="145" b="4730"/>
          <a:stretch/>
        </p:blipFill>
        <p:spPr>
          <a:xfrm>
            <a:off x="811028" y="1010211"/>
            <a:ext cx="4637558" cy="2847257"/>
          </a:xfrm>
          <a:prstGeom prst="rect">
            <a:avLst/>
          </a:prstGeom>
        </p:spPr>
      </p:pic>
      <p:sp>
        <p:nvSpPr>
          <p:cNvPr id="4" name="TextBox 3">
            <a:extLst>
              <a:ext uri="{FF2B5EF4-FFF2-40B4-BE49-F238E27FC236}">
                <a16:creationId xmlns:a16="http://schemas.microsoft.com/office/drawing/2014/main" id="{C800F33E-D8E7-A712-38B7-E26FEF89DB19}"/>
              </a:ext>
            </a:extLst>
          </p:cNvPr>
          <p:cNvSpPr txBox="1"/>
          <p:nvPr/>
        </p:nvSpPr>
        <p:spPr>
          <a:xfrm>
            <a:off x="5883088" y="1005168"/>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5192D"/>
                </a:solidFill>
                <a:latin typeface="Hind"/>
              </a:rPr>
              <a:t>Classification</a:t>
            </a:r>
            <a:r>
              <a:rPr lang="en-US" dirty="0">
                <a:solidFill>
                  <a:srgbClr val="05192D"/>
                </a:solidFill>
                <a:latin typeface="Hind"/>
              </a:rPr>
              <a:t> is a supervised machine learning method where the model tries to predict the correct label of a given input data. In classification, the model is fully trained using the training data, and then it is evaluated on test data before being used to perform prediction on new unseen data</a:t>
            </a:r>
            <a:endParaRPr lang="en-US" dirty="0">
              <a:latin typeface="Hind"/>
            </a:endParaRPr>
          </a:p>
        </p:txBody>
      </p:sp>
      <p:sp>
        <p:nvSpPr>
          <p:cNvPr id="5" name="Google Shape;286;p28">
            <a:extLst>
              <a:ext uri="{FF2B5EF4-FFF2-40B4-BE49-F238E27FC236}">
                <a16:creationId xmlns:a16="http://schemas.microsoft.com/office/drawing/2014/main" id="{E9FCF1CB-927A-6472-205D-740548F2A0D7}"/>
              </a:ext>
            </a:extLst>
          </p:cNvPr>
          <p:cNvSpPr/>
          <p:nvPr/>
        </p:nvSpPr>
        <p:spPr>
          <a:xfrm flipH="1">
            <a:off x="132207" y="3494419"/>
            <a:ext cx="1055542" cy="1028648"/>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7" name="Google Shape;287;p28">
            <a:extLst>
              <a:ext uri="{FF2B5EF4-FFF2-40B4-BE49-F238E27FC236}">
                <a16:creationId xmlns:a16="http://schemas.microsoft.com/office/drawing/2014/main" id="{CEF06741-BBD6-FA51-6694-3589C7B66924}"/>
              </a:ext>
            </a:extLst>
          </p:cNvPr>
          <p:cNvSpPr/>
          <p:nvPr/>
        </p:nvSpPr>
        <p:spPr>
          <a:xfrm rot="10800000" flipH="1">
            <a:off x="4923843" y="336602"/>
            <a:ext cx="1169842" cy="1190012"/>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2"/>
          <p:cNvSpPr txBox="1">
            <a:spLocks noGrp="1"/>
          </p:cNvSpPr>
          <p:nvPr>
            <p:ph type="title"/>
          </p:nvPr>
        </p:nvSpPr>
        <p:spPr>
          <a:xfrm>
            <a:off x="720000" y="216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BERT</a:t>
            </a:r>
            <a:endParaRPr sz="2800" dirty="0"/>
          </a:p>
          <a:p>
            <a:pPr marL="0" lvl="0" indent="0" algn="ctr" rtl="0">
              <a:spcBef>
                <a:spcPts val="0"/>
              </a:spcBef>
              <a:spcAft>
                <a:spcPts val="0"/>
              </a:spcAft>
              <a:buNone/>
            </a:pPr>
            <a:endParaRPr sz="2800"/>
          </a:p>
        </p:txBody>
      </p:sp>
      <p:pic>
        <p:nvPicPr>
          <p:cNvPr id="2" name="Picture 1" descr="A diagram of a computer&#10;&#10;Description automatically generated">
            <a:extLst>
              <a:ext uri="{FF2B5EF4-FFF2-40B4-BE49-F238E27FC236}">
                <a16:creationId xmlns:a16="http://schemas.microsoft.com/office/drawing/2014/main" id="{8D77F00C-F1E7-30D5-4179-5A99B5682F1C}"/>
              </a:ext>
            </a:extLst>
          </p:cNvPr>
          <p:cNvPicPr>
            <a:picLocks noChangeAspect="1"/>
          </p:cNvPicPr>
          <p:nvPr/>
        </p:nvPicPr>
        <p:blipFill>
          <a:blip r:embed="rId3"/>
          <a:stretch>
            <a:fillRect/>
          </a:stretch>
        </p:blipFill>
        <p:spPr>
          <a:xfrm>
            <a:off x="715775" y="941013"/>
            <a:ext cx="3853144" cy="3490073"/>
          </a:xfrm>
          <a:prstGeom prst="rect">
            <a:avLst/>
          </a:prstGeom>
        </p:spPr>
      </p:pic>
      <p:sp>
        <p:nvSpPr>
          <p:cNvPr id="3" name="TextBox 2">
            <a:extLst>
              <a:ext uri="{FF2B5EF4-FFF2-40B4-BE49-F238E27FC236}">
                <a16:creationId xmlns:a16="http://schemas.microsoft.com/office/drawing/2014/main" id="{7BFA776F-F85E-C032-2237-4B9677A3ACC9}"/>
              </a:ext>
            </a:extLst>
          </p:cNvPr>
          <p:cNvSpPr txBox="1"/>
          <p:nvPr/>
        </p:nvSpPr>
        <p:spPr>
          <a:xfrm>
            <a:off x="5351929" y="931209"/>
            <a:ext cx="274320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Hind"/>
                <a:cs typeface="Times New Roman"/>
              </a:rPr>
              <a:t>BERT </a:t>
            </a:r>
            <a:r>
              <a:rPr lang="en-US" sz="1300" dirty="0">
                <a:latin typeface="Hind"/>
                <a:cs typeface="Times New Roman"/>
              </a:rPr>
              <a:t>(Bidirectional Encoder Representations from Transformers): A popular </a:t>
            </a:r>
            <a:r>
              <a:rPr lang="en-US" sz="1300" dirty="0">
                <a:latin typeface="Hind"/>
                <a:cs typeface="Hind"/>
              </a:rPr>
              <a:t>deep learning model </a:t>
            </a:r>
            <a:r>
              <a:rPr lang="en-US" sz="1300" dirty="0">
                <a:latin typeface="Hind"/>
                <a:cs typeface="Times New Roman"/>
              </a:rPr>
              <a:t>  for classification tasks, particularly for NER.</a:t>
            </a:r>
            <a:endParaRPr lang="en-US">
              <a:latin typeface="Hind"/>
            </a:endParaRPr>
          </a:p>
          <a:p>
            <a:endParaRPr lang="en-US" sz="1300" dirty="0">
              <a:latin typeface="Hind"/>
              <a:cs typeface="Times New Roman"/>
            </a:endParaRPr>
          </a:p>
          <a:p>
            <a:r>
              <a:rPr lang="en-US" sz="1300" b="1" dirty="0">
                <a:latin typeface="Hind"/>
                <a:cs typeface="Hind"/>
              </a:rPr>
              <a:t>BERT </a:t>
            </a:r>
            <a:r>
              <a:rPr lang="en-US" sz="1300" dirty="0">
                <a:latin typeface="Hind"/>
                <a:cs typeface="Hind"/>
              </a:rPr>
              <a:t>is based on </a:t>
            </a:r>
            <a:r>
              <a:rPr lang="en-US" sz="1300" b="1" dirty="0">
                <a:latin typeface="Hind"/>
                <a:cs typeface="Hind"/>
              </a:rPr>
              <a:t>Transformer</a:t>
            </a:r>
            <a:r>
              <a:rPr lang="en-US" sz="1300" dirty="0">
                <a:latin typeface="Hind"/>
                <a:cs typeface="Hind"/>
              </a:rPr>
              <a:t> </a:t>
            </a:r>
            <a:r>
              <a:rPr lang="en-US" sz="1300" b="1" dirty="0">
                <a:latin typeface="Hind"/>
                <a:cs typeface="Hind"/>
              </a:rPr>
              <a:t>architecture</a:t>
            </a:r>
            <a:r>
              <a:rPr lang="en-US" sz="1300" dirty="0">
                <a:latin typeface="Hind"/>
                <a:cs typeface="Hind"/>
              </a:rPr>
              <a:t>, pretrained in a bidirectional manner to predict a word within its context. It's widely used for NER due to its strong context-understanding abilities.</a:t>
            </a:r>
            <a:endParaRPr lang="en-US">
              <a:latin typeface="Hind"/>
              <a:cs typeface="Hind"/>
            </a:endParaRPr>
          </a:p>
        </p:txBody>
      </p:sp>
      <p:sp>
        <p:nvSpPr>
          <p:cNvPr id="5" name="Google Shape;286;p28">
            <a:extLst>
              <a:ext uri="{FF2B5EF4-FFF2-40B4-BE49-F238E27FC236}">
                <a16:creationId xmlns:a16="http://schemas.microsoft.com/office/drawing/2014/main" id="{DC3DDF79-AB10-BC07-E689-BDBE5F54D35A}"/>
              </a:ext>
            </a:extLst>
          </p:cNvPr>
          <p:cNvSpPr/>
          <p:nvPr/>
        </p:nvSpPr>
        <p:spPr>
          <a:xfrm flipH="1">
            <a:off x="38078" y="4032302"/>
            <a:ext cx="1055542" cy="1028648"/>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7" name="Google Shape;287;p28">
            <a:extLst>
              <a:ext uri="{FF2B5EF4-FFF2-40B4-BE49-F238E27FC236}">
                <a16:creationId xmlns:a16="http://schemas.microsoft.com/office/drawing/2014/main" id="{6F7DAC22-53BB-626F-1B8C-7C01FA5C0F94}"/>
              </a:ext>
            </a:extLst>
          </p:cNvPr>
          <p:cNvSpPr/>
          <p:nvPr/>
        </p:nvSpPr>
        <p:spPr>
          <a:xfrm rot="10800000" flipH="1">
            <a:off x="4056508" y="269367"/>
            <a:ext cx="1169842" cy="1190012"/>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407" name="Google Shape;407;p31"/>
          <p:cNvSpPr txBox="1">
            <a:spLocks noGrp="1"/>
          </p:cNvSpPr>
          <p:nvPr>
            <p:ph type="title"/>
          </p:nvPr>
        </p:nvSpPr>
        <p:spPr>
          <a:xfrm>
            <a:off x="612424" y="81954"/>
            <a:ext cx="7704000" cy="572700"/>
          </a:xfrm>
          <a:prstGeom prst="rect">
            <a:avLst/>
          </a:prstGeom>
        </p:spPr>
        <p:txBody>
          <a:bodyPr spcFirstLastPara="1" wrap="square" lIns="91425" tIns="91425" rIns="91425" bIns="91425" anchor="t" anchorCtr="0">
            <a:noAutofit/>
          </a:bodyPr>
          <a:lstStyle/>
          <a:p>
            <a:r>
              <a:rPr lang="en" sz="2800" dirty="0"/>
              <a:t>Transformer model</a:t>
            </a:r>
            <a:endParaRPr sz="2800" dirty="0"/>
          </a:p>
        </p:txBody>
      </p:sp>
      <p:pic>
        <p:nvPicPr>
          <p:cNvPr id="2" name="Picture 1" descr="A diagram of a process&#10;&#10;Description automatically generated">
            <a:extLst>
              <a:ext uri="{FF2B5EF4-FFF2-40B4-BE49-F238E27FC236}">
                <a16:creationId xmlns:a16="http://schemas.microsoft.com/office/drawing/2014/main" id="{CDF314E1-AD85-148F-C4F8-3D60C33BDFC6}"/>
              </a:ext>
            </a:extLst>
          </p:cNvPr>
          <p:cNvPicPr>
            <a:picLocks noChangeAspect="1"/>
          </p:cNvPicPr>
          <p:nvPr/>
        </p:nvPicPr>
        <p:blipFill>
          <a:blip r:embed="rId3"/>
          <a:stretch>
            <a:fillRect/>
          </a:stretch>
        </p:blipFill>
        <p:spPr>
          <a:xfrm>
            <a:off x="612681" y="703169"/>
            <a:ext cx="3010461" cy="3918698"/>
          </a:xfrm>
          <a:prstGeom prst="rect">
            <a:avLst/>
          </a:prstGeom>
        </p:spPr>
      </p:pic>
      <p:sp>
        <p:nvSpPr>
          <p:cNvPr id="3" name="TextBox 2">
            <a:extLst>
              <a:ext uri="{FF2B5EF4-FFF2-40B4-BE49-F238E27FC236}">
                <a16:creationId xmlns:a16="http://schemas.microsoft.com/office/drawing/2014/main" id="{034D3F21-EE68-53E2-73EA-9482D35C6FFE}"/>
              </a:ext>
            </a:extLst>
          </p:cNvPr>
          <p:cNvSpPr txBox="1"/>
          <p:nvPr/>
        </p:nvSpPr>
        <p:spPr>
          <a:xfrm>
            <a:off x="4074459" y="702609"/>
            <a:ext cx="4572000"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har char="•"/>
            </a:pPr>
            <a:r>
              <a:rPr lang="en-US" sz="1200" b="1" dirty="0">
                <a:latin typeface="Hind"/>
                <a:cs typeface="Times New Roman"/>
              </a:rPr>
              <a:t>Positional encoding:</a:t>
            </a:r>
            <a:r>
              <a:rPr lang="en-US" sz="1200" dirty="0">
                <a:latin typeface="Hind"/>
                <a:cs typeface="Times New Roman"/>
              </a:rPr>
              <a:t> Since the Transformer does not have recurrent or convolutional layers, it does not inherently know the order of input tokens. Therefore, there needs to be a way for the model to know this information, which is the task of positional encoding. After the embedding layers, which produce token embeddings, we add positional encoding vectors representing the position of each word in the sentence.</a:t>
            </a:r>
            <a:endParaRPr lang="en-US" sz="1200">
              <a:latin typeface="Hind"/>
            </a:endParaRPr>
          </a:p>
          <a:p>
            <a:pPr marL="285750" indent="-285750" algn="just">
              <a:buChar char="•"/>
            </a:pPr>
            <a:r>
              <a:rPr lang="en-US" sz="1200" b="1" dirty="0">
                <a:latin typeface="Hind"/>
                <a:cs typeface="Times New Roman"/>
              </a:rPr>
              <a:t>Normalization Layer:</a:t>
            </a:r>
            <a:r>
              <a:rPr lang="en-US" sz="1200" dirty="0">
                <a:latin typeface="Hind"/>
                <a:cs typeface="Times New Roman"/>
              </a:rPr>
              <a:t> In the diagram's architecture, the "Add &amp; Norm" layer refers to the normalization layer. This layer  normalizes the output of the multi-head attention, improving convergence efficiency.</a:t>
            </a:r>
            <a:endParaRPr lang="en-US" sz="1200">
              <a:latin typeface="Hind"/>
            </a:endParaRPr>
          </a:p>
          <a:p>
            <a:pPr marL="285750" indent="-285750" algn="just">
              <a:buChar char="•"/>
            </a:pPr>
            <a:r>
              <a:rPr lang="en-US" sz="1200" b="1" dirty="0">
                <a:latin typeface="Hind"/>
                <a:cs typeface="Times New Roman"/>
              </a:rPr>
              <a:t>Residual Connection:</a:t>
            </a:r>
            <a:r>
              <a:rPr lang="en-US" sz="1200" dirty="0">
                <a:latin typeface="Hind"/>
                <a:cs typeface="Times New Roman"/>
              </a:rPr>
              <a:t>  a simple concept of adding the input of a block to its output. This connection allows stacking multiple layers in the network. In the diagram, the residual connection is used after </a:t>
            </a:r>
            <a:r>
              <a:rPr lang="en-US" sz="1200" dirty="0">
                <a:latin typeface="Hind"/>
              </a:rPr>
              <a:t>the FFN (</a:t>
            </a:r>
            <a:r>
              <a:rPr lang="en-US" sz="1200" err="1">
                <a:latin typeface="Hind"/>
              </a:rPr>
              <a:t>FeedForward</a:t>
            </a:r>
            <a:r>
              <a:rPr lang="en-US" sz="1200" dirty="0">
                <a:latin typeface="Hind"/>
              </a:rPr>
              <a:t> Network) and attention blocks. In the "Add" part of "Add &amp; Norm," it represents the residual connection</a:t>
            </a:r>
          </a:p>
          <a:p>
            <a:pPr marL="285750" indent="-285750" algn="just">
              <a:buChar char="•"/>
            </a:pPr>
            <a:r>
              <a:rPr lang="en-US" sz="1200" b="1" dirty="0">
                <a:latin typeface="Hind"/>
                <a:cs typeface="Times New Roman"/>
              </a:rPr>
              <a:t>Feed-Forward Block:</a:t>
            </a:r>
            <a:r>
              <a:rPr lang="en-US" sz="1200" dirty="0">
                <a:latin typeface="Hind"/>
                <a:cs typeface="Times New Roman"/>
              </a:rPr>
              <a:t> after performing computations in the attention block at each layer, the next block is the FFN. You can understand that the attention mechanism helps gather information from the input tokens, and the FFN processes that information.</a:t>
            </a:r>
            <a:endParaRPr lang="en-US" sz="1200">
              <a:latin typeface="Hind"/>
            </a:endParaRPr>
          </a:p>
          <a:p>
            <a:endParaRPr lang="en-US" sz="12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6"/>
          <p:cNvSpPr/>
          <p:nvPr/>
        </p:nvSpPr>
        <p:spPr>
          <a:xfrm>
            <a:off x="5417500" y="1313275"/>
            <a:ext cx="3011400" cy="3011400"/>
          </a:xfrm>
          <a:prstGeom prst="arc">
            <a:avLst>
              <a:gd name="adj1" fmla="val 16200000"/>
              <a:gd name="adj2" fmla="val 15110778"/>
            </a:avLst>
          </a:prstGeom>
          <a:noFill/>
          <a:ln w="19050" cap="flat" cmpd="sng">
            <a:solidFill>
              <a:schemeClr val="dk1"/>
            </a:solidFill>
            <a:prstDash val="dot"/>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44" name="Google Shape;544;p36"/>
          <p:cNvSpPr txBox="1">
            <a:spLocks noGrp="1"/>
          </p:cNvSpPr>
          <p:nvPr>
            <p:ph type="title"/>
          </p:nvPr>
        </p:nvSpPr>
        <p:spPr>
          <a:xfrm>
            <a:off x="720000" y="393070"/>
            <a:ext cx="7704000" cy="572700"/>
          </a:xfrm>
          <a:prstGeom prst="rect">
            <a:avLst/>
          </a:prstGeom>
        </p:spPr>
        <p:txBody>
          <a:bodyPr spcFirstLastPara="1" wrap="square" lIns="91425" tIns="91425" rIns="91425" bIns="91425" anchor="t" anchorCtr="0">
            <a:noAutofit/>
          </a:bodyPr>
          <a:lstStyle/>
          <a:p>
            <a:r>
              <a:rPr lang="en" dirty="0"/>
              <a:t>Implement BERT for NER</a:t>
            </a:r>
            <a:endParaRPr dirty="0"/>
          </a:p>
        </p:txBody>
      </p:sp>
      <p:sp>
        <p:nvSpPr>
          <p:cNvPr id="545" name="Google Shape;545;p36"/>
          <p:cNvSpPr/>
          <p:nvPr/>
        </p:nvSpPr>
        <p:spPr>
          <a:xfrm>
            <a:off x="720022" y="1521653"/>
            <a:ext cx="137400" cy="137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46" name="Google Shape;546;p36"/>
          <p:cNvSpPr txBox="1"/>
          <p:nvPr/>
        </p:nvSpPr>
        <p:spPr>
          <a:xfrm>
            <a:off x="857419" y="1313281"/>
            <a:ext cx="1326300" cy="554100"/>
          </a:xfrm>
          <a:prstGeom prst="rect">
            <a:avLst/>
          </a:prstGeom>
          <a:noFill/>
          <a:ln>
            <a:noFill/>
          </a:ln>
        </p:spPr>
        <p:txBody>
          <a:bodyPr spcFirstLastPara="1" wrap="square" lIns="91425" tIns="91425" rIns="91425" bIns="91425" anchor="ctr" anchorCtr="0">
            <a:noAutofit/>
          </a:bodyPr>
          <a:lstStyle/>
          <a:p>
            <a:pPr>
              <a:lnSpc>
                <a:spcPct val="115000"/>
              </a:lnSpc>
            </a:pPr>
            <a:r>
              <a:rPr lang="en" sz="1600" b="1">
                <a:solidFill>
                  <a:schemeClr val="dk1"/>
                </a:solidFill>
                <a:latin typeface="Hind"/>
                <a:ea typeface="Archivo"/>
                <a:cs typeface="Hind"/>
              </a:rPr>
              <a:t>Step 1 :</a:t>
            </a:r>
          </a:p>
        </p:txBody>
      </p:sp>
      <p:sp>
        <p:nvSpPr>
          <p:cNvPr id="547" name="Google Shape;547;p36"/>
          <p:cNvSpPr txBox="1"/>
          <p:nvPr/>
        </p:nvSpPr>
        <p:spPr>
          <a:xfrm>
            <a:off x="2183723" y="1390231"/>
            <a:ext cx="3196800" cy="400200"/>
          </a:xfrm>
          <a:prstGeom prst="rect">
            <a:avLst/>
          </a:prstGeom>
          <a:noFill/>
          <a:ln>
            <a:noFill/>
          </a:ln>
        </p:spPr>
        <p:txBody>
          <a:bodyPr spcFirstLastPara="1" wrap="square" lIns="91425" tIns="91425" rIns="91425" bIns="91425" anchor="ctr" anchorCtr="0">
            <a:noAutofit/>
          </a:bodyPr>
          <a:lstStyle/>
          <a:p>
            <a:pPr>
              <a:lnSpc>
                <a:spcPct val="115000"/>
              </a:lnSpc>
            </a:pPr>
            <a:r>
              <a:rPr lang="en">
                <a:solidFill>
                  <a:schemeClr val="dk1"/>
                </a:solidFill>
                <a:latin typeface="Hind"/>
                <a:ea typeface="Hind"/>
                <a:cs typeface="Hind"/>
                <a:sym typeface="Hind"/>
              </a:rPr>
              <a:t>Processing data  , create training and testing set</a:t>
            </a:r>
            <a:endParaRPr lang="en">
              <a:solidFill>
                <a:schemeClr val="dk1"/>
              </a:solidFill>
              <a:latin typeface="Hind"/>
              <a:ea typeface="Hind"/>
              <a:cs typeface="Hind"/>
            </a:endParaRPr>
          </a:p>
        </p:txBody>
      </p:sp>
      <p:sp>
        <p:nvSpPr>
          <p:cNvPr id="548" name="Google Shape;548;p36"/>
          <p:cNvSpPr/>
          <p:nvPr/>
        </p:nvSpPr>
        <p:spPr>
          <a:xfrm>
            <a:off x="719998" y="2133075"/>
            <a:ext cx="137400" cy="137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49" name="Google Shape;549;p36"/>
          <p:cNvSpPr txBox="1"/>
          <p:nvPr/>
        </p:nvSpPr>
        <p:spPr>
          <a:xfrm>
            <a:off x="857419" y="1924724"/>
            <a:ext cx="1326300" cy="55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600" b="1" baseline="0">
                <a:solidFill>
                  <a:srgbClr val="201F4B"/>
                </a:solidFill>
                <a:latin typeface="Hind"/>
                <a:cs typeface="Hind"/>
              </a:rPr>
              <a:t>Step </a:t>
            </a:r>
            <a:r>
              <a:rPr lang="en-US" sz="1600" b="1">
                <a:solidFill>
                  <a:srgbClr val="201F4B"/>
                </a:solidFill>
                <a:latin typeface="Hind"/>
                <a:cs typeface="Hind"/>
              </a:rPr>
              <a:t>2</a:t>
            </a:r>
            <a:r>
              <a:rPr lang="en-US" sz="1600" b="1" baseline="0">
                <a:solidFill>
                  <a:srgbClr val="201F4B"/>
                </a:solidFill>
                <a:latin typeface="Hind"/>
                <a:cs typeface="Hind"/>
              </a:rPr>
              <a:t>:</a:t>
            </a:r>
            <a:endParaRPr sz="1600" b="1">
              <a:solidFill>
                <a:schemeClr val="dk1"/>
              </a:solidFill>
              <a:latin typeface="Hind"/>
              <a:ea typeface="Archivo"/>
              <a:cs typeface="Hind"/>
              <a:sym typeface="Archivo"/>
            </a:endParaRPr>
          </a:p>
        </p:txBody>
      </p:sp>
      <p:sp>
        <p:nvSpPr>
          <p:cNvPr id="550" name="Google Shape;550;p36"/>
          <p:cNvSpPr txBox="1"/>
          <p:nvPr/>
        </p:nvSpPr>
        <p:spPr>
          <a:xfrm>
            <a:off x="2183723" y="2001674"/>
            <a:ext cx="3196800" cy="400200"/>
          </a:xfrm>
          <a:prstGeom prst="rect">
            <a:avLst/>
          </a:prstGeom>
          <a:noFill/>
          <a:ln>
            <a:noFill/>
          </a:ln>
        </p:spPr>
        <p:txBody>
          <a:bodyPr spcFirstLastPara="1" wrap="square" lIns="91425" tIns="91425" rIns="91425" bIns="91425" anchor="ctr" anchorCtr="0">
            <a:noAutofit/>
          </a:bodyPr>
          <a:lstStyle/>
          <a:p>
            <a:pPr>
              <a:lnSpc>
                <a:spcPct val="115000"/>
              </a:lnSpc>
            </a:pPr>
            <a:r>
              <a:rPr lang="en" dirty="0">
                <a:solidFill>
                  <a:schemeClr val="dk1"/>
                </a:solidFill>
                <a:latin typeface="Hind"/>
                <a:ea typeface="Hind"/>
                <a:cs typeface="Hind"/>
                <a:sym typeface="Hind"/>
              </a:rPr>
              <a:t>Building BERT model</a:t>
            </a:r>
            <a:endParaRPr dirty="0">
              <a:solidFill>
                <a:schemeClr val="dk1"/>
              </a:solidFill>
              <a:latin typeface="Hind"/>
              <a:ea typeface="Hind"/>
              <a:cs typeface="Hind"/>
              <a:sym typeface="Hind"/>
            </a:endParaRPr>
          </a:p>
        </p:txBody>
      </p:sp>
      <p:sp>
        <p:nvSpPr>
          <p:cNvPr id="551" name="Google Shape;551;p36"/>
          <p:cNvSpPr/>
          <p:nvPr/>
        </p:nvSpPr>
        <p:spPr>
          <a:xfrm>
            <a:off x="719990" y="2744515"/>
            <a:ext cx="137400" cy="137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52" name="Google Shape;552;p36"/>
          <p:cNvSpPr txBox="1"/>
          <p:nvPr/>
        </p:nvSpPr>
        <p:spPr>
          <a:xfrm>
            <a:off x="857419" y="2536168"/>
            <a:ext cx="1326300" cy="554100"/>
          </a:xfrm>
          <a:prstGeom prst="rect">
            <a:avLst/>
          </a:prstGeom>
          <a:noFill/>
          <a:ln>
            <a:noFill/>
          </a:ln>
        </p:spPr>
        <p:txBody>
          <a:bodyPr spcFirstLastPara="1" wrap="square" lIns="91425" tIns="91425" rIns="91425" bIns="91425" anchor="ctr" anchorCtr="0">
            <a:noAutofit/>
          </a:bodyPr>
          <a:lstStyle/>
          <a:p>
            <a:pPr>
              <a:lnSpc>
                <a:spcPct val="114999"/>
              </a:lnSpc>
            </a:pPr>
            <a:r>
              <a:rPr lang="en" sz="1600" b="1">
                <a:solidFill>
                  <a:schemeClr val="dk1"/>
                </a:solidFill>
                <a:latin typeface="Hind"/>
                <a:cs typeface="Hind"/>
                <a:sym typeface="Archivo"/>
              </a:rPr>
              <a:t>Step 3 :</a:t>
            </a:r>
            <a:endParaRPr lang="en-US" sz="1600">
              <a:solidFill>
                <a:schemeClr val="dk1"/>
              </a:solidFill>
              <a:latin typeface="Hind"/>
              <a:cs typeface="Hind"/>
            </a:endParaRPr>
          </a:p>
        </p:txBody>
      </p:sp>
      <p:sp>
        <p:nvSpPr>
          <p:cNvPr id="553" name="Google Shape;553;p36"/>
          <p:cNvSpPr txBox="1"/>
          <p:nvPr/>
        </p:nvSpPr>
        <p:spPr>
          <a:xfrm>
            <a:off x="2183723" y="2613118"/>
            <a:ext cx="3196800" cy="400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Hind"/>
                <a:ea typeface="Hind"/>
                <a:cs typeface="Hind"/>
                <a:sym typeface="Hind"/>
              </a:rPr>
              <a:t>Training</a:t>
            </a:r>
            <a:endParaRPr err="1">
              <a:solidFill>
                <a:schemeClr val="dk1"/>
              </a:solidFill>
              <a:latin typeface="Hind"/>
              <a:ea typeface="Hind"/>
              <a:cs typeface="Hind"/>
              <a:sym typeface="Hind"/>
            </a:endParaRPr>
          </a:p>
        </p:txBody>
      </p:sp>
      <p:sp>
        <p:nvSpPr>
          <p:cNvPr id="554" name="Google Shape;554;p36"/>
          <p:cNvSpPr/>
          <p:nvPr/>
        </p:nvSpPr>
        <p:spPr>
          <a:xfrm>
            <a:off x="719998" y="3355962"/>
            <a:ext cx="137400" cy="13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55" name="Google Shape;555;p36"/>
          <p:cNvSpPr txBox="1"/>
          <p:nvPr/>
        </p:nvSpPr>
        <p:spPr>
          <a:xfrm>
            <a:off x="857419" y="3147612"/>
            <a:ext cx="1326300" cy="554100"/>
          </a:xfrm>
          <a:prstGeom prst="rect">
            <a:avLst/>
          </a:prstGeom>
          <a:noFill/>
          <a:ln>
            <a:noFill/>
          </a:ln>
        </p:spPr>
        <p:txBody>
          <a:bodyPr spcFirstLastPara="1" wrap="square" lIns="91425" tIns="91425" rIns="91425" bIns="91425" anchor="ctr" anchorCtr="0">
            <a:noAutofit/>
          </a:bodyPr>
          <a:lstStyle/>
          <a:p>
            <a:pPr>
              <a:lnSpc>
                <a:spcPct val="114999"/>
              </a:lnSpc>
            </a:pPr>
            <a:r>
              <a:rPr lang="en" sz="1600" b="1">
                <a:solidFill>
                  <a:schemeClr val="dk1"/>
                </a:solidFill>
                <a:latin typeface="Hind"/>
                <a:cs typeface="Hind"/>
                <a:sym typeface="Archivo"/>
              </a:rPr>
              <a:t>Step 4:</a:t>
            </a:r>
            <a:endParaRPr lang="en-US" sz="1600">
              <a:solidFill>
                <a:schemeClr val="dk1"/>
              </a:solidFill>
              <a:latin typeface="Hind"/>
              <a:cs typeface="Hind"/>
            </a:endParaRPr>
          </a:p>
        </p:txBody>
      </p:sp>
      <p:sp>
        <p:nvSpPr>
          <p:cNvPr id="556" name="Google Shape;556;p36"/>
          <p:cNvSpPr txBox="1"/>
          <p:nvPr/>
        </p:nvSpPr>
        <p:spPr>
          <a:xfrm>
            <a:off x="2183723" y="3224562"/>
            <a:ext cx="3196800" cy="400200"/>
          </a:xfrm>
          <a:prstGeom prst="rect">
            <a:avLst/>
          </a:prstGeom>
          <a:noFill/>
          <a:ln>
            <a:noFill/>
          </a:ln>
        </p:spPr>
        <p:txBody>
          <a:bodyPr spcFirstLastPara="1" wrap="square" lIns="91425" tIns="91425" rIns="91425" bIns="91425" anchor="ctr" anchorCtr="0">
            <a:noAutofit/>
          </a:bodyPr>
          <a:lstStyle/>
          <a:p>
            <a:pPr>
              <a:lnSpc>
                <a:spcPct val="115000"/>
              </a:lnSpc>
            </a:pPr>
            <a:r>
              <a:rPr lang="en">
                <a:solidFill>
                  <a:schemeClr val="dk1"/>
                </a:solidFill>
                <a:latin typeface="Hind"/>
                <a:ea typeface="Hind"/>
                <a:cs typeface="Hind"/>
                <a:sym typeface="Hind"/>
              </a:rPr>
              <a:t>Test and evaluate</a:t>
            </a:r>
            <a:endParaRPr>
              <a:solidFill>
                <a:schemeClr val="dk1"/>
              </a:solidFill>
              <a:latin typeface="Hind"/>
              <a:ea typeface="Hind"/>
              <a:cs typeface="Hind"/>
              <a:sym typeface="Hind"/>
            </a:endParaRPr>
          </a:p>
        </p:txBody>
      </p:sp>
      <p:sp>
        <p:nvSpPr>
          <p:cNvPr id="560" name="Google Shape;560;p36"/>
          <p:cNvSpPr/>
          <p:nvPr/>
        </p:nvSpPr>
        <p:spPr>
          <a:xfrm>
            <a:off x="7194794" y="1572114"/>
            <a:ext cx="1034437" cy="1361212"/>
          </a:xfrm>
          <a:custGeom>
            <a:avLst/>
            <a:gdLst/>
            <a:ahLst/>
            <a:cxnLst/>
            <a:rect l="l" t="t" r="r" b="b"/>
            <a:pathLst>
              <a:path w="2107" h="2774" extrusionOk="0">
                <a:moveTo>
                  <a:pt x="1598" y="966"/>
                </a:moveTo>
                <a:lnTo>
                  <a:pt x="1598" y="966"/>
                </a:lnTo>
                <a:cubicBezTo>
                  <a:pt x="1268" y="512"/>
                  <a:pt x="802" y="173"/>
                  <a:pt x="268" y="0"/>
                </a:cubicBezTo>
                <a:lnTo>
                  <a:pt x="267" y="5"/>
                </a:lnTo>
                <a:lnTo>
                  <a:pt x="391" y="488"/>
                </a:lnTo>
                <a:lnTo>
                  <a:pt x="1" y="826"/>
                </a:lnTo>
                <a:lnTo>
                  <a:pt x="0" y="830"/>
                </a:lnTo>
                <a:lnTo>
                  <a:pt x="0" y="830"/>
                </a:lnTo>
                <a:cubicBezTo>
                  <a:pt x="715" y="1062"/>
                  <a:pt x="1233" y="1735"/>
                  <a:pt x="1234" y="2529"/>
                </a:cubicBezTo>
                <a:lnTo>
                  <a:pt x="1670" y="2773"/>
                </a:lnTo>
                <a:lnTo>
                  <a:pt x="2106" y="2529"/>
                </a:lnTo>
                <a:lnTo>
                  <a:pt x="2106" y="2529"/>
                </a:lnTo>
                <a:cubicBezTo>
                  <a:pt x="2106" y="1967"/>
                  <a:pt x="1928" y="1420"/>
                  <a:pt x="1598" y="96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1" name="Google Shape;561;p36"/>
          <p:cNvSpPr/>
          <p:nvPr/>
        </p:nvSpPr>
        <p:spPr>
          <a:xfrm>
            <a:off x="5866046" y="1485550"/>
            <a:ext cx="1521356" cy="813704"/>
          </a:xfrm>
          <a:custGeom>
            <a:avLst/>
            <a:gdLst/>
            <a:ahLst/>
            <a:cxnLst/>
            <a:rect l="l" t="t" r="r" b="b"/>
            <a:pathLst>
              <a:path w="3098" h="1656" extrusionOk="0">
                <a:moveTo>
                  <a:pt x="2153" y="916"/>
                </a:moveTo>
                <a:lnTo>
                  <a:pt x="2153" y="916"/>
                </a:lnTo>
                <a:cubicBezTo>
                  <a:pt x="2345" y="916"/>
                  <a:pt x="2530" y="947"/>
                  <a:pt x="2703" y="1003"/>
                </a:cubicBezTo>
                <a:lnTo>
                  <a:pt x="3097" y="662"/>
                </a:lnTo>
                <a:lnTo>
                  <a:pt x="2971" y="173"/>
                </a:lnTo>
                <a:lnTo>
                  <a:pt x="2971" y="173"/>
                </a:lnTo>
                <a:cubicBezTo>
                  <a:pt x="2438" y="0"/>
                  <a:pt x="1862" y="1"/>
                  <a:pt x="1328" y="175"/>
                </a:cubicBezTo>
                <a:lnTo>
                  <a:pt x="1328" y="175"/>
                </a:lnTo>
                <a:cubicBezTo>
                  <a:pt x="795" y="349"/>
                  <a:pt x="330" y="688"/>
                  <a:pt x="0" y="1142"/>
                </a:cubicBezTo>
                <a:lnTo>
                  <a:pt x="707" y="1655"/>
                </a:lnTo>
                <a:lnTo>
                  <a:pt x="707" y="1655"/>
                </a:lnTo>
                <a:cubicBezTo>
                  <a:pt x="1032" y="1207"/>
                  <a:pt x="1558" y="916"/>
                  <a:pt x="2153" y="91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2" name="Google Shape;562;p36"/>
          <p:cNvSpPr/>
          <p:nvPr/>
        </p:nvSpPr>
        <p:spPr>
          <a:xfrm>
            <a:off x="5617177" y="2046054"/>
            <a:ext cx="597287" cy="1534359"/>
          </a:xfrm>
          <a:custGeom>
            <a:avLst/>
            <a:gdLst/>
            <a:ahLst/>
            <a:cxnLst/>
            <a:rect l="l" t="t" r="r" b="b"/>
            <a:pathLst>
              <a:path w="1217" h="3126" extrusionOk="0">
                <a:moveTo>
                  <a:pt x="873" y="1560"/>
                </a:moveTo>
                <a:lnTo>
                  <a:pt x="873" y="1560"/>
                </a:lnTo>
                <a:cubicBezTo>
                  <a:pt x="873" y="1169"/>
                  <a:pt x="1000" y="807"/>
                  <a:pt x="1214" y="512"/>
                </a:cubicBezTo>
                <a:lnTo>
                  <a:pt x="933" y="11"/>
                </a:lnTo>
                <a:lnTo>
                  <a:pt x="507" y="0"/>
                </a:lnTo>
                <a:lnTo>
                  <a:pt x="507" y="0"/>
                </a:lnTo>
                <a:cubicBezTo>
                  <a:pt x="177" y="455"/>
                  <a:pt x="0" y="1002"/>
                  <a:pt x="1" y="1563"/>
                </a:cubicBezTo>
                <a:lnTo>
                  <a:pt x="1" y="1563"/>
                </a:lnTo>
                <a:cubicBezTo>
                  <a:pt x="1" y="2124"/>
                  <a:pt x="179" y="2671"/>
                  <a:pt x="510" y="3125"/>
                </a:cubicBezTo>
                <a:lnTo>
                  <a:pt x="1216" y="2612"/>
                </a:lnTo>
                <a:lnTo>
                  <a:pt x="1216" y="2612"/>
                </a:lnTo>
                <a:cubicBezTo>
                  <a:pt x="1001" y="2317"/>
                  <a:pt x="873" y="1954"/>
                  <a:pt x="873" y="156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3" name="Google Shape;563;p36"/>
          <p:cNvSpPr/>
          <p:nvPr/>
        </p:nvSpPr>
        <p:spPr>
          <a:xfrm>
            <a:off x="5868211" y="3329366"/>
            <a:ext cx="1458587" cy="811534"/>
          </a:xfrm>
          <a:custGeom>
            <a:avLst/>
            <a:gdLst/>
            <a:ahLst/>
            <a:cxnLst/>
            <a:rect l="l" t="t" r="r" b="b"/>
            <a:pathLst>
              <a:path w="2973" h="1653" extrusionOk="0">
                <a:moveTo>
                  <a:pt x="2150" y="736"/>
                </a:moveTo>
                <a:lnTo>
                  <a:pt x="2150" y="736"/>
                </a:lnTo>
                <a:cubicBezTo>
                  <a:pt x="1557" y="736"/>
                  <a:pt x="1031" y="446"/>
                  <a:pt x="706" y="0"/>
                </a:cubicBezTo>
                <a:lnTo>
                  <a:pt x="277" y="15"/>
                </a:lnTo>
                <a:lnTo>
                  <a:pt x="0" y="514"/>
                </a:lnTo>
                <a:lnTo>
                  <a:pt x="0" y="514"/>
                </a:lnTo>
                <a:cubicBezTo>
                  <a:pt x="331" y="968"/>
                  <a:pt x="796" y="1306"/>
                  <a:pt x="1330" y="1479"/>
                </a:cubicBezTo>
                <a:lnTo>
                  <a:pt x="1330" y="1479"/>
                </a:lnTo>
                <a:cubicBezTo>
                  <a:pt x="1864" y="1652"/>
                  <a:pt x="2440" y="1652"/>
                  <a:pt x="2972" y="1478"/>
                </a:cubicBezTo>
                <a:lnTo>
                  <a:pt x="2703" y="648"/>
                </a:lnTo>
                <a:lnTo>
                  <a:pt x="2703" y="648"/>
                </a:lnTo>
                <a:cubicBezTo>
                  <a:pt x="2529" y="705"/>
                  <a:pt x="2344" y="736"/>
                  <a:pt x="2150" y="73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4" name="Google Shape;564;p36"/>
          <p:cNvSpPr/>
          <p:nvPr/>
        </p:nvSpPr>
        <p:spPr>
          <a:xfrm>
            <a:off x="7140693" y="2812146"/>
            <a:ext cx="1086372" cy="1242197"/>
          </a:xfrm>
          <a:custGeom>
            <a:avLst/>
            <a:gdLst/>
            <a:ahLst/>
            <a:cxnLst/>
            <a:rect l="l" t="t" r="r" b="b"/>
            <a:pathLst>
              <a:path w="2215" h="2531" extrusionOk="0">
                <a:moveTo>
                  <a:pt x="2213" y="0"/>
                </a:moveTo>
                <a:lnTo>
                  <a:pt x="1778" y="244"/>
                </a:lnTo>
                <a:lnTo>
                  <a:pt x="1343" y="0"/>
                </a:lnTo>
                <a:lnTo>
                  <a:pt x="1342" y="0"/>
                </a:lnTo>
                <a:lnTo>
                  <a:pt x="1342" y="0"/>
                </a:lnTo>
                <a:cubicBezTo>
                  <a:pt x="1342" y="794"/>
                  <a:pt x="824" y="1467"/>
                  <a:pt x="109" y="1700"/>
                </a:cubicBezTo>
                <a:lnTo>
                  <a:pt x="0" y="2189"/>
                </a:lnTo>
                <a:lnTo>
                  <a:pt x="378" y="2530"/>
                </a:lnTo>
                <a:lnTo>
                  <a:pt x="378" y="2530"/>
                </a:lnTo>
                <a:cubicBezTo>
                  <a:pt x="912" y="2356"/>
                  <a:pt x="1377" y="2017"/>
                  <a:pt x="1707" y="1563"/>
                </a:cubicBezTo>
                <a:lnTo>
                  <a:pt x="1707" y="1563"/>
                </a:lnTo>
                <a:cubicBezTo>
                  <a:pt x="2036" y="1109"/>
                  <a:pt x="2214" y="562"/>
                  <a:pt x="2214" y="1"/>
                </a:cubicBezTo>
                <a:lnTo>
                  <a:pt x="2213" y="1"/>
                </a:lnTo>
                <a:lnTo>
                  <a:pt x="2213"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5" name="Google Shape;565;p36"/>
          <p:cNvSpPr/>
          <p:nvPr/>
        </p:nvSpPr>
        <p:spPr>
          <a:xfrm>
            <a:off x="6331593" y="2221622"/>
            <a:ext cx="1183200" cy="1183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566" name="Google Shape;566;p36"/>
          <p:cNvGrpSpPr/>
          <p:nvPr/>
        </p:nvGrpSpPr>
        <p:grpSpPr>
          <a:xfrm>
            <a:off x="6571606" y="2461690"/>
            <a:ext cx="703175" cy="703065"/>
            <a:chOff x="7735695" y="4924714"/>
            <a:chExt cx="234775" cy="234762"/>
          </a:xfrm>
        </p:grpSpPr>
        <p:sp>
          <p:nvSpPr>
            <p:cNvPr id="567" name="Google Shape;567;p36"/>
            <p:cNvSpPr/>
            <p:nvPr/>
          </p:nvSpPr>
          <p:spPr>
            <a:xfrm>
              <a:off x="7777527" y="5042191"/>
              <a:ext cx="58278" cy="61622"/>
            </a:xfrm>
            <a:custGeom>
              <a:avLst/>
              <a:gdLst/>
              <a:ahLst/>
              <a:cxnLst/>
              <a:rect l="l" t="t" r="r" b="b"/>
              <a:pathLst>
                <a:path w="58278" h="61622" extrusionOk="0">
                  <a:moveTo>
                    <a:pt x="41039" y="0"/>
                  </a:moveTo>
                  <a:lnTo>
                    <a:pt x="0" y="7462"/>
                  </a:lnTo>
                  <a:cubicBezTo>
                    <a:pt x="2123" y="29204"/>
                    <a:pt x="13444" y="48822"/>
                    <a:pt x="31262" y="61623"/>
                  </a:cubicBezTo>
                  <a:lnTo>
                    <a:pt x="58278" y="29782"/>
                  </a:lnTo>
                  <a:cubicBezTo>
                    <a:pt x="48051" y="23800"/>
                    <a:pt x="41103" y="12736"/>
                    <a:pt x="41039" y="0"/>
                  </a:cubicBezTo>
                  <a:lnTo>
                    <a:pt x="4103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8" name="Google Shape;568;p36"/>
            <p:cNvSpPr/>
            <p:nvPr/>
          </p:nvSpPr>
          <p:spPr>
            <a:xfrm>
              <a:off x="7821847" y="4966127"/>
              <a:ext cx="62265" cy="46152"/>
            </a:xfrm>
            <a:custGeom>
              <a:avLst/>
              <a:gdLst/>
              <a:ahLst/>
              <a:cxnLst/>
              <a:rect l="l" t="t" r="r" b="b"/>
              <a:pathLst>
                <a:path w="62265" h="46152" extrusionOk="0">
                  <a:moveTo>
                    <a:pt x="48115" y="45831"/>
                  </a:moveTo>
                  <a:lnTo>
                    <a:pt x="62266" y="6593"/>
                  </a:lnTo>
                  <a:cubicBezTo>
                    <a:pt x="42647" y="-2155"/>
                    <a:pt x="19941" y="-2284"/>
                    <a:pt x="0" y="6722"/>
                  </a:cubicBezTo>
                  <a:lnTo>
                    <a:pt x="13830" y="46153"/>
                  </a:lnTo>
                  <a:cubicBezTo>
                    <a:pt x="24186" y="40106"/>
                    <a:pt x="37180" y="39720"/>
                    <a:pt x="48051" y="45831"/>
                  </a:cubicBezTo>
                  <a:lnTo>
                    <a:pt x="48051" y="458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569" name="Google Shape;569;p36"/>
            <p:cNvGrpSpPr/>
            <p:nvPr/>
          </p:nvGrpSpPr>
          <p:grpSpPr>
            <a:xfrm>
              <a:off x="7735695" y="4924714"/>
              <a:ext cx="234775" cy="234762"/>
              <a:chOff x="7735695" y="4924714"/>
              <a:chExt cx="234775" cy="234762"/>
            </a:xfrm>
          </p:grpSpPr>
          <p:sp>
            <p:nvSpPr>
              <p:cNvPr id="570" name="Google Shape;570;p36"/>
              <p:cNvSpPr/>
              <p:nvPr/>
            </p:nvSpPr>
            <p:spPr>
              <a:xfrm>
                <a:off x="7870412" y="5042191"/>
                <a:ext cx="58277" cy="61622"/>
              </a:xfrm>
              <a:custGeom>
                <a:avLst/>
                <a:gdLst/>
                <a:ahLst/>
                <a:cxnLst/>
                <a:rect l="l" t="t" r="r" b="b"/>
                <a:pathLst>
                  <a:path w="58277" h="61622" extrusionOk="0">
                    <a:moveTo>
                      <a:pt x="0" y="29782"/>
                    </a:moveTo>
                    <a:lnTo>
                      <a:pt x="27016" y="61623"/>
                    </a:lnTo>
                    <a:cubicBezTo>
                      <a:pt x="44834" y="48822"/>
                      <a:pt x="56155" y="29268"/>
                      <a:pt x="58278" y="7462"/>
                    </a:cubicBezTo>
                    <a:lnTo>
                      <a:pt x="17239" y="0"/>
                    </a:lnTo>
                    <a:cubicBezTo>
                      <a:pt x="17239" y="12672"/>
                      <a:pt x="10292" y="23800"/>
                      <a:pt x="64" y="29782"/>
                    </a:cubicBezTo>
                    <a:lnTo>
                      <a:pt x="64" y="29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1" name="Google Shape;571;p36"/>
              <p:cNvSpPr/>
              <p:nvPr/>
            </p:nvSpPr>
            <p:spPr>
              <a:xfrm>
                <a:off x="7735695" y="4924714"/>
                <a:ext cx="234775" cy="234762"/>
              </a:xfrm>
              <a:custGeom>
                <a:avLst/>
                <a:gdLst/>
                <a:ahLst/>
                <a:cxnLst/>
                <a:rect l="l" t="t" r="r" b="b"/>
                <a:pathLst>
                  <a:path w="234775" h="234762" extrusionOk="0">
                    <a:moveTo>
                      <a:pt x="200393" y="34370"/>
                    </a:moveTo>
                    <a:cubicBezTo>
                      <a:pt x="126677" y="-39218"/>
                      <a:pt x="151" y="13207"/>
                      <a:pt x="22" y="117348"/>
                    </a:cubicBezTo>
                    <a:cubicBezTo>
                      <a:pt x="-1264" y="180450"/>
                      <a:pt x="54312" y="236026"/>
                      <a:pt x="117414" y="234740"/>
                    </a:cubicBezTo>
                    <a:cubicBezTo>
                      <a:pt x="221620" y="234611"/>
                      <a:pt x="273980" y="108085"/>
                      <a:pt x="200393" y="34370"/>
                    </a:cubicBezTo>
                    <a:lnTo>
                      <a:pt x="200393" y="34370"/>
                    </a:lnTo>
                    <a:close/>
                    <a:moveTo>
                      <a:pt x="164049" y="194087"/>
                    </a:moveTo>
                    <a:lnTo>
                      <a:pt x="159032" y="197175"/>
                    </a:lnTo>
                    <a:lnTo>
                      <a:pt x="120502" y="151762"/>
                    </a:lnTo>
                    <a:cubicBezTo>
                      <a:pt x="118379" y="151955"/>
                      <a:pt x="116578" y="151955"/>
                      <a:pt x="114391" y="151762"/>
                    </a:cubicBezTo>
                    <a:lnTo>
                      <a:pt x="75861" y="197175"/>
                    </a:lnTo>
                    <a:lnTo>
                      <a:pt x="70843" y="194087"/>
                    </a:lnTo>
                    <a:cubicBezTo>
                      <a:pt x="44535" y="178070"/>
                      <a:pt x="28389" y="150153"/>
                      <a:pt x="27746" y="119342"/>
                    </a:cubicBezTo>
                    <a:lnTo>
                      <a:pt x="27617" y="113424"/>
                    </a:lnTo>
                    <a:lnTo>
                      <a:pt x="86152" y="102746"/>
                    </a:lnTo>
                    <a:cubicBezTo>
                      <a:pt x="86989" y="101010"/>
                      <a:pt x="87954" y="99337"/>
                      <a:pt x="88983" y="97729"/>
                    </a:cubicBezTo>
                    <a:lnTo>
                      <a:pt x="69171" y="41317"/>
                    </a:lnTo>
                    <a:lnTo>
                      <a:pt x="74317" y="38486"/>
                    </a:lnTo>
                    <a:cubicBezTo>
                      <a:pt x="100497" y="23885"/>
                      <a:pt x="134139" y="23885"/>
                      <a:pt x="160319" y="38358"/>
                    </a:cubicBezTo>
                    <a:lnTo>
                      <a:pt x="165529" y="41188"/>
                    </a:lnTo>
                    <a:lnTo>
                      <a:pt x="145395" y="96957"/>
                    </a:lnTo>
                    <a:cubicBezTo>
                      <a:pt x="146682" y="98758"/>
                      <a:pt x="147840" y="100624"/>
                      <a:pt x="148740" y="102682"/>
                    </a:cubicBezTo>
                    <a:lnTo>
                      <a:pt x="207275" y="113360"/>
                    </a:lnTo>
                    <a:lnTo>
                      <a:pt x="207147" y="119278"/>
                    </a:lnTo>
                    <a:cubicBezTo>
                      <a:pt x="206439" y="150025"/>
                      <a:pt x="190358" y="177942"/>
                      <a:pt x="164049" y="193958"/>
                    </a:cubicBezTo>
                    <a:lnTo>
                      <a:pt x="164049" y="1939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72" name="Google Shape;572;p36"/>
            <p:cNvSpPr/>
            <p:nvPr/>
          </p:nvSpPr>
          <p:spPr>
            <a:xfrm>
              <a:off x="7832396" y="5021414"/>
              <a:ext cx="41424" cy="41312"/>
            </a:xfrm>
            <a:custGeom>
              <a:avLst/>
              <a:gdLst/>
              <a:ahLst/>
              <a:cxnLst/>
              <a:rect l="l" t="t" r="r" b="b"/>
              <a:pathLst>
                <a:path w="41424" h="41312" extrusionOk="0">
                  <a:moveTo>
                    <a:pt x="20712" y="0"/>
                  </a:moveTo>
                  <a:cubicBezTo>
                    <a:pt x="9263" y="0"/>
                    <a:pt x="0" y="9263"/>
                    <a:pt x="0" y="20713"/>
                  </a:cubicBezTo>
                  <a:cubicBezTo>
                    <a:pt x="1093" y="48179"/>
                    <a:pt x="40332" y="48179"/>
                    <a:pt x="41425" y="20713"/>
                  </a:cubicBezTo>
                  <a:cubicBezTo>
                    <a:pt x="41425" y="9263"/>
                    <a:pt x="32162" y="0"/>
                    <a:pt x="20712" y="0"/>
                  </a:cubicBezTo>
                  <a:lnTo>
                    <a:pt x="2071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 name="Google Shape;556;p36">
            <a:extLst>
              <a:ext uri="{FF2B5EF4-FFF2-40B4-BE49-F238E27FC236}">
                <a16:creationId xmlns:a16="http://schemas.microsoft.com/office/drawing/2014/main" id="{64388F6A-C8D5-DDCB-9AD6-CB09356AE0EE}"/>
              </a:ext>
            </a:extLst>
          </p:cNvPr>
          <p:cNvSpPr txBox="1"/>
          <p:nvPr/>
        </p:nvSpPr>
        <p:spPr>
          <a:xfrm>
            <a:off x="1518094" y="3943980"/>
            <a:ext cx="3896046" cy="386753"/>
          </a:xfrm>
          <a:prstGeom prst="rect">
            <a:avLst/>
          </a:prstGeom>
          <a:noFill/>
          <a:ln>
            <a:noFill/>
          </a:ln>
        </p:spPr>
        <p:txBody>
          <a:bodyPr spcFirstLastPara="1" wrap="square" lIns="91425" tIns="91425" rIns="91425" bIns="91425" anchor="ctr" anchorCtr="0">
            <a:noAutofit/>
          </a:bodyPr>
          <a:lstStyle/>
          <a:p>
            <a:pPr>
              <a:lnSpc>
                <a:spcPct val="115000"/>
              </a:lnSpc>
            </a:pPr>
            <a:r>
              <a:rPr lang="en" sz="1200" dirty="0">
                <a:solidFill>
                  <a:schemeClr val="dk1"/>
                </a:solidFill>
                <a:latin typeface="Hind"/>
                <a:ea typeface="Hind"/>
                <a:cs typeface="Hind"/>
                <a:sym typeface="Hind"/>
              </a:rPr>
              <a:t>-For better explanation , please progress to code -</a:t>
            </a:r>
            <a:endParaRPr lang="en" sz="1200" dirty="0">
              <a:solidFill>
                <a:schemeClr val="dk1"/>
              </a:solidFill>
              <a:latin typeface="Hind"/>
              <a:ea typeface="Hind"/>
              <a:cs typeface="Hind"/>
            </a:endParaRPr>
          </a:p>
        </p:txBody>
      </p:sp>
    </p:spTree>
    <p:extLst>
      <p:ext uri="{BB962C8B-B14F-4D97-AF65-F5344CB8AC3E}">
        <p14:creationId xmlns:p14="http://schemas.microsoft.com/office/powerpoint/2010/main" val="311333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6" name="Rectangle 5">
            <a:extLst>
              <a:ext uri="{FF2B5EF4-FFF2-40B4-BE49-F238E27FC236}">
                <a16:creationId xmlns:a16="http://schemas.microsoft.com/office/drawing/2014/main" id="{D884CD5D-F3B2-E06D-4A0A-C1B1E3FA5DB7}"/>
              </a:ext>
            </a:extLst>
          </p:cNvPr>
          <p:cNvSpPr/>
          <p:nvPr/>
        </p:nvSpPr>
        <p:spPr>
          <a:xfrm>
            <a:off x="1684811" y="667986"/>
            <a:ext cx="5737266" cy="2085603"/>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Understanding architecture of LSTM cell from scratch with code ...">
            <a:extLst>
              <a:ext uri="{FF2B5EF4-FFF2-40B4-BE49-F238E27FC236}">
                <a16:creationId xmlns:a16="http://schemas.microsoft.com/office/drawing/2014/main" id="{2EC17B6A-5C9C-80AE-A076-F112033C6AE8}"/>
              </a:ext>
            </a:extLst>
          </p:cNvPr>
          <p:cNvPicPr>
            <a:picLocks noChangeAspect="1"/>
          </p:cNvPicPr>
          <p:nvPr/>
        </p:nvPicPr>
        <p:blipFill>
          <a:blip r:embed="rId3"/>
          <a:srcRect t="2616" r="-119" b="11337"/>
          <a:stretch/>
        </p:blipFill>
        <p:spPr>
          <a:xfrm>
            <a:off x="1748118" y="719401"/>
            <a:ext cx="5600707" cy="1964243"/>
          </a:xfrm>
          <a:prstGeom prst="rect">
            <a:avLst/>
          </a:prstGeom>
        </p:spPr>
      </p:pic>
      <p:sp>
        <p:nvSpPr>
          <p:cNvPr id="309" name="Google Shape;309;p29"/>
          <p:cNvSpPr txBox="1">
            <a:spLocks noGrp="1"/>
          </p:cNvSpPr>
          <p:nvPr>
            <p:ph type="title"/>
          </p:nvPr>
        </p:nvSpPr>
        <p:spPr>
          <a:xfrm>
            <a:off x="1096518" y="88678"/>
            <a:ext cx="6776153" cy="505465"/>
          </a:xfrm>
          <a:prstGeom prst="rect">
            <a:avLst/>
          </a:prstGeom>
        </p:spPr>
        <p:txBody>
          <a:bodyPr spcFirstLastPara="1" wrap="square" lIns="91425" tIns="91425" rIns="91425" bIns="91425" anchor="t" anchorCtr="0">
            <a:noAutofit/>
          </a:bodyPr>
          <a:lstStyle/>
          <a:p>
            <a:r>
              <a:rPr lang="en">
                <a:solidFill>
                  <a:schemeClr val="bg2">
                    <a:lumMod val="76000"/>
                  </a:schemeClr>
                </a:solidFill>
              </a:rPr>
              <a:t>LSTM model</a:t>
            </a:r>
            <a:endParaRPr lang="en-US">
              <a:solidFill>
                <a:schemeClr val="bg2">
                  <a:lumMod val="76000"/>
                </a:schemeClr>
              </a:solidFill>
            </a:endParaRPr>
          </a:p>
        </p:txBody>
      </p:sp>
      <p:sp>
        <p:nvSpPr>
          <p:cNvPr id="4" name="Google Shape;370;p30">
            <a:extLst>
              <a:ext uri="{FF2B5EF4-FFF2-40B4-BE49-F238E27FC236}">
                <a16:creationId xmlns:a16="http://schemas.microsoft.com/office/drawing/2014/main" id="{F37B46CA-8F5E-5673-3937-9C06ADF6E15B}"/>
              </a:ext>
            </a:extLst>
          </p:cNvPr>
          <p:cNvSpPr txBox="1"/>
          <p:nvPr/>
        </p:nvSpPr>
        <p:spPr>
          <a:xfrm>
            <a:off x="2288259" y="3194673"/>
            <a:ext cx="4374176" cy="1391400"/>
          </a:xfrm>
          <a:prstGeom prst="rect">
            <a:avLst/>
          </a:prstGeom>
          <a:noFill/>
          <a:ln>
            <a:noFill/>
          </a:ln>
        </p:spPr>
        <p:txBody>
          <a:bodyPr spcFirstLastPara="1" wrap="square" lIns="91425" tIns="91425" rIns="91425" bIns="91425" anchor="t" anchorCtr="0">
            <a:noAutofit/>
          </a:bodyPr>
          <a:lstStyle/>
          <a:p>
            <a:pPr algn="ctr"/>
            <a:r>
              <a:rPr lang="en" b="1">
                <a:solidFill>
                  <a:schemeClr val="bg2">
                    <a:lumMod val="76000"/>
                  </a:schemeClr>
                </a:solidFill>
                <a:latin typeface="Hind"/>
                <a:ea typeface="Hind"/>
                <a:sym typeface="Hind"/>
              </a:rPr>
              <a:t>LSTM</a:t>
            </a:r>
            <a:r>
              <a:rPr lang="en">
                <a:solidFill>
                  <a:schemeClr val="bg2">
                    <a:lumMod val="76000"/>
                  </a:schemeClr>
                </a:solidFill>
                <a:latin typeface="Hind"/>
                <a:ea typeface="Hind"/>
                <a:sym typeface="Hind"/>
              </a:rPr>
              <a:t> ,stand for </a:t>
            </a:r>
            <a:r>
              <a:rPr lang="en" b="1">
                <a:solidFill>
                  <a:schemeClr val="bg2">
                    <a:lumMod val="76000"/>
                  </a:schemeClr>
                </a:solidFill>
                <a:latin typeface="Hind"/>
                <a:ea typeface="Hind"/>
                <a:sym typeface="Hind"/>
              </a:rPr>
              <a:t>Long Short Term Memory </a:t>
            </a:r>
            <a:r>
              <a:rPr lang="en">
                <a:solidFill>
                  <a:schemeClr val="bg2">
                    <a:lumMod val="76000"/>
                  </a:schemeClr>
                </a:solidFill>
                <a:latin typeface="Hind"/>
                <a:ea typeface="Hind"/>
                <a:sym typeface="Hind"/>
              </a:rPr>
              <a:t> </a:t>
            </a:r>
            <a:endParaRPr lang="en-US">
              <a:solidFill>
                <a:schemeClr val="bg2">
                  <a:lumMod val="76000"/>
                </a:schemeClr>
              </a:solidFill>
              <a:ea typeface="Hind"/>
            </a:endParaRPr>
          </a:p>
          <a:p>
            <a:pPr algn="ctr"/>
            <a:r>
              <a:rPr lang="en">
                <a:solidFill>
                  <a:schemeClr val="bg2">
                    <a:lumMod val="76000"/>
                  </a:schemeClr>
                </a:solidFill>
                <a:latin typeface="Hind"/>
                <a:cs typeface="Times New Roman"/>
              </a:rPr>
              <a:t>is an advance version of </a:t>
            </a:r>
            <a:r>
              <a:rPr lang="en">
                <a:solidFill>
                  <a:schemeClr val="bg2">
                    <a:lumMod val="76000"/>
                  </a:schemeClr>
                </a:solidFill>
                <a:latin typeface="Hind"/>
              </a:rPr>
              <a:t>artificial neural network designed for processing sequential data</a:t>
            </a:r>
            <a:r>
              <a:rPr lang="en">
                <a:solidFill>
                  <a:schemeClr val="bg2">
                    <a:lumMod val="76000"/>
                  </a:schemeClr>
                </a:solidFill>
                <a:latin typeface="Hind"/>
                <a:cs typeface="Times New Roman"/>
              </a:rPr>
              <a:t> that  well-known for it ability to hold information for an extended period of time </a:t>
            </a:r>
            <a:endParaRPr lang="en">
              <a:solidFill>
                <a:schemeClr val="bg2">
                  <a:lumMod val="76000"/>
                </a:schemeClr>
              </a:solidFill>
              <a:latin typeface="Hind"/>
            </a:endParaRPr>
          </a:p>
        </p:txBody>
      </p:sp>
      <p:sp>
        <p:nvSpPr>
          <p:cNvPr id="26" name="Google Shape;286;p28">
            <a:extLst>
              <a:ext uri="{FF2B5EF4-FFF2-40B4-BE49-F238E27FC236}">
                <a16:creationId xmlns:a16="http://schemas.microsoft.com/office/drawing/2014/main" id="{BB5AEE49-E73E-7B0D-EB70-F00E74853F53}"/>
              </a:ext>
            </a:extLst>
          </p:cNvPr>
          <p:cNvSpPr/>
          <p:nvPr/>
        </p:nvSpPr>
        <p:spPr>
          <a:xfrm flipH="1">
            <a:off x="1093672" y="2337973"/>
            <a:ext cx="1055542" cy="1028648"/>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28" name="Google Shape;287;p28">
            <a:extLst>
              <a:ext uri="{FF2B5EF4-FFF2-40B4-BE49-F238E27FC236}">
                <a16:creationId xmlns:a16="http://schemas.microsoft.com/office/drawing/2014/main" id="{A36740ED-F9D0-5D76-F19B-BDD9CD3B9563}"/>
              </a:ext>
            </a:extLst>
          </p:cNvPr>
          <p:cNvSpPr/>
          <p:nvPr/>
        </p:nvSpPr>
        <p:spPr>
          <a:xfrm rot="10800000" flipH="1">
            <a:off x="6947625" y="426"/>
            <a:ext cx="1169842" cy="1190012"/>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Tree>
    <p:extLst>
      <p:ext uri="{BB962C8B-B14F-4D97-AF65-F5344CB8AC3E}">
        <p14:creationId xmlns:p14="http://schemas.microsoft.com/office/powerpoint/2010/main" val="4006320355"/>
      </p:ext>
    </p:extLst>
  </p:cSld>
  <p:clrMapOvr>
    <a:masterClrMapping/>
  </p:clrMapOvr>
</p:sld>
</file>

<file path=ppt/theme/theme1.xml><?xml version="1.0" encoding="utf-8"?>
<a:theme xmlns:a="http://schemas.openxmlformats.org/drawingml/2006/main" name="College Lessons with Cycle Diagrams by Slidesgo">
  <a:themeElements>
    <a:clrScheme name="Simple Light">
      <a:dk1>
        <a:srgbClr val="201F4B"/>
      </a:dk1>
      <a:lt1>
        <a:srgbClr val="FEF5F0"/>
      </a:lt1>
      <a:dk2>
        <a:srgbClr val="5E54B5"/>
      </a:dk2>
      <a:lt2>
        <a:srgbClr val="9156F1"/>
      </a:lt2>
      <a:accent1>
        <a:srgbClr val="D4A4E2"/>
      </a:accent1>
      <a:accent2>
        <a:srgbClr val="C6E6A3"/>
      </a:accent2>
      <a:accent3>
        <a:srgbClr val="FFFFFF"/>
      </a:accent3>
      <a:accent4>
        <a:srgbClr val="FFFFFF"/>
      </a:accent4>
      <a:accent5>
        <a:srgbClr val="FFFFFF"/>
      </a:accent5>
      <a:accent6>
        <a:srgbClr val="FFFFFF"/>
      </a:accent6>
      <a:hlink>
        <a:srgbClr val="201F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College Lessons with Cycle Diagrams by Slidesgo</vt:lpstr>
      <vt:lpstr>Slidesgo Final Pages</vt:lpstr>
      <vt:lpstr>Midterm project presentation </vt:lpstr>
      <vt:lpstr>Our team</vt:lpstr>
      <vt:lpstr>Table of contents</vt:lpstr>
      <vt:lpstr>NER</vt:lpstr>
      <vt:lpstr>Classification </vt:lpstr>
      <vt:lpstr>BERT </vt:lpstr>
      <vt:lpstr>Transformer model</vt:lpstr>
      <vt:lpstr>Implement BERT for NER</vt:lpstr>
      <vt:lpstr>LSTM model</vt:lpstr>
      <vt:lpstr>LSTM cell</vt:lpstr>
      <vt:lpstr>Formula</vt:lpstr>
      <vt:lpstr>Other components</vt:lpstr>
      <vt:lpstr>Implement LSTM for NER</vt:lpstr>
      <vt:lpstr>Word2vec</vt:lpstr>
      <vt:lpstr>CBOW and Skip-Ngram</vt:lpstr>
      <vt:lpstr>FastText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135</cp:revision>
  <dcterms:modified xsi:type="dcterms:W3CDTF">2024-11-07T00:45:58Z</dcterms:modified>
</cp:coreProperties>
</file>