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Lst>
  <p:notesMasterIdLst>
    <p:notesMasterId r:id="rId57"/>
  </p:notesMasterIdLst>
  <p:sldIdLst>
    <p:sldId id="256" r:id="rId2"/>
    <p:sldId id="257" r:id="rId3"/>
    <p:sldId id="409" r:id="rId4"/>
    <p:sldId id="476" r:id="rId5"/>
    <p:sldId id="487" r:id="rId6"/>
    <p:sldId id="477" r:id="rId7"/>
    <p:sldId id="488" r:id="rId8"/>
    <p:sldId id="479" r:id="rId9"/>
    <p:sldId id="480" r:id="rId10"/>
    <p:sldId id="442" r:id="rId11"/>
    <p:sldId id="481" r:id="rId12"/>
    <p:sldId id="486" r:id="rId13"/>
    <p:sldId id="443" r:id="rId14"/>
    <p:sldId id="482" r:id="rId15"/>
    <p:sldId id="412" r:id="rId16"/>
    <p:sldId id="440" r:id="rId17"/>
    <p:sldId id="423" r:id="rId18"/>
    <p:sldId id="441" r:id="rId19"/>
    <p:sldId id="414" r:id="rId20"/>
    <p:sldId id="417" r:id="rId21"/>
    <p:sldId id="418" r:id="rId22"/>
    <p:sldId id="420" r:id="rId23"/>
    <p:sldId id="419" r:id="rId24"/>
    <p:sldId id="421" r:id="rId25"/>
    <p:sldId id="422" r:id="rId26"/>
    <p:sldId id="444" r:id="rId27"/>
    <p:sldId id="445" r:id="rId28"/>
    <p:sldId id="448" r:id="rId29"/>
    <p:sldId id="449" r:id="rId30"/>
    <p:sldId id="451" r:id="rId31"/>
    <p:sldId id="483" r:id="rId32"/>
    <p:sldId id="452" r:id="rId33"/>
    <p:sldId id="453" r:id="rId34"/>
    <p:sldId id="457" r:id="rId35"/>
    <p:sldId id="454" r:id="rId36"/>
    <p:sldId id="455" r:id="rId37"/>
    <p:sldId id="458" r:id="rId38"/>
    <p:sldId id="450" r:id="rId39"/>
    <p:sldId id="459" r:id="rId40"/>
    <p:sldId id="460" r:id="rId41"/>
    <p:sldId id="461" r:id="rId42"/>
    <p:sldId id="462" r:id="rId43"/>
    <p:sldId id="463" r:id="rId44"/>
    <p:sldId id="465" r:id="rId45"/>
    <p:sldId id="466" r:id="rId46"/>
    <p:sldId id="467" r:id="rId47"/>
    <p:sldId id="468" r:id="rId48"/>
    <p:sldId id="484" r:id="rId49"/>
    <p:sldId id="426" r:id="rId50"/>
    <p:sldId id="472" r:id="rId51"/>
    <p:sldId id="474" r:id="rId52"/>
    <p:sldId id="475" r:id="rId53"/>
    <p:sldId id="485" r:id="rId54"/>
    <p:sldId id="470" r:id="rId55"/>
    <p:sldId id="335" r:id="rId56"/>
  </p:sldIdLst>
  <p:sldSz cx="9144000" cy="6858000" type="screen4x3"/>
  <p:notesSz cx="6784975" cy="9856788"/>
  <p:defaultTextStyle>
    <a:defPPr>
      <a:defRPr lang="pt-B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0D6"/>
    <a:srgbClr val="F3EBC9"/>
    <a:srgbClr val="EBDD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2" autoAdjust="0"/>
    <p:restoredTop sz="95176" autoAdjust="0"/>
  </p:normalViewPr>
  <p:slideViewPr>
    <p:cSldViewPr>
      <p:cViewPr>
        <p:scale>
          <a:sx n="70" d="100"/>
          <a:sy n="70" d="100"/>
        </p:scale>
        <p:origin x="-138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C6A702-02D1-430A-B183-549BBDE246D0}" type="doc">
      <dgm:prSet loTypeId="urn:microsoft.com/office/officeart/2005/8/layout/chevron1" loCatId="process" qsTypeId="urn:microsoft.com/office/officeart/2005/8/quickstyle/simple4" qsCatId="simple" csTypeId="urn:microsoft.com/office/officeart/2005/8/colors/accent1_2#20" csCatId="accent1" phldr="1"/>
      <dgm:spPr/>
    </dgm:pt>
    <dgm:pt modelId="{7BB0CA38-62DF-4E34-843A-066F2F62BB32}">
      <dgm:prSet phldrT="[Text]"/>
      <dgm:spPr>
        <a:solidFill>
          <a:schemeClr val="accent1">
            <a:lumMod val="50000"/>
          </a:schemeClr>
        </a:solidFill>
      </dgm:spPr>
      <dgm:t>
        <a:bodyPr/>
        <a:lstStyle/>
        <a:p>
          <a:r>
            <a:rPr lang="en-US" dirty="0" smtClean="0"/>
            <a:t>Interaction Diagrams</a:t>
          </a:r>
          <a:endParaRPr lang="pt-BR" dirty="0"/>
        </a:p>
      </dgm:t>
    </dgm:pt>
    <dgm:pt modelId="{6E393243-8E06-4B67-A1AC-C3E1431E8B1A}" type="parTrans" cxnId="{06385DBF-E34E-4898-927D-31AC8E5A2FA2}">
      <dgm:prSet/>
      <dgm:spPr/>
      <dgm:t>
        <a:bodyPr/>
        <a:lstStyle/>
        <a:p>
          <a:endParaRPr lang="pt-BR"/>
        </a:p>
      </dgm:t>
    </dgm:pt>
    <dgm:pt modelId="{2CD3CE61-1499-4B19-80CA-06755C189535}" type="sibTrans" cxnId="{06385DBF-E34E-4898-927D-31AC8E5A2FA2}">
      <dgm:prSet/>
      <dgm:spPr/>
      <dgm:t>
        <a:bodyPr/>
        <a:lstStyle/>
        <a:p>
          <a:endParaRPr lang="pt-BR"/>
        </a:p>
      </dgm:t>
    </dgm:pt>
    <dgm:pt modelId="{FDA282EF-8421-4D0E-AA85-35B1255C87A1}">
      <dgm:prSet/>
      <dgm:spPr/>
      <dgm:t>
        <a:bodyPr/>
        <a:lstStyle/>
        <a:p>
          <a:r>
            <a:rPr lang="en-US" smtClean="0"/>
            <a:t>Communication Diagrams</a:t>
          </a:r>
          <a:endParaRPr lang="en-US" dirty="0" smtClean="0"/>
        </a:p>
      </dgm:t>
    </dgm:pt>
    <dgm:pt modelId="{E5176BEF-20B1-4690-A7A8-7D2FA18025FA}" type="parTrans" cxnId="{5C352198-F953-47EF-B3B4-D5C740686849}">
      <dgm:prSet/>
      <dgm:spPr/>
      <dgm:t>
        <a:bodyPr/>
        <a:lstStyle/>
        <a:p>
          <a:endParaRPr lang="pt-BR"/>
        </a:p>
      </dgm:t>
    </dgm:pt>
    <dgm:pt modelId="{2039C24B-C93F-47DF-BE3D-7314DCC043EA}" type="sibTrans" cxnId="{5C352198-F953-47EF-B3B4-D5C740686849}">
      <dgm:prSet/>
      <dgm:spPr/>
      <dgm:t>
        <a:bodyPr/>
        <a:lstStyle/>
        <a:p>
          <a:endParaRPr lang="pt-BR"/>
        </a:p>
      </dgm:t>
    </dgm:pt>
    <dgm:pt modelId="{ECBCEB33-011A-46F9-8EC7-70508B21736E}">
      <dgm:prSet/>
      <dgm:spPr/>
      <dgm:t>
        <a:bodyPr/>
        <a:lstStyle/>
        <a:p>
          <a:r>
            <a:rPr lang="en-US" smtClean="0"/>
            <a:t>Sequence Diagrams</a:t>
          </a:r>
          <a:endParaRPr lang="en-US" dirty="0" smtClean="0"/>
        </a:p>
      </dgm:t>
    </dgm:pt>
    <dgm:pt modelId="{309C4696-CE71-4CFA-AACC-9AD3F3CD96F8}" type="parTrans" cxnId="{606B8FA0-E27B-4D5B-8F5F-0515AD17F1E6}">
      <dgm:prSet/>
      <dgm:spPr/>
      <dgm:t>
        <a:bodyPr/>
        <a:lstStyle/>
        <a:p>
          <a:endParaRPr lang="pt-BR"/>
        </a:p>
      </dgm:t>
    </dgm:pt>
    <dgm:pt modelId="{95C5B680-D60A-4109-A754-5DD80B7E3101}" type="sibTrans" cxnId="{606B8FA0-E27B-4D5B-8F5F-0515AD17F1E6}">
      <dgm:prSet/>
      <dgm:spPr/>
      <dgm:t>
        <a:bodyPr/>
        <a:lstStyle/>
        <a:p>
          <a:endParaRPr lang="pt-BR"/>
        </a:p>
      </dgm:t>
    </dgm:pt>
    <dgm:pt modelId="{9ECAB351-C8B4-47DF-8FFC-5F5E6C53A4BD}">
      <dgm:prSet/>
      <dgm:spPr/>
      <dgm:t>
        <a:bodyPr/>
        <a:lstStyle/>
        <a:p>
          <a:r>
            <a:rPr lang="en-US" smtClean="0"/>
            <a:t>Visual Paradigm Demo</a:t>
          </a:r>
          <a:endParaRPr lang="en-US" dirty="0" smtClean="0"/>
        </a:p>
      </dgm:t>
    </dgm:pt>
    <dgm:pt modelId="{D9E90B12-78BF-470D-A67F-0BEEB93EFFAD}" type="parTrans" cxnId="{BDDD65B9-067F-4593-81F4-0B8A1BC59C90}">
      <dgm:prSet/>
      <dgm:spPr/>
      <dgm:t>
        <a:bodyPr/>
        <a:lstStyle/>
        <a:p>
          <a:endParaRPr lang="pt-BR"/>
        </a:p>
      </dgm:t>
    </dgm:pt>
    <dgm:pt modelId="{65331BAC-94DC-4C3C-A548-91F226DB4FA9}" type="sibTrans" cxnId="{BDDD65B9-067F-4593-81F4-0B8A1BC59C90}">
      <dgm:prSet/>
      <dgm:spPr/>
      <dgm:t>
        <a:bodyPr/>
        <a:lstStyle/>
        <a:p>
          <a:endParaRPr lang="pt-BR"/>
        </a:p>
      </dgm:t>
    </dgm:pt>
    <dgm:pt modelId="{0D6A4A81-FFA9-42C7-BBC3-BCCC51A3DCF2}" type="pres">
      <dgm:prSet presAssocID="{4FC6A702-02D1-430A-B183-549BBDE246D0}" presName="Name0" presStyleCnt="0">
        <dgm:presLayoutVars>
          <dgm:dir/>
          <dgm:animLvl val="lvl"/>
          <dgm:resizeHandles val="exact"/>
        </dgm:presLayoutVars>
      </dgm:prSet>
      <dgm:spPr/>
    </dgm:pt>
    <dgm:pt modelId="{6511D0D9-70DC-4339-96C4-DD33205F87C1}" type="pres">
      <dgm:prSet presAssocID="{7BB0CA38-62DF-4E34-843A-066F2F62BB32}" presName="parTxOnly" presStyleLbl="node1" presStyleIdx="0" presStyleCnt="4">
        <dgm:presLayoutVars>
          <dgm:chMax val="0"/>
          <dgm:chPref val="0"/>
          <dgm:bulletEnabled val="1"/>
        </dgm:presLayoutVars>
      </dgm:prSet>
      <dgm:spPr/>
      <dgm:t>
        <a:bodyPr/>
        <a:lstStyle/>
        <a:p>
          <a:endParaRPr lang="pt-BR"/>
        </a:p>
      </dgm:t>
    </dgm:pt>
    <dgm:pt modelId="{8BCAF072-4FAF-449F-8C53-78518D76B592}" type="pres">
      <dgm:prSet presAssocID="{2CD3CE61-1499-4B19-80CA-06755C189535}" presName="parTxOnlySpace" presStyleCnt="0"/>
      <dgm:spPr/>
    </dgm:pt>
    <dgm:pt modelId="{A96A2D3A-6145-4A90-BBB8-4A37679C078E}" type="pres">
      <dgm:prSet presAssocID="{FDA282EF-8421-4D0E-AA85-35B1255C87A1}" presName="parTxOnly" presStyleLbl="node1" presStyleIdx="1" presStyleCnt="4">
        <dgm:presLayoutVars>
          <dgm:chMax val="0"/>
          <dgm:chPref val="0"/>
          <dgm:bulletEnabled val="1"/>
        </dgm:presLayoutVars>
      </dgm:prSet>
      <dgm:spPr/>
      <dgm:t>
        <a:bodyPr/>
        <a:lstStyle/>
        <a:p>
          <a:endParaRPr lang="pt-BR"/>
        </a:p>
      </dgm:t>
    </dgm:pt>
    <dgm:pt modelId="{E7885B69-2B4D-427D-BD9F-2E48695FAD83}" type="pres">
      <dgm:prSet presAssocID="{2039C24B-C93F-47DF-BE3D-7314DCC043EA}" presName="parTxOnlySpace" presStyleCnt="0"/>
      <dgm:spPr/>
    </dgm:pt>
    <dgm:pt modelId="{436E74D6-8EAE-48CE-AD6B-0583097A297F}" type="pres">
      <dgm:prSet presAssocID="{ECBCEB33-011A-46F9-8EC7-70508B21736E}" presName="parTxOnly" presStyleLbl="node1" presStyleIdx="2" presStyleCnt="4">
        <dgm:presLayoutVars>
          <dgm:chMax val="0"/>
          <dgm:chPref val="0"/>
          <dgm:bulletEnabled val="1"/>
        </dgm:presLayoutVars>
      </dgm:prSet>
      <dgm:spPr/>
      <dgm:t>
        <a:bodyPr/>
        <a:lstStyle/>
        <a:p>
          <a:endParaRPr lang="pt-BR"/>
        </a:p>
      </dgm:t>
    </dgm:pt>
    <dgm:pt modelId="{C61BCB0C-72EC-44A3-A313-2802BDDF3DD9}" type="pres">
      <dgm:prSet presAssocID="{95C5B680-D60A-4109-A754-5DD80B7E3101}" presName="parTxOnlySpace" presStyleCnt="0"/>
      <dgm:spPr/>
    </dgm:pt>
    <dgm:pt modelId="{710205EB-DCCC-4001-BEF0-D46F2C95905F}" type="pres">
      <dgm:prSet presAssocID="{9ECAB351-C8B4-47DF-8FFC-5F5E6C53A4BD}" presName="parTxOnly" presStyleLbl="node1" presStyleIdx="3" presStyleCnt="4">
        <dgm:presLayoutVars>
          <dgm:chMax val="0"/>
          <dgm:chPref val="0"/>
          <dgm:bulletEnabled val="1"/>
        </dgm:presLayoutVars>
      </dgm:prSet>
      <dgm:spPr/>
      <dgm:t>
        <a:bodyPr/>
        <a:lstStyle/>
        <a:p>
          <a:endParaRPr lang="pt-BR"/>
        </a:p>
      </dgm:t>
    </dgm:pt>
  </dgm:ptLst>
  <dgm:cxnLst>
    <dgm:cxn modelId="{2D5C0BDD-49CC-4613-B15F-A96D4C8F424E}" type="presOf" srcId="{7BB0CA38-62DF-4E34-843A-066F2F62BB32}" destId="{6511D0D9-70DC-4339-96C4-DD33205F87C1}" srcOrd="0" destOrd="0" presId="urn:microsoft.com/office/officeart/2005/8/layout/chevron1"/>
    <dgm:cxn modelId="{B0323E9E-3800-413B-AF52-D7EA67DEFE92}" type="presOf" srcId="{9ECAB351-C8B4-47DF-8FFC-5F5E6C53A4BD}" destId="{710205EB-DCCC-4001-BEF0-D46F2C95905F}" srcOrd="0" destOrd="0" presId="urn:microsoft.com/office/officeart/2005/8/layout/chevron1"/>
    <dgm:cxn modelId="{606B8FA0-E27B-4D5B-8F5F-0515AD17F1E6}" srcId="{4FC6A702-02D1-430A-B183-549BBDE246D0}" destId="{ECBCEB33-011A-46F9-8EC7-70508B21736E}" srcOrd="2" destOrd="0" parTransId="{309C4696-CE71-4CFA-AACC-9AD3F3CD96F8}" sibTransId="{95C5B680-D60A-4109-A754-5DD80B7E3101}"/>
    <dgm:cxn modelId="{3180CB97-B02A-4F7A-8138-C930EF8E478A}" type="presOf" srcId="{ECBCEB33-011A-46F9-8EC7-70508B21736E}" destId="{436E74D6-8EAE-48CE-AD6B-0583097A297F}" srcOrd="0" destOrd="0" presId="urn:microsoft.com/office/officeart/2005/8/layout/chevron1"/>
    <dgm:cxn modelId="{9A0E09FB-438E-40C4-8052-5920B120AC57}" type="presOf" srcId="{FDA282EF-8421-4D0E-AA85-35B1255C87A1}" destId="{A96A2D3A-6145-4A90-BBB8-4A37679C078E}" srcOrd="0" destOrd="0" presId="urn:microsoft.com/office/officeart/2005/8/layout/chevron1"/>
    <dgm:cxn modelId="{988F12F3-0161-4255-93AC-1E4AC3A6B57F}" type="presOf" srcId="{4FC6A702-02D1-430A-B183-549BBDE246D0}" destId="{0D6A4A81-FFA9-42C7-BBC3-BCCC51A3DCF2}" srcOrd="0" destOrd="0" presId="urn:microsoft.com/office/officeart/2005/8/layout/chevron1"/>
    <dgm:cxn modelId="{5C352198-F953-47EF-B3B4-D5C740686849}" srcId="{4FC6A702-02D1-430A-B183-549BBDE246D0}" destId="{FDA282EF-8421-4D0E-AA85-35B1255C87A1}" srcOrd="1" destOrd="0" parTransId="{E5176BEF-20B1-4690-A7A8-7D2FA18025FA}" sibTransId="{2039C24B-C93F-47DF-BE3D-7314DCC043EA}"/>
    <dgm:cxn modelId="{BDDD65B9-067F-4593-81F4-0B8A1BC59C90}" srcId="{4FC6A702-02D1-430A-B183-549BBDE246D0}" destId="{9ECAB351-C8B4-47DF-8FFC-5F5E6C53A4BD}" srcOrd="3" destOrd="0" parTransId="{D9E90B12-78BF-470D-A67F-0BEEB93EFFAD}" sibTransId="{65331BAC-94DC-4C3C-A548-91F226DB4FA9}"/>
    <dgm:cxn modelId="{06385DBF-E34E-4898-927D-31AC8E5A2FA2}" srcId="{4FC6A702-02D1-430A-B183-549BBDE246D0}" destId="{7BB0CA38-62DF-4E34-843A-066F2F62BB32}" srcOrd="0" destOrd="0" parTransId="{6E393243-8E06-4B67-A1AC-C3E1431E8B1A}" sibTransId="{2CD3CE61-1499-4B19-80CA-06755C189535}"/>
    <dgm:cxn modelId="{4AC9678C-5C9F-43A1-BA34-D0703627D086}" type="presParOf" srcId="{0D6A4A81-FFA9-42C7-BBC3-BCCC51A3DCF2}" destId="{6511D0D9-70DC-4339-96C4-DD33205F87C1}" srcOrd="0" destOrd="0" presId="urn:microsoft.com/office/officeart/2005/8/layout/chevron1"/>
    <dgm:cxn modelId="{4089A892-35F2-48DE-9F7D-60B20AA45815}" type="presParOf" srcId="{0D6A4A81-FFA9-42C7-BBC3-BCCC51A3DCF2}" destId="{8BCAF072-4FAF-449F-8C53-78518D76B592}" srcOrd="1" destOrd="0" presId="urn:microsoft.com/office/officeart/2005/8/layout/chevron1"/>
    <dgm:cxn modelId="{590D5298-ED47-405E-94B8-AF5A842C25AE}" type="presParOf" srcId="{0D6A4A81-FFA9-42C7-BBC3-BCCC51A3DCF2}" destId="{A96A2D3A-6145-4A90-BBB8-4A37679C078E}" srcOrd="2" destOrd="0" presId="urn:microsoft.com/office/officeart/2005/8/layout/chevron1"/>
    <dgm:cxn modelId="{863C1EC7-5752-4808-94AC-45CD54FB67BB}" type="presParOf" srcId="{0D6A4A81-FFA9-42C7-BBC3-BCCC51A3DCF2}" destId="{E7885B69-2B4D-427D-BD9F-2E48695FAD83}" srcOrd="3" destOrd="0" presId="urn:microsoft.com/office/officeart/2005/8/layout/chevron1"/>
    <dgm:cxn modelId="{A064FBA8-179B-4AB2-B5DE-10760C3DCC53}" type="presParOf" srcId="{0D6A4A81-FFA9-42C7-BBC3-BCCC51A3DCF2}" destId="{436E74D6-8EAE-48CE-AD6B-0583097A297F}" srcOrd="4" destOrd="0" presId="urn:microsoft.com/office/officeart/2005/8/layout/chevron1"/>
    <dgm:cxn modelId="{C9BD6AD3-9253-4BA8-BB3B-29A88758A1B4}" type="presParOf" srcId="{0D6A4A81-FFA9-42C7-BBC3-BCCC51A3DCF2}" destId="{C61BCB0C-72EC-44A3-A313-2802BDDF3DD9}" srcOrd="5" destOrd="0" presId="urn:microsoft.com/office/officeart/2005/8/layout/chevron1"/>
    <dgm:cxn modelId="{4926435A-0F30-497C-925F-8869A9CB3B5C}" type="presParOf" srcId="{0D6A4A81-FFA9-42C7-BBC3-BCCC51A3DCF2}" destId="{710205EB-DCCC-4001-BEF0-D46F2C95905F}"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C6A702-02D1-430A-B183-549BBDE246D0}" type="doc">
      <dgm:prSet loTypeId="urn:microsoft.com/office/officeart/2005/8/layout/chevron1" loCatId="process" qsTypeId="urn:microsoft.com/office/officeart/2005/8/quickstyle/simple4" qsCatId="simple" csTypeId="urn:microsoft.com/office/officeart/2005/8/colors/accent1_2#20" csCatId="accent1" phldr="1"/>
      <dgm:spPr/>
    </dgm:pt>
    <dgm:pt modelId="{7BB0CA38-62DF-4E34-843A-066F2F62BB32}">
      <dgm:prSet phldrT="[Text]"/>
      <dgm:spPr>
        <a:solidFill>
          <a:schemeClr val="accent1"/>
        </a:solidFill>
      </dgm:spPr>
      <dgm:t>
        <a:bodyPr/>
        <a:lstStyle/>
        <a:p>
          <a:r>
            <a:rPr lang="en-US" dirty="0" smtClean="0"/>
            <a:t>Interaction Diagrams</a:t>
          </a:r>
          <a:endParaRPr lang="pt-BR" dirty="0"/>
        </a:p>
      </dgm:t>
    </dgm:pt>
    <dgm:pt modelId="{6E393243-8E06-4B67-A1AC-C3E1431E8B1A}" type="parTrans" cxnId="{06385DBF-E34E-4898-927D-31AC8E5A2FA2}">
      <dgm:prSet/>
      <dgm:spPr/>
      <dgm:t>
        <a:bodyPr/>
        <a:lstStyle/>
        <a:p>
          <a:endParaRPr lang="pt-BR"/>
        </a:p>
      </dgm:t>
    </dgm:pt>
    <dgm:pt modelId="{2CD3CE61-1499-4B19-80CA-06755C189535}" type="sibTrans" cxnId="{06385DBF-E34E-4898-927D-31AC8E5A2FA2}">
      <dgm:prSet/>
      <dgm:spPr/>
      <dgm:t>
        <a:bodyPr/>
        <a:lstStyle/>
        <a:p>
          <a:endParaRPr lang="pt-BR"/>
        </a:p>
      </dgm:t>
    </dgm:pt>
    <dgm:pt modelId="{FDA282EF-8421-4D0E-AA85-35B1255C87A1}">
      <dgm:prSet/>
      <dgm:spPr>
        <a:solidFill>
          <a:schemeClr val="accent1">
            <a:lumMod val="50000"/>
          </a:schemeClr>
        </a:solidFill>
      </dgm:spPr>
      <dgm:t>
        <a:bodyPr/>
        <a:lstStyle/>
        <a:p>
          <a:r>
            <a:rPr lang="en-US" smtClean="0"/>
            <a:t>Communication Diagrams</a:t>
          </a:r>
          <a:endParaRPr lang="en-US" dirty="0" smtClean="0"/>
        </a:p>
      </dgm:t>
    </dgm:pt>
    <dgm:pt modelId="{E5176BEF-20B1-4690-A7A8-7D2FA18025FA}" type="parTrans" cxnId="{5C352198-F953-47EF-B3B4-D5C740686849}">
      <dgm:prSet/>
      <dgm:spPr/>
      <dgm:t>
        <a:bodyPr/>
        <a:lstStyle/>
        <a:p>
          <a:endParaRPr lang="pt-BR"/>
        </a:p>
      </dgm:t>
    </dgm:pt>
    <dgm:pt modelId="{2039C24B-C93F-47DF-BE3D-7314DCC043EA}" type="sibTrans" cxnId="{5C352198-F953-47EF-B3B4-D5C740686849}">
      <dgm:prSet/>
      <dgm:spPr/>
      <dgm:t>
        <a:bodyPr/>
        <a:lstStyle/>
        <a:p>
          <a:endParaRPr lang="pt-BR"/>
        </a:p>
      </dgm:t>
    </dgm:pt>
    <dgm:pt modelId="{ECBCEB33-011A-46F9-8EC7-70508B21736E}">
      <dgm:prSet/>
      <dgm:spPr/>
      <dgm:t>
        <a:bodyPr/>
        <a:lstStyle/>
        <a:p>
          <a:r>
            <a:rPr lang="en-US" smtClean="0"/>
            <a:t>Sequence Diagrams</a:t>
          </a:r>
          <a:endParaRPr lang="en-US" dirty="0" smtClean="0"/>
        </a:p>
      </dgm:t>
    </dgm:pt>
    <dgm:pt modelId="{309C4696-CE71-4CFA-AACC-9AD3F3CD96F8}" type="parTrans" cxnId="{606B8FA0-E27B-4D5B-8F5F-0515AD17F1E6}">
      <dgm:prSet/>
      <dgm:spPr/>
      <dgm:t>
        <a:bodyPr/>
        <a:lstStyle/>
        <a:p>
          <a:endParaRPr lang="pt-BR"/>
        </a:p>
      </dgm:t>
    </dgm:pt>
    <dgm:pt modelId="{95C5B680-D60A-4109-A754-5DD80B7E3101}" type="sibTrans" cxnId="{606B8FA0-E27B-4D5B-8F5F-0515AD17F1E6}">
      <dgm:prSet/>
      <dgm:spPr/>
      <dgm:t>
        <a:bodyPr/>
        <a:lstStyle/>
        <a:p>
          <a:endParaRPr lang="pt-BR"/>
        </a:p>
      </dgm:t>
    </dgm:pt>
    <dgm:pt modelId="{9ECAB351-C8B4-47DF-8FFC-5F5E6C53A4BD}">
      <dgm:prSet/>
      <dgm:spPr/>
      <dgm:t>
        <a:bodyPr/>
        <a:lstStyle/>
        <a:p>
          <a:r>
            <a:rPr lang="en-US" smtClean="0"/>
            <a:t>Visual Paradigm Demo</a:t>
          </a:r>
          <a:endParaRPr lang="en-US" dirty="0" smtClean="0"/>
        </a:p>
      </dgm:t>
    </dgm:pt>
    <dgm:pt modelId="{D9E90B12-78BF-470D-A67F-0BEEB93EFFAD}" type="parTrans" cxnId="{BDDD65B9-067F-4593-81F4-0B8A1BC59C90}">
      <dgm:prSet/>
      <dgm:spPr/>
      <dgm:t>
        <a:bodyPr/>
        <a:lstStyle/>
        <a:p>
          <a:endParaRPr lang="pt-BR"/>
        </a:p>
      </dgm:t>
    </dgm:pt>
    <dgm:pt modelId="{65331BAC-94DC-4C3C-A548-91F226DB4FA9}" type="sibTrans" cxnId="{BDDD65B9-067F-4593-81F4-0B8A1BC59C90}">
      <dgm:prSet/>
      <dgm:spPr/>
      <dgm:t>
        <a:bodyPr/>
        <a:lstStyle/>
        <a:p>
          <a:endParaRPr lang="pt-BR"/>
        </a:p>
      </dgm:t>
    </dgm:pt>
    <dgm:pt modelId="{0D6A4A81-FFA9-42C7-BBC3-BCCC51A3DCF2}" type="pres">
      <dgm:prSet presAssocID="{4FC6A702-02D1-430A-B183-549BBDE246D0}" presName="Name0" presStyleCnt="0">
        <dgm:presLayoutVars>
          <dgm:dir/>
          <dgm:animLvl val="lvl"/>
          <dgm:resizeHandles val="exact"/>
        </dgm:presLayoutVars>
      </dgm:prSet>
      <dgm:spPr/>
    </dgm:pt>
    <dgm:pt modelId="{6511D0D9-70DC-4339-96C4-DD33205F87C1}" type="pres">
      <dgm:prSet presAssocID="{7BB0CA38-62DF-4E34-843A-066F2F62BB32}" presName="parTxOnly" presStyleLbl="node1" presStyleIdx="0" presStyleCnt="4">
        <dgm:presLayoutVars>
          <dgm:chMax val="0"/>
          <dgm:chPref val="0"/>
          <dgm:bulletEnabled val="1"/>
        </dgm:presLayoutVars>
      </dgm:prSet>
      <dgm:spPr/>
      <dgm:t>
        <a:bodyPr/>
        <a:lstStyle/>
        <a:p>
          <a:endParaRPr lang="pt-BR"/>
        </a:p>
      </dgm:t>
    </dgm:pt>
    <dgm:pt modelId="{8BCAF072-4FAF-449F-8C53-78518D76B592}" type="pres">
      <dgm:prSet presAssocID="{2CD3CE61-1499-4B19-80CA-06755C189535}" presName="parTxOnlySpace" presStyleCnt="0"/>
      <dgm:spPr/>
    </dgm:pt>
    <dgm:pt modelId="{A96A2D3A-6145-4A90-BBB8-4A37679C078E}" type="pres">
      <dgm:prSet presAssocID="{FDA282EF-8421-4D0E-AA85-35B1255C87A1}" presName="parTxOnly" presStyleLbl="node1" presStyleIdx="1" presStyleCnt="4">
        <dgm:presLayoutVars>
          <dgm:chMax val="0"/>
          <dgm:chPref val="0"/>
          <dgm:bulletEnabled val="1"/>
        </dgm:presLayoutVars>
      </dgm:prSet>
      <dgm:spPr/>
      <dgm:t>
        <a:bodyPr/>
        <a:lstStyle/>
        <a:p>
          <a:endParaRPr lang="pt-BR"/>
        </a:p>
      </dgm:t>
    </dgm:pt>
    <dgm:pt modelId="{E7885B69-2B4D-427D-BD9F-2E48695FAD83}" type="pres">
      <dgm:prSet presAssocID="{2039C24B-C93F-47DF-BE3D-7314DCC043EA}" presName="parTxOnlySpace" presStyleCnt="0"/>
      <dgm:spPr/>
    </dgm:pt>
    <dgm:pt modelId="{436E74D6-8EAE-48CE-AD6B-0583097A297F}" type="pres">
      <dgm:prSet presAssocID="{ECBCEB33-011A-46F9-8EC7-70508B21736E}" presName="parTxOnly" presStyleLbl="node1" presStyleIdx="2" presStyleCnt="4">
        <dgm:presLayoutVars>
          <dgm:chMax val="0"/>
          <dgm:chPref val="0"/>
          <dgm:bulletEnabled val="1"/>
        </dgm:presLayoutVars>
      </dgm:prSet>
      <dgm:spPr/>
      <dgm:t>
        <a:bodyPr/>
        <a:lstStyle/>
        <a:p>
          <a:endParaRPr lang="pt-BR"/>
        </a:p>
      </dgm:t>
    </dgm:pt>
    <dgm:pt modelId="{C61BCB0C-72EC-44A3-A313-2802BDDF3DD9}" type="pres">
      <dgm:prSet presAssocID="{95C5B680-D60A-4109-A754-5DD80B7E3101}" presName="parTxOnlySpace" presStyleCnt="0"/>
      <dgm:spPr/>
    </dgm:pt>
    <dgm:pt modelId="{710205EB-DCCC-4001-BEF0-D46F2C95905F}" type="pres">
      <dgm:prSet presAssocID="{9ECAB351-C8B4-47DF-8FFC-5F5E6C53A4BD}" presName="parTxOnly" presStyleLbl="node1" presStyleIdx="3" presStyleCnt="4">
        <dgm:presLayoutVars>
          <dgm:chMax val="0"/>
          <dgm:chPref val="0"/>
          <dgm:bulletEnabled val="1"/>
        </dgm:presLayoutVars>
      </dgm:prSet>
      <dgm:spPr/>
      <dgm:t>
        <a:bodyPr/>
        <a:lstStyle/>
        <a:p>
          <a:endParaRPr lang="pt-BR"/>
        </a:p>
      </dgm:t>
    </dgm:pt>
  </dgm:ptLst>
  <dgm:cxnLst>
    <dgm:cxn modelId="{F7426B98-D90D-B843-915E-EEAD0A75FAE8}" type="presOf" srcId="{FDA282EF-8421-4D0E-AA85-35B1255C87A1}" destId="{A96A2D3A-6145-4A90-BBB8-4A37679C078E}" srcOrd="0" destOrd="0" presId="urn:microsoft.com/office/officeart/2005/8/layout/chevron1"/>
    <dgm:cxn modelId="{4C30EFD8-7331-8344-8A9D-8BEB29EB532A}" type="presOf" srcId="{4FC6A702-02D1-430A-B183-549BBDE246D0}" destId="{0D6A4A81-FFA9-42C7-BBC3-BCCC51A3DCF2}" srcOrd="0" destOrd="0" presId="urn:microsoft.com/office/officeart/2005/8/layout/chevron1"/>
    <dgm:cxn modelId="{D1C7B945-AE73-5845-8ED6-F1660661C6C2}" type="presOf" srcId="{7BB0CA38-62DF-4E34-843A-066F2F62BB32}" destId="{6511D0D9-70DC-4339-96C4-DD33205F87C1}" srcOrd="0" destOrd="0" presId="urn:microsoft.com/office/officeart/2005/8/layout/chevron1"/>
    <dgm:cxn modelId="{606B8FA0-E27B-4D5B-8F5F-0515AD17F1E6}" srcId="{4FC6A702-02D1-430A-B183-549BBDE246D0}" destId="{ECBCEB33-011A-46F9-8EC7-70508B21736E}" srcOrd="2" destOrd="0" parTransId="{309C4696-CE71-4CFA-AACC-9AD3F3CD96F8}" sibTransId="{95C5B680-D60A-4109-A754-5DD80B7E3101}"/>
    <dgm:cxn modelId="{5C352198-F953-47EF-B3B4-D5C740686849}" srcId="{4FC6A702-02D1-430A-B183-549BBDE246D0}" destId="{FDA282EF-8421-4D0E-AA85-35B1255C87A1}" srcOrd="1" destOrd="0" parTransId="{E5176BEF-20B1-4690-A7A8-7D2FA18025FA}" sibTransId="{2039C24B-C93F-47DF-BE3D-7314DCC043EA}"/>
    <dgm:cxn modelId="{4BB39D16-877B-E141-9702-167AE29B23C1}" type="presOf" srcId="{ECBCEB33-011A-46F9-8EC7-70508B21736E}" destId="{436E74D6-8EAE-48CE-AD6B-0583097A297F}" srcOrd="0" destOrd="0" presId="urn:microsoft.com/office/officeart/2005/8/layout/chevron1"/>
    <dgm:cxn modelId="{BDDD65B9-067F-4593-81F4-0B8A1BC59C90}" srcId="{4FC6A702-02D1-430A-B183-549BBDE246D0}" destId="{9ECAB351-C8B4-47DF-8FFC-5F5E6C53A4BD}" srcOrd="3" destOrd="0" parTransId="{D9E90B12-78BF-470D-A67F-0BEEB93EFFAD}" sibTransId="{65331BAC-94DC-4C3C-A548-91F226DB4FA9}"/>
    <dgm:cxn modelId="{06385DBF-E34E-4898-927D-31AC8E5A2FA2}" srcId="{4FC6A702-02D1-430A-B183-549BBDE246D0}" destId="{7BB0CA38-62DF-4E34-843A-066F2F62BB32}" srcOrd="0" destOrd="0" parTransId="{6E393243-8E06-4B67-A1AC-C3E1431E8B1A}" sibTransId="{2CD3CE61-1499-4B19-80CA-06755C189535}"/>
    <dgm:cxn modelId="{A24A4D32-3D03-7542-8F4D-06C0F15C666E}" type="presOf" srcId="{9ECAB351-C8B4-47DF-8FFC-5F5E6C53A4BD}" destId="{710205EB-DCCC-4001-BEF0-D46F2C95905F}" srcOrd="0" destOrd="0" presId="urn:microsoft.com/office/officeart/2005/8/layout/chevron1"/>
    <dgm:cxn modelId="{C254DC0D-3771-0F48-934A-622167136B7C}" type="presParOf" srcId="{0D6A4A81-FFA9-42C7-BBC3-BCCC51A3DCF2}" destId="{6511D0D9-70DC-4339-96C4-DD33205F87C1}" srcOrd="0" destOrd="0" presId="urn:microsoft.com/office/officeart/2005/8/layout/chevron1"/>
    <dgm:cxn modelId="{0EF6061F-B26D-1F4C-87F9-D84103554D57}" type="presParOf" srcId="{0D6A4A81-FFA9-42C7-BBC3-BCCC51A3DCF2}" destId="{8BCAF072-4FAF-449F-8C53-78518D76B592}" srcOrd="1" destOrd="0" presId="urn:microsoft.com/office/officeart/2005/8/layout/chevron1"/>
    <dgm:cxn modelId="{E8D46224-2397-4B4C-BBAF-F67E46D6183E}" type="presParOf" srcId="{0D6A4A81-FFA9-42C7-BBC3-BCCC51A3DCF2}" destId="{A96A2D3A-6145-4A90-BBB8-4A37679C078E}" srcOrd="2" destOrd="0" presId="urn:microsoft.com/office/officeart/2005/8/layout/chevron1"/>
    <dgm:cxn modelId="{D39CDCD5-3137-2340-84B0-68E97D8F6FB9}" type="presParOf" srcId="{0D6A4A81-FFA9-42C7-BBC3-BCCC51A3DCF2}" destId="{E7885B69-2B4D-427D-BD9F-2E48695FAD83}" srcOrd="3" destOrd="0" presId="urn:microsoft.com/office/officeart/2005/8/layout/chevron1"/>
    <dgm:cxn modelId="{4DCE3AC7-827C-EF40-A0BB-457F6FE45FF7}" type="presParOf" srcId="{0D6A4A81-FFA9-42C7-BBC3-BCCC51A3DCF2}" destId="{436E74D6-8EAE-48CE-AD6B-0583097A297F}" srcOrd="4" destOrd="0" presId="urn:microsoft.com/office/officeart/2005/8/layout/chevron1"/>
    <dgm:cxn modelId="{D73B8B28-024D-564F-91CD-2D81C7A37966}" type="presParOf" srcId="{0D6A4A81-FFA9-42C7-BBC3-BCCC51A3DCF2}" destId="{C61BCB0C-72EC-44A3-A313-2802BDDF3DD9}" srcOrd="5" destOrd="0" presId="urn:microsoft.com/office/officeart/2005/8/layout/chevron1"/>
    <dgm:cxn modelId="{C1729245-EF4C-704C-B4D0-059EB2A9DBDF}" type="presParOf" srcId="{0D6A4A81-FFA9-42C7-BBC3-BCCC51A3DCF2}" destId="{710205EB-DCCC-4001-BEF0-D46F2C95905F}"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C6A702-02D1-430A-B183-549BBDE246D0}" type="doc">
      <dgm:prSet loTypeId="urn:microsoft.com/office/officeart/2005/8/layout/chevron1" loCatId="process" qsTypeId="urn:microsoft.com/office/officeart/2005/8/quickstyle/simple4" qsCatId="simple" csTypeId="urn:microsoft.com/office/officeart/2005/8/colors/accent1_2#20" csCatId="accent1" phldr="1"/>
      <dgm:spPr/>
    </dgm:pt>
    <dgm:pt modelId="{7BB0CA38-62DF-4E34-843A-066F2F62BB32}">
      <dgm:prSet phldrT="[Text]"/>
      <dgm:spPr>
        <a:solidFill>
          <a:schemeClr val="accent1"/>
        </a:solidFill>
      </dgm:spPr>
      <dgm:t>
        <a:bodyPr/>
        <a:lstStyle/>
        <a:p>
          <a:r>
            <a:rPr lang="en-US" dirty="0" smtClean="0"/>
            <a:t>Interaction Diagrams</a:t>
          </a:r>
          <a:endParaRPr lang="pt-BR" dirty="0"/>
        </a:p>
      </dgm:t>
    </dgm:pt>
    <dgm:pt modelId="{6E393243-8E06-4B67-A1AC-C3E1431E8B1A}" type="parTrans" cxnId="{06385DBF-E34E-4898-927D-31AC8E5A2FA2}">
      <dgm:prSet/>
      <dgm:spPr/>
      <dgm:t>
        <a:bodyPr/>
        <a:lstStyle/>
        <a:p>
          <a:endParaRPr lang="pt-BR"/>
        </a:p>
      </dgm:t>
    </dgm:pt>
    <dgm:pt modelId="{2CD3CE61-1499-4B19-80CA-06755C189535}" type="sibTrans" cxnId="{06385DBF-E34E-4898-927D-31AC8E5A2FA2}">
      <dgm:prSet/>
      <dgm:spPr/>
      <dgm:t>
        <a:bodyPr/>
        <a:lstStyle/>
        <a:p>
          <a:endParaRPr lang="pt-BR"/>
        </a:p>
      </dgm:t>
    </dgm:pt>
    <dgm:pt modelId="{FDA282EF-8421-4D0E-AA85-35B1255C87A1}">
      <dgm:prSet/>
      <dgm:spPr/>
      <dgm:t>
        <a:bodyPr/>
        <a:lstStyle/>
        <a:p>
          <a:r>
            <a:rPr lang="en-US" smtClean="0"/>
            <a:t>Communication Diagrams</a:t>
          </a:r>
          <a:endParaRPr lang="en-US" dirty="0" smtClean="0"/>
        </a:p>
      </dgm:t>
    </dgm:pt>
    <dgm:pt modelId="{E5176BEF-20B1-4690-A7A8-7D2FA18025FA}" type="parTrans" cxnId="{5C352198-F953-47EF-B3B4-D5C740686849}">
      <dgm:prSet/>
      <dgm:spPr/>
      <dgm:t>
        <a:bodyPr/>
        <a:lstStyle/>
        <a:p>
          <a:endParaRPr lang="pt-BR"/>
        </a:p>
      </dgm:t>
    </dgm:pt>
    <dgm:pt modelId="{2039C24B-C93F-47DF-BE3D-7314DCC043EA}" type="sibTrans" cxnId="{5C352198-F953-47EF-B3B4-D5C740686849}">
      <dgm:prSet/>
      <dgm:spPr/>
      <dgm:t>
        <a:bodyPr/>
        <a:lstStyle/>
        <a:p>
          <a:endParaRPr lang="pt-BR"/>
        </a:p>
      </dgm:t>
    </dgm:pt>
    <dgm:pt modelId="{ECBCEB33-011A-46F9-8EC7-70508B21736E}">
      <dgm:prSet/>
      <dgm:spPr>
        <a:solidFill>
          <a:schemeClr val="accent1">
            <a:lumMod val="50000"/>
          </a:schemeClr>
        </a:solidFill>
      </dgm:spPr>
      <dgm:t>
        <a:bodyPr/>
        <a:lstStyle/>
        <a:p>
          <a:r>
            <a:rPr lang="en-US" smtClean="0"/>
            <a:t>Sequence Diagrams</a:t>
          </a:r>
          <a:endParaRPr lang="en-US" dirty="0" smtClean="0"/>
        </a:p>
      </dgm:t>
    </dgm:pt>
    <dgm:pt modelId="{309C4696-CE71-4CFA-AACC-9AD3F3CD96F8}" type="parTrans" cxnId="{606B8FA0-E27B-4D5B-8F5F-0515AD17F1E6}">
      <dgm:prSet/>
      <dgm:spPr/>
      <dgm:t>
        <a:bodyPr/>
        <a:lstStyle/>
        <a:p>
          <a:endParaRPr lang="pt-BR"/>
        </a:p>
      </dgm:t>
    </dgm:pt>
    <dgm:pt modelId="{95C5B680-D60A-4109-A754-5DD80B7E3101}" type="sibTrans" cxnId="{606B8FA0-E27B-4D5B-8F5F-0515AD17F1E6}">
      <dgm:prSet/>
      <dgm:spPr/>
      <dgm:t>
        <a:bodyPr/>
        <a:lstStyle/>
        <a:p>
          <a:endParaRPr lang="pt-BR"/>
        </a:p>
      </dgm:t>
    </dgm:pt>
    <dgm:pt modelId="{9ECAB351-C8B4-47DF-8FFC-5F5E6C53A4BD}">
      <dgm:prSet/>
      <dgm:spPr/>
      <dgm:t>
        <a:bodyPr/>
        <a:lstStyle/>
        <a:p>
          <a:r>
            <a:rPr lang="en-US" smtClean="0"/>
            <a:t>Visual Paradigm Demo</a:t>
          </a:r>
          <a:endParaRPr lang="en-US" dirty="0" smtClean="0"/>
        </a:p>
      </dgm:t>
    </dgm:pt>
    <dgm:pt modelId="{D9E90B12-78BF-470D-A67F-0BEEB93EFFAD}" type="parTrans" cxnId="{BDDD65B9-067F-4593-81F4-0B8A1BC59C90}">
      <dgm:prSet/>
      <dgm:spPr/>
      <dgm:t>
        <a:bodyPr/>
        <a:lstStyle/>
        <a:p>
          <a:endParaRPr lang="pt-BR"/>
        </a:p>
      </dgm:t>
    </dgm:pt>
    <dgm:pt modelId="{65331BAC-94DC-4C3C-A548-91F226DB4FA9}" type="sibTrans" cxnId="{BDDD65B9-067F-4593-81F4-0B8A1BC59C90}">
      <dgm:prSet/>
      <dgm:spPr/>
      <dgm:t>
        <a:bodyPr/>
        <a:lstStyle/>
        <a:p>
          <a:endParaRPr lang="pt-BR"/>
        </a:p>
      </dgm:t>
    </dgm:pt>
    <dgm:pt modelId="{0D6A4A81-FFA9-42C7-BBC3-BCCC51A3DCF2}" type="pres">
      <dgm:prSet presAssocID="{4FC6A702-02D1-430A-B183-549BBDE246D0}" presName="Name0" presStyleCnt="0">
        <dgm:presLayoutVars>
          <dgm:dir/>
          <dgm:animLvl val="lvl"/>
          <dgm:resizeHandles val="exact"/>
        </dgm:presLayoutVars>
      </dgm:prSet>
      <dgm:spPr/>
    </dgm:pt>
    <dgm:pt modelId="{6511D0D9-70DC-4339-96C4-DD33205F87C1}" type="pres">
      <dgm:prSet presAssocID="{7BB0CA38-62DF-4E34-843A-066F2F62BB32}" presName="parTxOnly" presStyleLbl="node1" presStyleIdx="0" presStyleCnt="4">
        <dgm:presLayoutVars>
          <dgm:chMax val="0"/>
          <dgm:chPref val="0"/>
          <dgm:bulletEnabled val="1"/>
        </dgm:presLayoutVars>
      </dgm:prSet>
      <dgm:spPr/>
      <dgm:t>
        <a:bodyPr/>
        <a:lstStyle/>
        <a:p>
          <a:endParaRPr lang="pt-BR"/>
        </a:p>
      </dgm:t>
    </dgm:pt>
    <dgm:pt modelId="{8BCAF072-4FAF-449F-8C53-78518D76B592}" type="pres">
      <dgm:prSet presAssocID="{2CD3CE61-1499-4B19-80CA-06755C189535}" presName="parTxOnlySpace" presStyleCnt="0"/>
      <dgm:spPr/>
    </dgm:pt>
    <dgm:pt modelId="{A96A2D3A-6145-4A90-BBB8-4A37679C078E}" type="pres">
      <dgm:prSet presAssocID="{FDA282EF-8421-4D0E-AA85-35B1255C87A1}" presName="parTxOnly" presStyleLbl="node1" presStyleIdx="1" presStyleCnt="4">
        <dgm:presLayoutVars>
          <dgm:chMax val="0"/>
          <dgm:chPref val="0"/>
          <dgm:bulletEnabled val="1"/>
        </dgm:presLayoutVars>
      </dgm:prSet>
      <dgm:spPr/>
      <dgm:t>
        <a:bodyPr/>
        <a:lstStyle/>
        <a:p>
          <a:endParaRPr lang="pt-BR"/>
        </a:p>
      </dgm:t>
    </dgm:pt>
    <dgm:pt modelId="{E7885B69-2B4D-427D-BD9F-2E48695FAD83}" type="pres">
      <dgm:prSet presAssocID="{2039C24B-C93F-47DF-BE3D-7314DCC043EA}" presName="parTxOnlySpace" presStyleCnt="0"/>
      <dgm:spPr/>
    </dgm:pt>
    <dgm:pt modelId="{436E74D6-8EAE-48CE-AD6B-0583097A297F}" type="pres">
      <dgm:prSet presAssocID="{ECBCEB33-011A-46F9-8EC7-70508B21736E}" presName="parTxOnly" presStyleLbl="node1" presStyleIdx="2" presStyleCnt="4">
        <dgm:presLayoutVars>
          <dgm:chMax val="0"/>
          <dgm:chPref val="0"/>
          <dgm:bulletEnabled val="1"/>
        </dgm:presLayoutVars>
      </dgm:prSet>
      <dgm:spPr/>
      <dgm:t>
        <a:bodyPr/>
        <a:lstStyle/>
        <a:p>
          <a:endParaRPr lang="pt-BR"/>
        </a:p>
      </dgm:t>
    </dgm:pt>
    <dgm:pt modelId="{C61BCB0C-72EC-44A3-A313-2802BDDF3DD9}" type="pres">
      <dgm:prSet presAssocID="{95C5B680-D60A-4109-A754-5DD80B7E3101}" presName="parTxOnlySpace" presStyleCnt="0"/>
      <dgm:spPr/>
    </dgm:pt>
    <dgm:pt modelId="{710205EB-DCCC-4001-BEF0-D46F2C95905F}" type="pres">
      <dgm:prSet presAssocID="{9ECAB351-C8B4-47DF-8FFC-5F5E6C53A4BD}" presName="parTxOnly" presStyleLbl="node1" presStyleIdx="3" presStyleCnt="4">
        <dgm:presLayoutVars>
          <dgm:chMax val="0"/>
          <dgm:chPref val="0"/>
          <dgm:bulletEnabled val="1"/>
        </dgm:presLayoutVars>
      </dgm:prSet>
      <dgm:spPr/>
      <dgm:t>
        <a:bodyPr/>
        <a:lstStyle/>
        <a:p>
          <a:endParaRPr lang="pt-BR"/>
        </a:p>
      </dgm:t>
    </dgm:pt>
  </dgm:ptLst>
  <dgm:cxnLst>
    <dgm:cxn modelId="{CDCFDDB7-4CA1-0A42-AEC3-3DB57B83B006}" type="presOf" srcId="{7BB0CA38-62DF-4E34-843A-066F2F62BB32}" destId="{6511D0D9-70DC-4339-96C4-DD33205F87C1}" srcOrd="0" destOrd="0" presId="urn:microsoft.com/office/officeart/2005/8/layout/chevron1"/>
    <dgm:cxn modelId="{4992F4CD-2764-5141-BFC9-6061B25E9599}" type="presOf" srcId="{ECBCEB33-011A-46F9-8EC7-70508B21736E}" destId="{436E74D6-8EAE-48CE-AD6B-0583097A297F}" srcOrd="0" destOrd="0" presId="urn:microsoft.com/office/officeart/2005/8/layout/chevron1"/>
    <dgm:cxn modelId="{606B8FA0-E27B-4D5B-8F5F-0515AD17F1E6}" srcId="{4FC6A702-02D1-430A-B183-549BBDE246D0}" destId="{ECBCEB33-011A-46F9-8EC7-70508B21736E}" srcOrd="2" destOrd="0" parTransId="{309C4696-CE71-4CFA-AACC-9AD3F3CD96F8}" sibTransId="{95C5B680-D60A-4109-A754-5DD80B7E3101}"/>
    <dgm:cxn modelId="{4F3B7F55-790D-3543-8E9E-DEE8FE17BAEE}" type="presOf" srcId="{FDA282EF-8421-4D0E-AA85-35B1255C87A1}" destId="{A96A2D3A-6145-4A90-BBB8-4A37679C078E}" srcOrd="0" destOrd="0" presId="urn:microsoft.com/office/officeart/2005/8/layout/chevron1"/>
    <dgm:cxn modelId="{C0EB3B13-0312-1249-A6F5-06FF7167B834}" type="presOf" srcId="{4FC6A702-02D1-430A-B183-549BBDE246D0}" destId="{0D6A4A81-FFA9-42C7-BBC3-BCCC51A3DCF2}" srcOrd="0" destOrd="0" presId="urn:microsoft.com/office/officeart/2005/8/layout/chevron1"/>
    <dgm:cxn modelId="{3A03FA7A-DD1F-9645-8D20-C1883C5D17E0}" type="presOf" srcId="{9ECAB351-C8B4-47DF-8FFC-5F5E6C53A4BD}" destId="{710205EB-DCCC-4001-BEF0-D46F2C95905F}" srcOrd="0" destOrd="0" presId="urn:microsoft.com/office/officeart/2005/8/layout/chevron1"/>
    <dgm:cxn modelId="{5C352198-F953-47EF-B3B4-D5C740686849}" srcId="{4FC6A702-02D1-430A-B183-549BBDE246D0}" destId="{FDA282EF-8421-4D0E-AA85-35B1255C87A1}" srcOrd="1" destOrd="0" parTransId="{E5176BEF-20B1-4690-A7A8-7D2FA18025FA}" sibTransId="{2039C24B-C93F-47DF-BE3D-7314DCC043EA}"/>
    <dgm:cxn modelId="{BDDD65B9-067F-4593-81F4-0B8A1BC59C90}" srcId="{4FC6A702-02D1-430A-B183-549BBDE246D0}" destId="{9ECAB351-C8B4-47DF-8FFC-5F5E6C53A4BD}" srcOrd="3" destOrd="0" parTransId="{D9E90B12-78BF-470D-A67F-0BEEB93EFFAD}" sibTransId="{65331BAC-94DC-4C3C-A548-91F226DB4FA9}"/>
    <dgm:cxn modelId="{06385DBF-E34E-4898-927D-31AC8E5A2FA2}" srcId="{4FC6A702-02D1-430A-B183-549BBDE246D0}" destId="{7BB0CA38-62DF-4E34-843A-066F2F62BB32}" srcOrd="0" destOrd="0" parTransId="{6E393243-8E06-4B67-A1AC-C3E1431E8B1A}" sibTransId="{2CD3CE61-1499-4B19-80CA-06755C189535}"/>
    <dgm:cxn modelId="{FCEA4242-746A-C241-824E-B22D8C86A9C5}" type="presParOf" srcId="{0D6A4A81-FFA9-42C7-BBC3-BCCC51A3DCF2}" destId="{6511D0D9-70DC-4339-96C4-DD33205F87C1}" srcOrd="0" destOrd="0" presId="urn:microsoft.com/office/officeart/2005/8/layout/chevron1"/>
    <dgm:cxn modelId="{48DF452A-F12F-A44C-8AEC-A13E0D25263F}" type="presParOf" srcId="{0D6A4A81-FFA9-42C7-BBC3-BCCC51A3DCF2}" destId="{8BCAF072-4FAF-449F-8C53-78518D76B592}" srcOrd="1" destOrd="0" presId="urn:microsoft.com/office/officeart/2005/8/layout/chevron1"/>
    <dgm:cxn modelId="{913A32D1-7205-3342-8A0B-701689523662}" type="presParOf" srcId="{0D6A4A81-FFA9-42C7-BBC3-BCCC51A3DCF2}" destId="{A96A2D3A-6145-4A90-BBB8-4A37679C078E}" srcOrd="2" destOrd="0" presId="urn:microsoft.com/office/officeart/2005/8/layout/chevron1"/>
    <dgm:cxn modelId="{01E3FC06-296D-4146-8569-58942356BFC3}" type="presParOf" srcId="{0D6A4A81-FFA9-42C7-BBC3-BCCC51A3DCF2}" destId="{E7885B69-2B4D-427D-BD9F-2E48695FAD83}" srcOrd="3" destOrd="0" presId="urn:microsoft.com/office/officeart/2005/8/layout/chevron1"/>
    <dgm:cxn modelId="{53E63E61-0A4E-9B49-8C96-85417A0C44F2}" type="presParOf" srcId="{0D6A4A81-FFA9-42C7-BBC3-BCCC51A3DCF2}" destId="{436E74D6-8EAE-48CE-AD6B-0583097A297F}" srcOrd="4" destOrd="0" presId="urn:microsoft.com/office/officeart/2005/8/layout/chevron1"/>
    <dgm:cxn modelId="{793D6EB1-0D12-D645-B488-E5EDF2AA48E4}" type="presParOf" srcId="{0D6A4A81-FFA9-42C7-BBC3-BCCC51A3DCF2}" destId="{C61BCB0C-72EC-44A3-A313-2802BDDF3DD9}" srcOrd="5" destOrd="0" presId="urn:microsoft.com/office/officeart/2005/8/layout/chevron1"/>
    <dgm:cxn modelId="{59BD319B-945A-1244-B261-F9AB471D6612}" type="presParOf" srcId="{0D6A4A81-FFA9-42C7-BBC3-BCCC51A3DCF2}" destId="{710205EB-DCCC-4001-BEF0-D46F2C95905F}"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1D0D9-70DC-4339-96C4-DD33205F87C1}">
      <dsp:nvSpPr>
        <dsp:cNvPr id="0" name=""/>
        <dsp:cNvSpPr/>
      </dsp:nvSpPr>
      <dsp:spPr>
        <a:xfrm>
          <a:off x="4100" y="741248"/>
          <a:ext cx="2386756" cy="954702"/>
        </a:xfrm>
        <a:prstGeom prst="chevron">
          <a:avLst/>
        </a:prstGeom>
        <a:solidFill>
          <a:schemeClr val="accent1">
            <a:lumMod val="5000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Interaction Diagrams</a:t>
          </a:r>
          <a:endParaRPr lang="pt-BR" sz="1500" kern="1200" dirty="0"/>
        </a:p>
      </dsp:txBody>
      <dsp:txXfrm>
        <a:off x="481451" y="741248"/>
        <a:ext cx="1432054" cy="954702"/>
      </dsp:txXfrm>
    </dsp:sp>
    <dsp:sp modelId="{A96A2D3A-6145-4A90-BBB8-4A37679C078E}">
      <dsp:nvSpPr>
        <dsp:cNvPr id="0" name=""/>
        <dsp:cNvSpPr/>
      </dsp:nvSpPr>
      <dsp:spPr>
        <a:xfrm>
          <a:off x="2152181" y="741248"/>
          <a:ext cx="2386756" cy="954702"/>
        </a:xfrm>
        <a:prstGeom prst="chevron">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smtClean="0"/>
            <a:t>Communication Diagrams</a:t>
          </a:r>
          <a:endParaRPr lang="en-US" sz="1500" kern="1200" dirty="0" smtClean="0"/>
        </a:p>
      </dsp:txBody>
      <dsp:txXfrm>
        <a:off x="2629532" y="741248"/>
        <a:ext cx="1432054" cy="954702"/>
      </dsp:txXfrm>
    </dsp:sp>
    <dsp:sp modelId="{436E74D6-8EAE-48CE-AD6B-0583097A297F}">
      <dsp:nvSpPr>
        <dsp:cNvPr id="0" name=""/>
        <dsp:cNvSpPr/>
      </dsp:nvSpPr>
      <dsp:spPr>
        <a:xfrm>
          <a:off x="4300262" y="741248"/>
          <a:ext cx="2386756" cy="954702"/>
        </a:xfrm>
        <a:prstGeom prst="chevron">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smtClean="0"/>
            <a:t>Sequence Diagrams</a:t>
          </a:r>
          <a:endParaRPr lang="en-US" sz="1500" kern="1200" dirty="0" smtClean="0"/>
        </a:p>
      </dsp:txBody>
      <dsp:txXfrm>
        <a:off x="4777613" y="741248"/>
        <a:ext cx="1432054" cy="954702"/>
      </dsp:txXfrm>
    </dsp:sp>
    <dsp:sp modelId="{710205EB-DCCC-4001-BEF0-D46F2C95905F}">
      <dsp:nvSpPr>
        <dsp:cNvPr id="0" name=""/>
        <dsp:cNvSpPr/>
      </dsp:nvSpPr>
      <dsp:spPr>
        <a:xfrm>
          <a:off x="6448343" y="741248"/>
          <a:ext cx="2386756" cy="954702"/>
        </a:xfrm>
        <a:prstGeom prst="chevron">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smtClean="0"/>
            <a:t>Visual Paradigm Demo</a:t>
          </a:r>
          <a:endParaRPr lang="en-US" sz="1500" kern="1200" dirty="0" smtClean="0"/>
        </a:p>
      </dsp:txBody>
      <dsp:txXfrm>
        <a:off x="6925694" y="741248"/>
        <a:ext cx="1432054" cy="954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1D0D9-70DC-4339-96C4-DD33205F87C1}">
      <dsp:nvSpPr>
        <dsp:cNvPr id="0" name=""/>
        <dsp:cNvSpPr/>
      </dsp:nvSpPr>
      <dsp:spPr>
        <a:xfrm>
          <a:off x="4100" y="741248"/>
          <a:ext cx="2386756" cy="954702"/>
        </a:xfrm>
        <a:prstGeom prst="chevron">
          <a:avLst/>
        </a:prstGeom>
        <a:solidFill>
          <a:schemeClr val="accent1"/>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Interaction Diagrams</a:t>
          </a:r>
          <a:endParaRPr lang="pt-BR" sz="1500" kern="1200" dirty="0"/>
        </a:p>
      </dsp:txBody>
      <dsp:txXfrm>
        <a:off x="481451" y="741248"/>
        <a:ext cx="1432054" cy="954702"/>
      </dsp:txXfrm>
    </dsp:sp>
    <dsp:sp modelId="{A96A2D3A-6145-4A90-BBB8-4A37679C078E}">
      <dsp:nvSpPr>
        <dsp:cNvPr id="0" name=""/>
        <dsp:cNvSpPr/>
      </dsp:nvSpPr>
      <dsp:spPr>
        <a:xfrm>
          <a:off x="2152181" y="741248"/>
          <a:ext cx="2386756" cy="954702"/>
        </a:xfrm>
        <a:prstGeom prst="chevron">
          <a:avLst/>
        </a:prstGeom>
        <a:solidFill>
          <a:schemeClr val="accent1">
            <a:lumMod val="5000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smtClean="0"/>
            <a:t>Communication Diagrams</a:t>
          </a:r>
          <a:endParaRPr lang="en-US" sz="1500" kern="1200" dirty="0" smtClean="0"/>
        </a:p>
      </dsp:txBody>
      <dsp:txXfrm>
        <a:off x="2629532" y="741248"/>
        <a:ext cx="1432054" cy="954702"/>
      </dsp:txXfrm>
    </dsp:sp>
    <dsp:sp modelId="{436E74D6-8EAE-48CE-AD6B-0583097A297F}">
      <dsp:nvSpPr>
        <dsp:cNvPr id="0" name=""/>
        <dsp:cNvSpPr/>
      </dsp:nvSpPr>
      <dsp:spPr>
        <a:xfrm>
          <a:off x="4300262" y="741248"/>
          <a:ext cx="2386756" cy="954702"/>
        </a:xfrm>
        <a:prstGeom prst="chevron">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smtClean="0"/>
            <a:t>Sequence Diagrams</a:t>
          </a:r>
          <a:endParaRPr lang="en-US" sz="1500" kern="1200" dirty="0" smtClean="0"/>
        </a:p>
      </dsp:txBody>
      <dsp:txXfrm>
        <a:off x="4777613" y="741248"/>
        <a:ext cx="1432054" cy="954702"/>
      </dsp:txXfrm>
    </dsp:sp>
    <dsp:sp modelId="{710205EB-DCCC-4001-BEF0-D46F2C95905F}">
      <dsp:nvSpPr>
        <dsp:cNvPr id="0" name=""/>
        <dsp:cNvSpPr/>
      </dsp:nvSpPr>
      <dsp:spPr>
        <a:xfrm>
          <a:off x="6448343" y="741248"/>
          <a:ext cx="2386756" cy="954702"/>
        </a:xfrm>
        <a:prstGeom prst="chevron">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smtClean="0"/>
            <a:t>Visual Paradigm Demo</a:t>
          </a:r>
          <a:endParaRPr lang="en-US" sz="1500" kern="1200" dirty="0" smtClean="0"/>
        </a:p>
      </dsp:txBody>
      <dsp:txXfrm>
        <a:off x="6925694" y="741248"/>
        <a:ext cx="1432054" cy="954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1D0D9-70DC-4339-96C4-DD33205F87C1}">
      <dsp:nvSpPr>
        <dsp:cNvPr id="0" name=""/>
        <dsp:cNvSpPr/>
      </dsp:nvSpPr>
      <dsp:spPr>
        <a:xfrm>
          <a:off x="4100" y="741248"/>
          <a:ext cx="2386756" cy="954702"/>
        </a:xfrm>
        <a:prstGeom prst="chevron">
          <a:avLst/>
        </a:prstGeom>
        <a:solidFill>
          <a:schemeClr val="accent1"/>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dirty="0" smtClean="0"/>
            <a:t>Interaction Diagrams</a:t>
          </a:r>
          <a:endParaRPr lang="pt-BR" sz="1500" kern="1200" dirty="0"/>
        </a:p>
      </dsp:txBody>
      <dsp:txXfrm>
        <a:off x="481451" y="741248"/>
        <a:ext cx="1432054" cy="954702"/>
      </dsp:txXfrm>
    </dsp:sp>
    <dsp:sp modelId="{A96A2D3A-6145-4A90-BBB8-4A37679C078E}">
      <dsp:nvSpPr>
        <dsp:cNvPr id="0" name=""/>
        <dsp:cNvSpPr/>
      </dsp:nvSpPr>
      <dsp:spPr>
        <a:xfrm>
          <a:off x="2152181" y="741248"/>
          <a:ext cx="2386756" cy="954702"/>
        </a:xfrm>
        <a:prstGeom prst="chevron">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smtClean="0"/>
            <a:t>Communication Diagrams</a:t>
          </a:r>
          <a:endParaRPr lang="en-US" sz="1500" kern="1200" dirty="0" smtClean="0"/>
        </a:p>
      </dsp:txBody>
      <dsp:txXfrm>
        <a:off x="2629532" y="741248"/>
        <a:ext cx="1432054" cy="954702"/>
      </dsp:txXfrm>
    </dsp:sp>
    <dsp:sp modelId="{436E74D6-8EAE-48CE-AD6B-0583097A297F}">
      <dsp:nvSpPr>
        <dsp:cNvPr id="0" name=""/>
        <dsp:cNvSpPr/>
      </dsp:nvSpPr>
      <dsp:spPr>
        <a:xfrm>
          <a:off x="4300262" y="741248"/>
          <a:ext cx="2386756" cy="954702"/>
        </a:xfrm>
        <a:prstGeom prst="chevron">
          <a:avLst/>
        </a:prstGeom>
        <a:solidFill>
          <a:schemeClr val="accent1">
            <a:lumMod val="5000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smtClean="0"/>
            <a:t>Sequence Diagrams</a:t>
          </a:r>
          <a:endParaRPr lang="en-US" sz="1500" kern="1200" dirty="0" smtClean="0"/>
        </a:p>
      </dsp:txBody>
      <dsp:txXfrm>
        <a:off x="4777613" y="741248"/>
        <a:ext cx="1432054" cy="954702"/>
      </dsp:txXfrm>
    </dsp:sp>
    <dsp:sp modelId="{710205EB-DCCC-4001-BEF0-D46F2C95905F}">
      <dsp:nvSpPr>
        <dsp:cNvPr id="0" name=""/>
        <dsp:cNvSpPr/>
      </dsp:nvSpPr>
      <dsp:spPr>
        <a:xfrm>
          <a:off x="6448343" y="741248"/>
          <a:ext cx="2386756" cy="954702"/>
        </a:xfrm>
        <a:prstGeom prst="chevron">
          <a:avLst/>
        </a:prstGeom>
        <a:solidFill>
          <a:schemeClr val="accent1">
            <a:hueOff val="0"/>
            <a:satOff val="0"/>
            <a:lumOff val="0"/>
            <a:alphaOff val="0"/>
          </a:schemeClr>
        </a:solidFill>
        <a:ln>
          <a:noFill/>
        </a:ln>
        <a:effectLst>
          <a:outerShdw blurRad="39999" dist="23000" algn="bl" rotWithShape="0">
            <a:srgbClr val="000000">
              <a:alpha val="4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008" tIns="20003" rIns="20003" bIns="20003" numCol="1" spcCol="1270" anchor="ctr" anchorCtr="0">
          <a:noAutofit/>
        </a:bodyPr>
        <a:lstStyle/>
        <a:p>
          <a:pPr lvl="0" algn="ctr" defTabSz="666750">
            <a:lnSpc>
              <a:spcPct val="90000"/>
            </a:lnSpc>
            <a:spcBef>
              <a:spcPct val="0"/>
            </a:spcBef>
            <a:spcAft>
              <a:spcPct val="35000"/>
            </a:spcAft>
          </a:pPr>
          <a:r>
            <a:rPr lang="en-US" sz="1500" kern="1200" smtClean="0"/>
            <a:t>Visual Paradigm Demo</a:t>
          </a:r>
          <a:endParaRPr lang="en-US" sz="1500" kern="1200" dirty="0" smtClean="0"/>
        </a:p>
      </dsp:txBody>
      <dsp:txXfrm>
        <a:off x="6925694" y="741248"/>
        <a:ext cx="1432054" cy="95470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0050" cy="492125"/>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pt-BR"/>
          </a:p>
        </p:txBody>
      </p:sp>
      <p:sp>
        <p:nvSpPr>
          <p:cNvPr id="3" name="Date Placeholder 2"/>
          <p:cNvSpPr>
            <a:spLocks noGrp="1"/>
          </p:cNvSpPr>
          <p:nvPr>
            <p:ph type="dt" idx="1"/>
          </p:nvPr>
        </p:nvSpPr>
        <p:spPr>
          <a:xfrm>
            <a:off x="3843338" y="0"/>
            <a:ext cx="2940050" cy="492125"/>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BF49719-6D5B-4B1E-9EEB-86D661769B98}" type="datetimeFigureOut">
              <a:rPr lang="pt-BR"/>
              <a:pPr>
                <a:defRPr/>
              </a:pPr>
              <a:t>20/04/2017</a:t>
            </a:fld>
            <a:endParaRPr lang="pt-BR"/>
          </a:p>
        </p:txBody>
      </p:sp>
      <p:sp>
        <p:nvSpPr>
          <p:cNvPr id="4" name="Slide Image Placeholder 3"/>
          <p:cNvSpPr>
            <a:spLocks noGrp="1" noRot="1" noChangeAspect="1"/>
          </p:cNvSpPr>
          <p:nvPr>
            <p:ph type="sldImg" idx="2"/>
          </p:nvPr>
        </p:nvSpPr>
        <p:spPr>
          <a:xfrm>
            <a:off x="928688" y="739775"/>
            <a:ext cx="4927600" cy="3695700"/>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Notes Placeholder 4"/>
          <p:cNvSpPr>
            <a:spLocks noGrp="1"/>
          </p:cNvSpPr>
          <p:nvPr>
            <p:ph type="body" sz="quarter" idx="3"/>
          </p:nvPr>
        </p:nvSpPr>
        <p:spPr>
          <a:xfrm>
            <a:off x="677863" y="4681538"/>
            <a:ext cx="5429250" cy="4435475"/>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pt-BR" noProof="0"/>
          </a:p>
        </p:txBody>
      </p:sp>
      <p:sp>
        <p:nvSpPr>
          <p:cNvPr id="6" name="Footer Placeholder 5"/>
          <p:cNvSpPr>
            <a:spLocks noGrp="1"/>
          </p:cNvSpPr>
          <p:nvPr>
            <p:ph type="ftr" sz="quarter" idx="4"/>
          </p:nvPr>
        </p:nvSpPr>
        <p:spPr>
          <a:xfrm>
            <a:off x="0" y="9361488"/>
            <a:ext cx="2940050" cy="49371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pt-BR"/>
          </a:p>
        </p:txBody>
      </p:sp>
      <p:sp>
        <p:nvSpPr>
          <p:cNvPr id="7" name="Slide Number Placeholder 6"/>
          <p:cNvSpPr>
            <a:spLocks noGrp="1"/>
          </p:cNvSpPr>
          <p:nvPr>
            <p:ph type="sldNum" sz="quarter" idx="5"/>
          </p:nvPr>
        </p:nvSpPr>
        <p:spPr>
          <a:xfrm>
            <a:off x="3843338" y="9361488"/>
            <a:ext cx="2940050" cy="493712"/>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43FD182-A2F1-4F14-B695-4FB34CF7991C}" type="slidenum">
              <a:rPr lang="pt-BR"/>
              <a:pPr>
                <a:defRPr/>
              </a:pPr>
              <a:t>‹#›</a:t>
            </a:fld>
            <a:endParaRPr lang="pt-BR"/>
          </a:p>
        </p:txBody>
      </p:sp>
    </p:spTree>
    <p:extLst>
      <p:ext uri="{BB962C8B-B14F-4D97-AF65-F5344CB8AC3E}">
        <p14:creationId xmlns:p14="http://schemas.microsoft.com/office/powerpoint/2010/main" val="5942967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p:spPr>
      </p:sp>
      <p:sp>
        <p:nvSpPr>
          <p:cNvPr id="15362"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36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BAF444-E583-4E07-BE3F-ACC0508835FE}" type="slidenum">
              <a:rPr lang="pt-BR"/>
              <a:pPr fontAlgn="base">
                <a:spcBef>
                  <a:spcPct val="0"/>
                </a:spcBef>
                <a:spcAft>
                  <a:spcPct val="0"/>
                </a:spcAft>
                <a:defRPr/>
              </a:pPr>
              <a:t>1</a:t>
            </a:fld>
            <a:endParaRPr lang="pt-B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p:cNvSpPr>
          <p:nvPr>
            <p:ph type="sldImg"/>
          </p:nvPr>
        </p:nvSpPr>
        <p:spPr bwMode="auto">
          <a:noFill/>
          <a:ln>
            <a:solidFill>
              <a:srgbClr val="000000"/>
            </a:solidFill>
            <a:miter lim="800000"/>
            <a:headEnd/>
            <a:tailEnd/>
          </a:ln>
        </p:spPr>
      </p:sp>
      <p:sp>
        <p:nvSpPr>
          <p:cNvPr id="604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This figure illustrates 2 methods for instantiating a customer object in memory from database.</a:t>
            </a:r>
          </a:p>
          <a:p>
            <a:pPr eaLnBrk="1" hangingPunct="1"/>
            <a:r>
              <a:rPr lang="en-US" smtClean="0"/>
              <a:t>In method (a), the controller invokes the constructor for a :Customer object and passes it the custID. The customer constructor invokes the :CustomerDA object, passing a reference to itself. The customerDA first gets the custID from the customer object. Using the custID, it then reads the database and populates all the fields in aC. The referenceto the new customer object, referred to as aC, is then passed to the controller, and it proceeds with other messages that need to be passed to the customer object.</a:t>
            </a:r>
          </a:p>
          <a:p>
            <a:pPr eaLnBrk="1" hangingPunct="1"/>
            <a:r>
              <a:rPr lang="en-US" smtClean="0"/>
              <a:t>By ignoring the DA layer, the sequence diagram is the same as original diagram. </a:t>
            </a:r>
          </a:p>
          <a:p>
            <a:pPr eaLnBrk="1" hangingPunct="1"/>
            <a:endParaRPr lang="en-US" smtClean="0"/>
          </a:p>
          <a:p>
            <a:pPr eaLnBrk="1" hangingPunct="1"/>
            <a:r>
              <a:rPr lang="en-US" smtClean="0"/>
              <a:t>In method (b), the controller sends a message to the :CustomerDA object, passing a key or some other field values. The :CustomerDA object uses the key to access the database, and then it invokes a constructor for :Customer with data for the fields sent as parameters.</a:t>
            </a:r>
            <a:endParaRPr lang="pt-BR" altLang="zh-CN" smtClean="0"/>
          </a:p>
        </p:txBody>
      </p:sp>
      <p:sp>
        <p:nvSpPr>
          <p:cNvPr id="4" name="Slide Number Placeholder 3"/>
          <p:cNvSpPr>
            <a:spLocks noGrp="1"/>
          </p:cNvSpPr>
          <p:nvPr>
            <p:ph type="sldNum" sz="quarter" idx="5"/>
          </p:nvPr>
        </p:nvSpPr>
        <p:spPr/>
        <p:txBody>
          <a:bodyPr wrap="square" numCol="1" anchorCtr="0" compatLnSpc="1">
            <a:prstTxWarp prst="textNoShape">
              <a:avLst/>
            </a:prstTxWarp>
          </a:bodyPr>
          <a:lstStyle/>
          <a:p>
            <a:pPr fontAlgn="base">
              <a:spcBef>
                <a:spcPct val="0"/>
              </a:spcBef>
              <a:spcAft>
                <a:spcPct val="0"/>
              </a:spcAft>
            </a:pPr>
            <a:fld id="{F9DEA7A2-7891-4FC9-B667-DA1F1543BB81}" type="slidenum">
              <a:rPr lang="zh-CN" altLang="pt-BR" smtClean="0"/>
              <a:pPr fontAlgn="base">
                <a:spcBef>
                  <a:spcPct val="0"/>
                </a:spcBef>
                <a:spcAft>
                  <a:spcPct val="0"/>
                </a:spcAft>
              </a:pPr>
              <a:t>51</a:t>
            </a:fld>
            <a:endParaRPr lang="pt-BR"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p:cNvSpPr>
          <p:nvPr>
            <p:ph type="sldImg"/>
          </p:nvPr>
        </p:nvSpPr>
        <p:spPr bwMode="auto">
          <a:noFill/>
          <a:ln>
            <a:solidFill>
              <a:srgbClr val="000000"/>
            </a:solidFill>
            <a:miter lim="800000"/>
            <a:headEnd/>
            <a:tailEnd/>
          </a:ln>
        </p:spPr>
      </p:sp>
      <p:sp>
        <p:nvSpPr>
          <p:cNvPr id="624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
        <p:nvSpPr>
          <p:cNvPr id="4" name="Slide Number Placeholder 3"/>
          <p:cNvSpPr>
            <a:spLocks noGrp="1"/>
          </p:cNvSpPr>
          <p:nvPr>
            <p:ph type="sldNum" sz="quarter" idx="5"/>
          </p:nvPr>
        </p:nvSpPr>
        <p:spPr/>
        <p:txBody>
          <a:bodyPr wrap="square" numCol="1" anchorCtr="0" compatLnSpc="1">
            <a:prstTxWarp prst="textNoShape">
              <a:avLst/>
            </a:prstTxWarp>
          </a:bodyPr>
          <a:lstStyle/>
          <a:p>
            <a:pPr fontAlgn="base">
              <a:spcBef>
                <a:spcPct val="0"/>
              </a:spcBef>
              <a:spcAft>
                <a:spcPct val="0"/>
              </a:spcAft>
            </a:pPr>
            <a:fld id="{C609AAE6-FEFD-4C5F-A437-019607C7B2A7}" type="slidenum">
              <a:rPr lang="zh-CN" altLang="pt-BR" smtClean="0"/>
              <a:pPr fontAlgn="base">
                <a:spcBef>
                  <a:spcPct val="0"/>
                </a:spcBef>
                <a:spcAft>
                  <a:spcPct val="0"/>
                </a:spcAft>
              </a:pPr>
              <a:t>52</a:t>
            </a:fld>
            <a:endParaRPr lang="pt-BR"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smtClean="0"/>
          </a:p>
        </p:txBody>
      </p:sp>
      <p:sp>
        <p:nvSpPr>
          <p:cNvPr id="4" name="Slide Number Placeholder 3"/>
          <p:cNvSpPr>
            <a:spLocks noGrp="1"/>
          </p:cNvSpPr>
          <p:nvPr>
            <p:ph type="sldNum" sz="quarter" idx="5"/>
          </p:nvPr>
        </p:nvSpPr>
        <p:spPr/>
        <p:txBody>
          <a:bodyPr wrap="square" numCol="1" anchorCtr="0" compatLnSpc="1">
            <a:prstTxWarp prst="textNoShape">
              <a:avLst/>
            </a:prstTxWarp>
          </a:bodyPr>
          <a:lstStyle/>
          <a:p>
            <a:pPr fontAlgn="base">
              <a:spcBef>
                <a:spcPct val="0"/>
              </a:spcBef>
              <a:spcAft>
                <a:spcPct val="0"/>
              </a:spcAft>
            </a:pPr>
            <a:fld id="{6FEA682D-4D31-4453-A938-5D8416F34A60}" type="slidenum">
              <a:rPr lang="zh-CN" altLang="pt-BR" smtClean="0"/>
              <a:pPr fontAlgn="base">
                <a:spcBef>
                  <a:spcPct val="0"/>
                </a:spcBef>
                <a:spcAft>
                  <a:spcPct val="0"/>
                </a:spcAft>
              </a:pPr>
              <a:t>55</a:t>
            </a:fld>
            <a:endParaRPr lang="pt-BR"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pPr>
              <a:defRPr/>
            </a:pPr>
            <a:fld id="{810F9E80-1D39-49DD-A001-24433570ED60}" type="slidenum">
              <a:rPr lang="pt-BR" smtClean="0"/>
              <a:pPr>
                <a:defRPr/>
              </a:pPr>
              <a:t>4</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810F9E80-1D39-49DD-A001-24433570ED60}" type="slidenum">
              <a:rPr lang="pt-BR" smtClean="0"/>
              <a:pPr>
                <a:defRPr/>
              </a:pPr>
              <a:t>5</a:t>
            </a:fld>
            <a:endParaRPr lang="pt-BR"/>
          </a:p>
        </p:txBody>
      </p:sp>
    </p:spTree>
    <p:extLst>
      <p:ext uri="{BB962C8B-B14F-4D97-AF65-F5344CB8AC3E}">
        <p14:creationId xmlns:p14="http://schemas.microsoft.com/office/powerpoint/2010/main" val="283447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810F9E80-1D39-49DD-A001-24433570ED60}" type="slidenum">
              <a:rPr lang="pt-BR" smtClean="0"/>
              <a:pPr>
                <a:defRPr/>
              </a:pPr>
              <a:t>6</a:t>
            </a:fld>
            <a:endParaRPr lang="pt-BR"/>
          </a:p>
        </p:txBody>
      </p:sp>
    </p:spTree>
    <p:extLst>
      <p:ext uri="{BB962C8B-B14F-4D97-AF65-F5344CB8AC3E}">
        <p14:creationId xmlns:p14="http://schemas.microsoft.com/office/powerpoint/2010/main" val="2834470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810F9E80-1D39-49DD-A001-24433570ED60}" type="slidenum">
              <a:rPr lang="pt-BR" smtClean="0"/>
              <a:pPr>
                <a:defRPr/>
              </a:pPr>
              <a:t>7</a:t>
            </a:fld>
            <a:endParaRPr lang="pt-BR"/>
          </a:p>
        </p:txBody>
      </p:sp>
    </p:spTree>
    <p:extLst>
      <p:ext uri="{BB962C8B-B14F-4D97-AF65-F5344CB8AC3E}">
        <p14:creationId xmlns:p14="http://schemas.microsoft.com/office/powerpoint/2010/main" val="2834470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810F9E80-1D39-49DD-A001-24433570ED60}" type="slidenum">
              <a:rPr lang="pt-BR" smtClean="0"/>
              <a:pPr>
                <a:defRPr/>
              </a:pPr>
              <a:t>8</a:t>
            </a:fld>
            <a:endParaRPr lang="pt-BR"/>
          </a:p>
        </p:txBody>
      </p:sp>
    </p:spTree>
    <p:extLst>
      <p:ext uri="{BB962C8B-B14F-4D97-AF65-F5344CB8AC3E}">
        <p14:creationId xmlns:p14="http://schemas.microsoft.com/office/powerpoint/2010/main" val="2834470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smtClean="0"/>
          </a:p>
        </p:txBody>
      </p:sp>
      <p:sp>
        <p:nvSpPr>
          <p:cNvPr id="4" name="Slide Number Placeholder 3"/>
          <p:cNvSpPr>
            <a:spLocks noGrp="1"/>
          </p:cNvSpPr>
          <p:nvPr>
            <p:ph type="sldNum" sz="quarter" idx="5"/>
          </p:nvPr>
        </p:nvSpPr>
        <p:spPr/>
        <p:txBody>
          <a:bodyPr/>
          <a:lstStyle/>
          <a:p>
            <a:pPr>
              <a:defRPr/>
            </a:pPr>
            <a:fld id="{62A4DD5D-D107-4655-B6A0-4DC36C1B9639}" type="slidenum">
              <a:rPr lang="pt-BR" smtClean="0"/>
              <a:pPr>
                <a:defRPr/>
              </a:pPr>
              <a:t>9</a:t>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TextEdit="1"/>
          </p:cNvSpPr>
          <p:nvPr>
            <p:ph type="sldImg"/>
          </p:nvPr>
        </p:nvSpPr>
        <p:spPr bwMode="auto">
          <a:noFill/>
          <a:ln>
            <a:solidFill>
              <a:srgbClr val="000000"/>
            </a:solidFill>
            <a:miter lim="800000"/>
            <a:headEnd/>
            <a:tailEnd/>
          </a:ln>
        </p:spPr>
      </p:sp>
      <p:sp>
        <p:nvSpPr>
          <p:cNvPr id="75779" name="Rectangle 3"/>
          <p:cNvSpPr>
            <a:spLocks noGrp="1"/>
          </p:cNvSpPr>
          <p:nvPr>
            <p:ph type="body" idx="1"/>
          </p:nvPr>
        </p:nvSpPr>
        <p:spPr bwMode="auto">
          <a:noFill/>
        </p:spPr>
        <p:txBody>
          <a:bodyPr wrap="square" numCol="1" anchor="t" anchorCtr="0" compatLnSpc="1">
            <a:prstTxWarp prst="textNoShape">
              <a:avLst/>
            </a:prstTxWarp>
          </a:bodyPr>
          <a:lstStyle/>
          <a:p>
            <a:r>
              <a:rPr lang="en-US" altLang="zh-CN" smtClean="0"/>
              <a:t>Multi-layer/multi-tier architecture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This figure illustrates 2 methods for instantiating a customer object in memory from database.</a:t>
            </a:r>
          </a:p>
          <a:p>
            <a:pPr eaLnBrk="1" hangingPunct="1"/>
            <a:r>
              <a:rPr lang="en-US" smtClean="0"/>
              <a:t>In method (a), the controller invokes the constructor for a :Customer object and passes it the custID. The customer constructor invokes the :CustomerDA object, passing a reference to itself. The customerDA first gets the custID from the customer object. Using the custID, it then reads the database and populates all the fields in aC. The referenceto the new customer object, referred to as aC, is then passed to the controller, and it proceeds with other messages that need to be passed to the customer object.</a:t>
            </a:r>
          </a:p>
          <a:p>
            <a:pPr eaLnBrk="1" hangingPunct="1"/>
            <a:r>
              <a:rPr lang="en-US" smtClean="0"/>
              <a:t>By ignoring the DA layer, the sequence diagram is the same as original diagram. </a:t>
            </a:r>
          </a:p>
          <a:p>
            <a:pPr eaLnBrk="1" hangingPunct="1"/>
            <a:endParaRPr lang="en-US" smtClean="0"/>
          </a:p>
          <a:p>
            <a:pPr eaLnBrk="1" hangingPunct="1"/>
            <a:r>
              <a:rPr lang="en-US" smtClean="0"/>
              <a:t>In method (b), the controller sends a message to the :CustomerDA object, passing a key or some other field values. The :CustomerDA object uses the key to access the database, and then it invokes a constructor for :Customer with data for the fields sent as parameters.</a:t>
            </a:r>
            <a:endParaRPr lang="pt-BR" altLang="zh-CN" smtClean="0"/>
          </a:p>
        </p:txBody>
      </p:sp>
      <p:sp>
        <p:nvSpPr>
          <p:cNvPr id="4" name="Slide Number Placeholder 3"/>
          <p:cNvSpPr>
            <a:spLocks noGrp="1"/>
          </p:cNvSpPr>
          <p:nvPr>
            <p:ph type="sldNum" sz="quarter" idx="5"/>
          </p:nvPr>
        </p:nvSpPr>
        <p:spPr/>
        <p:txBody>
          <a:bodyPr wrap="square" numCol="1" anchorCtr="0" compatLnSpc="1">
            <a:prstTxWarp prst="textNoShape">
              <a:avLst/>
            </a:prstTxWarp>
          </a:bodyPr>
          <a:lstStyle/>
          <a:p>
            <a:pPr fontAlgn="base">
              <a:spcBef>
                <a:spcPct val="0"/>
              </a:spcBef>
              <a:spcAft>
                <a:spcPct val="0"/>
              </a:spcAft>
            </a:pPr>
            <a:fld id="{ECEFA4A5-2A18-45AA-B8F7-5D376C059740}" type="slidenum">
              <a:rPr lang="zh-CN" altLang="pt-BR" smtClean="0"/>
              <a:pPr fontAlgn="base">
                <a:spcBef>
                  <a:spcPct val="0"/>
                </a:spcBef>
                <a:spcAft>
                  <a:spcPct val="0"/>
                </a:spcAft>
              </a:pPr>
              <a:t>50</a:t>
            </a:fld>
            <a:endParaRPr lang="pt-BR"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B85DD94D-C6B6-490D-98BA-EB3A82B9BB4F}" type="datetime1">
              <a:rPr lang="pt-BR" smtClean="0"/>
              <a:pPr>
                <a:defRPr/>
              </a:pPr>
              <a:t>20/04/2017</a:t>
            </a:fld>
            <a:endParaRPr lang="pt-BR"/>
          </a:p>
        </p:txBody>
      </p:sp>
      <p:sp>
        <p:nvSpPr>
          <p:cNvPr id="5" name="Footer Placeholder 4"/>
          <p:cNvSpPr>
            <a:spLocks noGrp="1"/>
          </p:cNvSpPr>
          <p:nvPr>
            <p:ph type="ftr" sz="quarter" idx="11"/>
          </p:nvPr>
        </p:nvSpPr>
        <p:spPr/>
        <p:txBody>
          <a:bodyPr/>
          <a:lstStyle/>
          <a:p>
            <a:pPr>
              <a:defRPr/>
            </a:pPr>
            <a:r>
              <a:rPr lang="pt-BR" smtClean="0"/>
              <a:t>IS2102 Requirements Analysis and Design</a:t>
            </a:r>
            <a:endParaRPr lang="pt-B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367CD514-C6F9-4521-AF89-F89A399B84E7}" type="slidenum">
              <a:rPr lang="pt-BR" smtClean="0"/>
              <a:pPr>
                <a:defRPr/>
              </a:pPr>
              <a:t>‹#›</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736B2991-C035-4AEC-AECD-86B4C6EC657F}" type="datetime1">
              <a:rPr lang="pt-BR" smtClean="0"/>
              <a:pPr>
                <a:defRPr/>
              </a:pPr>
              <a:t>20/04/2017</a:t>
            </a:fld>
            <a:endParaRPr lang="pt-BR"/>
          </a:p>
        </p:txBody>
      </p:sp>
      <p:sp>
        <p:nvSpPr>
          <p:cNvPr id="5" name="Footer Placeholder 4"/>
          <p:cNvSpPr>
            <a:spLocks noGrp="1"/>
          </p:cNvSpPr>
          <p:nvPr>
            <p:ph type="ftr" sz="quarter" idx="11"/>
          </p:nvPr>
        </p:nvSpPr>
        <p:spPr/>
        <p:txBody>
          <a:bodyPr/>
          <a:lstStyle/>
          <a:p>
            <a:pPr>
              <a:defRPr/>
            </a:pPr>
            <a:r>
              <a:rPr lang="pt-BR" smtClean="0"/>
              <a:t>IS2102 Requirements Analysis and Design</a:t>
            </a:r>
            <a:endParaRPr lang="pt-BR"/>
          </a:p>
        </p:txBody>
      </p:sp>
      <p:sp>
        <p:nvSpPr>
          <p:cNvPr id="6" name="Slide Number Placeholder 5"/>
          <p:cNvSpPr>
            <a:spLocks noGrp="1"/>
          </p:cNvSpPr>
          <p:nvPr>
            <p:ph type="sldNum" sz="quarter" idx="12"/>
          </p:nvPr>
        </p:nvSpPr>
        <p:spPr/>
        <p:txBody>
          <a:bodyPr/>
          <a:lstStyle/>
          <a:p>
            <a:pPr>
              <a:defRPr/>
            </a:pPr>
            <a:fld id="{4B781FD2-719E-4122-A7D0-FD7C075776D6}" type="slidenum">
              <a:rPr lang="pt-BR" smtClean="0"/>
              <a:pPr>
                <a:defRPr/>
              </a:pPr>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67F8A187-2D51-471E-B0B1-63265B1F8D24}" type="datetime1">
              <a:rPr lang="pt-BR" smtClean="0"/>
              <a:pPr>
                <a:defRPr/>
              </a:pPr>
              <a:t>20/04/2017</a:t>
            </a:fld>
            <a:endParaRPr lang="pt-BR"/>
          </a:p>
        </p:txBody>
      </p:sp>
      <p:sp>
        <p:nvSpPr>
          <p:cNvPr id="5" name="Footer Placeholder 4"/>
          <p:cNvSpPr>
            <a:spLocks noGrp="1"/>
          </p:cNvSpPr>
          <p:nvPr>
            <p:ph type="ftr" sz="quarter" idx="11"/>
          </p:nvPr>
        </p:nvSpPr>
        <p:spPr/>
        <p:txBody>
          <a:bodyPr/>
          <a:lstStyle/>
          <a:p>
            <a:pPr>
              <a:defRPr/>
            </a:pPr>
            <a:r>
              <a:rPr lang="pt-BR" smtClean="0"/>
              <a:t>IS2102 Requirements Analysis and Design</a:t>
            </a:r>
            <a:endParaRPr lang="pt-BR"/>
          </a:p>
        </p:txBody>
      </p:sp>
      <p:sp>
        <p:nvSpPr>
          <p:cNvPr id="6" name="Slide Number Placeholder 5"/>
          <p:cNvSpPr>
            <a:spLocks noGrp="1"/>
          </p:cNvSpPr>
          <p:nvPr>
            <p:ph type="sldNum" sz="quarter" idx="12"/>
          </p:nvPr>
        </p:nvSpPr>
        <p:spPr/>
        <p:txBody>
          <a:bodyPr/>
          <a:lstStyle/>
          <a:p>
            <a:pPr>
              <a:defRPr/>
            </a:pPr>
            <a:fld id="{702BC937-EE03-4B00-896B-515A83DD5B68}" type="slidenum">
              <a:rPr lang="pt-BR" smtClean="0"/>
              <a:pPr>
                <a:defRPr/>
              </a:pPr>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DCA0638E-735A-40B6-8F45-20F1E712A61E}" type="datetime1">
              <a:rPr lang="pt-BR" smtClean="0"/>
              <a:pPr>
                <a:defRPr/>
              </a:pPr>
              <a:t>20/04/2017</a:t>
            </a:fld>
            <a:endParaRPr lang="pt-BR"/>
          </a:p>
        </p:txBody>
      </p:sp>
      <p:sp>
        <p:nvSpPr>
          <p:cNvPr id="5" name="Footer Placeholder 4"/>
          <p:cNvSpPr>
            <a:spLocks noGrp="1"/>
          </p:cNvSpPr>
          <p:nvPr>
            <p:ph type="ftr" sz="quarter" idx="11"/>
          </p:nvPr>
        </p:nvSpPr>
        <p:spPr/>
        <p:txBody>
          <a:bodyPr/>
          <a:lstStyle/>
          <a:p>
            <a:pPr>
              <a:defRPr/>
            </a:pPr>
            <a:r>
              <a:rPr lang="pt-BR" smtClean="0"/>
              <a:t>IS2102 Requirements Analysis and Design</a:t>
            </a:r>
            <a:endParaRPr lang="pt-BR"/>
          </a:p>
        </p:txBody>
      </p:sp>
      <p:sp>
        <p:nvSpPr>
          <p:cNvPr id="6" name="Slide Number Placeholder 5"/>
          <p:cNvSpPr>
            <a:spLocks noGrp="1"/>
          </p:cNvSpPr>
          <p:nvPr>
            <p:ph type="sldNum" sz="quarter" idx="12"/>
          </p:nvPr>
        </p:nvSpPr>
        <p:spPr/>
        <p:txBody>
          <a:bodyPr/>
          <a:lstStyle/>
          <a:p>
            <a:pPr>
              <a:defRPr/>
            </a:pPr>
            <a:fld id="{E417B63F-A405-4054-BCEA-673D1C085A6E}" type="slidenum">
              <a:rPr lang="pt-BR" smtClean="0"/>
              <a:pPr>
                <a:defRPr/>
              </a:pPr>
              <a:t>‹#›</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pPr>
              <a:defRPr/>
            </a:pPr>
            <a:fld id="{9B0312BA-85C8-4269-AA99-B40DFB9A14AC}" type="datetime1">
              <a:rPr lang="pt-BR" smtClean="0"/>
              <a:pPr>
                <a:defRPr/>
              </a:pPr>
              <a:t>20/04/2017</a:t>
            </a:fld>
            <a:endParaRPr lang="pt-BR"/>
          </a:p>
        </p:txBody>
      </p:sp>
      <p:sp>
        <p:nvSpPr>
          <p:cNvPr id="8" name="Slide Number Placeholder 7"/>
          <p:cNvSpPr>
            <a:spLocks noGrp="1"/>
          </p:cNvSpPr>
          <p:nvPr>
            <p:ph type="sldNum" sz="quarter" idx="11"/>
          </p:nvPr>
        </p:nvSpPr>
        <p:spPr/>
        <p:txBody>
          <a:bodyPr/>
          <a:lstStyle/>
          <a:p>
            <a:pPr>
              <a:defRPr/>
            </a:pPr>
            <a:fld id="{2E72ED0E-FD94-4B3F-901A-ED08E25A3856}" type="slidenum">
              <a:rPr lang="pt-BR" smtClean="0"/>
              <a:pPr>
                <a:defRPr/>
              </a:pPr>
              <a:t>‹#›</a:t>
            </a:fld>
            <a:endParaRPr lang="pt-BR"/>
          </a:p>
        </p:txBody>
      </p:sp>
      <p:sp>
        <p:nvSpPr>
          <p:cNvPr id="9" name="Footer Placeholder 8"/>
          <p:cNvSpPr>
            <a:spLocks noGrp="1"/>
          </p:cNvSpPr>
          <p:nvPr>
            <p:ph type="ftr" sz="quarter" idx="12"/>
          </p:nvPr>
        </p:nvSpPr>
        <p:spPr/>
        <p:txBody>
          <a:bodyPr/>
          <a:lstStyle/>
          <a:p>
            <a:pPr>
              <a:defRPr/>
            </a:pPr>
            <a:r>
              <a:rPr lang="pt-BR" smtClean="0"/>
              <a:t>IS2102 Requirements Analysis and Design</a:t>
            </a:r>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B24276B5-CDA7-491D-8190-871B01696A66}" type="datetime1">
              <a:rPr lang="pt-BR" smtClean="0"/>
              <a:pPr>
                <a:defRPr/>
              </a:pPr>
              <a:t>20/04/2017</a:t>
            </a:fld>
            <a:endParaRPr lang="pt-BR"/>
          </a:p>
        </p:txBody>
      </p:sp>
      <p:sp>
        <p:nvSpPr>
          <p:cNvPr id="6" name="Footer Placeholder 5"/>
          <p:cNvSpPr>
            <a:spLocks noGrp="1"/>
          </p:cNvSpPr>
          <p:nvPr>
            <p:ph type="ftr" sz="quarter" idx="11"/>
          </p:nvPr>
        </p:nvSpPr>
        <p:spPr/>
        <p:txBody>
          <a:bodyPr/>
          <a:lstStyle/>
          <a:p>
            <a:pPr>
              <a:defRPr/>
            </a:pPr>
            <a:r>
              <a:rPr lang="pt-BR" smtClean="0"/>
              <a:t>IS2102 Requirements Analysis and Design</a:t>
            </a:r>
            <a:endParaRPr lang="pt-BR"/>
          </a:p>
        </p:txBody>
      </p:sp>
      <p:sp>
        <p:nvSpPr>
          <p:cNvPr id="7" name="Slide Number Placeholder 6"/>
          <p:cNvSpPr>
            <a:spLocks noGrp="1"/>
          </p:cNvSpPr>
          <p:nvPr>
            <p:ph type="sldNum" sz="quarter" idx="12"/>
          </p:nvPr>
        </p:nvSpPr>
        <p:spPr/>
        <p:txBody>
          <a:bodyPr/>
          <a:lstStyle/>
          <a:p>
            <a:pPr>
              <a:defRPr/>
            </a:pPr>
            <a:fld id="{91589F81-48C5-4842-8DF2-D5C0952916BA}" type="slidenum">
              <a:rPr lang="pt-BR" smtClean="0"/>
              <a:pPr>
                <a:defRPr/>
              </a:pPr>
              <a:t>‹#›</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AF9155C9-AEC8-4A33-AF23-63CF0BE60868}" type="datetime1">
              <a:rPr lang="pt-BR" smtClean="0"/>
              <a:pPr>
                <a:defRPr/>
              </a:pPr>
              <a:t>20/04/2017</a:t>
            </a:fld>
            <a:endParaRPr lang="pt-BR"/>
          </a:p>
        </p:txBody>
      </p:sp>
      <p:sp>
        <p:nvSpPr>
          <p:cNvPr id="8" name="Footer Placeholder 7"/>
          <p:cNvSpPr>
            <a:spLocks noGrp="1"/>
          </p:cNvSpPr>
          <p:nvPr>
            <p:ph type="ftr" sz="quarter" idx="11"/>
          </p:nvPr>
        </p:nvSpPr>
        <p:spPr/>
        <p:txBody>
          <a:bodyPr/>
          <a:lstStyle/>
          <a:p>
            <a:pPr>
              <a:defRPr/>
            </a:pPr>
            <a:r>
              <a:rPr lang="pt-BR" smtClean="0"/>
              <a:t>IS2102 Requirements Analysis and Design</a:t>
            </a:r>
            <a:endParaRPr lang="pt-BR"/>
          </a:p>
        </p:txBody>
      </p:sp>
      <p:sp>
        <p:nvSpPr>
          <p:cNvPr id="9" name="Slide Number Placeholder 8"/>
          <p:cNvSpPr>
            <a:spLocks noGrp="1"/>
          </p:cNvSpPr>
          <p:nvPr>
            <p:ph type="sldNum" sz="quarter" idx="12"/>
          </p:nvPr>
        </p:nvSpPr>
        <p:spPr/>
        <p:txBody>
          <a:bodyPr/>
          <a:lstStyle/>
          <a:p>
            <a:pPr>
              <a:defRPr/>
            </a:pPr>
            <a:fld id="{FA5FA40E-2F35-4736-A69B-6983A81CF942}" type="slidenum">
              <a:rPr lang="pt-BR" smtClean="0"/>
              <a:pPr>
                <a:defRPr/>
              </a:pPr>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E0E1B625-B137-4018-8E0C-5F283B794A33}" type="datetime1">
              <a:rPr lang="pt-BR" smtClean="0"/>
              <a:pPr>
                <a:defRPr/>
              </a:pPr>
              <a:t>20/04/2017</a:t>
            </a:fld>
            <a:endParaRPr lang="pt-BR"/>
          </a:p>
        </p:txBody>
      </p:sp>
      <p:sp>
        <p:nvSpPr>
          <p:cNvPr id="4" name="Footer Placeholder 3"/>
          <p:cNvSpPr>
            <a:spLocks noGrp="1"/>
          </p:cNvSpPr>
          <p:nvPr>
            <p:ph type="ftr" sz="quarter" idx="11"/>
          </p:nvPr>
        </p:nvSpPr>
        <p:spPr/>
        <p:txBody>
          <a:bodyPr/>
          <a:lstStyle/>
          <a:p>
            <a:pPr>
              <a:defRPr/>
            </a:pPr>
            <a:r>
              <a:rPr lang="pt-BR" smtClean="0"/>
              <a:t>IS2102 Requirements Analysis and Design</a:t>
            </a:r>
            <a:endParaRPr lang="pt-BR"/>
          </a:p>
        </p:txBody>
      </p:sp>
      <p:sp>
        <p:nvSpPr>
          <p:cNvPr id="5" name="Slide Number Placeholder 4"/>
          <p:cNvSpPr>
            <a:spLocks noGrp="1"/>
          </p:cNvSpPr>
          <p:nvPr>
            <p:ph type="sldNum" sz="quarter" idx="12"/>
          </p:nvPr>
        </p:nvSpPr>
        <p:spPr/>
        <p:txBody>
          <a:bodyPr/>
          <a:lstStyle/>
          <a:p>
            <a:pPr>
              <a:defRPr/>
            </a:pPr>
            <a:fld id="{9ED009DE-8A93-4D13-8B53-10C9E57CE5EA}" type="slidenum">
              <a:rPr lang="pt-BR" smtClean="0"/>
              <a:pPr>
                <a:defRPr/>
              </a:pPr>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6847735-E196-4C0D-B6B6-20E6013C9F31}" type="datetime1">
              <a:rPr lang="pt-BR" smtClean="0"/>
              <a:pPr>
                <a:defRPr/>
              </a:pPr>
              <a:t>20/04/2017</a:t>
            </a:fld>
            <a:endParaRPr lang="pt-BR"/>
          </a:p>
        </p:txBody>
      </p:sp>
      <p:sp>
        <p:nvSpPr>
          <p:cNvPr id="3" name="Footer Placeholder 2"/>
          <p:cNvSpPr>
            <a:spLocks noGrp="1"/>
          </p:cNvSpPr>
          <p:nvPr>
            <p:ph type="ftr" sz="quarter" idx="11"/>
          </p:nvPr>
        </p:nvSpPr>
        <p:spPr/>
        <p:txBody>
          <a:bodyPr/>
          <a:lstStyle/>
          <a:p>
            <a:pPr>
              <a:defRPr/>
            </a:pPr>
            <a:r>
              <a:rPr lang="pt-BR" smtClean="0"/>
              <a:t>IS2102 Requirements Analysis and Design</a:t>
            </a:r>
            <a:endParaRPr lang="pt-BR"/>
          </a:p>
        </p:txBody>
      </p:sp>
      <p:sp>
        <p:nvSpPr>
          <p:cNvPr id="4" name="Slide Number Placeholder 3"/>
          <p:cNvSpPr>
            <a:spLocks noGrp="1"/>
          </p:cNvSpPr>
          <p:nvPr>
            <p:ph type="sldNum" sz="quarter" idx="12"/>
          </p:nvPr>
        </p:nvSpPr>
        <p:spPr/>
        <p:txBody>
          <a:bodyPr/>
          <a:lstStyle/>
          <a:p>
            <a:pPr>
              <a:defRPr/>
            </a:pPr>
            <a:fld id="{017C8A36-BE1A-4676-9CFA-BFC5CAC20933}" type="slidenum">
              <a:rPr lang="pt-BR" smtClean="0"/>
              <a:pPr>
                <a:defRPr/>
              </a:pPr>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01A250D0-62FE-422D-BC94-9CE0EC5DD9ED}" type="datetime1">
              <a:rPr lang="pt-BR" smtClean="0"/>
              <a:pPr>
                <a:defRPr/>
              </a:pPr>
              <a:t>20/04/2017</a:t>
            </a:fld>
            <a:endParaRPr lang="pt-BR"/>
          </a:p>
        </p:txBody>
      </p:sp>
      <p:sp>
        <p:nvSpPr>
          <p:cNvPr id="6" name="Footer Placeholder 5"/>
          <p:cNvSpPr>
            <a:spLocks noGrp="1"/>
          </p:cNvSpPr>
          <p:nvPr>
            <p:ph type="ftr" sz="quarter" idx="11"/>
          </p:nvPr>
        </p:nvSpPr>
        <p:spPr/>
        <p:txBody>
          <a:bodyPr/>
          <a:lstStyle/>
          <a:p>
            <a:pPr>
              <a:defRPr/>
            </a:pPr>
            <a:r>
              <a:rPr lang="pt-BR" smtClean="0"/>
              <a:t>IS2102 Requirements Analysis and Design</a:t>
            </a:r>
            <a:endParaRPr lang="pt-BR"/>
          </a:p>
        </p:txBody>
      </p:sp>
      <p:sp>
        <p:nvSpPr>
          <p:cNvPr id="7" name="Slide Number Placeholder 6"/>
          <p:cNvSpPr>
            <a:spLocks noGrp="1"/>
          </p:cNvSpPr>
          <p:nvPr>
            <p:ph type="sldNum" sz="quarter" idx="12"/>
          </p:nvPr>
        </p:nvSpPr>
        <p:spPr/>
        <p:txBody>
          <a:bodyPr/>
          <a:lstStyle/>
          <a:p>
            <a:pPr>
              <a:defRPr/>
            </a:pPr>
            <a:fld id="{D8E26A45-4284-4A86-9C60-CD77004923AD}" type="slidenum">
              <a:rPr lang="pt-BR" smtClean="0"/>
              <a:pPr>
                <a:defRPr/>
              </a:pPr>
              <a:t>‹#›</a:t>
            </a:fld>
            <a:endParaRPr lang="pt-BR"/>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9D27B3B-C4AF-4C0C-8FC0-04ABB2F5D0A2}" type="datetime1">
              <a:rPr lang="pt-BR" smtClean="0"/>
              <a:pPr>
                <a:defRPr/>
              </a:pPr>
              <a:t>20/04/2017</a:t>
            </a:fld>
            <a:endParaRPr lang="pt-BR"/>
          </a:p>
        </p:txBody>
      </p:sp>
      <p:sp>
        <p:nvSpPr>
          <p:cNvPr id="6" name="Footer Placeholder 5"/>
          <p:cNvSpPr>
            <a:spLocks noGrp="1"/>
          </p:cNvSpPr>
          <p:nvPr>
            <p:ph type="ftr" sz="quarter" idx="11"/>
          </p:nvPr>
        </p:nvSpPr>
        <p:spPr/>
        <p:txBody>
          <a:bodyPr/>
          <a:lstStyle/>
          <a:p>
            <a:pPr>
              <a:defRPr/>
            </a:pPr>
            <a:r>
              <a:rPr lang="pt-BR" smtClean="0"/>
              <a:t>IS2102 Requirements Analysis and Design</a:t>
            </a:r>
            <a:endParaRPr lang="pt-BR"/>
          </a:p>
        </p:txBody>
      </p:sp>
      <p:sp>
        <p:nvSpPr>
          <p:cNvPr id="7" name="Slide Number Placeholder 6"/>
          <p:cNvSpPr>
            <a:spLocks noGrp="1"/>
          </p:cNvSpPr>
          <p:nvPr>
            <p:ph type="sldNum" sz="quarter" idx="12"/>
          </p:nvPr>
        </p:nvSpPr>
        <p:spPr/>
        <p:txBody>
          <a:bodyPr/>
          <a:lstStyle>
            <a:lvl1pPr>
              <a:defRPr>
                <a:solidFill>
                  <a:schemeClr val="tx1"/>
                </a:solidFill>
              </a:defRPr>
            </a:lvl1pPr>
          </a:lstStyle>
          <a:p>
            <a:pPr>
              <a:defRPr/>
            </a:pPr>
            <a:fld id="{573751D5-0BF3-41B1-ACD2-F7CEA3BFA600}" type="slidenum">
              <a:rPr lang="pt-BR" smtClean="0"/>
              <a:pPr>
                <a:defRPr/>
              </a:pPr>
              <a:t>‹#›</a:t>
            </a:fld>
            <a:endParaRPr lang="pt-B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pPr>
              <a:defRPr/>
            </a:pPr>
            <a:fld id="{BFF7D193-56A0-4AD8-B601-A3490CF638F6}" type="datetime1">
              <a:rPr lang="pt-BR" smtClean="0"/>
              <a:pPr>
                <a:defRPr/>
              </a:pPr>
              <a:t>20/04/2017</a:t>
            </a:fld>
            <a:endParaRPr lang="pt-B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pPr>
              <a:defRPr/>
            </a:pPr>
            <a:r>
              <a:rPr lang="pt-BR" smtClean="0"/>
              <a:t>IS2102 Requirements Analysis and Design</a:t>
            </a:r>
            <a:endParaRPr lang="pt-BR"/>
          </a:p>
        </p:txBody>
      </p:sp>
      <p:sp>
        <p:nvSpPr>
          <p:cNvPr id="6" name="Slide Number Placeholder 5"/>
          <p:cNvSpPr>
            <a:spLocks noGrp="1"/>
          </p:cNvSpPr>
          <p:nvPr>
            <p:ph type="sldNum" sz="quarter" idx="4"/>
          </p:nvPr>
        </p:nvSpPr>
        <p:spPr>
          <a:xfrm>
            <a:off x="7696200" y="6324600"/>
            <a:ext cx="1315721" cy="365125"/>
          </a:xfrm>
          <a:prstGeom prst="rect">
            <a:avLst/>
          </a:prstGeom>
        </p:spPr>
        <p:txBody>
          <a:bodyPr vert="horz" lIns="91440" tIns="45720" rIns="91440" bIns="45720" rtlCol="0" anchor="ctr"/>
          <a:lstStyle>
            <a:lvl1pPr algn="r">
              <a:defRPr sz="2400" b="1">
                <a:solidFill>
                  <a:schemeClr val="tx2"/>
                </a:solidFill>
              </a:defRPr>
            </a:lvl1pPr>
          </a:lstStyle>
          <a:p>
            <a:pPr>
              <a:defRPr/>
            </a:pPr>
            <a:fld id="{E3AB0AF4-BED2-491B-AF3D-95985C69ABA5}" type="slidenum">
              <a:rPr lang="pt-BR" smtClean="0"/>
              <a:pPr>
                <a:defRPr/>
              </a:pPr>
              <a:t>‹#›</a:t>
            </a:fld>
            <a:endParaRPr lang="pt-B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sz="7200" dirty="0" smtClean="0"/>
              <a:t>Lecture9</a:t>
            </a:r>
            <a:br>
              <a:rPr lang="en-US" sz="7200" dirty="0" smtClean="0"/>
            </a:br>
            <a:r>
              <a:rPr lang="en-US" sz="7200" dirty="0" smtClean="0"/>
              <a:t>Design Discipline III</a:t>
            </a:r>
            <a:endParaRPr lang="pt-BR" sz="7200" dirty="0"/>
          </a:p>
        </p:txBody>
      </p:sp>
      <p:sp>
        <p:nvSpPr>
          <p:cNvPr id="3" name="Subtitle 2"/>
          <p:cNvSpPr>
            <a:spLocks noGrp="1"/>
          </p:cNvSpPr>
          <p:nvPr>
            <p:ph type="subTitle" idx="1"/>
          </p:nvPr>
        </p:nvSpPr>
        <p:spPr>
          <a:xfrm>
            <a:off x="457200" y="4800600"/>
            <a:ext cx="7239000" cy="914400"/>
          </a:xfrm>
        </p:spPr>
        <p:txBody>
          <a:bodyPr>
            <a:normAutofit fontScale="85000" lnSpcReduction="10000"/>
          </a:bodyPr>
          <a:lstStyle/>
          <a:p>
            <a:r>
              <a:rPr lang="en-US" b="1" dirty="0">
                <a:effectLst>
                  <a:outerShdw blurRad="31750" dist="25400" dir="5400000" algn="tl" rotWithShape="0">
                    <a:srgbClr val="000000">
                      <a:alpha val="25000"/>
                    </a:srgbClr>
                  </a:outerShdw>
                </a:effectLst>
              </a:rPr>
              <a:t>Reading: Main text, Chp8&amp;10; Sup text, </a:t>
            </a:r>
            <a:r>
              <a:rPr lang="en-US" b="1" dirty="0" err="1">
                <a:effectLst>
                  <a:outerShdw blurRad="31750" dist="25400" dir="5400000" algn="tl" rotWithShape="0">
                    <a:srgbClr val="000000">
                      <a:alpha val="25000"/>
                    </a:srgbClr>
                  </a:outerShdw>
                </a:effectLst>
              </a:rPr>
              <a:t>Chp</a:t>
            </a:r>
            <a:r>
              <a:rPr lang="en-US" b="1" dirty="0">
                <a:effectLst>
                  <a:outerShdw blurRad="31750" dist="25400" dir="5400000" algn="tl" rotWithShape="0">
                    <a:srgbClr val="000000">
                      <a:alpha val="25000"/>
                    </a:srgbClr>
                  </a:outerShdw>
                </a:effectLst>
              </a:rPr>
              <a:t> 11</a:t>
            </a:r>
            <a:endParaRPr lang="pt-BR" b="1" dirty="0">
              <a:effectLst>
                <a:outerShdw blurRad="31750" dist="25400" dir="5400000" algn="tl" rotWithShape="0">
                  <a:srgbClr val="000000">
                    <a:alpha val="25000"/>
                  </a:srgbClr>
                </a:outerShdw>
              </a:effectLst>
            </a:endParaRPr>
          </a:p>
          <a:p>
            <a:r>
              <a:rPr lang="en-US" dirty="0" err="1" smtClean="0"/>
              <a:t>Lek</a:t>
            </a:r>
            <a:r>
              <a:rPr lang="en-US" dirty="0" smtClean="0"/>
              <a:t> Hsiang </a:t>
            </a:r>
            <a:r>
              <a:rPr lang="en-US" dirty="0" err="1" smtClean="0"/>
              <a:t>Hui</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382000" cy="1371600"/>
          </a:xfrm>
        </p:spPr>
        <p:txBody>
          <a:bodyPr>
            <a:normAutofit/>
          </a:bodyPr>
          <a:lstStyle/>
          <a:p>
            <a:pPr eaLnBrk="1" hangingPunct="1">
              <a:defRPr/>
            </a:pPr>
            <a:r>
              <a:rPr lang="en-US" dirty="0" smtClean="0"/>
              <a:t>Communication Diagrams and Sequence Diagram</a:t>
            </a:r>
            <a:endParaRPr lang="zh-CN" dirty="0"/>
          </a:p>
        </p:txBody>
      </p:sp>
      <p:pic>
        <p:nvPicPr>
          <p:cNvPr id="19460" name="Picture 2"/>
          <p:cNvPicPr>
            <a:picLocks noGrp="1" noChangeAspect="1" noChangeArrowheads="1"/>
          </p:cNvPicPr>
          <p:nvPr>
            <p:ph idx="1"/>
          </p:nvPr>
        </p:nvPicPr>
        <p:blipFill>
          <a:blip r:embed="rId2" cstate="print"/>
          <a:srcRect/>
          <a:stretch>
            <a:fillRect/>
          </a:stretch>
        </p:blipFill>
        <p:spPr>
          <a:xfrm>
            <a:off x="228600" y="4267200"/>
            <a:ext cx="4933950" cy="2209800"/>
          </a:xfrm>
        </p:spPr>
      </p:pic>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6" name="Slide Number Placeholder 5"/>
          <p:cNvSpPr>
            <a:spLocks noGrp="1"/>
          </p:cNvSpPr>
          <p:nvPr>
            <p:ph type="sldNum" sz="quarter" idx="12"/>
          </p:nvPr>
        </p:nvSpPr>
        <p:spPr/>
        <p:txBody>
          <a:bodyPr/>
          <a:lstStyle/>
          <a:p>
            <a:pPr>
              <a:defRPr/>
            </a:pPr>
            <a:fld id="{CEA5EDF7-1251-4D25-AAC9-E7EF95DD88AC}" type="slidenum">
              <a:rPr lang="pt-BR" smtClean="0"/>
              <a:pPr>
                <a:defRPr/>
              </a:pPr>
              <a:t>10</a:t>
            </a:fld>
            <a:endParaRPr lang="pt-BR"/>
          </a:p>
        </p:txBody>
      </p:sp>
      <p:pic>
        <p:nvPicPr>
          <p:cNvPr id="10" name="Picture 4" descr="Fig"/>
          <p:cNvPicPr>
            <a:picLocks noChangeAspect="1" noChangeArrowheads="1"/>
          </p:cNvPicPr>
          <p:nvPr/>
        </p:nvPicPr>
        <p:blipFill>
          <a:blip r:embed="rId3" cstate="print">
            <a:lum bright="-10000" contrast="40000"/>
          </a:blip>
          <a:srcRect/>
          <a:stretch>
            <a:fillRect/>
          </a:stretch>
        </p:blipFill>
        <p:spPr bwMode="auto">
          <a:xfrm>
            <a:off x="4648200" y="1524000"/>
            <a:ext cx="4267200" cy="3450539"/>
          </a:xfrm>
          <a:prstGeom prst="rect">
            <a:avLst/>
          </a:prstGeom>
          <a:ln>
            <a:noFill/>
          </a:ln>
          <a:effectLst>
            <a:softEdge rad="112500"/>
          </a:effectLst>
        </p:spPr>
      </p:pic>
      <p:sp>
        <p:nvSpPr>
          <p:cNvPr id="11" name="Explosion 1 10"/>
          <p:cNvSpPr/>
          <p:nvPr/>
        </p:nvSpPr>
        <p:spPr>
          <a:xfrm>
            <a:off x="0" y="3048000"/>
            <a:ext cx="3200400" cy="1524000"/>
          </a:xfrm>
          <a:prstGeom prst="irregularSeal1">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t>Communication Diagram</a:t>
            </a:r>
            <a:endParaRPr lang="pt-BR" sz="1600" dirty="0"/>
          </a:p>
        </p:txBody>
      </p:sp>
      <p:sp>
        <p:nvSpPr>
          <p:cNvPr id="12" name="Explosion 1 11"/>
          <p:cNvSpPr/>
          <p:nvPr/>
        </p:nvSpPr>
        <p:spPr>
          <a:xfrm>
            <a:off x="5562600" y="4495800"/>
            <a:ext cx="3200400" cy="1524000"/>
          </a:xfrm>
          <a:prstGeom prst="irregularSeal1">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600" dirty="0"/>
              <a:t>Sequence Diagram</a:t>
            </a:r>
            <a:endParaRPr lang="pt-BR" sz="16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Interaction Diagrams</a:t>
            </a:r>
            <a:endParaRPr lang="zh-CN" dirty="0"/>
          </a:p>
        </p:txBody>
      </p:sp>
      <p:sp>
        <p:nvSpPr>
          <p:cNvPr id="20481" name="Content Placeholder 1"/>
          <p:cNvSpPr>
            <a:spLocks noGrp="1"/>
          </p:cNvSpPr>
          <p:nvPr>
            <p:ph idx="1"/>
          </p:nvPr>
        </p:nvSpPr>
        <p:spPr/>
        <p:txBody>
          <a:bodyPr>
            <a:normAutofit/>
          </a:bodyPr>
          <a:lstStyle/>
          <a:p>
            <a:pPr eaLnBrk="1" hangingPunct="1"/>
            <a:r>
              <a:rPr lang="en-US" sz="3200" dirty="0" smtClean="0"/>
              <a:t>Communication Diagram and Sequence diagram </a:t>
            </a:r>
          </a:p>
          <a:p>
            <a:pPr lvl="1" eaLnBrk="1" hangingPunct="1"/>
            <a:r>
              <a:rPr lang="en-US" sz="2400" dirty="0" smtClean="0"/>
              <a:t>Both are interaction diagrams</a:t>
            </a:r>
          </a:p>
          <a:p>
            <a:pPr lvl="1" eaLnBrk="1" hangingPunct="1"/>
            <a:r>
              <a:rPr lang="en-US" sz="2400" dirty="0" smtClean="0"/>
              <a:t>Both capture the same information</a:t>
            </a:r>
          </a:p>
          <a:p>
            <a:pPr lvl="1" eaLnBrk="1" hangingPunct="1"/>
            <a:r>
              <a:rPr lang="en-US" sz="2400" dirty="0" smtClean="0"/>
              <a:t>Process of designing is the same for both</a:t>
            </a:r>
          </a:p>
        </p:txBody>
      </p:sp>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6" name="Slide Number Placeholder 5"/>
          <p:cNvSpPr>
            <a:spLocks noGrp="1"/>
          </p:cNvSpPr>
          <p:nvPr>
            <p:ph type="sldNum" sz="quarter" idx="12"/>
          </p:nvPr>
        </p:nvSpPr>
        <p:spPr/>
        <p:txBody>
          <a:bodyPr/>
          <a:lstStyle/>
          <a:p>
            <a:pPr>
              <a:defRPr/>
            </a:pPr>
            <a:fld id="{884A8CC8-AE98-48BC-8556-0BA24E5B98B3}" type="slidenum">
              <a:rPr lang="pt-BR" smtClean="0"/>
              <a:pPr>
                <a:defRPr/>
              </a:pPr>
              <a:t>11</a:t>
            </a:fld>
            <a:endParaRPr lang="pt-BR"/>
          </a:p>
        </p:txBody>
      </p:sp>
    </p:spTree>
    <p:extLst>
      <p:ext uri="{BB962C8B-B14F-4D97-AF65-F5344CB8AC3E}">
        <p14:creationId xmlns:p14="http://schemas.microsoft.com/office/powerpoint/2010/main" val="29515252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95D7CCF-0169-4FB2-A3D4-8E42C07AB1ED}" type="slidenum">
              <a:rPr lang="pt-BR" smtClean="0"/>
              <a:pPr>
                <a:defRPr/>
              </a:pPr>
              <a:t>12</a:t>
            </a:fld>
            <a:endParaRPr lang="pt-BR"/>
          </a:p>
        </p:txBody>
      </p:sp>
      <p:pic>
        <p:nvPicPr>
          <p:cNvPr id="7" name="Picture 6" descr="AA053857.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1800" y="3413124"/>
            <a:ext cx="2362200" cy="3444876"/>
          </a:xfrm>
          <a:prstGeom prst="rect">
            <a:avLst/>
          </a:prstGeom>
        </p:spPr>
      </p:pic>
      <p:sp>
        <p:nvSpPr>
          <p:cNvPr id="8" name="Rectangle 7"/>
          <p:cNvSpPr/>
          <p:nvPr/>
        </p:nvSpPr>
        <p:spPr>
          <a:xfrm>
            <a:off x="0" y="1371600"/>
            <a:ext cx="9144000" cy="2585323"/>
          </a:xfrm>
          <a:prstGeom prst="rect">
            <a:avLst/>
          </a:prstGeom>
          <a:noFill/>
        </p:spPr>
        <p:txBody>
          <a:bodyPr wrap="square" lIns="91440" tIns="45720" rIns="91440" bIns="45720">
            <a:spAutoFit/>
          </a:bodyPr>
          <a:lstStyle/>
          <a:p>
            <a:pPr algn="ctr"/>
            <a:r>
              <a:rPr lang="en-US" sz="5400" b="1" dirty="0" smtClean="0">
                <a:solidFill>
                  <a:srgbClr val="FFFFFF"/>
                </a:solidFill>
                <a:effectLst>
                  <a:glow rad="139700">
                    <a:schemeClr val="accent5">
                      <a:satMod val="175000"/>
                      <a:alpha val="40000"/>
                    </a:schemeClr>
                  </a:glow>
                </a:effectLst>
              </a:rPr>
              <a:t>So communication diagram or sequence diagram?</a:t>
            </a:r>
            <a:endParaRPr lang="en-US" sz="5400" b="1" dirty="0">
              <a:solidFill>
                <a:srgbClr val="FFFFFF"/>
              </a:solidFill>
              <a:effectLst>
                <a:glow rad="139700">
                  <a:schemeClr val="accent5">
                    <a:satMod val="175000"/>
                    <a:alpha val="40000"/>
                  </a:schemeClr>
                </a:glow>
              </a:effectLst>
            </a:endParaRPr>
          </a:p>
        </p:txBody>
      </p:sp>
      <p:sp>
        <p:nvSpPr>
          <p:cNvPr id="5"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smtClean="0">
                <a:ea typeface="宋体" charset="-122"/>
              </a:rPr>
              <a:t>IS2102 </a:t>
            </a:r>
            <a:r>
              <a:rPr lang="en-US" dirty="0" smtClean="0"/>
              <a:t>Requirements Analysis and Design</a:t>
            </a:r>
            <a:endParaRPr lang="pt-BR" altLang="zh-CN" dirty="0">
              <a:ea typeface="宋体" charset="-122"/>
            </a:endParaRPr>
          </a:p>
        </p:txBody>
      </p:sp>
      <p:sp>
        <p:nvSpPr>
          <p:cNvPr id="6" name="Oval 5"/>
          <p:cNvSpPr/>
          <p:nvPr/>
        </p:nvSpPr>
        <p:spPr>
          <a:xfrm>
            <a:off x="609600" y="3962400"/>
            <a:ext cx="4419600" cy="2743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Which diagram to use is a matter of designer’s personal preference</a:t>
            </a:r>
            <a:endParaRPr lang="en-US" sz="2800" dirty="0">
              <a:solidFill>
                <a:srgbClr val="F5C201"/>
              </a:solidFill>
            </a:endParaRPr>
          </a:p>
        </p:txBody>
      </p:sp>
    </p:spTree>
    <p:extLst>
      <p:ext uri="{BB962C8B-B14F-4D97-AF65-F5344CB8AC3E}">
        <p14:creationId xmlns:p14="http://schemas.microsoft.com/office/powerpoint/2010/main" val="238252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Interaction Diagrams</a:t>
            </a:r>
            <a:endParaRPr lang="zh-CN" dirty="0"/>
          </a:p>
        </p:txBody>
      </p:sp>
      <p:sp>
        <p:nvSpPr>
          <p:cNvPr id="20481" name="Content Placeholder 1"/>
          <p:cNvSpPr>
            <a:spLocks noGrp="1"/>
          </p:cNvSpPr>
          <p:nvPr>
            <p:ph idx="1"/>
          </p:nvPr>
        </p:nvSpPr>
        <p:spPr/>
        <p:txBody>
          <a:bodyPr>
            <a:noAutofit/>
          </a:bodyPr>
          <a:lstStyle/>
          <a:p>
            <a:r>
              <a:rPr lang="en-US" sz="2400" dirty="0" smtClean="0"/>
              <a:t>Many designers prefer to use </a:t>
            </a:r>
            <a:r>
              <a:rPr lang="en-US" sz="2400" b="1" dirty="0" smtClean="0">
                <a:solidFill>
                  <a:srgbClr val="FF0000"/>
                </a:solidFill>
              </a:rPr>
              <a:t>sequence diagrams</a:t>
            </a:r>
            <a:r>
              <a:rPr lang="en-US" sz="2400" dirty="0" smtClean="0"/>
              <a:t>:</a:t>
            </a:r>
          </a:p>
          <a:p>
            <a:pPr lvl="1"/>
            <a:r>
              <a:rPr lang="en-US" sz="2600" dirty="0" smtClean="0"/>
              <a:t>Use case description follows a sequence of steps</a:t>
            </a:r>
          </a:p>
          <a:p>
            <a:pPr lvl="1"/>
            <a:r>
              <a:rPr lang="en-US" sz="2600" dirty="0" smtClean="0"/>
              <a:t>Sequence diagram shows the time sequence</a:t>
            </a:r>
          </a:p>
          <a:p>
            <a:r>
              <a:rPr lang="en-US" sz="2400" b="1" dirty="0" smtClean="0">
                <a:solidFill>
                  <a:srgbClr val="FF0000"/>
                </a:solidFill>
              </a:rPr>
              <a:t>Communication diagrams</a:t>
            </a:r>
            <a:r>
              <a:rPr lang="en-US" sz="2400" dirty="0" smtClean="0">
                <a:solidFill>
                  <a:srgbClr val="FF0000"/>
                </a:solidFill>
              </a:rPr>
              <a:t> </a:t>
            </a:r>
            <a:r>
              <a:rPr lang="en-US" sz="2400" dirty="0" smtClean="0"/>
              <a:t> (previously known as collaboration diagram)</a:t>
            </a:r>
          </a:p>
          <a:p>
            <a:pPr lvl="1"/>
            <a:r>
              <a:rPr lang="en-US" sz="2600" dirty="0" smtClean="0"/>
              <a:t>shows how objects associate with each other</a:t>
            </a:r>
          </a:p>
        </p:txBody>
      </p:sp>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6" name="Slide Number Placeholder 5"/>
          <p:cNvSpPr>
            <a:spLocks noGrp="1"/>
          </p:cNvSpPr>
          <p:nvPr>
            <p:ph type="sldNum" sz="quarter" idx="12"/>
          </p:nvPr>
        </p:nvSpPr>
        <p:spPr/>
        <p:txBody>
          <a:bodyPr/>
          <a:lstStyle/>
          <a:p>
            <a:pPr>
              <a:defRPr/>
            </a:pPr>
            <a:fld id="{884A8CC8-AE98-48BC-8556-0BA24E5B98B3}" type="slidenum">
              <a:rPr lang="pt-BR" smtClean="0"/>
              <a:pPr>
                <a:defRPr/>
              </a:pPr>
              <a:t>13</a:t>
            </a:fld>
            <a:endParaRPr lang="pt-B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Interaction Diagrams</a:t>
            </a:r>
            <a:endParaRPr lang="zh-CN" dirty="0"/>
          </a:p>
        </p:txBody>
      </p:sp>
      <p:sp>
        <p:nvSpPr>
          <p:cNvPr id="20481" name="Content Placeholder 1"/>
          <p:cNvSpPr>
            <a:spLocks noGrp="1"/>
          </p:cNvSpPr>
          <p:nvPr>
            <p:ph idx="1"/>
          </p:nvPr>
        </p:nvSpPr>
        <p:spPr/>
        <p:txBody>
          <a:bodyPr>
            <a:normAutofit/>
          </a:bodyPr>
          <a:lstStyle/>
          <a:p>
            <a:pPr eaLnBrk="1" hangingPunct="1"/>
            <a:r>
              <a:rPr lang="en-US" sz="2800" dirty="0" smtClean="0"/>
              <a:t>They are alternate representation of an interaction</a:t>
            </a:r>
          </a:p>
          <a:p>
            <a:pPr lvl="1" eaLnBrk="1" hangingPunct="1"/>
            <a:r>
              <a:rPr lang="en-US" sz="2400" dirty="0" smtClean="0"/>
              <a:t>You can convert one diagram to another diagram</a:t>
            </a:r>
          </a:p>
        </p:txBody>
      </p:sp>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6" name="Slide Number Placeholder 5"/>
          <p:cNvSpPr>
            <a:spLocks noGrp="1"/>
          </p:cNvSpPr>
          <p:nvPr>
            <p:ph type="sldNum" sz="quarter" idx="12"/>
          </p:nvPr>
        </p:nvSpPr>
        <p:spPr/>
        <p:txBody>
          <a:bodyPr/>
          <a:lstStyle/>
          <a:p>
            <a:pPr>
              <a:defRPr/>
            </a:pPr>
            <a:fld id="{884A8CC8-AE98-48BC-8556-0BA24E5B98B3}" type="slidenum">
              <a:rPr lang="pt-BR" smtClean="0"/>
              <a:pPr>
                <a:defRPr/>
              </a:pPr>
              <a:t>14</a:t>
            </a:fld>
            <a:endParaRPr lang="pt-BR"/>
          </a:p>
        </p:txBody>
      </p:sp>
    </p:spTree>
    <p:extLst>
      <p:ext uri="{BB962C8B-B14F-4D97-AF65-F5344CB8AC3E}">
        <p14:creationId xmlns:p14="http://schemas.microsoft.com/office/powerpoint/2010/main" val="27823746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eaLnBrk="1" hangingPunct="1">
              <a:defRPr/>
            </a:pPr>
            <a:r>
              <a:rPr lang="en-US" sz="6000" dirty="0" smtClean="0"/>
              <a:t>Communication Diagrams</a:t>
            </a:r>
          </a:p>
        </p:txBody>
      </p:sp>
      <p:sp>
        <p:nvSpPr>
          <p:cNvPr id="7" name="Slide Number Placeholder 6"/>
          <p:cNvSpPr>
            <a:spLocks noGrp="1"/>
          </p:cNvSpPr>
          <p:nvPr>
            <p:ph type="sldNum" sz="quarter" idx="11"/>
          </p:nvPr>
        </p:nvSpPr>
        <p:spPr/>
        <p:txBody>
          <a:bodyPr/>
          <a:lstStyle/>
          <a:p>
            <a:pPr>
              <a:defRPr/>
            </a:pPr>
            <a:fld id="{2F496D1D-A3C2-47BC-AE4D-ED52F62B1AA2}" type="slidenum">
              <a:rPr lang="pt-BR" smtClean="0"/>
              <a:pPr>
                <a:defRPr/>
              </a:pPr>
              <a:t>15</a:t>
            </a:fld>
            <a:endParaRPr lang="pt-BR"/>
          </a:p>
        </p:txBody>
      </p:sp>
      <p:sp>
        <p:nvSpPr>
          <p:cNvPr id="11" name="Footer Placeholder 4"/>
          <p:cNvSpPr>
            <a:spLocks noGrp="1"/>
          </p:cNvSpPr>
          <p:nvPr>
            <p:ph type="ftr" sz="quarter" idx="12"/>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graphicFrame>
        <p:nvGraphicFramePr>
          <p:cNvPr id="8" name="Diagram 7"/>
          <p:cNvGraphicFramePr/>
          <p:nvPr>
            <p:extLst>
              <p:ext uri="{D42A27DB-BD31-4B8C-83A1-F6EECF244321}">
                <p14:modId xmlns:p14="http://schemas.microsoft.com/office/powerpoint/2010/main" val="1712918898"/>
              </p:ext>
            </p:extLst>
          </p:nvPr>
        </p:nvGraphicFramePr>
        <p:xfrm>
          <a:off x="152400" y="4420800"/>
          <a:ext cx="8839200" cy="243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eaLnBrk="1" hangingPunct="1">
              <a:defRPr/>
            </a:pPr>
            <a:r>
              <a:rPr lang="en-US" dirty="0" smtClean="0"/>
              <a:t>Communication Diagram Symbols</a:t>
            </a:r>
            <a:endParaRPr lang="zh-CN" dirty="0"/>
          </a:p>
        </p:txBody>
      </p:sp>
      <p:pic>
        <p:nvPicPr>
          <p:cNvPr id="22532" name="Picture 2"/>
          <p:cNvPicPr>
            <a:picLocks noGrp="1" noChangeAspect="1" noChangeArrowheads="1"/>
          </p:cNvPicPr>
          <p:nvPr>
            <p:ph idx="1"/>
          </p:nvPr>
        </p:nvPicPr>
        <p:blipFill>
          <a:blip r:embed="rId2" cstate="print"/>
          <a:srcRect/>
          <a:stretch>
            <a:fillRect/>
          </a:stretch>
        </p:blipFill>
        <p:spPr>
          <a:xfrm>
            <a:off x="381000" y="1600200"/>
            <a:ext cx="8534400" cy="3822700"/>
          </a:xfrm>
        </p:spPr>
      </p:pic>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6" name="Slide Number Placeholder 5"/>
          <p:cNvSpPr>
            <a:spLocks noGrp="1"/>
          </p:cNvSpPr>
          <p:nvPr>
            <p:ph type="sldNum" sz="quarter" idx="12"/>
          </p:nvPr>
        </p:nvSpPr>
        <p:spPr/>
        <p:txBody>
          <a:bodyPr/>
          <a:lstStyle/>
          <a:p>
            <a:pPr>
              <a:defRPr/>
            </a:pPr>
            <a:fld id="{36F7E097-3DE2-4B71-8841-D9FD9A0E348E}" type="slidenum">
              <a:rPr lang="pt-BR" smtClean="0"/>
              <a:pPr>
                <a:defRPr/>
              </a:pPr>
              <a:t>16</a:t>
            </a:fld>
            <a:endParaRPr lang="pt-B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382000" cy="1371600"/>
          </a:xfrm>
        </p:spPr>
        <p:txBody>
          <a:bodyPr>
            <a:normAutofit fontScale="90000"/>
          </a:bodyPr>
          <a:lstStyle/>
          <a:p>
            <a:pPr eaLnBrk="1" hangingPunct="1">
              <a:defRPr/>
            </a:pPr>
            <a:r>
              <a:rPr lang="en-US" dirty="0" smtClean="0"/>
              <a:t>Communication Diagrams Example – Book Movie Tickets</a:t>
            </a:r>
            <a:endParaRPr lang="zh-CN" dirty="0"/>
          </a:p>
        </p:txBody>
      </p:sp>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grpSp>
        <p:nvGrpSpPr>
          <p:cNvPr id="23559" name="Group 7"/>
          <p:cNvGrpSpPr>
            <a:grpSpLocks/>
          </p:cNvGrpSpPr>
          <p:nvPr/>
        </p:nvGrpSpPr>
        <p:grpSpPr bwMode="auto">
          <a:xfrm>
            <a:off x="92075" y="1657350"/>
            <a:ext cx="8975725" cy="4057650"/>
            <a:chOff x="58" y="1044"/>
            <a:chExt cx="5654" cy="2556"/>
          </a:xfrm>
        </p:grpSpPr>
        <p:pic>
          <p:nvPicPr>
            <p:cNvPr id="23556" name="Picture 1"/>
            <p:cNvPicPr>
              <a:picLocks noChangeAspect="1" noChangeArrowheads="1"/>
            </p:cNvPicPr>
            <p:nvPr/>
          </p:nvPicPr>
          <p:blipFill>
            <a:blip r:embed="rId2" cstate="print"/>
            <a:srcRect/>
            <a:stretch>
              <a:fillRect/>
            </a:stretch>
          </p:blipFill>
          <p:spPr bwMode="auto">
            <a:xfrm>
              <a:off x="58" y="1044"/>
              <a:ext cx="5654" cy="2556"/>
            </a:xfrm>
            <a:prstGeom prst="rect">
              <a:avLst/>
            </a:prstGeom>
            <a:noFill/>
            <a:ln w="9525">
              <a:noFill/>
              <a:miter lim="800000"/>
              <a:headEnd/>
              <a:tailEnd/>
            </a:ln>
          </p:spPr>
        </p:pic>
        <p:sp>
          <p:nvSpPr>
            <p:cNvPr id="23558" name="AutoShape 6"/>
            <p:cNvSpPr>
              <a:spLocks noChangeArrowheads="1"/>
            </p:cNvSpPr>
            <p:nvPr/>
          </p:nvSpPr>
          <p:spPr bwMode="auto">
            <a:xfrm>
              <a:off x="2496" y="1920"/>
              <a:ext cx="96" cy="96"/>
            </a:xfrm>
            <a:prstGeom prst="triangle">
              <a:avLst>
                <a:gd name="adj" fmla="val 50000"/>
              </a:avLst>
            </a:prstGeom>
            <a:solidFill>
              <a:schemeClr val="tx1"/>
            </a:solidFill>
            <a:ln w="9525">
              <a:solidFill>
                <a:schemeClr val="tx1"/>
              </a:solidFill>
              <a:miter lim="800000"/>
              <a:headEnd/>
              <a:tailEnd/>
            </a:ln>
            <a:effectLst/>
          </p:spPr>
          <p:txBody>
            <a:bodyPr wrap="none" anchor="ctr"/>
            <a:lstStyle/>
            <a:p>
              <a:endParaRPr lang="en-US"/>
            </a:p>
          </p:txBody>
        </p:sp>
      </p:grpSp>
      <p:sp>
        <p:nvSpPr>
          <p:cNvPr id="8" name="Slide Number Placeholder 5"/>
          <p:cNvSpPr>
            <a:spLocks noGrp="1"/>
          </p:cNvSpPr>
          <p:nvPr>
            <p:ph type="sldNum" sz="quarter" idx="12"/>
          </p:nvPr>
        </p:nvSpPr>
        <p:spPr>
          <a:xfrm>
            <a:off x="7696200" y="6324600"/>
            <a:ext cx="1315721" cy="365125"/>
          </a:xfrm>
        </p:spPr>
        <p:txBody>
          <a:bodyPr/>
          <a:lstStyle/>
          <a:p>
            <a:pPr algn="r">
              <a:defRPr/>
            </a:pPr>
            <a:fld id="{70DC3551-4D85-4BE5-8331-427AB0532C74}" type="slidenum">
              <a:rPr lang="pt-BR" sz="2400" b="1" smtClean="0">
                <a:solidFill>
                  <a:srgbClr val="D1282E"/>
                </a:solidFill>
              </a:rPr>
              <a:pPr algn="r">
                <a:defRPr/>
              </a:pPr>
              <a:t>17</a:t>
            </a:fld>
            <a:endParaRPr lang="pt-BR" sz="2400" b="1" dirty="0">
              <a:solidFill>
                <a:srgbClr val="D1282E"/>
              </a:solidFill>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6" name="Slide Number Placeholder 5"/>
          <p:cNvSpPr>
            <a:spLocks noGrp="1"/>
          </p:cNvSpPr>
          <p:nvPr>
            <p:ph type="sldNum" sz="quarter" idx="12"/>
          </p:nvPr>
        </p:nvSpPr>
        <p:spPr/>
        <p:txBody>
          <a:bodyPr/>
          <a:lstStyle/>
          <a:p>
            <a:pPr>
              <a:defRPr/>
            </a:pPr>
            <a:fld id="{79C26E96-6272-4E94-925D-E615C6487DAC}" type="slidenum">
              <a:rPr lang="pt-BR" smtClean="0"/>
              <a:pPr>
                <a:defRPr/>
              </a:pPr>
              <a:t>18</a:t>
            </a:fld>
            <a:endParaRPr lang="pt-BR"/>
          </a:p>
        </p:txBody>
      </p:sp>
      <p:pic>
        <p:nvPicPr>
          <p:cNvPr id="24577" name="Picture 2"/>
          <p:cNvPicPr>
            <a:picLocks noChangeAspect="1" noChangeArrowheads="1"/>
          </p:cNvPicPr>
          <p:nvPr/>
        </p:nvPicPr>
        <p:blipFill>
          <a:blip r:embed="rId2" cstate="print"/>
          <a:srcRect/>
          <a:stretch>
            <a:fillRect/>
          </a:stretch>
        </p:blipFill>
        <p:spPr bwMode="auto">
          <a:xfrm>
            <a:off x="1066800" y="1401762"/>
            <a:ext cx="6477000" cy="5380038"/>
          </a:xfrm>
          <a:prstGeom prst="rect">
            <a:avLst/>
          </a:prstGeom>
          <a:noFill/>
          <a:ln w="9525">
            <a:noFill/>
            <a:round/>
            <a:headEnd/>
            <a:tailEnd/>
          </a:ln>
        </p:spPr>
      </p:pic>
      <p:sp>
        <p:nvSpPr>
          <p:cNvPr id="5" name="Title 4"/>
          <p:cNvSpPr>
            <a:spLocks noGrp="1"/>
          </p:cNvSpPr>
          <p:nvPr>
            <p:ph type="title"/>
          </p:nvPr>
        </p:nvSpPr>
        <p:spPr>
          <a:xfrm>
            <a:off x="457200" y="152718"/>
            <a:ext cx="8458200" cy="1371600"/>
          </a:xfrm>
        </p:spPr>
        <p:txBody>
          <a:bodyPr>
            <a:normAutofit fontScale="90000"/>
          </a:bodyPr>
          <a:lstStyle/>
          <a:p>
            <a:pPr eaLnBrk="1" hangingPunct="1">
              <a:defRPr/>
            </a:pPr>
            <a:r>
              <a:rPr lang="en-US" dirty="0" smtClean="0"/>
              <a:t>Communication Diagram Example – Create new phone order</a:t>
            </a:r>
            <a:endParaRPr lang="zh-CN"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eaLnBrk="1" hangingPunct="1">
              <a:defRPr/>
            </a:pPr>
            <a:r>
              <a:rPr lang="en-US" sz="7200" dirty="0" smtClean="0"/>
              <a:t>Sequence Diagrams</a:t>
            </a:r>
          </a:p>
        </p:txBody>
      </p:sp>
      <p:sp>
        <p:nvSpPr>
          <p:cNvPr id="7" name="Slide Number Placeholder 6"/>
          <p:cNvSpPr>
            <a:spLocks noGrp="1"/>
          </p:cNvSpPr>
          <p:nvPr>
            <p:ph type="sldNum" sz="quarter" idx="11"/>
          </p:nvPr>
        </p:nvSpPr>
        <p:spPr/>
        <p:txBody>
          <a:bodyPr/>
          <a:lstStyle/>
          <a:p>
            <a:pPr>
              <a:defRPr/>
            </a:pPr>
            <a:fld id="{205A2881-180E-4597-A97C-DE6462865B95}" type="slidenum">
              <a:rPr lang="pt-BR" smtClean="0"/>
              <a:pPr>
                <a:defRPr/>
              </a:pPr>
              <a:t>19</a:t>
            </a:fld>
            <a:endParaRPr lang="pt-BR"/>
          </a:p>
        </p:txBody>
      </p:sp>
      <p:sp>
        <p:nvSpPr>
          <p:cNvPr id="11" name="Footer Placeholder 4"/>
          <p:cNvSpPr>
            <a:spLocks noGrp="1"/>
          </p:cNvSpPr>
          <p:nvPr>
            <p:ph type="ftr" sz="quarter" idx="12"/>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graphicFrame>
        <p:nvGraphicFramePr>
          <p:cNvPr id="8" name="Diagram 7"/>
          <p:cNvGraphicFramePr/>
          <p:nvPr>
            <p:extLst>
              <p:ext uri="{D42A27DB-BD31-4B8C-83A1-F6EECF244321}">
                <p14:modId xmlns:p14="http://schemas.microsoft.com/office/powerpoint/2010/main" val="1254472772"/>
              </p:ext>
            </p:extLst>
          </p:nvPr>
        </p:nvGraphicFramePr>
        <p:xfrm>
          <a:off x="152400" y="4420800"/>
          <a:ext cx="8839200" cy="243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dirty="0" smtClean="0"/>
              <a:t>Outline</a:t>
            </a:r>
            <a:endParaRPr lang="pt-BR" dirty="0"/>
          </a:p>
        </p:txBody>
      </p:sp>
      <p:sp>
        <p:nvSpPr>
          <p:cNvPr id="16385" name="Content Placeholder 1"/>
          <p:cNvSpPr>
            <a:spLocks noGrp="1"/>
          </p:cNvSpPr>
          <p:nvPr>
            <p:ph idx="1"/>
          </p:nvPr>
        </p:nvSpPr>
        <p:spPr/>
        <p:txBody>
          <a:bodyPr/>
          <a:lstStyle/>
          <a:p>
            <a:pPr eaLnBrk="1" hangingPunct="1"/>
            <a:r>
              <a:rPr lang="en-US" sz="2000" smtClean="0"/>
              <a:t>Interaction Diagrams</a:t>
            </a:r>
          </a:p>
          <a:p>
            <a:pPr eaLnBrk="1" hangingPunct="1"/>
            <a:r>
              <a:rPr lang="en-US" sz="2000" smtClean="0"/>
              <a:t>Communication Diagrams</a:t>
            </a:r>
          </a:p>
          <a:p>
            <a:pPr eaLnBrk="1" hangingPunct="1"/>
            <a:r>
              <a:rPr lang="en-US" sz="2000" smtClean="0"/>
              <a:t>Sequence Diagrams</a:t>
            </a:r>
          </a:p>
          <a:p>
            <a:pPr eaLnBrk="1" hangingPunct="1"/>
            <a:r>
              <a:rPr lang="en-US" sz="2000" smtClean="0"/>
              <a:t>Visual Paradigm Demo</a:t>
            </a:r>
          </a:p>
        </p:txBody>
      </p:sp>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6" name="Slide Number Placeholder 5"/>
          <p:cNvSpPr>
            <a:spLocks noGrp="1"/>
          </p:cNvSpPr>
          <p:nvPr>
            <p:ph type="sldNum" sz="quarter" idx="12"/>
          </p:nvPr>
        </p:nvSpPr>
        <p:spPr/>
        <p:txBody>
          <a:bodyPr/>
          <a:lstStyle/>
          <a:p>
            <a:pPr>
              <a:defRPr/>
            </a:pPr>
            <a:fld id="{FA7A1619-2444-4174-99BF-5511A9958CA2}" type="slidenum">
              <a:rPr lang="pt-BR" smtClean="0"/>
              <a:pPr>
                <a:defRPr/>
              </a:pPr>
              <a:t>2</a:t>
            </a:fld>
            <a:endParaRPr lang="pt-B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System Sequence Diagram</a:t>
            </a:r>
            <a:endParaRPr lang="zh-CN" dirty="0"/>
          </a:p>
        </p:txBody>
      </p:sp>
      <p:pic>
        <p:nvPicPr>
          <p:cNvPr id="27652" name="Picture 2"/>
          <p:cNvPicPr>
            <a:picLocks noGrp="1" noChangeAspect="1" noChangeArrowheads="1"/>
          </p:cNvPicPr>
          <p:nvPr>
            <p:ph idx="1"/>
          </p:nvPr>
        </p:nvPicPr>
        <p:blipFill>
          <a:blip r:embed="rId2" cstate="print"/>
          <a:srcRect t="20283" b="20283"/>
          <a:stretch>
            <a:fillRect/>
          </a:stretch>
        </p:blipFill>
        <p:spPr/>
      </p:pic>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6" name="Slide Number Placeholder 5"/>
          <p:cNvSpPr>
            <a:spLocks noGrp="1"/>
          </p:cNvSpPr>
          <p:nvPr>
            <p:ph type="sldNum" sz="quarter" idx="12"/>
          </p:nvPr>
        </p:nvSpPr>
        <p:spPr/>
        <p:txBody>
          <a:bodyPr/>
          <a:lstStyle/>
          <a:p>
            <a:pPr>
              <a:defRPr/>
            </a:pPr>
            <a:fld id="{F364D0A3-77CB-4FF6-BD7A-BB0B8639CA7E}" type="slidenum">
              <a:rPr lang="pt-BR" smtClean="0"/>
              <a:pPr>
                <a:defRPr/>
              </a:pPr>
              <a:t>20</a:t>
            </a:fld>
            <a:endParaRPr lang="pt-BR"/>
          </a:p>
        </p:txBody>
      </p:sp>
      <p:sp>
        <p:nvSpPr>
          <p:cNvPr id="7" name="TextBox 6"/>
          <p:cNvSpPr txBox="1"/>
          <p:nvPr/>
        </p:nvSpPr>
        <p:spPr>
          <a:xfrm>
            <a:off x="5943600" y="914399"/>
            <a:ext cx="1905000" cy="9239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dirty="0"/>
              <a:t>Create New Customer use case</a:t>
            </a:r>
            <a:endParaRPr lang="pt-BR"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Sequence Diagram</a:t>
            </a:r>
            <a:endParaRPr lang="zh-CN" dirty="0"/>
          </a:p>
        </p:txBody>
      </p:sp>
      <p:sp>
        <p:nvSpPr>
          <p:cNvPr id="28673" name="Content Placeholder 1"/>
          <p:cNvSpPr>
            <a:spLocks noGrp="1"/>
          </p:cNvSpPr>
          <p:nvPr>
            <p:ph idx="1"/>
          </p:nvPr>
        </p:nvSpPr>
        <p:spPr/>
        <p:txBody>
          <a:bodyPr>
            <a:normAutofit/>
          </a:bodyPr>
          <a:lstStyle/>
          <a:p>
            <a:pPr eaLnBrk="1" hangingPunct="1"/>
            <a:r>
              <a:rPr lang="en-US" sz="2800" dirty="0" smtClean="0"/>
              <a:t>Difference between System Sequence Diagram and (non-system) Sequence Diagram</a:t>
            </a:r>
          </a:p>
          <a:p>
            <a:pPr lvl="1" eaLnBrk="1" hangingPunct="1"/>
            <a:r>
              <a:rPr lang="en-US" sz="2400" dirty="0" smtClean="0"/>
              <a:t>SSD models the interaction between the actor and the </a:t>
            </a:r>
            <a:r>
              <a:rPr lang="en-US" sz="2400" u="sng" dirty="0" smtClean="0"/>
              <a:t>:System</a:t>
            </a:r>
            <a:r>
              <a:rPr lang="en-US" sz="2400" dirty="0" smtClean="0"/>
              <a:t> object, whereas the latter also shows the interaction between different objects in the systems</a:t>
            </a:r>
          </a:p>
          <a:p>
            <a:pPr lvl="1" eaLnBrk="1" hangingPunct="1"/>
            <a:r>
              <a:rPr lang="en-US" dirty="0" smtClean="0"/>
              <a:t>The exact operation calls, the specific method calls to enable it </a:t>
            </a:r>
            <a:r>
              <a:rPr lang="en-US" dirty="0" err="1" smtClean="0"/>
              <a:t>etc</a:t>
            </a:r>
            <a:endParaRPr lang="en-US" dirty="0" smtClean="0"/>
          </a:p>
        </p:txBody>
      </p:sp>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6" name="Slide Number Placeholder 5"/>
          <p:cNvSpPr>
            <a:spLocks noGrp="1"/>
          </p:cNvSpPr>
          <p:nvPr>
            <p:ph type="sldNum" sz="quarter" idx="12"/>
          </p:nvPr>
        </p:nvSpPr>
        <p:spPr/>
        <p:txBody>
          <a:bodyPr wrap="square" lIns="91440" tIns="45720" rIns="91440" bIns="45720" numCol="1" anchorCtr="0" compatLnSpc="1">
            <a:prstTxWarp prst="textNoShape">
              <a:avLst/>
            </a:prstTxWarp>
          </a:bodyPr>
          <a:lstStyle/>
          <a:p>
            <a:pPr fontAlgn="base">
              <a:spcBef>
                <a:spcPct val="0"/>
              </a:spcBef>
              <a:spcAft>
                <a:spcPct val="0"/>
              </a:spcAft>
            </a:pPr>
            <a:fld id="{AE2B26A3-8F83-4850-8253-A43A80496243}" type="slidenum">
              <a:rPr lang="zh-CN" altLang="pt-BR" smtClean="0">
                <a:ea typeface="宋体" pitchFamily="2" charset="-122"/>
              </a:rPr>
              <a:pPr fontAlgn="base">
                <a:spcBef>
                  <a:spcPct val="0"/>
                </a:spcBef>
                <a:spcAft>
                  <a:spcPct val="0"/>
                </a:spcAft>
              </a:pPr>
              <a:t>21</a:t>
            </a:fld>
            <a:endParaRPr lang="pt-BR" altLang="zh-CN" smtClean="0">
              <a:ea typeface="宋体"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Sequence Diagram</a:t>
            </a:r>
            <a:br>
              <a:rPr lang="en-US" dirty="0" smtClean="0"/>
            </a:br>
            <a:endParaRPr lang="zh-CN" dirty="0"/>
          </a:p>
        </p:txBody>
      </p:sp>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pic>
        <p:nvPicPr>
          <p:cNvPr id="29700" name="Picture 2"/>
          <p:cNvPicPr>
            <a:picLocks noChangeAspect="1" noChangeArrowheads="1"/>
          </p:cNvPicPr>
          <p:nvPr/>
        </p:nvPicPr>
        <p:blipFill>
          <a:blip r:embed="rId3" cstate="print"/>
          <a:srcRect/>
          <a:stretch>
            <a:fillRect/>
          </a:stretch>
        </p:blipFill>
        <p:spPr bwMode="auto">
          <a:xfrm>
            <a:off x="2286000" y="1057275"/>
            <a:ext cx="6248400" cy="5800725"/>
          </a:xfrm>
          <a:prstGeom prst="rect">
            <a:avLst/>
          </a:prstGeom>
          <a:noFill/>
          <a:ln w="9525">
            <a:noFill/>
            <a:miter lim="800000"/>
            <a:headEnd/>
            <a:tailEnd/>
          </a:ln>
        </p:spPr>
      </p:pic>
      <p:sp>
        <p:nvSpPr>
          <p:cNvPr id="7" name="TextBox 6"/>
          <p:cNvSpPr txBox="1"/>
          <p:nvPr/>
        </p:nvSpPr>
        <p:spPr>
          <a:xfrm>
            <a:off x="381000" y="1600200"/>
            <a:ext cx="1905000" cy="9239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a:solidFill>
                  <a:srgbClr val="000000"/>
                </a:solidFill>
              </a:rPr>
              <a:t>Create New Customer use case</a:t>
            </a:r>
            <a:endParaRPr lang="pt-BR" altLang="zh-CN">
              <a:solidFill>
                <a:srgbClr val="000000"/>
              </a:solidFill>
              <a:ea typeface="宋体" pitchFamily="2" charset="-122"/>
            </a:endParaRPr>
          </a:p>
        </p:txBody>
      </p:sp>
      <p:sp>
        <p:nvSpPr>
          <p:cNvPr id="8" name="Slide Number Placeholder 5"/>
          <p:cNvSpPr>
            <a:spLocks noGrp="1"/>
          </p:cNvSpPr>
          <p:nvPr>
            <p:ph type="sldNum" sz="quarter" idx="12"/>
          </p:nvPr>
        </p:nvSpPr>
        <p:spPr>
          <a:xfrm>
            <a:off x="7696200" y="6324600"/>
            <a:ext cx="1315721" cy="365125"/>
          </a:xfrm>
        </p:spPr>
        <p:txBody>
          <a:bodyPr/>
          <a:lstStyle/>
          <a:p>
            <a:pPr algn="r">
              <a:defRPr/>
            </a:pPr>
            <a:fld id="{70DC3551-4D85-4BE5-8331-427AB0532C74}" type="slidenum">
              <a:rPr lang="pt-BR" sz="2400" b="1" smtClean="0">
                <a:solidFill>
                  <a:srgbClr val="D1282E"/>
                </a:solidFill>
              </a:rPr>
              <a:pPr algn="r">
                <a:defRPr/>
              </a:pPr>
              <a:t>22</a:t>
            </a:fld>
            <a:endParaRPr lang="pt-BR" sz="2400" b="1" dirty="0">
              <a:solidFill>
                <a:srgbClr val="D1282E"/>
              </a:solidFill>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eaLnBrk="1" hangingPunct="1">
              <a:defRPr/>
            </a:pPr>
            <a:r>
              <a:rPr lang="en-US" sz="7200" dirty="0" smtClean="0"/>
              <a:t>First-Cut Sequence Diagram</a:t>
            </a:r>
          </a:p>
        </p:txBody>
      </p:sp>
      <p:sp>
        <p:nvSpPr>
          <p:cNvPr id="7" name="Slide Number Placeholder 6"/>
          <p:cNvSpPr>
            <a:spLocks noGrp="1"/>
          </p:cNvSpPr>
          <p:nvPr>
            <p:ph type="sldNum" sz="quarter" idx="11"/>
          </p:nvPr>
        </p:nvSpPr>
        <p:spPr/>
        <p:txBody>
          <a:bodyPr/>
          <a:lstStyle/>
          <a:p>
            <a:pPr>
              <a:defRPr/>
            </a:pPr>
            <a:fld id="{1C9161D0-6526-4D64-A8C5-15E92776034F}" type="slidenum">
              <a:rPr lang="pt-BR" smtClean="0"/>
              <a:pPr>
                <a:defRPr/>
              </a:pPr>
              <a:t>23</a:t>
            </a:fld>
            <a:endParaRPr lang="pt-BR"/>
          </a:p>
        </p:txBody>
      </p:sp>
      <p:sp>
        <p:nvSpPr>
          <p:cNvPr id="11" name="Footer Placeholder 4"/>
          <p:cNvSpPr>
            <a:spLocks noGrp="1"/>
          </p:cNvSpPr>
          <p:nvPr>
            <p:ph type="ftr" sz="quarter" idx="12"/>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First-Cut Sequence Diagram</a:t>
            </a:r>
            <a:endParaRPr lang="zh-CN" dirty="0"/>
          </a:p>
        </p:txBody>
      </p:sp>
      <p:sp>
        <p:nvSpPr>
          <p:cNvPr id="31745" name="Content Placeholder 1"/>
          <p:cNvSpPr>
            <a:spLocks noGrp="1"/>
          </p:cNvSpPr>
          <p:nvPr>
            <p:ph idx="1"/>
          </p:nvPr>
        </p:nvSpPr>
        <p:spPr/>
        <p:txBody>
          <a:bodyPr/>
          <a:lstStyle/>
          <a:p>
            <a:pPr marL="565150" indent="-457200" eaLnBrk="1" hangingPunct="1">
              <a:buFont typeface="Lucida Sans Unicode" pitchFamily="34" charset="0"/>
              <a:buAutoNum type="arabicPeriod"/>
            </a:pPr>
            <a:r>
              <a:rPr lang="en-US" sz="2400" dirty="0" smtClean="0"/>
              <a:t>Start with the elements from System Sequence diagram</a:t>
            </a:r>
          </a:p>
          <a:p>
            <a:pPr marL="565150" indent="-457200" eaLnBrk="1" hangingPunct="1">
              <a:buFont typeface="Lucida Sans Unicode" pitchFamily="34" charset="0"/>
              <a:buAutoNum type="arabicPeriod"/>
            </a:pPr>
            <a:r>
              <a:rPr lang="en-US" sz="2400" dirty="0" smtClean="0"/>
              <a:t>Determine the potential objects required to carry out the use case</a:t>
            </a:r>
          </a:p>
          <a:p>
            <a:pPr marL="565150" indent="-457200" eaLnBrk="1" hangingPunct="1">
              <a:buFont typeface="Lucida Sans Unicode" pitchFamily="34" charset="0"/>
              <a:buAutoNum type="arabicPeriod"/>
            </a:pPr>
            <a:r>
              <a:rPr lang="en-US" sz="2400" dirty="0" smtClean="0"/>
              <a:t>Replace the </a:t>
            </a:r>
            <a:r>
              <a:rPr lang="en-US" sz="2400" u="sng" dirty="0" smtClean="0"/>
              <a:t>:System</a:t>
            </a:r>
            <a:r>
              <a:rPr lang="en-US" sz="2400" dirty="0" smtClean="0"/>
              <a:t> object with a use case controller object</a:t>
            </a:r>
          </a:p>
          <a:p>
            <a:pPr marL="565150" indent="-457200" eaLnBrk="1" hangingPunct="1">
              <a:buFont typeface="Lucida Sans Unicode" pitchFamily="34" charset="0"/>
              <a:buAutoNum type="arabicPeriod"/>
            </a:pPr>
            <a:r>
              <a:rPr lang="en-US" sz="2400" dirty="0" smtClean="0"/>
              <a:t>Determine which other messages will be sent</a:t>
            </a:r>
          </a:p>
          <a:p>
            <a:pPr marL="822325" lvl="1" indent="-457200" eaLnBrk="1" hangingPunct="1"/>
            <a:r>
              <a:rPr lang="en-US" sz="2000" dirty="0" smtClean="0"/>
              <a:t>Define the source and destination object for each message</a:t>
            </a:r>
          </a:p>
        </p:txBody>
      </p:sp>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6" name="Slide Number Placeholder 5"/>
          <p:cNvSpPr>
            <a:spLocks noGrp="1"/>
          </p:cNvSpPr>
          <p:nvPr>
            <p:ph type="sldNum" sz="quarter" idx="12"/>
          </p:nvPr>
        </p:nvSpPr>
        <p:spPr/>
        <p:txBody>
          <a:bodyPr/>
          <a:lstStyle/>
          <a:p>
            <a:pPr>
              <a:defRPr/>
            </a:pPr>
            <a:fld id="{F13E34C9-261C-4886-B747-5F862A9EC0DA}" type="slidenum">
              <a:rPr lang="pt-BR" smtClean="0"/>
              <a:pPr>
                <a:defRPr/>
              </a:pPr>
              <a:t>24</a:t>
            </a:fld>
            <a:endParaRPr lang="pt-B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382000" cy="1371600"/>
          </a:xfrm>
        </p:spPr>
        <p:txBody>
          <a:bodyPr>
            <a:normAutofit fontScale="90000"/>
          </a:bodyPr>
          <a:lstStyle/>
          <a:p>
            <a:pPr eaLnBrk="1" hangingPunct="1">
              <a:defRPr/>
            </a:pPr>
            <a:r>
              <a:rPr lang="en-US" dirty="0" smtClean="0"/>
              <a:t>Guidelines for Preliminary Sequence Diagram Development</a:t>
            </a:r>
            <a:endParaRPr lang="zh-CN" dirty="0"/>
          </a:p>
        </p:txBody>
      </p:sp>
      <p:sp>
        <p:nvSpPr>
          <p:cNvPr id="32769" name="Content Placeholder 1"/>
          <p:cNvSpPr>
            <a:spLocks noGrp="1"/>
          </p:cNvSpPr>
          <p:nvPr>
            <p:ph idx="1"/>
          </p:nvPr>
        </p:nvSpPr>
        <p:spPr/>
        <p:txBody>
          <a:bodyPr/>
          <a:lstStyle/>
          <a:p>
            <a:pPr eaLnBrk="1" hangingPunct="1"/>
            <a:r>
              <a:rPr lang="en-US" sz="2400" dirty="0" smtClean="0"/>
              <a:t>Determine all of the </a:t>
            </a:r>
            <a:r>
              <a:rPr lang="en-US" sz="2400" dirty="0" smtClean="0">
                <a:solidFill>
                  <a:srgbClr val="FF0000"/>
                </a:solidFill>
              </a:rPr>
              <a:t>internal messages </a:t>
            </a:r>
            <a:r>
              <a:rPr lang="en-US" sz="2400" dirty="0" smtClean="0"/>
              <a:t>that result from each input message</a:t>
            </a:r>
          </a:p>
          <a:p>
            <a:pPr lvl="1" eaLnBrk="1" hangingPunct="1"/>
            <a:r>
              <a:rPr lang="en-US" sz="2000" dirty="0" smtClean="0"/>
              <a:t>Define origin and destination objects</a:t>
            </a:r>
          </a:p>
          <a:p>
            <a:pPr eaLnBrk="1" hangingPunct="1"/>
            <a:r>
              <a:rPr lang="en-US" sz="2400" dirty="0" smtClean="0"/>
              <a:t>Identify the </a:t>
            </a:r>
            <a:r>
              <a:rPr lang="en-US" sz="2400" dirty="0" smtClean="0">
                <a:solidFill>
                  <a:srgbClr val="FF0000"/>
                </a:solidFill>
              </a:rPr>
              <a:t>complete set of classes </a:t>
            </a:r>
            <a:r>
              <a:rPr lang="en-US" sz="2400" dirty="0" smtClean="0"/>
              <a:t>that will be affected by each message</a:t>
            </a:r>
          </a:p>
          <a:p>
            <a:pPr eaLnBrk="1" hangingPunct="1"/>
            <a:r>
              <a:rPr lang="en-US" sz="2400" dirty="0" smtClean="0"/>
              <a:t>Flesh out the </a:t>
            </a:r>
            <a:r>
              <a:rPr lang="en-US" sz="2400" dirty="0" smtClean="0">
                <a:solidFill>
                  <a:srgbClr val="FF0000"/>
                </a:solidFill>
              </a:rPr>
              <a:t>components</a:t>
            </a:r>
            <a:r>
              <a:rPr lang="en-US" sz="2400" dirty="0" smtClean="0"/>
              <a:t> for each message</a:t>
            </a:r>
          </a:p>
          <a:p>
            <a:pPr lvl="1" eaLnBrk="1" hangingPunct="1"/>
            <a:r>
              <a:rPr lang="en-US" sz="2000" dirty="0" smtClean="0"/>
              <a:t>Iteration, true/false conditions, return values, and passed parameters</a:t>
            </a:r>
          </a:p>
        </p:txBody>
      </p:sp>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6" name="Slide Number Placeholder 5"/>
          <p:cNvSpPr>
            <a:spLocks noGrp="1"/>
          </p:cNvSpPr>
          <p:nvPr>
            <p:ph type="sldNum" sz="quarter" idx="12"/>
          </p:nvPr>
        </p:nvSpPr>
        <p:spPr/>
        <p:txBody>
          <a:bodyPr/>
          <a:lstStyle/>
          <a:p>
            <a:pPr>
              <a:defRPr/>
            </a:pPr>
            <a:fld id="{26422258-DAE8-4DD8-B1AD-98E8D6267005}" type="slidenum">
              <a:rPr lang="pt-BR" smtClean="0"/>
              <a:pPr>
                <a:defRPr/>
              </a:pPr>
              <a:t>25</a:t>
            </a:fld>
            <a:endParaRPr lang="pt-B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hangingPunct="1">
              <a:defRPr/>
            </a:pPr>
            <a:r>
              <a:rPr lang="en-US" dirty="0" smtClean="0"/>
              <a:t>SSD for Cancel An Order</a:t>
            </a:r>
            <a:endParaRPr lang="pt-BR" dirty="0"/>
          </a:p>
        </p:txBody>
      </p:sp>
      <p:pic>
        <p:nvPicPr>
          <p:cNvPr id="33795" name="Picture 2"/>
          <p:cNvPicPr>
            <a:picLocks noGrp="1" noChangeAspect="1" noChangeArrowheads="1"/>
          </p:cNvPicPr>
          <p:nvPr>
            <p:ph idx="1"/>
          </p:nvPr>
        </p:nvPicPr>
        <p:blipFill>
          <a:blip r:embed="rId2" cstate="print"/>
          <a:srcRect l="5737" r="5737"/>
          <a:stretch>
            <a:fillRect/>
          </a:stretch>
        </p:blipFill>
        <p:spPr>
          <a:xfrm>
            <a:off x="457200" y="2179637"/>
            <a:ext cx="7620000" cy="4373563"/>
          </a:xfrm>
        </p:spPr>
      </p:pic>
      <p:sp>
        <p:nvSpPr>
          <p:cNvPr id="4" name="Slide Number Placeholder 3"/>
          <p:cNvSpPr>
            <a:spLocks noGrp="1"/>
          </p:cNvSpPr>
          <p:nvPr>
            <p:ph type="sldNum" sz="quarter" idx="12"/>
          </p:nvPr>
        </p:nvSpPr>
        <p:spPr/>
        <p:txBody>
          <a:bodyPr/>
          <a:lstStyle/>
          <a:p>
            <a:pPr>
              <a:defRPr/>
            </a:pPr>
            <a:fld id="{C0DEA7F7-ED8D-493F-B4B9-E4F4020AD138}" type="slidenum">
              <a:rPr lang="pt-BR" smtClean="0"/>
              <a:pPr>
                <a:defRPr/>
              </a:pPr>
              <a:t>26</a:t>
            </a:fld>
            <a:endParaRPr lang="pt-BR"/>
          </a:p>
        </p:txBody>
      </p:sp>
      <p:sp>
        <p:nvSpPr>
          <p:cNvPr id="7" name="TextBox 6"/>
          <p:cNvSpPr txBox="1"/>
          <p:nvPr/>
        </p:nvSpPr>
        <p:spPr>
          <a:xfrm>
            <a:off x="228600" y="1716087"/>
            <a:ext cx="2971800" cy="64611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dirty="0"/>
              <a:t>1. Start with the SSD</a:t>
            </a:r>
            <a:br>
              <a:rPr lang="en-US" dirty="0"/>
            </a:br>
            <a:r>
              <a:rPr lang="en-US" b="1" dirty="0"/>
              <a:t>Cancel An Order</a:t>
            </a:r>
            <a:endParaRPr lang="pt-BR"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F690443-0A6B-44B6-B0F5-766D071812D5}" type="slidenum">
              <a:rPr lang="pt-BR" smtClean="0"/>
              <a:pPr>
                <a:defRPr/>
              </a:pPr>
              <a:t>27</a:t>
            </a:fld>
            <a:endParaRPr lang="pt-BR"/>
          </a:p>
        </p:txBody>
      </p:sp>
      <p:pic>
        <p:nvPicPr>
          <p:cNvPr id="34818" name="Picture 2"/>
          <p:cNvPicPr>
            <a:picLocks noChangeAspect="1" noChangeArrowheads="1"/>
          </p:cNvPicPr>
          <p:nvPr/>
        </p:nvPicPr>
        <p:blipFill>
          <a:blip r:embed="rId2" cstate="print"/>
          <a:srcRect/>
          <a:stretch>
            <a:fillRect/>
          </a:stretch>
        </p:blipFill>
        <p:spPr bwMode="auto">
          <a:xfrm>
            <a:off x="3581400" y="-14288"/>
            <a:ext cx="4724400" cy="6872288"/>
          </a:xfrm>
          <a:prstGeom prst="rect">
            <a:avLst/>
          </a:prstGeom>
          <a:noFill/>
          <a:ln w="9525">
            <a:noFill/>
            <a:round/>
            <a:headEnd/>
            <a:tailEnd/>
          </a:ln>
        </p:spPr>
      </p:pic>
      <p:sp>
        <p:nvSpPr>
          <p:cNvPr id="9" name="TextBox 8"/>
          <p:cNvSpPr txBox="1"/>
          <p:nvPr/>
        </p:nvSpPr>
        <p:spPr>
          <a:xfrm>
            <a:off x="304800" y="1371600"/>
            <a:ext cx="3124200" cy="314007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dirty="0"/>
              <a:t>2. In order to determine the potential objects required to carry out</a:t>
            </a:r>
          </a:p>
          <a:p>
            <a:pPr>
              <a:defRPr/>
            </a:pPr>
            <a:r>
              <a:rPr lang="en-US" b="1" dirty="0"/>
              <a:t>Cancel An Order</a:t>
            </a:r>
          </a:p>
          <a:p>
            <a:pPr>
              <a:defRPr/>
            </a:pPr>
            <a:endParaRPr lang="en-US" b="1" dirty="0"/>
          </a:p>
          <a:p>
            <a:pPr>
              <a:defRPr/>
            </a:pPr>
            <a:r>
              <a:rPr lang="en-US" dirty="0"/>
              <a:t>Look at the First Cut Design Class Diagram</a:t>
            </a:r>
          </a:p>
          <a:p>
            <a:pPr>
              <a:defRPr/>
            </a:pPr>
            <a:endParaRPr lang="en-US" dirty="0"/>
          </a:p>
          <a:p>
            <a:pPr>
              <a:defRPr/>
            </a:pPr>
            <a:r>
              <a:rPr lang="en-US" dirty="0"/>
              <a:t>And determine the potential objects required to carry out use case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2"/>
          <p:cNvPicPr>
            <a:picLocks noGrp="1" noChangeAspect="1" noChangeArrowheads="1"/>
          </p:cNvPicPr>
          <p:nvPr>
            <p:ph idx="1"/>
          </p:nvPr>
        </p:nvPicPr>
        <p:blipFill>
          <a:blip r:embed="rId2" cstate="print"/>
          <a:srcRect/>
          <a:stretch>
            <a:fillRect/>
          </a:stretch>
        </p:blipFill>
        <p:spPr>
          <a:xfrm>
            <a:off x="3886200" y="228600"/>
            <a:ext cx="4572000" cy="2324100"/>
          </a:xfrm>
        </p:spPr>
      </p:pic>
      <p:sp>
        <p:nvSpPr>
          <p:cNvPr id="4" name="Slide Number Placeholder 3"/>
          <p:cNvSpPr>
            <a:spLocks noGrp="1"/>
          </p:cNvSpPr>
          <p:nvPr>
            <p:ph type="sldNum" sz="quarter" idx="12"/>
          </p:nvPr>
        </p:nvSpPr>
        <p:spPr/>
        <p:txBody>
          <a:bodyPr/>
          <a:lstStyle/>
          <a:p>
            <a:pPr>
              <a:defRPr/>
            </a:pPr>
            <a:fld id="{B39F2A7B-C68B-47FA-947F-44DC2FEBAAF0}" type="slidenum">
              <a:rPr lang="pt-BR" smtClean="0"/>
              <a:pPr>
                <a:defRPr/>
              </a:pPr>
              <a:t>28</a:t>
            </a:fld>
            <a:endParaRPr lang="pt-BR"/>
          </a:p>
        </p:txBody>
      </p:sp>
      <p:sp>
        <p:nvSpPr>
          <p:cNvPr id="9" name="TextBox 8"/>
          <p:cNvSpPr txBox="1"/>
          <p:nvPr/>
        </p:nvSpPr>
        <p:spPr>
          <a:xfrm>
            <a:off x="304800" y="304800"/>
            <a:ext cx="3124200" cy="64611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dirty="0"/>
              <a:t>3. Replace </a:t>
            </a:r>
            <a:r>
              <a:rPr lang="en-US" u="sng" dirty="0"/>
              <a:t>:System</a:t>
            </a:r>
            <a:r>
              <a:rPr lang="en-US" dirty="0"/>
              <a:t> with a use case controller object</a:t>
            </a:r>
          </a:p>
        </p:txBody>
      </p:sp>
      <p:pic>
        <p:nvPicPr>
          <p:cNvPr id="9218" name="Picture 2"/>
          <p:cNvPicPr>
            <a:picLocks noChangeAspect="1" noChangeArrowheads="1"/>
          </p:cNvPicPr>
          <p:nvPr/>
        </p:nvPicPr>
        <p:blipFill>
          <a:blip r:embed="rId3" cstate="print"/>
          <a:srcRect/>
          <a:stretch>
            <a:fillRect/>
          </a:stretch>
        </p:blipFill>
        <p:spPr bwMode="auto">
          <a:xfrm>
            <a:off x="228600" y="3352800"/>
            <a:ext cx="8525376" cy="3352800"/>
          </a:xfrm>
          <a:prstGeom prst="rect">
            <a:avLst/>
          </a:prstGeom>
          <a:ln>
            <a:noFill/>
          </a:ln>
          <a:effectLst>
            <a:softEdge rad="112500"/>
          </a:effectLst>
        </p:spPr>
      </p:pic>
      <p:sp>
        <p:nvSpPr>
          <p:cNvPr id="7" name="Down Arrow 6"/>
          <p:cNvSpPr/>
          <p:nvPr/>
        </p:nvSpPr>
        <p:spPr>
          <a:xfrm>
            <a:off x="5715000" y="2514600"/>
            <a:ext cx="1143000" cy="838200"/>
          </a:xfrm>
          <a:prstGeom prst="downArrow">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0309983-7A90-468D-92CB-A00A34511265}" type="slidenum">
              <a:rPr lang="pt-BR" smtClean="0"/>
              <a:pPr>
                <a:defRPr/>
              </a:pPr>
              <a:t>29</a:t>
            </a:fld>
            <a:endParaRPr lang="pt-BR"/>
          </a:p>
        </p:txBody>
      </p:sp>
      <p:sp>
        <p:nvSpPr>
          <p:cNvPr id="9" name="TextBox 8"/>
          <p:cNvSpPr txBox="1"/>
          <p:nvPr/>
        </p:nvSpPr>
        <p:spPr>
          <a:xfrm>
            <a:off x="304800" y="304800"/>
            <a:ext cx="5943600" cy="64611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dirty="0"/>
              <a:t>4. Determine the messages, the source and destination objects</a:t>
            </a:r>
          </a:p>
        </p:txBody>
      </p:sp>
      <p:pic>
        <p:nvPicPr>
          <p:cNvPr id="10242" name="Picture 2"/>
          <p:cNvPicPr>
            <a:picLocks noChangeAspect="1" noChangeArrowheads="1"/>
          </p:cNvPicPr>
          <p:nvPr/>
        </p:nvPicPr>
        <p:blipFill>
          <a:blip r:embed="rId2" cstate="print"/>
          <a:srcRect/>
          <a:stretch>
            <a:fillRect/>
          </a:stretch>
        </p:blipFill>
        <p:spPr bwMode="auto">
          <a:xfrm>
            <a:off x="609600" y="1295400"/>
            <a:ext cx="7410450" cy="5172075"/>
          </a:xfrm>
          <a:prstGeom prst="rect">
            <a:avLst/>
          </a:prstGeom>
          <a:ln>
            <a:noFill/>
          </a:ln>
          <a:effectLst>
            <a:softEdge rad="112500"/>
          </a:effectLst>
        </p:spPr>
      </p:pic>
      <p:sp>
        <p:nvSpPr>
          <p:cNvPr id="10" name="Explosion 1 9"/>
          <p:cNvSpPr/>
          <p:nvPr/>
        </p:nvSpPr>
        <p:spPr>
          <a:xfrm>
            <a:off x="5943600" y="3048000"/>
            <a:ext cx="3276600" cy="2057400"/>
          </a:xfrm>
          <a:prstGeom prst="irregularSeal1">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t>First-Cut Sequence Diagram</a:t>
            </a:r>
            <a:endParaRPr lang="pt-BR" dirty="0"/>
          </a:p>
        </p:txBody>
      </p:sp>
      <p:sp>
        <p:nvSpPr>
          <p:cNvPr id="7" name="Rectangle 6"/>
          <p:cNvSpPr/>
          <p:nvPr/>
        </p:nvSpPr>
        <p:spPr>
          <a:xfrm>
            <a:off x="2093976" y="3048000"/>
            <a:ext cx="1030224" cy="228600"/>
          </a:xfrm>
          <a:prstGeom prst="rect">
            <a:avLst/>
          </a:prstGeom>
          <a:solidFill>
            <a:srgbClr val="F6F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57400" y="3048000"/>
            <a:ext cx="1219200" cy="215444"/>
          </a:xfrm>
          <a:prstGeom prst="rect">
            <a:avLst/>
          </a:prstGeom>
          <a:noFill/>
        </p:spPr>
        <p:txBody>
          <a:bodyPr wrap="square" rtlCol="0">
            <a:spAutoFit/>
          </a:bodyPr>
          <a:lstStyle/>
          <a:p>
            <a:r>
              <a:rPr lang="en-US" sz="800" b="1" dirty="0" err="1" smtClean="0"/>
              <a:t>cancelOrder</a:t>
            </a:r>
            <a:r>
              <a:rPr lang="en-US" sz="800" b="1" dirty="0" smtClean="0"/>
              <a:t>(</a:t>
            </a:r>
            <a:r>
              <a:rPr lang="en-US" sz="800" b="1" dirty="0" err="1" smtClean="0"/>
              <a:t>orderID</a:t>
            </a:r>
            <a:r>
              <a:rPr lang="en-US" sz="800" b="1" dirty="0" smtClean="0"/>
              <a:t>)</a:t>
            </a:r>
            <a:endParaRPr lang="en-US" sz="800" b="1" dirty="0"/>
          </a:p>
        </p:txBody>
      </p:sp>
      <p:sp>
        <p:nvSpPr>
          <p:cNvPr id="12" name="Rectangle 11"/>
          <p:cNvSpPr/>
          <p:nvPr/>
        </p:nvSpPr>
        <p:spPr>
          <a:xfrm>
            <a:off x="3246120" y="3733800"/>
            <a:ext cx="990600" cy="228600"/>
          </a:xfrm>
          <a:prstGeom prst="rect">
            <a:avLst/>
          </a:prstGeom>
          <a:solidFill>
            <a:srgbClr val="F6F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200400" y="3810000"/>
            <a:ext cx="1219200" cy="215444"/>
          </a:xfrm>
          <a:prstGeom prst="rect">
            <a:avLst/>
          </a:prstGeom>
          <a:noFill/>
        </p:spPr>
        <p:txBody>
          <a:bodyPr wrap="square" rtlCol="0">
            <a:spAutoFit/>
          </a:bodyPr>
          <a:lstStyle/>
          <a:p>
            <a:r>
              <a:rPr lang="en-US" sz="800" b="1" dirty="0" err="1" smtClean="0"/>
              <a:t>cancelItem</a:t>
            </a:r>
            <a:r>
              <a:rPr lang="en-US" sz="800" b="1" dirty="0" smtClean="0"/>
              <a:t>(</a:t>
            </a:r>
            <a:r>
              <a:rPr lang="en-US" sz="800" b="1" dirty="0" err="1" smtClean="0"/>
              <a:t>itemID</a:t>
            </a:r>
            <a:r>
              <a:rPr lang="en-US" sz="800" b="1" dirty="0" smtClean="0"/>
              <a:t>)</a:t>
            </a:r>
            <a:endParaRPr lang="en-US" sz="800" b="1" dirty="0"/>
          </a:p>
        </p:txBody>
      </p:sp>
      <p:sp>
        <p:nvSpPr>
          <p:cNvPr id="14" name="Rectangle 13"/>
          <p:cNvSpPr/>
          <p:nvPr/>
        </p:nvSpPr>
        <p:spPr>
          <a:xfrm>
            <a:off x="4267200" y="5181600"/>
            <a:ext cx="1371600" cy="228600"/>
          </a:xfrm>
          <a:prstGeom prst="rect">
            <a:avLst/>
          </a:prstGeom>
          <a:solidFill>
            <a:srgbClr val="F6F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114800" y="5181600"/>
            <a:ext cx="1752600" cy="215444"/>
          </a:xfrm>
          <a:prstGeom prst="rect">
            <a:avLst/>
          </a:prstGeom>
          <a:noFill/>
        </p:spPr>
        <p:txBody>
          <a:bodyPr wrap="square" rtlCol="0">
            <a:spAutoFit/>
          </a:bodyPr>
          <a:lstStyle/>
          <a:p>
            <a:r>
              <a:rPr lang="en-US" sz="800" b="1" dirty="0" err="1" smtClean="0"/>
              <a:t>cancelPayment</a:t>
            </a:r>
            <a:r>
              <a:rPr lang="en-US" sz="800" b="1" dirty="0" smtClean="0"/>
              <a:t>(</a:t>
            </a:r>
            <a:r>
              <a:rPr lang="en-US" sz="800" b="1" dirty="0" err="1" smtClean="0"/>
              <a:t>paymentID</a:t>
            </a:r>
            <a:r>
              <a:rPr lang="en-US" sz="800" b="1" dirty="0" smtClean="0"/>
              <a:t>)</a:t>
            </a:r>
            <a:endParaRPr lang="en-US" sz="8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eaLnBrk="1" hangingPunct="1">
              <a:defRPr/>
            </a:pPr>
            <a:r>
              <a:rPr lang="en-US" sz="7200" dirty="0" smtClean="0"/>
              <a:t>Interaction Diagrams</a:t>
            </a:r>
          </a:p>
        </p:txBody>
      </p:sp>
      <p:sp>
        <p:nvSpPr>
          <p:cNvPr id="7" name="Slide Number Placeholder 6"/>
          <p:cNvSpPr>
            <a:spLocks noGrp="1"/>
          </p:cNvSpPr>
          <p:nvPr>
            <p:ph type="sldNum" sz="quarter" idx="11"/>
          </p:nvPr>
        </p:nvSpPr>
        <p:spPr/>
        <p:txBody>
          <a:bodyPr/>
          <a:lstStyle/>
          <a:p>
            <a:pPr>
              <a:defRPr/>
            </a:pPr>
            <a:fld id="{2E963B76-9E01-418E-97BA-89ACF7789273}" type="slidenum">
              <a:rPr lang="pt-BR" smtClean="0"/>
              <a:pPr>
                <a:defRPr/>
              </a:pPr>
              <a:t>3</a:t>
            </a:fld>
            <a:endParaRPr lang="pt-BR"/>
          </a:p>
        </p:txBody>
      </p:sp>
      <p:sp>
        <p:nvSpPr>
          <p:cNvPr id="11" name="Footer Placeholder 4"/>
          <p:cNvSpPr>
            <a:spLocks noGrp="1"/>
          </p:cNvSpPr>
          <p:nvPr>
            <p:ph type="ftr" sz="quarter" idx="12"/>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graphicFrame>
        <p:nvGraphicFramePr>
          <p:cNvPr id="8" name="Diagram 7"/>
          <p:cNvGraphicFramePr/>
          <p:nvPr>
            <p:extLst>
              <p:ext uri="{D42A27DB-BD31-4B8C-83A1-F6EECF244321}">
                <p14:modId xmlns:p14="http://schemas.microsoft.com/office/powerpoint/2010/main" val="2941951635"/>
              </p:ext>
            </p:extLst>
          </p:nvPr>
        </p:nvGraphicFramePr>
        <p:xfrm>
          <a:off x="152400" y="4420800"/>
          <a:ext cx="8839200" cy="243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382000" cy="1371600"/>
          </a:xfrm>
        </p:spPr>
        <p:txBody>
          <a:bodyPr>
            <a:normAutofit/>
          </a:bodyPr>
          <a:lstStyle/>
          <a:p>
            <a:pPr eaLnBrk="1" hangingPunct="1">
              <a:defRPr/>
            </a:pPr>
            <a:r>
              <a:rPr lang="en-US" dirty="0" smtClean="0"/>
              <a:t>Assumptions about First-Cut Sequence Diagram</a:t>
            </a:r>
            <a:endParaRPr lang="zh-CN" dirty="0"/>
          </a:p>
        </p:txBody>
      </p:sp>
      <p:sp>
        <p:nvSpPr>
          <p:cNvPr id="37889" name="Content Placeholder 1"/>
          <p:cNvSpPr>
            <a:spLocks noGrp="1"/>
          </p:cNvSpPr>
          <p:nvPr>
            <p:ph idx="1"/>
          </p:nvPr>
        </p:nvSpPr>
        <p:spPr/>
        <p:txBody>
          <a:bodyPr>
            <a:normAutofit/>
          </a:bodyPr>
          <a:lstStyle/>
          <a:p>
            <a:pPr eaLnBrk="1" hangingPunct="1"/>
            <a:r>
              <a:rPr lang="en-US" sz="2800" dirty="0" smtClean="0"/>
              <a:t>The first-cut sequence diagram is created based on 3 simplifying assumptions</a:t>
            </a:r>
          </a:p>
          <a:p>
            <a:pPr lvl="1" eaLnBrk="1" hangingPunct="1"/>
            <a:r>
              <a:rPr lang="en-US" sz="2400" b="1" dirty="0" smtClean="0">
                <a:solidFill>
                  <a:srgbClr val="FF0000"/>
                </a:solidFill>
              </a:rPr>
              <a:t>Perfect technology assumption</a:t>
            </a:r>
          </a:p>
          <a:p>
            <a:pPr lvl="2" eaLnBrk="1" hangingPunct="1"/>
            <a:r>
              <a:rPr lang="en-US" sz="2000" dirty="0" smtClean="0"/>
              <a:t>Do not include system interaction steps. e.g. Login/logout</a:t>
            </a:r>
          </a:p>
          <a:p>
            <a:pPr lvl="1" eaLnBrk="1" hangingPunct="1"/>
            <a:r>
              <a:rPr lang="en-US" sz="2400" b="1" dirty="0" smtClean="0">
                <a:solidFill>
                  <a:srgbClr val="FF0000"/>
                </a:solidFill>
              </a:rPr>
              <a:t>Perfect memory assumption</a:t>
            </a:r>
          </a:p>
          <a:p>
            <a:pPr lvl="2" eaLnBrk="1" hangingPunct="1"/>
            <a:r>
              <a:rPr lang="en-US" sz="2000" dirty="0" smtClean="0"/>
              <a:t>Do not worry about object persistency - assume objects are in memory</a:t>
            </a:r>
          </a:p>
          <a:p>
            <a:pPr lvl="1" eaLnBrk="1" hangingPunct="1"/>
            <a:r>
              <a:rPr lang="en-US" sz="2400" b="1" dirty="0" smtClean="0">
                <a:solidFill>
                  <a:srgbClr val="FF0000"/>
                </a:solidFill>
              </a:rPr>
              <a:t>Perfect Solution assumption</a:t>
            </a:r>
          </a:p>
          <a:p>
            <a:pPr lvl="2" eaLnBrk="1" hangingPunct="1"/>
            <a:r>
              <a:rPr lang="en-US" sz="2000" dirty="0" smtClean="0"/>
              <a:t>Do not worry about exception conditions</a:t>
            </a:r>
          </a:p>
        </p:txBody>
      </p:sp>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6" name="Slide Number Placeholder 5"/>
          <p:cNvSpPr>
            <a:spLocks noGrp="1"/>
          </p:cNvSpPr>
          <p:nvPr>
            <p:ph type="sldNum" sz="quarter" idx="12"/>
          </p:nvPr>
        </p:nvSpPr>
        <p:spPr/>
        <p:txBody>
          <a:bodyPr/>
          <a:lstStyle/>
          <a:p>
            <a:pPr>
              <a:defRPr/>
            </a:pPr>
            <a:fld id="{4C8F7D93-18E5-4F22-8E25-A13B965DD5B9}" type="slidenum">
              <a:rPr lang="pt-BR" smtClean="0"/>
              <a:pPr>
                <a:defRPr/>
              </a:pPr>
              <a:t>30</a:t>
            </a:fld>
            <a:endParaRPr lang="pt-B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8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8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8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8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8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718"/>
            <a:ext cx="8382000" cy="1371600"/>
          </a:xfrm>
        </p:spPr>
        <p:txBody>
          <a:bodyPr>
            <a:normAutofit/>
          </a:bodyPr>
          <a:lstStyle/>
          <a:p>
            <a:pPr eaLnBrk="1" hangingPunct="1">
              <a:defRPr/>
            </a:pPr>
            <a:r>
              <a:rPr lang="en-US" dirty="0" smtClean="0"/>
              <a:t>Assumptions about First-Cut Sequence Diagram</a:t>
            </a:r>
            <a:endParaRPr lang="zh-CN" dirty="0"/>
          </a:p>
        </p:txBody>
      </p:sp>
      <p:sp>
        <p:nvSpPr>
          <p:cNvPr id="37889" name="Content Placeholder 1"/>
          <p:cNvSpPr>
            <a:spLocks noGrp="1"/>
          </p:cNvSpPr>
          <p:nvPr>
            <p:ph idx="1"/>
          </p:nvPr>
        </p:nvSpPr>
        <p:spPr/>
        <p:txBody>
          <a:bodyPr>
            <a:normAutofit/>
          </a:bodyPr>
          <a:lstStyle/>
          <a:p>
            <a:pPr eaLnBrk="1" hangingPunct="1"/>
            <a:r>
              <a:rPr lang="en-US" sz="2800" dirty="0" smtClean="0"/>
              <a:t>However in the complete sequence diagram, you should include every step</a:t>
            </a:r>
          </a:p>
        </p:txBody>
      </p:sp>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6" name="Slide Number Placeholder 5"/>
          <p:cNvSpPr>
            <a:spLocks noGrp="1"/>
          </p:cNvSpPr>
          <p:nvPr>
            <p:ph type="sldNum" sz="quarter" idx="12"/>
          </p:nvPr>
        </p:nvSpPr>
        <p:spPr/>
        <p:txBody>
          <a:bodyPr/>
          <a:lstStyle/>
          <a:p>
            <a:pPr>
              <a:defRPr/>
            </a:pPr>
            <a:fld id="{4C8F7D93-18E5-4F22-8E25-A13B965DD5B9}" type="slidenum">
              <a:rPr lang="pt-BR" smtClean="0"/>
              <a:pPr>
                <a:defRPr/>
              </a:pPr>
              <a:t>31</a:t>
            </a:fld>
            <a:endParaRPr lang="pt-BR"/>
          </a:p>
        </p:txBody>
      </p:sp>
      <p:pic>
        <p:nvPicPr>
          <p:cNvPr id="2" name="Picture 1" descr="73329588.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5118" y="4648200"/>
            <a:ext cx="899427" cy="2209800"/>
          </a:xfrm>
          <a:prstGeom prst="rect">
            <a:avLst/>
          </a:prstGeom>
        </p:spPr>
      </p:pic>
      <p:sp>
        <p:nvSpPr>
          <p:cNvPr id="3" name="Oval Callout 2"/>
          <p:cNvSpPr/>
          <p:nvPr/>
        </p:nvSpPr>
        <p:spPr>
          <a:xfrm>
            <a:off x="4191000" y="2819400"/>
            <a:ext cx="3962400" cy="2590800"/>
          </a:xfrm>
          <a:prstGeom prst="wedgeEllipseCallout">
            <a:avLst>
              <a:gd name="adj1" fmla="val -67587"/>
              <a:gd name="adj2" fmla="val 3027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Remember what is the purpose of sequence diagram</a:t>
            </a:r>
            <a:endParaRPr lang="en-US" sz="2400" dirty="0"/>
          </a:p>
        </p:txBody>
      </p:sp>
    </p:spTree>
    <p:extLst>
      <p:ext uri="{BB962C8B-B14F-4D97-AF65-F5344CB8AC3E}">
        <p14:creationId xmlns:p14="http://schemas.microsoft.com/office/powerpoint/2010/main" val="2941776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eaLnBrk="1" hangingPunct="1">
              <a:defRPr/>
            </a:pPr>
            <a:r>
              <a:rPr lang="en-US" dirty="0" smtClean="0"/>
              <a:t>Sequence Diagram Elements</a:t>
            </a:r>
          </a:p>
        </p:txBody>
      </p:sp>
      <p:sp>
        <p:nvSpPr>
          <p:cNvPr id="7" name="Slide Number Placeholder 6"/>
          <p:cNvSpPr>
            <a:spLocks noGrp="1"/>
          </p:cNvSpPr>
          <p:nvPr>
            <p:ph type="sldNum" sz="quarter" idx="11"/>
          </p:nvPr>
        </p:nvSpPr>
        <p:spPr/>
        <p:txBody>
          <a:bodyPr/>
          <a:lstStyle/>
          <a:p>
            <a:pPr>
              <a:defRPr/>
            </a:pPr>
            <a:fld id="{5C294705-DBC7-421C-AF3B-0090EAC4D73B}" type="slidenum">
              <a:rPr lang="pt-BR" smtClean="0"/>
              <a:pPr>
                <a:defRPr/>
              </a:pPr>
              <a:t>32</a:t>
            </a:fld>
            <a:endParaRPr lang="pt-BR"/>
          </a:p>
        </p:txBody>
      </p:sp>
      <p:sp>
        <p:nvSpPr>
          <p:cNvPr id="11" name="Footer Placeholder 4"/>
          <p:cNvSpPr>
            <a:spLocks noGrp="1"/>
          </p:cNvSpPr>
          <p:nvPr>
            <p:ph type="ftr" sz="quarter" idx="12"/>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eaLnBrk="1" hangingPunct="1">
              <a:defRPr/>
            </a:pPr>
            <a:r>
              <a:rPr lang="en-US" sz="3200" dirty="0" smtClean="0"/>
              <a:t>Sequence Diagram Elements</a:t>
            </a:r>
            <a:endParaRPr lang="zh-CN" sz="3200" dirty="0"/>
          </a:p>
        </p:txBody>
      </p:sp>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6" name="Slide Number Placeholder 5"/>
          <p:cNvSpPr>
            <a:spLocks noGrp="1"/>
          </p:cNvSpPr>
          <p:nvPr>
            <p:ph type="sldNum" sz="quarter" idx="12"/>
          </p:nvPr>
        </p:nvSpPr>
        <p:spPr/>
        <p:txBody>
          <a:bodyPr/>
          <a:lstStyle/>
          <a:p>
            <a:pPr>
              <a:defRPr/>
            </a:pPr>
            <a:fld id="{70DC3551-4D85-4BE5-8331-427AB0532C74}" type="slidenum">
              <a:rPr lang="pt-BR" smtClean="0"/>
              <a:pPr>
                <a:defRPr/>
              </a:pPr>
              <a:t>33</a:t>
            </a:fld>
            <a:endParaRPr lang="pt-BR" dirty="0"/>
          </a:p>
        </p:txBody>
      </p:sp>
      <p:grpSp>
        <p:nvGrpSpPr>
          <p:cNvPr id="2" name="Group 1"/>
          <p:cNvGrpSpPr/>
          <p:nvPr/>
        </p:nvGrpSpPr>
        <p:grpSpPr>
          <a:xfrm>
            <a:off x="571500" y="1752600"/>
            <a:ext cx="8001000" cy="4457700"/>
            <a:chOff x="571500" y="1200150"/>
            <a:chExt cx="8001000" cy="4457700"/>
          </a:xfrm>
        </p:grpSpPr>
        <p:pic>
          <p:nvPicPr>
            <p:cNvPr id="39937" name="Picture 5"/>
            <p:cNvPicPr>
              <a:picLocks noChangeAspect="1" noChangeArrowheads="1"/>
            </p:cNvPicPr>
            <p:nvPr/>
          </p:nvPicPr>
          <p:blipFill>
            <a:blip r:embed="rId2" cstate="print"/>
            <a:srcRect/>
            <a:stretch>
              <a:fillRect/>
            </a:stretch>
          </p:blipFill>
          <p:spPr bwMode="auto">
            <a:xfrm>
              <a:off x="571500" y="1200150"/>
              <a:ext cx="8001000" cy="4457700"/>
            </a:xfrm>
            <a:prstGeom prst="rect">
              <a:avLst/>
            </a:prstGeom>
            <a:noFill/>
            <a:ln w="9525">
              <a:noFill/>
              <a:miter lim="800000"/>
              <a:headEnd/>
              <a:tailEnd/>
            </a:ln>
          </p:spPr>
        </p:pic>
        <p:sp>
          <p:nvSpPr>
            <p:cNvPr id="12" name="TextBox 11"/>
            <p:cNvSpPr txBox="1"/>
            <p:nvPr/>
          </p:nvSpPr>
          <p:spPr>
            <a:xfrm>
              <a:off x="914400" y="3505200"/>
              <a:ext cx="1219200" cy="36988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dirty="0"/>
                <a:t>Actor</a:t>
              </a:r>
              <a:endParaRPr lang="pt-BR" dirty="0"/>
            </a:p>
          </p:txBody>
        </p:sp>
        <p:cxnSp>
          <p:nvCxnSpPr>
            <p:cNvPr id="14" name="Straight Arrow Connector 13"/>
            <p:cNvCxnSpPr/>
            <p:nvPr/>
          </p:nvCxnSpPr>
          <p:spPr>
            <a:xfrm rot="16200000" flipV="1">
              <a:off x="228600" y="2438400"/>
              <a:ext cx="1676400" cy="457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5"/>
          <p:cNvPicPr>
            <a:picLocks noChangeAspect="1" noChangeArrowheads="1"/>
          </p:cNvPicPr>
          <p:nvPr/>
        </p:nvPicPr>
        <p:blipFill>
          <a:blip r:embed="rId2" cstate="print"/>
          <a:srcRect/>
          <a:stretch>
            <a:fillRect/>
          </a:stretch>
        </p:blipFill>
        <p:spPr bwMode="auto">
          <a:xfrm>
            <a:off x="304800" y="1828800"/>
            <a:ext cx="8001000" cy="4457700"/>
          </a:xfrm>
          <a:prstGeom prst="rect">
            <a:avLst/>
          </a:prstGeom>
          <a:noFill/>
          <a:ln w="9525">
            <a:noFill/>
            <a:miter lim="800000"/>
            <a:headEnd/>
            <a:tailEnd/>
          </a:ln>
        </p:spPr>
      </p:pic>
      <p:sp>
        <p:nvSpPr>
          <p:cNvPr id="5" name="Title 4"/>
          <p:cNvSpPr>
            <a:spLocks noGrp="1"/>
          </p:cNvSpPr>
          <p:nvPr>
            <p:ph type="title"/>
          </p:nvPr>
        </p:nvSpPr>
        <p:spPr/>
        <p:txBody>
          <a:bodyPr>
            <a:noAutofit/>
          </a:bodyPr>
          <a:lstStyle/>
          <a:p>
            <a:pPr eaLnBrk="1" hangingPunct="1">
              <a:defRPr/>
            </a:pPr>
            <a:r>
              <a:rPr lang="en-US" sz="3200" dirty="0" smtClean="0"/>
              <a:t>Sequence Diagram Elements</a:t>
            </a:r>
            <a:endParaRPr lang="zh-CN" sz="3200" dirty="0"/>
          </a:p>
        </p:txBody>
      </p:sp>
      <p:sp>
        <p:nvSpPr>
          <p:cNvPr id="12" name="TextBox 11"/>
          <p:cNvSpPr txBox="1"/>
          <p:nvPr/>
        </p:nvSpPr>
        <p:spPr>
          <a:xfrm>
            <a:off x="647700" y="4133850"/>
            <a:ext cx="1524000" cy="36988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dirty="0"/>
              <a:t>Message</a:t>
            </a:r>
          </a:p>
        </p:txBody>
      </p:sp>
      <p:cxnSp>
        <p:nvCxnSpPr>
          <p:cNvPr id="14" name="Straight Arrow Connector 13"/>
          <p:cNvCxnSpPr/>
          <p:nvPr/>
        </p:nvCxnSpPr>
        <p:spPr>
          <a:xfrm rot="5400000" flipH="1" flipV="1">
            <a:off x="457200" y="3333750"/>
            <a:ext cx="1371600" cy="228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62300" y="5276850"/>
            <a:ext cx="2667000" cy="12001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r>
              <a:rPr lang="en-US">
                <a:solidFill>
                  <a:srgbClr val="000000"/>
                </a:solidFill>
              </a:rPr>
              <a:t>Return Value</a:t>
            </a:r>
          </a:p>
          <a:p>
            <a:pPr>
              <a:buFont typeface="Arial" charset="0"/>
              <a:buNone/>
            </a:pPr>
            <a:r>
              <a:rPr lang="en-US">
                <a:solidFill>
                  <a:srgbClr val="000000"/>
                </a:solidFill>
              </a:rPr>
              <a:t>Explicitly indicates when the method returns the value</a:t>
            </a:r>
          </a:p>
        </p:txBody>
      </p:sp>
      <p:cxnSp>
        <p:nvCxnSpPr>
          <p:cNvPr id="11" name="Straight Arrow Connector 10"/>
          <p:cNvCxnSpPr/>
          <p:nvPr/>
        </p:nvCxnSpPr>
        <p:spPr>
          <a:xfrm rot="5400000" flipH="1" flipV="1">
            <a:off x="3352800" y="4324350"/>
            <a:ext cx="16002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134100" y="5353050"/>
            <a:ext cx="2743200" cy="12001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r>
              <a:rPr lang="en-US">
                <a:solidFill>
                  <a:srgbClr val="000000"/>
                </a:solidFill>
              </a:rPr>
              <a:t>Return Value</a:t>
            </a:r>
          </a:p>
          <a:p>
            <a:pPr>
              <a:buFont typeface="Arial" charset="0"/>
              <a:buNone/>
            </a:pPr>
            <a:r>
              <a:rPr lang="en-US">
                <a:solidFill>
                  <a:srgbClr val="000000"/>
                </a:solidFill>
              </a:rPr>
              <a:t>Do not care when the method returns the value</a:t>
            </a:r>
          </a:p>
        </p:txBody>
      </p:sp>
      <p:cxnSp>
        <p:nvCxnSpPr>
          <p:cNvPr id="16" name="Straight Arrow Connector 15"/>
          <p:cNvCxnSpPr>
            <a:stCxn id="15" idx="0"/>
          </p:cNvCxnSpPr>
          <p:nvPr/>
        </p:nvCxnSpPr>
        <p:spPr>
          <a:xfrm rot="16200000" flipV="1">
            <a:off x="5867400" y="3714750"/>
            <a:ext cx="685800" cy="2590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12"/>
          </p:nvPr>
        </p:nvSpPr>
        <p:spPr>
          <a:xfrm>
            <a:off x="7696200" y="6324600"/>
            <a:ext cx="1315721" cy="365125"/>
          </a:xfrm>
        </p:spPr>
        <p:txBody>
          <a:bodyPr/>
          <a:lstStyle/>
          <a:p>
            <a:pPr>
              <a:defRPr/>
            </a:pPr>
            <a:fld id="{70DC3551-4D85-4BE5-8331-427AB0532C74}" type="slidenum">
              <a:rPr lang="pt-BR" smtClean="0"/>
              <a:pPr>
                <a:defRPr/>
              </a:pPr>
              <a:t>34</a:t>
            </a:fld>
            <a:endParaRPr lang="pt-B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3"/>
          <p:cNvPicPr>
            <a:picLocks noChangeAspect="1" noChangeArrowheads="1"/>
          </p:cNvPicPr>
          <p:nvPr/>
        </p:nvPicPr>
        <p:blipFill>
          <a:blip r:embed="rId2" cstate="print"/>
          <a:srcRect/>
          <a:stretch>
            <a:fillRect/>
          </a:stretch>
        </p:blipFill>
        <p:spPr bwMode="auto">
          <a:xfrm>
            <a:off x="571500" y="1524000"/>
            <a:ext cx="8001000" cy="4457700"/>
          </a:xfrm>
          <a:prstGeom prst="rect">
            <a:avLst/>
          </a:prstGeom>
          <a:noFill/>
          <a:ln w="9525">
            <a:noFill/>
            <a:miter lim="800000"/>
            <a:headEnd/>
            <a:tailEnd/>
          </a:ln>
        </p:spPr>
      </p:pic>
      <p:sp>
        <p:nvSpPr>
          <p:cNvPr id="5" name="Title 4"/>
          <p:cNvSpPr>
            <a:spLocks noGrp="1"/>
          </p:cNvSpPr>
          <p:nvPr>
            <p:ph type="title"/>
          </p:nvPr>
        </p:nvSpPr>
        <p:spPr/>
        <p:txBody>
          <a:bodyPr>
            <a:noAutofit/>
          </a:bodyPr>
          <a:lstStyle/>
          <a:p>
            <a:pPr eaLnBrk="1" hangingPunct="1">
              <a:defRPr/>
            </a:pPr>
            <a:r>
              <a:rPr lang="en-US" sz="3200" dirty="0" smtClean="0"/>
              <a:t>Sequence Diagram Elements</a:t>
            </a:r>
            <a:endParaRPr lang="zh-CN" sz="3200" dirty="0"/>
          </a:p>
        </p:txBody>
      </p:sp>
      <p:sp>
        <p:nvSpPr>
          <p:cNvPr id="12" name="TextBox 11"/>
          <p:cNvSpPr txBox="1"/>
          <p:nvPr/>
        </p:nvSpPr>
        <p:spPr>
          <a:xfrm>
            <a:off x="914400" y="3829050"/>
            <a:ext cx="2133600" cy="147478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r>
              <a:rPr lang="en-US">
                <a:solidFill>
                  <a:srgbClr val="000000"/>
                </a:solidFill>
              </a:rPr>
              <a:t>Object</a:t>
            </a:r>
          </a:p>
          <a:p>
            <a:pPr>
              <a:buFont typeface="Arial" charset="0"/>
              <a:buNone/>
            </a:pPr>
            <a:r>
              <a:rPr lang="en-US">
                <a:solidFill>
                  <a:srgbClr val="000000"/>
                </a:solidFill>
              </a:rPr>
              <a:t>Make sure it is underlined</a:t>
            </a:r>
          </a:p>
          <a:p>
            <a:pPr>
              <a:buFont typeface="Arial" charset="0"/>
              <a:buNone/>
            </a:pPr>
            <a:r>
              <a:rPr lang="en-US">
                <a:solidFill>
                  <a:srgbClr val="000000"/>
                </a:solidFill>
              </a:rPr>
              <a:t>You can ignore the object name </a:t>
            </a:r>
            <a:endParaRPr lang="pt-BR" altLang="zh-CN">
              <a:solidFill>
                <a:srgbClr val="000000"/>
              </a:solidFill>
              <a:ea typeface="宋体" pitchFamily="2" charset="-122"/>
            </a:endParaRPr>
          </a:p>
        </p:txBody>
      </p:sp>
      <p:cxnSp>
        <p:nvCxnSpPr>
          <p:cNvPr id="14" name="Straight Arrow Connector 13"/>
          <p:cNvCxnSpPr/>
          <p:nvPr/>
        </p:nvCxnSpPr>
        <p:spPr>
          <a:xfrm rot="5400000" flipH="1" flipV="1">
            <a:off x="1409700" y="2266950"/>
            <a:ext cx="1905000" cy="12192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14800" y="4972050"/>
            <a:ext cx="3505200" cy="174942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r>
              <a:rPr lang="en-US">
                <a:solidFill>
                  <a:srgbClr val="000000"/>
                </a:solidFill>
              </a:rPr>
              <a:t>Object</a:t>
            </a:r>
          </a:p>
          <a:p>
            <a:pPr>
              <a:buFont typeface="Arial" charset="0"/>
              <a:buNone/>
            </a:pPr>
            <a:r>
              <a:rPr lang="en-US">
                <a:solidFill>
                  <a:srgbClr val="000000"/>
                </a:solidFill>
              </a:rPr>
              <a:t>Sometimes it is useful to name the objects if you need to refer to an object (as return value or as parameters for another method call)</a:t>
            </a:r>
            <a:endParaRPr lang="pt-BR" altLang="zh-CN">
              <a:solidFill>
                <a:srgbClr val="000000"/>
              </a:solidFill>
              <a:ea typeface="宋体" pitchFamily="2" charset="-122"/>
            </a:endParaRPr>
          </a:p>
        </p:txBody>
      </p:sp>
      <p:cxnSp>
        <p:nvCxnSpPr>
          <p:cNvPr id="13" name="Straight Arrow Connector 12"/>
          <p:cNvCxnSpPr/>
          <p:nvPr/>
        </p:nvCxnSpPr>
        <p:spPr>
          <a:xfrm rot="5400000" flipH="1" flipV="1">
            <a:off x="5867400" y="3067050"/>
            <a:ext cx="3200400" cy="609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5105400" y="4362450"/>
            <a:ext cx="1143000" cy="609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5"/>
          <p:cNvSpPr>
            <a:spLocks noGrp="1"/>
          </p:cNvSpPr>
          <p:nvPr>
            <p:ph type="sldNum" sz="quarter" idx="12"/>
          </p:nvPr>
        </p:nvSpPr>
        <p:spPr>
          <a:xfrm>
            <a:off x="7696200" y="6324600"/>
            <a:ext cx="1315721" cy="365125"/>
          </a:xfrm>
        </p:spPr>
        <p:txBody>
          <a:bodyPr/>
          <a:lstStyle/>
          <a:p>
            <a:pPr>
              <a:defRPr/>
            </a:pPr>
            <a:fld id="{70DC3551-4D85-4BE5-8331-427AB0532C74}" type="slidenum">
              <a:rPr lang="pt-BR" smtClean="0"/>
              <a:pPr>
                <a:defRPr/>
              </a:pPr>
              <a:t>35</a:t>
            </a:fld>
            <a:endParaRPr lang="pt-B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2"/>
          <p:cNvPicPr>
            <a:picLocks noChangeAspect="1" noChangeArrowheads="1"/>
          </p:cNvPicPr>
          <p:nvPr/>
        </p:nvPicPr>
        <p:blipFill>
          <a:blip r:embed="rId2" cstate="print"/>
          <a:srcRect/>
          <a:stretch>
            <a:fillRect/>
          </a:stretch>
        </p:blipFill>
        <p:spPr bwMode="auto">
          <a:xfrm>
            <a:off x="571500" y="2011362"/>
            <a:ext cx="8001000" cy="4457700"/>
          </a:xfrm>
          <a:prstGeom prst="rect">
            <a:avLst/>
          </a:prstGeom>
          <a:noFill/>
          <a:ln w="9525">
            <a:noFill/>
            <a:miter lim="800000"/>
            <a:headEnd/>
            <a:tailEnd/>
          </a:ln>
        </p:spPr>
      </p:pic>
      <p:sp>
        <p:nvSpPr>
          <p:cNvPr id="5" name="Title 4"/>
          <p:cNvSpPr>
            <a:spLocks noGrp="1"/>
          </p:cNvSpPr>
          <p:nvPr>
            <p:ph type="title"/>
          </p:nvPr>
        </p:nvSpPr>
        <p:spPr/>
        <p:txBody>
          <a:bodyPr>
            <a:noAutofit/>
          </a:bodyPr>
          <a:lstStyle/>
          <a:p>
            <a:pPr eaLnBrk="1" hangingPunct="1">
              <a:defRPr/>
            </a:pPr>
            <a:r>
              <a:rPr lang="en-US" sz="3200" dirty="0" smtClean="0"/>
              <a:t>Sequence Diagram Elements</a:t>
            </a:r>
            <a:endParaRPr lang="zh-CN" sz="3200" dirty="0"/>
          </a:p>
        </p:txBody>
      </p:sp>
      <p:sp>
        <p:nvSpPr>
          <p:cNvPr id="12" name="TextBox 11"/>
          <p:cNvSpPr txBox="1"/>
          <p:nvPr/>
        </p:nvSpPr>
        <p:spPr>
          <a:xfrm>
            <a:off x="4572000" y="5154612"/>
            <a:ext cx="3200400" cy="147478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r>
              <a:rPr lang="en-US">
                <a:solidFill>
                  <a:srgbClr val="000000"/>
                </a:solidFill>
              </a:rPr>
              <a:t>Self Message</a:t>
            </a:r>
          </a:p>
          <a:p>
            <a:pPr>
              <a:buFont typeface="Arial" charset="0"/>
              <a:buNone/>
            </a:pPr>
            <a:r>
              <a:rPr lang="en-US">
                <a:solidFill>
                  <a:srgbClr val="000000"/>
                </a:solidFill>
              </a:rPr>
              <a:t>Object call a method in its own class to perform some task required for the original method call</a:t>
            </a:r>
            <a:endParaRPr lang="pt-BR" altLang="zh-CN">
              <a:solidFill>
                <a:srgbClr val="000000"/>
              </a:solidFill>
              <a:ea typeface="宋体" pitchFamily="2" charset="-122"/>
            </a:endParaRPr>
          </a:p>
        </p:txBody>
      </p:sp>
      <p:cxnSp>
        <p:nvCxnSpPr>
          <p:cNvPr id="14" name="Straight Arrow Connector 13"/>
          <p:cNvCxnSpPr/>
          <p:nvPr/>
        </p:nvCxnSpPr>
        <p:spPr>
          <a:xfrm rot="16200000" flipV="1">
            <a:off x="5791200" y="3935412"/>
            <a:ext cx="1295400" cy="1143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p:txBody>
          <a:bodyPr/>
          <a:lstStyle/>
          <a:p>
            <a:pPr>
              <a:defRPr/>
            </a:pPr>
            <a:fld id="{70DC3551-4D85-4BE5-8331-427AB0532C74}" type="slidenum">
              <a:rPr lang="pt-BR" smtClean="0"/>
              <a:pPr>
                <a:defRPr/>
              </a:pPr>
              <a:t>36</a:t>
            </a:fld>
            <a:endParaRPr lang="pt-BR"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2"/>
          <p:cNvPicPr>
            <a:picLocks noChangeAspect="1" noChangeArrowheads="1"/>
          </p:cNvPicPr>
          <p:nvPr/>
        </p:nvPicPr>
        <p:blipFill>
          <a:blip r:embed="rId2" cstate="print"/>
          <a:srcRect/>
          <a:stretch>
            <a:fillRect/>
          </a:stretch>
        </p:blipFill>
        <p:spPr bwMode="auto">
          <a:xfrm>
            <a:off x="571500" y="1668462"/>
            <a:ext cx="8001000" cy="4457700"/>
          </a:xfrm>
          <a:prstGeom prst="rect">
            <a:avLst/>
          </a:prstGeom>
          <a:noFill/>
          <a:ln w="9525">
            <a:noFill/>
            <a:miter lim="800000"/>
            <a:headEnd/>
            <a:tailEnd/>
          </a:ln>
        </p:spPr>
      </p:pic>
      <p:sp>
        <p:nvSpPr>
          <p:cNvPr id="5" name="Title 4"/>
          <p:cNvSpPr>
            <a:spLocks noGrp="1"/>
          </p:cNvSpPr>
          <p:nvPr>
            <p:ph type="title"/>
          </p:nvPr>
        </p:nvSpPr>
        <p:spPr/>
        <p:txBody>
          <a:bodyPr>
            <a:noAutofit/>
          </a:bodyPr>
          <a:lstStyle/>
          <a:p>
            <a:pPr eaLnBrk="1" hangingPunct="1">
              <a:defRPr/>
            </a:pPr>
            <a:r>
              <a:rPr lang="en-US" sz="3200" dirty="0" smtClean="0"/>
              <a:t>Sequence Diagram Elements</a:t>
            </a:r>
            <a:endParaRPr lang="zh-CN" sz="3200" dirty="0"/>
          </a:p>
        </p:txBody>
      </p:sp>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12" name="TextBox 11"/>
          <p:cNvSpPr txBox="1"/>
          <p:nvPr/>
        </p:nvSpPr>
        <p:spPr>
          <a:xfrm>
            <a:off x="5638800" y="5802312"/>
            <a:ext cx="1524000" cy="36988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dirty="0"/>
              <a:t>Time Line</a:t>
            </a:r>
          </a:p>
        </p:txBody>
      </p:sp>
      <p:cxnSp>
        <p:nvCxnSpPr>
          <p:cNvPr id="14" name="Straight Arrow Connector 13"/>
          <p:cNvCxnSpPr/>
          <p:nvPr/>
        </p:nvCxnSpPr>
        <p:spPr>
          <a:xfrm rot="10800000">
            <a:off x="3352800" y="5573712"/>
            <a:ext cx="2286000" cy="381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66800" y="3821112"/>
            <a:ext cx="1828800" cy="64611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dirty="0"/>
              <a:t>Activation Lifeline</a:t>
            </a:r>
          </a:p>
        </p:txBody>
      </p:sp>
      <p:cxnSp>
        <p:nvCxnSpPr>
          <p:cNvPr id="11" name="Straight Arrow Connector 10"/>
          <p:cNvCxnSpPr>
            <a:stCxn id="10" idx="3"/>
          </p:cNvCxnSpPr>
          <p:nvPr/>
        </p:nvCxnSpPr>
        <p:spPr>
          <a:xfrm flipV="1">
            <a:off x="2895600" y="3135312"/>
            <a:ext cx="381000" cy="100965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12"/>
          </p:nvPr>
        </p:nvSpPr>
        <p:spPr>
          <a:xfrm>
            <a:off x="7696200" y="6324600"/>
            <a:ext cx="1315721" cy="365125"/>
          </a:xfrm>
        </p:spPr>
        <p:txBody>
          <a:bodyPr/>
          <a:lstStyle/>
          <a:p>
            <a:pPr>
              <a:defRPr/>
            </a:pPr>
            <a:fld id="{70DC3551-4D85-4BE5-8331-427AB0532C74}" type="slidenum">
              <a:rPr lang="pt-BR" smtClean="0"/>
              <a:pPr>
                <a:defRPr/>
              </a:pPr>
              <a:t>37</a:t>
            </a:fld>
            <a:endParaRPr lang="pt-B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eaLnBrk="1" hangingPunct="1">
              <a:defRPr/>
            </a:pPr>
            <a:r>
              <a:rPr lang="en-US" sz="3200" dirty="0" smtClean="0"/>
              <a:t>Activation Lifeline</a:t>
            </a:r>
            <a:endParaRPr lang="zh-CN" sz="3200" dirty="0"/>
          </a:p>
        </p:txBody>
      </p:sp>
      <p:sp>
        <p:nvSpPr>
          <p:cNvPr id="46084" name="Content Placeholder 1"/>
          <p:cNvSpPr>
            <a:spLocks noGrp="1"/>
          </p:cNvSpPr>
          <p:nvPr>
            <p:ph idx="1"/>
          </p:nvPr>
        </p:nvSpPr>
        <p:spPr/>
        <p:txBody>
          <a:bodyPr/>
          <a:lstStyle/>
          <a:p>
            <a:pPr eaLnBrk="1" hangingPunct="1"/>
            <a:r>
              <a:rPr lang="en-US" sz="2400" b="1" dirty="0" smtClean="0">
                <a:solidFill>
                  <a:srgbClr val="FF0000"/>
                </a:solidFill>
              </a:rPr>
              <a:t>Activation lifelines/boxes/Focus of Control</a:t>
            </a:r>
            <a:r>
              <a:rPr lang="en-US" sz="2400" dirty="0" smtClean="0">
                <a:solidFill>
                  <a:srgbClr val="FF0000"/>
                </a:solidFill>
              </a:rPr>
              <a:t> </a:t>
            </a:r>
            <a:r>
              <a:rPr lang="en-US" sz="2400" dirty="0" smtClean="0"/>
              <a:t>indicates when an object is executing a method</a:t>
            </a:r>
          </a:p>
          <a:p>
            <a:pPr lvl="1" eaLnBrk="1" hangingPunct="1"/>
            <a:r>
              <a:rPr lang="en-US" sz="1800" dirty="0" smtClean="0"/>
              <a:t>This is useful to determine which object is in charge of a message sequence and the time duration</a:t>
            </a:r>
          </a:p>
          <a:p>
            <a:pPr eaLnBrk="1" hangingPunct="1"/>
            <a:r>
              <a:rPr lang="en-US" sz="2400" dirty="0" smtClean="0"/>
              <a:t>Some of the diagrams (in the book) did not include this but you should include this</a:t>
            </a:r>
          </a:p>
        </p:txBody>
      </p:sp>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7" name="Slide Number Placeholder 5"/>
          <p:cNvSpPr>
            <a:spLocks noGrp="1"/>
          </p:cNvSpPr>
          <p:nvPr>
            <p:ph type="sldNum" sz="quarter" idx="12"/>
          </p:nvPr>
        </p:nvSpPr>
        <p:spPr>
          <a:xfrm>
            <a:off x="7696200" y="6324600"/>
            <a:ext cx="1315721" cy="365125"/>
          </a:xfrm>
        </p:spPr>
        <p:txBody>
          <a:bodyPr/>
          <a:lstStyle/>
          <a:p>
            <a:pPr>
              <a:defRPr/>
            </a:pPr>
            <a:fld id="{70DC3551-4D85-4BE5-8331-427AB0532C74}" type="slidenum">
              <a:rPr lang="pt-BR" smtClean="0"/>
              <a:pPr>
                <a:defRPr/>
              </a:pPr>
              <a:t>38</a:t>
            </a:fld>
            <a:endParaRPr lang="pt-B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5" name="Picture 2"/>
          <p:cNvPicPr>
            <a:picLocks noChangeAspect="1" noChangeArrowheads="1"/>
          </p:cNvPicPr>
          <p:nvPr/>
        </p:nvPicPr>
        <p:blipFill>
          <a:blip r:embed="rId2" cstate="print"/>
          <a:srcRect/>
          <a:stretch>
            <a:fillRect/>
          </a:stretch>
        </p:blipFill>
        <p:spPr bwMode="auto">
          <a:xfrm>
            <a:off x="571500" y="1790700"/>
            <a:ext cx="8001000" cy="4457700"/>
          </a:xfrm>
          <a:prstGeom prst="rect">
            <a:avLst/>
          </a:prstGeom>
          <a:noFill/>
          <a:ln w="9525">
            <a:noFill/>
            <a:miter lim="800000"/>
            <a:headEnd/>
            <a:tailEnd/>
          </a:ln>
        </p:spPr>
      </p:pic>
      <p:sp>
        <p:nvSpPr>
          <p:cNvPr id="5" name="Title 4"/>
          <p:cNvSpPr>
            <a:spLocks noGrp="1"/>
          </p:cNvSpPr>
          <p:nvPr>
            <p:ph type="title"/>
          </p:nvPr>
        </p:nvSpPr>
        <p:spPr/>
        <p:txBody>
          <a:bodyPr>
            <a:noAutofit/>
          </a:bodyPr>
          <a:lstStyle/>
          <a:p>
            <a:pPr eaLnBrk="1" hangingPunct="1">
              <a:defRPr/>
            </a:pPr>
            <a:r>
              <a:rPr lang="en-US" sz="3200" dirty="0" smtClean="0"/>
              <a:t>Sequence Diagram Elements</a:t>
            </a:r>
            <a:endParaRPr lang="zh-CN" sz="3200" dirty="0"/>
          </a:p>
        </p:txBody>
      </p:sp>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cxnSp>
        <p:nvCxnSpPr>
          <p:cNvPr id="14" name="Straight Arrow Connector 13"/>
          <p:cNvCxnSpPr/>
          <p:nvPr/>
        </p:nvCxnSpPr>
        <p:spPr>
          <a:xfrm flipV="1">
            <a:off x="2667000" y="4248150"/>
            <a:ext cx="2743200" cy="762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19200" y="5010150"/>
            <a:ext cx="2438400" cy="36988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dirty="0"/>
              <a:t>Object is Destroyed</a:t>
            </a:r>
          </a:p>
        </p:txBody>
      </p:sp>
      <p:sp>
        <p:nvSpPr>
          <p:cNvPr id="10" name="Slide Number Placeholder 5"/>
          <p:cNvSpPr>
            <a:spLocks noGrp="1"/>
          </p:cNvSpPr>
          <p:nvPr>
            <p:ph type="sldNum" sz="quarter" idx="12"/>
          </p:nvPr>
        </p:nvSpPr>
        <p:spPr>
          <a:xfrm>
            <a:off x="7696200" y="6324600"/>
            <a:ext cx="1315721" cy="365125"/>
          </a:xfrm>
        </p:spPr>
        <p:txBody>
          <a:bodyPr/>
          <a:lstStyle/>
          <a:p>
            <a:pPr>
              <a:defRPr/>
            </a:pPr>
            <a:fld id="{70DC3551-4D85-4BE5-8331-427AB0532C74}" type="slidenum">
              <a:rPr lang="pt-BR" smtClean="0"/>
              <a:pPr>
                <a:defRPr/>
              </a:pPr>
              <a:t>39</a:t>
            </a:fld>
            <a:endParaRPr lang="pt-BR"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Recall: System Sequence Diagram</a:t>
            </a:r>
            <a:endParaRPr lang="en-US" dirty="0"/>
          </a:p>
        </p:txBody>
      </p:sp>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smtClean="0">
                <a:ea typeface="宋体" charset="-122"/>
              </a:rPr>
              <a:t>IS2102 </a:t>
            </a:r>
            <a:r>
              <a:rPr lang="en-US" dirty="0" smtClean="0"/>
              <a:t>Requirements Analysis and Design</a:t>
            </a:r>
            <a:endParaRPr lang="pt-BR" altLang="zh-CN" dirty="0">
              <a:ea typeface="宋体" charset="-122"/>
            </a:endParaRPr>
          </a:p>
        </p:txBody>
      </p:sp>
      <p:sp>
        <p:nvSpPr>
          <p:cNvPr id="6" name="Slide Number Placeholder 5"/>
          <p:cNvSpPr>
            <a:spLocks noGrp="1"/>
          </p:cNvSpPr>
          <p:nvPr>
            <p:ph type="sldNum" sz="quarter" idx="12"/>
          </p:nvPr>
        </p:nvSpPr>
        <p:spPr/>
        <p:txBody>
          <a:bodyPr/>
          <a:lstStyle/>
          <a:p>
            <a:pPr>
              <a:defRPr/>
            </a:pPr>
            <a:fld id="{B95D7CCF-0169-4FB2-A3D4-8E42C07AB1ED}" type="slidenum">
              <a:rPr lang="pt-BR" smtClean="0"/>
              <a:pPr>
                <a:defRPr/>
              </a:pPr>
              <a:t>4</a:t>
            </a:fld>
            <a:endParaRPr lang="pt-BR"/>
          </a:p>
        </p:txBody>
      </p:sp>
      <p:pic>
        <p:nvPicPr>
          <p:cNvPr id="8" name="Picture 2" descr="Fig"/>
          <p:cNvPicPr>
            <a:picLocks noChangeAspect="1" noChangeArrowheads="1"/>
          </p:cNvPicPr>
          <p:nvPr/>
        </p:nvPicPr>
        <p:blipFill>
          <a:blip r:embed="rId3" cstate="print"/>
          <a:srcRect/>
          <a:stretch>
            <a:fillRect/>
          </a:stretch>
        </p:blipFill>
        <p:spPr bwMode="auto">
          <a:xfrm>
            <a:off x="381000" y="1524000"/>
            <a:ext cx="7924800" cy="5349240"/>
          </a:xfrm>
          <a:prstGeom prst="rect">
            <a:avLst/>
          </a:prstGeom>
          <a:ln>
            <a:noFill/>
          </a:ln>
          <a:effectLst>
            <a:softEdge rad="112500"/>
          </a:effectLst>
        </p:spPr>
      </p:pic>
    </p:spTree>
    <p:extLst>
      <p:ext uri="{BB962C8B-B14F-4D97-AF65-F5344CB8AC3E}">
        <p14:creationId xmlns:p14="http://schemas.microsoft.com/office/powerpoint/2010/main" val="3580559536"/>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eaLnBrk="1" hangingPunct="1">
              <a:defRPr/>
            </a:pPr>
            <a:r>
              <a:rPr lang="en-US" sz="6600" dirty="0" smtClean="0"/>
              <a:t>Another Example:</a:t>
            </a:r>
            <a:br>
              <a:rPr lang="en-US" sz="6600" dirty="0" smtClean="0"/>
            </a:br>
            <a:r>
              <a:rPr lang="en-US" sz="6600" dirty="0" smtClean="0">
                <a:solidFill>
                  <a:schemeClr val="tx2"/>
                </a:solidFill>
              </a:rPr>
              <a:t>Create New Phone Order </a:t>
            </a:r>
          </a:p>
        </p:txBody>
      </p:sp>
      <p:sp>
        <p:nvSpPr>
          <p:cNvPr id="11" name="Footer Placeholder 4"/>
          <p:cNvSpPr>
            <a:spLocks noGrp="1"/>
          </p:cNvSpPr>
          <p:nvPr>
            <p:ph type="ftr" sz="quarter" idx="12"/>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12" name="Slide Number Placeholder 5"/>
          <p:cNvSpPr>
            <a:spLocks noGrp="1"/>
          </p:cNvSpPr>
          <p:nvPr>
            <p:ph type="sldNum" sz="quarter" idx="12"/>
          </p:nvPr>
        </p:nvSpPr>
        <p:spPr>
          <a:xfrm>
            <a:off x="7696200" y="6324600"/>
            <a:ext cx="1315721" cy="365125"/>
          </a:xfrm>
        </p:spPr>
        <p:txBody>
          <a:bodyPr/>
          <a:lstStyle/>
          <a:p>
            <a:pPr algn="r">
              <a:defRPr/>
            </a:pPr>
            <a:fld id="{70DC3551-4D85-4BE5-8331-427AB0532C74}" type="slidenum">
              <a:rPr lang="pt-BR" sz="2400" b="1" smtClean="0">
                <a:solidFill>
                  <a:srgbClr val="D1282E"/>
                </a:solidFill>
              </a:rPr>
              <a:pPr algn="r">
                <a:defRPr/>
              </a:pPr>
              <a:t>40</a:t>
            </a:fld>
            <a:endParaRPr lang="pt-BR" sz="2400" b="1" dirty="0">
              <a:solidFill>
                <a:srgbClr val="D1282E"/>
              </a:solidFill>
            </a:endParaRP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2"/>
          <p:cNvPicPr>
            <a:picLocks noChangeAspect="1" noChangeArrowheads="1"/>
          </p:cNvPicPr>
          <p:nvPr/>
        </p:nvPicPr>
        <p:blipFill>
          <a:blip r:embed="rId2" cstate="print"/>
          <a:srcRect/>
          <a:stretch>
            <a:fillRect/>
          </a:stretch>
        </p:blipFill>
        <p:spPr bwMode="auto">
          <a:xfrm>
            <a:off x="2514600" y="1828800"/>
            <a:ext cx="6400800" cy="4814888"/>
          </a:xfrm>
          <a:prstGeom prst="rect">
            <a:avLst/>
          </a:prstGeom>
          <a:noFill/>
          <a:ln w="9525">
            <a:noFill/>
            <a:round/>
            <a:headEnd/>
            <a:tailEnd/>
          </a:ln>
        </p:spPr>
      </p:pic>
      <p:sp>
        <p:nvSpPr>
          <p:cNvPr id="3" name="Title 2"/>
          <p:cNvSpPr>
            <a:spLocks noGrp="1"/>
          </p:cNvSpPr>
          <p:nvPr>
            <p:ph type="title"/>
          </p:nvPr>
        </p:nvSpPr>
        <p:spPr/>
        <p:txBody>
          <a:bodyPr>
            <a:normAutofit/>
          </a:bodyPr>
          <a:lstStyle/>
          <a:p>
            <a:pPr eaLnBrk="1" hangingPunct="1">
              <a:defRPr/>
            </a:pPr>
            <a:r>
              <a:rPr lang="en-US" dirty="0" smtClean="0"/>
              <a:t>SSD for Create New Phone Order </a:t>
            </a:r>
            <a:endParaRPr lang="pt-BR" dirty="0"/>
          </a:p>
        </p:txBody>
      </p:sp>
      <p:sp>
        <p:nvSpPr>
          <p:cNvPr id="7" name="TextBox 6"/>
          <p:cNvSpPr txBox="1"/>
          <p:nvPr/>
        </p:nvSpPr>
        <p:spPr>
          <a:xfrm>
            <a:off x="228600" y="1524000"/>
            <a:ext cx="2971800" cy="64611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a:solidFill>
                  <a:srgbClr val="000000"/>
                </a:solidFill>
              </a:rPr>
              <a:t>1. Start with the SSD</a:t>
            </a:r>
            <a:br>
              <a:rPr lang="en-US">
                <a:solidFill>
                  <a:srgbClr val="000000"/>
                </a:solidFill>
              </a:rPr>
            </a:br>
            <a:r>
              <a:rPr lang="en-US" b="1">
                <a:solidFill>
                  <a:srgbClr val="000000"/>
                </a:solidFill>
              </a:rPr>
              <a:t>Create New Phone Order </a:t>
            </a:r>
            <a:endParaRPr lang="pt-BR" altLang="zh-CN" b="1">
              <a:solidFill>
                <a:srgbClr val="000000"/>
              </a:solidFill>
              <a:ea typeface="宋体" pitchFamily="2" charset="-122"/>
            </a:endParaRPr>
          </a:p>
        </p:txBody>
      </p:sp>
      <p:sp>
        <p:nvSpPr>
          <p:cNvPr id="6" name="Slide Number Placeholder 5"/>
          <p:cNvSpPr>
            <a:spLocks noGrp="1"/>
          </p:cNvSpPr>
          <p:nvPr>
            <p:ph type="sldNum" sz="quarter" idx="12"/>
          </p:nvPr>
        </p:nvSpPr>
        <p:spPr>
          <a:xfrm>
            <a:off x="7696200" y="6324600"/>
            <a:ext cx="1315721" cy="365125"/>
          </a:xfrm>
        </p:spPr>
        <p:txBody>
          <a:bodyPr/>
          <a:lstStyle/>
          <a:p>
            <a:pPr>
              <a:defRPr/>
            </a:pPr>
            <a:fld id="{70DC3551-4D85-4BE5-8331-427AB0532C74}" type="slidenum">
              <a:rPr lang="pt-BR" smtClean="0"/>
              <a:pPr>
                <a:defRPr/>
              </a:pPr>
              <a:t>41</a:t>
            </a:fld>
            <a:endParaRPr lang="pt-BR" dirty="0"/>
          </a:p>
        </p:txBody>
      </p:sp>
      <p:sp>
        <p:nvSpPr>
          <p:cNvPr id="8" name="Rectangle 7"/>
          <p:cNvSpPr/>
          <p:nvPr/>
        </p:nvSpPr>
        <p:spPr>
          <a:xfrm>
            <a:off x="4572000" y="4495800"/>
            <a:ext cx="2133600" cy="228600"/>
          </a:xfrm>
          <a:prstGeom prst="rect">
            <a:avLst/>
          </a:prstGeom>
          <a:solidFill>
            <a:srgbClr val="F6F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029200" y="4495800"/>
            <a:ext cx="1219200" cy="215444"/>
          </a:xfrm>
          <a:prstGeom prst="rect">
            <a:avLst/>
          </a:prstGeom>
          <a:noFill/>
        </p:spPr>
        <p:txBody>
          <a:bodyPr wrap="square" rtlCol="0">
            <a:spAutoFit/>
          </a:bodyPr>
          <a:lstStyle/>
          <a:p>
            <a:pPr algn="ctr"/>
            <a:r>
              <a:rPr lang="en-US" sz="800" b="1" dirty="0" smtClean="0"/>
              <a:t>item</a:t>
            </a:r>
            <a:endParaRPr lang="en-US" sz="800"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2"/>
          <p:cNvPicPr>
            <a:picLocks noChangeAspect="1" noChangeArrowheads="1"/>
          </p:cNvPicPr>
          <p:nvPr/>
        </p:nvPicPr>
        <p:blipFill>
          <a:blip r:embed="rId2" cstate="print"/>
          <a:srcRect/>
          <a:stretch>
            <a:fillRect/>
          </a:stretch>
        </p:blipFill>
        <p:spPr bwMode="auto">
          <a:xfrm>
            <a:off x="3276600" y="228600"/>
            <a:ext cx="5680075" cy="6400800"/>
          </a:xfrm>
          <a:prstGeom prst="rect">
            <a:avLst/>
          </a:prstGeom>
          <a:noFill/>
          <a:ln w="9525">
            <a:noFill/>
            <a:round/>
            <a:headEnd/>
            <a:tailEnd/>
          </a:ln>
        </p:spPr>
      </p:pic>
      <p:sp>
        <p:nvSpPr>
          <p:cNvPr id="9" name="TextBox 8"/>
          <p:cNvSpPr txBox="1"/>
          <p:nvPr/>
        </p:nvSpPr>
        <p:spPr>
          <a:xfrm>
            <a:off x="304800" y="1371600"/>
            <a:ext cx="3124200" cy="314007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dirty="0">
                <a:solidFill>
                  <a:srgbClr val="000000"/>
                </a:solidFill>
              </a:rPr>
              <a:t>2. In order to determine the potential objects required to carry out</a:t>
            </a:r>
          </a:p>
          <a:p>
            <a:r>
              <a:rPr lang="en-US" b="1" dirty="0">
                <a:solidFill>
                  <a:srgbClr val="000000"/>
                </a:solidFill>
              </a:rPr>
              <a:t>Create New Phone Order </a:t>
            </a:r>
            <a:endParaRPr lang="pt-BR" altLang="zh-CN" b="1" dirty="0">
              <a:solidFill>
                <a:srgbClr val="000000"/>
              </a:solidFill>
              <a:ea typeface="宋体" pitchFamily="2" charset="-122"/>
            </a:endParaRPr>
          </a:p>
          <a:p>
            <a:endParaRPr lang="en-US" b="1" dirty="0">
              <a:solidFill>
                <a:srgbClr val="000000"/>
              </a:solidFill>
            </a:endParaRPr>
          </a:p>
          <a:p>
            <a:r>
              <a:rPr lang="en-US" dirty="0">
                <a:solidFill>
                  <a:srgbClr val="000000"/>
                </a:solidFill>
              </a:rPr>
              <a:t>Look at the First Cut Design Class Diagram</a:t>
            </a:r>
          </a:p>
          <a:p>
            <a:endParaRPr lang="en-US" dirty="0">
              <a:solidFill>
                <a:srgbClr val="000000"/>
              </a:solidFill>
            </a:endParaRPr>
          </a:p>
          <a:p>
            <a:r>
              <a:rPr lang="en-US" dirty="0">
                <a:solidFill>
                  <a:srgbClr val="000000"/>
                </a:solidFill>
              </a:rPr>
              <a:t>And determine the potential objects required to carry out use case</a:t>
            </a:r>
          </a:p>
        </p:txBody>
      </p:sp>
      <p:sp>
        <p:nvSpPr>
          <p:cNvPr id="5" name="Slide Number Placeholder 5"/>
          <p:cNvSpPr>
            <a:spLocks noGrp="1"/>
          </p:cNvSpPr>
          <p:nvPr>
            <p:ph type="sldNum" sz="quarter" idx="12"/>
          </p:nvPr>
        </p:nvSpPr>
        <p:spPr>
          <a:xfrm>
            <a:off x="7696200" y="6324600"/>
            <a:ext cx="1315721" cy="365125"/>
          </a:xfrm>
        </p:spPr>
        <p:txBody>
          <a:bodyPr/>
          <a:lstStyle/>
          <a:p>
            <a:pPr>
              <a:defRPr/>
            </a:pPr>
            <a:fld id="{70DC3551-4D85-4BE5-8331-427AB0532C74}" type="slidenum">
              <a:rPr lang="pt-BR" smtClean="0"/>
              <a:pPr>
                <a:defRPr/>
              </a:pPr>
              <a:t>42</a:t>
            </a:fld>
            <a:endParaRPr lang="pt-B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52400" y="152400"/>
            <a:ext cx="5562600"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dirty="0"/>
              <a:t>3. Replace </a:t>
            </a:r>
            <a:r>
              <a:rPr lang="en-US" u="sng" dirty="0"/>
              <a:t>:System</a:t>
            </a:r>
            <a:r>
              <a:rPr lang="en-US" dirty="0"/>
              <a:t> with a use case controller object</a:t>
            </a:r>
          </a:p>
          <a:p>
            <a:pPr>
              <a:defRPr/>
            </a:pPr>
            <a:endParaRPr lang="en-US" dirty="0"/>
          </a:p>
          <a:p>
            <a:pPr>
              <a:defRPr/>
            </a:pPr>
            <a:r>
              <a:rPr lang="en-US" dirty="0"/>
              <a:t>4. Determine the messages, the source and destination objects</a:t>
            </a:r>
          </a:p>
          <a:p>
            <a:pPr>
              <a:defRPr/>
            </a:pPr>
            <a:r>
              <a:rPr lang="en-US" dirty="0"/>
              <a:t>(for </a:t>
            </a:r>
            <a:r>
              <a:rPr lang="en-US" b="1" dirty="0" err="1"/>
              <a:t>startOrder</a:t>
            </a:r>
            <a:r>
              <a:rPr lang="en-US" dirty="0" smtClean="0"/>
              <a:t>)</a:t>
            </a:r>
            <a:endParaRPr lang="en-US" dirty="0"/>
          </a:p>
        </p:txBody>
      </p:sp>
      <p:sp>
        <p:nvSpPr>
          <p:cNvPr id="5" name="Slide Number Placeholder 5"/>
          <p:cNvSpPr>
            <a:spLocks noGrp="1"/>
          </p:cNvSpPr>
          <p:nvPr>
            <p:ph type="sldNum" sz="quarter" idx="12"/>
          </p:nvPr>
        </p:nvSpPr>
        <p:spPr>
          <a:xfrm>
            <a:off x="7696200" y="6324600"/>
            <a:ext cx="1315721" cy="365125"/>
          </a:xfrm>
        </p:spPr>
        <p:txBody>
          <a:bodyPr/>
          <a:lstStyle/>
          <a:p>
            <a:pPr>
              <a:defRPr/>
            </a:pPr>
            <a:fld id="{70DC3551-4D85-4BE5-8331-427AB0532C74}" type="slidenum">
              <a:rPr lang="pt-BR" smtClean="0"/>
              <a:pPr>
                <a:defRPr/>
              </a:pPr>
              <a:t>43</a:t>
            </a:fld>
            <a:endParaRPr lang="pt-BR" dirty="0"/>
          </a:p>
        </p:txBody>
      </p:sp>
      <p:pic>
        <p:nvPicPr>
          <p:cNvPr id="51202" name="Picture 2"/>
          <p:cNvPicPr>
            <a:picLocks noGrp="1" noChangeAspect="1" noChangeArrowheads="1"/>
          </p:cNvPicPr>
          <p:nvPr>
            <p:ph idx="1"/>
          </p:nvPr>
        </p:nvPicPr>
        <p:blipFill>
          <a:blip r:embed="rId2" cstate="print"/>
          <a:srcRect t="7558" b="7558"/>
          <a:stretch>
            <a:fillRect/>
          </a:stretch>
        </p:blipFill>
        <p:spPr>
          <a:xfrm>
            <a:off x="457200" y="1981200"/>
            <a:ext cx="7620000" cy="4373563"/>
          </a:xfrm>
        </p:spPr>
      </p:pic>
      <p:sp>
        <p:nvSpPr>
          <p:cNvPr id="6"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2"/>
          <p:cNvPicPr>
            <a:picLocks noGrp="1" noChangeAspect="1" noChangeArrowheads="1"/>
          </p:cNvPicPr>
          <p:nvPr>
            <p:ph idx="1"/>
          </p:nvPr>
        </p:nvPicPr>
        <p:blipFill>
          <a:blip r:embed="rId2" cstate="print"/>
          <a:srcRect/>
          <a:stretch>
            <a:fillRect/>
          </a:stretch>
        </p:blipFill>
        <p:spPr>
          <a:xfrm>
            <a:off x="2438400" y="685800"/>
            <a:ext cx="6553200" cy="5916613"/>
          </a:xfrm>
        </p:spPr>
      </p:pic>
      <p:sp>
        <p:nvSpPr>
          <p:cNvPr id="9" name="TextBox 8"/>
          <p:cNvSpPr txBox="1"/>
          <p:nvPr/>
        </p:nvSpPr>
        <p:spPr>
          <a:xfrm>
            <a:off x="152400" y="152400"/>
            <a:ext cx="2209800" cy="258603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dirty="0"/>
              <a:t>4. Determine the messages, the source and destination objects</a:t>
            </a:r>
          </a:p>
          <a:p>
            <a:pPr>
              <a:defRPr/>
            </a:pPr>
            <a:r>
              <a:rPr lang="en-US" dirty="0"/>
              <a:t>(for </a:t>
            </a:r>
            <a:r>
              <a:rPr lang="en-US" b="1" dirty="0" err="1"/>
              <a:t>startOrder</a:t>
            </a:r>
            <a:r>
              <a:rPr lang="en-US" b="1" dirty="0"/>
              <a:t> </a:t>
            </a:r>
            <a:r>
              <a:rPr lang="en-US" dirty="0"/>
              <a:t> and </a:t>
            </a:r>
            <a:r>
              <a:rPr lang="en-US" b="1" dirty="0" err="1"/>
              <a:t>addItem</a:t>
            </a:r>
            <a:r>
              <a:rPr lang="en-US" dirty="0"/>
              <a:t>)</a:t>
            </a:r>
          </a:p>
          <a:p>
            <a:pPr>
              <a:defRPr/>
            </a:pPr>
            <a:endParaRPr lang="en-US" dirty="0"/>
          </a:p>
          <a:p>
            <a:pPr>
              <a:defRPr/>
            </a:pPr>
            <a:endParaRPr lang="en-US" dirty="0"/>
          </a:p>
        </p:txBody>
      </p:sp>
      <p:sp>
        <p:nvSpPr>
          <p:cNvPr id="5" name="Slide Number Placeholder 5"/>
          <p:cNvSpPr>
            <a:spLocks noGrp="1"/>
          </p:cNvSpPr>
          <p:nvPr>
            <p:ph type="sldNum" sz="quarter" idx="12"/>
          </p:nvPr>
        </p:nvSpPr>
        <p:spPr>
          <a:xfrm>
            <a:off x="7696200" y="6324600"/>
            <a:ext cx="1315721" cy="365125"/>
          </a:xfrm>
        </p:spPr>
        <p:txBody>
          <a:bodyPr/>
          <a:lstStyle/>
          <a:p>
            <a:pPr>
              <a:defRPr/>
            </a:pPr>
            <a:fld id="{70DC3551-4D85-4BE5-8331-427AB0532C74}" type="slidenum">
              <a:rPr lang="pt-BR" smtClean="0"/>
              <a:pPr>
                <a:defRPr/>
              </a:pPr>
              <a:t>44</a:t>
            </a:fld>
            <a:endParaRPr lang="pt-B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2" cstate="print"/>
          <a:srcRect/>
          <a:stretch>
            <a:fillRect/>
          </a:stretch>
        </p:blipFill>
        <p:spPr bwMode="auto">
          <a:xfrm>
            <a:off x="2667000" y="-23813"/>
            <a:ext cx="6316663" cy="6881813"/>
          </a:xfrm>
          <a:prstGeom prst="rect">
            <a:avLst/>
          </a:prstGeom>
          <a:noFill/>
          <a:ln w="9525">
            <a:noFill/>
            <a:round/>
            <a:headEnd/>
            <a:tailEnd/>
          </a:ln>
        </p:spPr>
      </p:pic>
      <p:sp>
        <p:nvSpPr>
          <p:cNvPr id="8" name="Explosion 1 7"/>
          <p:cNvSpPr/>
          <p:nvPr/>
        </p:nvSpPr>
        <p:spPr>
          <a:xfrm>
            <a:off x="0" y="2895600"/>
            <a:ext cx="3276600" cy="2057400"/>
          </a:xfrm>
          <a:prstGeom prst="irregularSeal1">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en-US">
                <a:solidFill>
                  <a:srgbClr val="000000"/>
                </a:solidFill>
              </a:rPr>
              <a:t>Complete Sequence Diagram</a:t>
            </a:r>
            <a:endParaRPr lang="pt-BR" altLang="zh-CN">
              <a:solidFill>
                <a:srgbClr val="000000"/>
              </a:solidFill>
              <a:ea typeface="宋体"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eaLnBrk="1" hangingPunct="1">
              <a:defRPr/>
            </a:pPr>
            <a:r>
              <a:rPr lang="en-US" sz="7200" dirty="0" smtClean="0"/>
              <a:t>Developing A Multilayer Design</a:t>
            </a:r>
          </a:p>
        </p:txBody>
      </p:sp>
      <p:sp>
        <p:nvSpPr>
          <p:cNvPr id="11" name="Footer Placeholder 4"/>
          <p:cNvSpPr>
            <a:spLocks noGrp="1"/>
          </p:cNvSpPr>
          <p:nvPr>
            <p:ph type="ftr" sz="quarter" idx="12"/>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9" name="Slide Number Placeholder 5"/>
          <p:cNvSpPr>
            <a:spLocks noGrp="1"/>
          </p:cNvSpPr>
          <p:nvPr>
            <p:ph type="sldNum" sz="quarter" idx="12"/>
          </p:nvPr>
        </p:nvSpPr>
        <p:spPr>
          <a:xfrm>
            <a:off x="7696200" y="6324600"/>
            <a:ext cx="1315721" cy="365125"/>
          </a:xfrm>
        </p:spPr>
        <p:txBody>
          <a:bodyPr/>
          <a:lstStyle/>
          <a:p>
            <a:pPr algn="r">
              <a:defRPr/>
            </a:pPr>
            <a:fld id="{70DC3551-4D85-4BE5-8331-427AB0532C74}" type="slidenum">
              <a:rPr lang="pt-BR" sz="2400" b="1" smtClean="0">
                <a:solidFill>
                  <a:srgbClr val="D1282E"/>
                </a:solidFill>
              </a:rPr>
              <a:pPr algn="r">
                <a:defRPr/>
              </a:pPr>
              <a:t>46</a:t>
            </a:fld>
            <a:endParaRPr lang="pt-BR" sz="2400" b="1" dirty="0">
              <a:solidFill>
                <a:srgbClr val="D1282E"/>
              </a:solidFill>
            </a:endParaRP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Developing a Multilayer Design</a:t>
            </a:r>
            <a:endParaRPr lang="zh-CN" dirty="0"/>
          </a:p>
        </p:txBody>
      </p:sp>
      <p:sp>
        <p:nvSpPr>
          <p:cNvPr id="55297" name="Content Placeholder 1"/>
          <p:cNvSpPr>
            <a:spLocks noGrp="1"/>
          </p:cNvSpPr>
          <p:nvPr>
            <p:ph idx="1"/>
          </p:nvPr>
        </p:nvSpPr>
        <p:spPr/>
        <p:txBody>
          <a:bodyPr/>
          <a:lstStyle/>
          <a:p>
            <a:pPr eaLnBrk="1" hangingPunct="1"/>
            <a:r>
              <a:rPr lang="en-US" sz="2800" dirty="0" smtClean="0"/>
              <a:t>First-cut sequence diagram only focuses on the classes in the problem domain layer</a:t>
            </a:r>
          </a:p>
          <a:p>
            <a:pPr eaLnBrk="1" hangingPunct="1"/>
            <a:r>
              <a:rPr lang="en-US" sz="2800" dirty="0" smtClean="0"/>
              <a:t>Actual system requires other classes</a:t>
            </a:r>
          </a:p>
          <a:p>
            <a:pPr lvl="1" eaLnBrk="1" hangingPunct="1"/>
            <a:r>
              <a:rPr lang="en-US" sz="2400" dirty="0" smtClean="0"/>
              <a:t>Data Access Layer</a:t>
            </a:r>
          </a:p>
          <a:p>
            <a:pPr lvl="2" eaLnBrk="1" hangingPunct="1"/>
            <a:r>
              <a:rPr lang="en-US" sz="2000" dirty="0" smtClean="0"/>
              <a:t>No more perfect memory assumption</a:t>
            </a:r>
          </a:p>
          <a:p>
            <a:pPr lvl="1" eaLnBrk="1" hangingPunct="1"/>
            <a:r>
              <a:rPr lang="en-US" sz="2400" dirty="0" smtClean="0"/>
              <a:t>View Layer</a:t>
            </a:r>
          </a:p>
          <a:p>
            <a:pPr lvl="2" eaLnBrk="1" hangingPunct="1"/>
            <a:r>
              <a:rPr lang="en-US" sz="1800" dirty="0" smtClean="0"/>
              <a:t>User Interface</a:t>
            </a:r>
          </a:p>
        </p:txBody>
      </p:sp>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7" name="Slide Number Placeholder 5"/>
          <p:cNvSpPr>
            <a:spLocks noGrp="1"/>
          </p:cNvSpPr>
          <p:nvPr>
            <p:ph type="sldNum" sz="quarter" idx="12"/>
          </p:nvPr>
        </p:nvSpPr>
        <p:spPr>
          <a:xfrm>
            <a:off x="7696200" y="6324600"/>
            <a:ext cx="1315721" cy="365125"/>
          </a:xfrm>
        </p:spPr>
        <p:txBody>
          <a:bodyPr/>
          <a:lstStyle/>
          <a:p>
            <a:pPr algn="r">
              <a:defRPr/>
            </a:pPr>
            <a:fld id="{70DC3551-4D85-4BE5-8331-427AB0532C74}" type="slidenum">
              <a:rPr lang="pt-BR" sz="2400" b="1" smtClean="0">
                <a:solidFill>
                  <a:srgbClr val="D1282E"/>
                </a:solidFill>
              </a:rPr>
              <a:pPr algn="r">
                <a:defRPr/>
              </a:pPr>
              <a:t>47</a:t>
            </a:fld>
            <a:endParaRPr lang="pt-BR" sz="2400" b="1" dirty="0">
              <a:solidFill>
                <a:srgbClr val="D1282E"/>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29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29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29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95D7CCF-0169-4FB2-A3D4-8E42C07AB1ED}" type="slidenum">
              <a:rPr lang="pt-BR" smtClean="0"/>
              <a:pPr>
                <a:defRPr/>
              </a:pPr>
              <a:t>48</a:t>
            </a:fld>
            <a:endParaRPr lang="pt-BR"/>
          </a:p>
        </p:txBody>
      </p:sp>
      <p:pic>
        <p:nvPicPr>
          <p:cNvPr id="7" name="Picture 6" descr="AA053857.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1800" y="3413124"/>
            <a:ext cx="2362200" cy="3444876"/>
          </a:xfrm>
          <a:prstGeom prst="rect">
            <a:avLst/>
          </a:prstGeom>
        </p:spPr>
      </p:pic>
      <p:sp>
        <p:nvSpPr>
          <p:cNvPr id="8" name="Rectangle 7"/>
          <p:cNvSpPr/>
          <p:nvPr/>
        </p:nvSpPr>
        <p:spPr>
          <a:xfrm>
            <a:off x="0" y="1371600"/>
            <a:ext cx="9144000" cy="1754327"/>
          </a:xfrm>
          <a:prstGeom prst="rect">
            <a:avLst/>
          </a:prstGeom>
          <a:noFill/>
        </p:spPr>
        <p:txBody>
          <a:bodyPr wrap="square" lIns="91440" tIns="45720" rIns="91440" bIns="45720">
            <a:spAutoFit/>
          </a:bodyPr>
          <a:lstStyle/>
          <a:p>
            <a:pPr algn="ctr"/>
            <a:r>
              <a:rPr lang="en-US" sz="5400" b="1" dirty="0" smtClean="0">
                <a:solidFill>
                  <a:srgbClr val="FFFFFF"/>
                </a:solidFill>
                <a:effectLst>
                  <a:glow rad="139700">
                    <a:schemeClr val="accent5">
                      <a:satMod val="175000"/>
                      <a:alpha val="40000"/>
                    </a:schemeClr>
                  </a:glow>
                </a:effectLst>
              </a:rPr>
              <a:t>What is the benefits of a multilayer design?</a:t>
            </a:r>
            <a:endParaRPr lang="en-US" sz="5400" b="1" dirty="0">
              <a:solidFill>
                <a:srgbClr val="FFFFFF"/>
              </a:solidFill>
              <a:effectLst>
                <a:glow rad="139700">
                  <a:schemeClr val="accent5">
                    <a:satMod val="175000"/>
                    <a:alpha val="40000"/>
                  </a:schemeClr>
                </a:glow>
              </a:effectLst>
            </a:endParaRPr>
          </a:p>
        </p:txBody>
      </p:sp>
      <p:sp>
        <p:nvSpPr>
          <p:cNvPr id="5"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smtClean="0">
                <a:ea typeface="宋体" charset="-122"/>
              </a:rPr>
              <a:t>IS2102 </a:t>
            </a:r>
            <a:r>
              <a:rPr lang="en-US" dirty="0" smtClean="0"/>
              <a:t>Requirements Analysis and Design</a:t>
            </a:r>
            <a:endParaRPr lang="pt-BR" altLang="zh-CN" dirty="0">
              <a:ea typeface="宋体" charset="-122"/>
            </a:endParaRPr>
          </a:p>
        </p:txBody>
      </p:sp>
      <p:sp>
        <p:nvSpPr>
          <p:cNvPr id="6" name="Oval 5"/>
          <p:cNvSpPr/>
          <p:nvPr/>
        </p:nvSpPr>
        <p:spPr>
          <a:xfrm>
            <a:off x="762000" y="3505200"/>
            <a:ext cx="4087906" cy="2895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Separation of responsibilities</a:t>
            </a:r>
            <a:endParaRPr lang="en-US" sz="2800" dirty="0"/>
          </a:p>
        </p:txBody>
      </p:sp>
    </p:spTree>
    <p:extLst>
      <p:ext uri="{BB962C8B-B14F-4D97-AF65-F5344CB8AC3E}">
        <p14:creationId xmlns:p14="http://schemas.microsoft.com/office/powerpoint/2010/main" val="86390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ig"/>
          <p:cNvPicPr>
            <a:picLocks noChangeAspect="1" noChangeArrowheads="1"/>
          </p:cNvPicPr>
          <p:nvPr/>
        </p:nvPicPr>
        <p:blipFill>
          <a:blip r:embed="rId2" cstate="print"/>
          <a:srcRect/>
          <a:stretch>
            <a:fillRect/>
          </a:stretch>
        </p:blipFill>
        <p:spPr bwMode="auto">
          <a:xfrm>
            <a:off x="0" y="1371600"/>
            <a:ext cx="9144000" cy="3276599"/>
          </a:xfrm>
          <a:prstGeom prst="rect">
            <a:avLst/>
          </a:prstGeom>
          <a:ln>
            <a:noFill/>
          </a:ln>
          <a:effectLst>
            <a:softEdge rad="112500"/>
          </a:effectLst>
        </p:spPr>
      </p:pic>
      <p:sp>
        <p:nvSpPr>
          <p:cNvPr id="5" name="Title 4"/>
          <p:cNvSpPr>
            <a:spLocks noGrp="1"/>
          </p:cNvSpPr>
          <p:nvPr>
            <p:ph type="title"/>
          </p:nvPr>
        </p:nvSpPr>
        <p:spPr/>
        <p:txBody>
          <a:bodyPr/>
          <a:lstStyle/>
          <a:p>
            <a:pPr eaLnBrk="1" hangingPunct="1">
              <a:defRPr/>
            </a:pPr>
            <a:r>
              <a:rPr lang="en-US" dirty="0" smtClean="0"/>
              <a:t>Data Access Layer</a:t>
            </a:r>
            <a:endParaRPr lang="zh-CN" dirty="0"/>
          </a:p>
        </p:txBody>
      </p:sp>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7" name="Slide Number Placeholder 5"/>
          <p:cNvSpPr>
            <a:spLocks noGrp="1"/>
          </p:cNvSpPr>
          <p:nvPr>
            <p:ph type="sldNum" sz="quarter" idx="12"/>
          </p:nvPr>
        </p:nvSpPr>
        <p:spPr>
          <a:xfrm>
            <a:off x="7696200" y="6324600"/>
            <a:ext cx="1315721" cy="365125"/>
          </a:xfrm>
        </p:spPr>
        <p:txBody>
          <a:bodyPr/>
          <a:lstStyle/>
          <a:p>
            <a:pPr algn="r">
              <a:defRPr/>
            </a:pPr>
            <a:fld id="{70DC3551-4D85-4BE5-8331-427AB0532C74}" type="slidenum">
              <a:rPr lang="pt-BR" sz="2400" b="1" smtClean="0">
                <a:solidFill>
                  <a:srgbClr val="D1282E"/>
                </a:solidFill>
              </a:rPr>
              <a:pPr algn="r">
                <a:defRPr/>
              </a:pPr>
              <a:t>49</a:t>
            </a:fld>
            <a:endParaRPr lang="pt-BR" sz="2400" b="1" dirty="0">
              <a:solidFill>
                <a:srgbClr val="D1282E"/>
              </a:solidFill>
            </a:endParaRPr>
          </a:p>
        </p:txBody>
      </p:sp>
      <p:sp>
        <p:nvSpPr>
          <p:cNvPr id="8" name="Oval 7"/>
          <p:cNvSpPr/>
          <p:nvPr/>
        </p:nvSpPr>
        <p:spPr>
          <a:xfrm>
            <a:off x="4191000" y="3715690"/>
            <a:ext cx="4419600" cy="31305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Note that the database server and business diagram server might not be on the same machine!</a:t>
            </a:r>
            <a:endParaRPr 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95D7CCF-0169-4FB2-A3D4-8E42C07AB1ED}" type="slidenum">
              <a:rPr lang="pt-BR" smtClean="0"/>
              <a:pPr>
                <a:defRPr/>
              </a:pPr>
              <a:t>5</a:t>
            </a:fld>
            <a:endParaRPr lang="pt-BR"/>
          </a:p>
        </p:txBody>
      </p:sp>
      <p:sp>
        <p:nvSpPr>
          <p:cNvPr id="8"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9" name="Oval 8"/>
          <p:cNvSpPr/>
          <p:nvPr/>
        </p:nvSpPr>
        <p:spPr>
          <a:xfrm>
            <a:off x="3810000" y="1981200"/>
            <a:ext cx="4781358" cy="3581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Use-case realization is the design of software that implements each use case</a:t>
            </a:r>
            <a:endParaRPr lang="en-US" sz="2800" dirty="0">
              <a:solidFill>
                <a:srgbClr val="F5C201"/>
              </a:solidFill>
            </a:endParaRPr>
          </a:p>
        </p:txBody>
      </p:sp>
      <p:pic>
        <p:nvPicPr>
          <p:cNvPr id="3" name="Picture 2"/>
          <p:cNvPicPr>
            <a:picLocks noChangeAspect="1"/>
          </p:cNvPicPr>
          <p:nvPr/>
        </p:nvPicPr>
        <p:blipFill>
          <a:blip r:embed="rId3" cstate="print"/>
          <a:stretch>
            <a:fillRect/>
          </a:stretch>
        </p:blipFill>
        <p:spPr>
          <a:xfrm>
            <a:off x="838200" y="2590800"/>
            <a:ext cx="2717800" cy="3048000"/>
          </a:xfrm>
          <a:prstGeom prst="rect">
            <a:avLst/>
          </a:prstGeom>
        </p:spPr>
      </p:pic>
      <p:sp>
        <p:nvSpPr>
          <p:cNvPr id="10" name="Title 4"/>
          <p:cNvSpPr>
            <a:spLocks noGrp="1"/>
          </p:cNvSpPr>
          <p:nvPr>
            <p:ph type="title"/>
          </p:nvPr>
        </p:nvSpPr>
        <p:spPr>
          <a:xfrm>
            <a:off x="457200" y="152718"/>
            <a:ext cx="5791200" cy="1371600"/>
          </a:xfrm>
        </p:spPr>
        <p:txBody>
          <a:bodyPr/>
          <a:lstStyle/>
          <a:p>
            <a:pPr eaLnBrk="1" hangingPunct="1">
              <a:defRPr/>
            </a:pPr>
            <a:r>
              <a:rPr lang="en-US" smtClean="0"/>
              <a:t>Recall: Use </a:t>
            </a:r>
            <a:r>
              <a:rPr lang="en-US" dirty="0" smtClean="0"/>
              <a:t>case realization</a:t>
            </a:r>
            <a:endParaRPr lang="zh-CN" dirty="0"/>
          </a:p>
        </p:txBody>
      </p:sp>
    </p:spTree>
    <p:extLst>
      <p:ext uri="{BB962C8B-B14F-4D97-AF65-F5344CB8AC3E}">
        <p14:creationId xmlns:p14="http://schemas.microsoft.com/office/powerpoint/2010/main" val="357736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smtClean="0"/>
              <a:t>Data Access Layer</a:t>
            </a:r>
            <a:br>
              <a:rPr lang="en-US" dirty="0" smtClean="0"/>
            </a:br>
            <a:endParaRPr lang="en-US" dirty="0"/>
          </a:p>
        </p:txBody>
      </p:sp>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pic>
        <p:nvPicPr>
          <p:cNvPr id="57348" name="Picture 3"/>
          <p:cNvPicPr>
            <a:picLocks noChangeAspect="1" noChangeArrowheads="1"/>
          </p:cNvPicPr>
          <p:nvPr/>
        </p:nvPicPr>
        <p:blipFill>
          <a:blip r:embed="rId3" cstate="print"/>
          <a:srcRect/>
          <a:stretch>
            <a:fillRect/>
          </a:stretch>
        </p:blipFill>
        <p:spPr bwMode="auto">
          <a:xfrm>
            <a:off x="1143000" y="1447800"/>
            <a:ext cx="6867525" cy="3717925"/>
          </a:xfrm>
          <a:prstGeom prst="rect">
            <a:avLst/>
          </a:prstGeom>
          <a:noFill/>
          <a:ln w="9525">
            <a:noFill/>
            <a:miter lim="800000"/>
            <a:headEnd/>
            <a:tailEnd/>
          </a:ln>
        </p:spPr>
      </p:pic>
      <p:sp>
        <p:nvSpPr>
          <p:cNvPr id="7" name="Explosion 1 6"/>
          <p:cNvSpPr/>
          <p:nvPr/>
        </p:nvSpPr>
        <p:spPr>
          <a:xfrm>
            <a:off x="6858000" y="1524000"/>
            <a:ext cx="2209800" cy="990600"/>
          </a:xfrm>
          <a:prstGeom prst="irregularSeal1">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en-US" sz="1600">
                <a:solidFill>
                  <a:srgbClr val="000000"/>
                </a:solidFill>
              </a:rPr>
              <a:t>Method A</a:t>
            </a:r>
            <a:endParaRPr lang="pt-BR" altLang="zh-CN" sz="1600">
              <a:solidFill>
                <a:srgbClr val="000000"/>
              </a:solidFill>
              <a:ea typeface="宋体" pitchFamily="2" charset="-122"/>
            </a:endParaRPr>
          </a:p>
        </p:txBody>
      </p:sp>
      <p:sp>
        <p:nvSpPr>
          <p:cNvPr id="11" name="TextBox 10"/>
          <p:cNvSpPr txBox="1"/>
          <p:nvPr/>
        </p:nvSpPr>
        <p:spPr>
          <a:xfrm>
            <a:off x="152400" y="5257800"/>
            <a:ext cx="8767763" cy="92333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buFont typeface="Arial" pitchFamily="34" charset="0"/>
              <a:buChar char="•"/>
              <a:defRPr/>
            </a:pPr>
            <a:r>
              <a:rPr lang="en-US" dirty="0" smtClean="0"/>
              <a:t>the controller call a method on the </a:t>
            </a:r>
            <a:r>
              <a:rPr lang="en-US" dirty="0" err="1" smtClean="0"/>
              <a:t>aC</a:t>
            </a:r>
            <a:r>
              <a:rPr lang="en-US" dirty="0" smtClean="0"/>
              <a:t> Customer object, passing it the </a:t>
            </a:r>
            <a:r>
              <a:rPr lang="en-US" dirty="0" err="1" smtClean="0"/>
              <a:t>custID</a:t>
            </a:r>
            <a:endParaRPr lang="en-US" dirty="0" smtClean="0"/>
          </a:p>
          <a:p>
            <a:pPr>
              <a:buFont typeface="Arial" pitchFamily="34" charset="0"/>
              <a:buChar char="•"/>
              <a:defRPr/>
            </a:pPr>
            <a:r>
              <a:rPr lang="en-US" dirty="0" err="1" smtClean="0"/>
              <a:t>aC</a:t>
            </a:r>
            <a:r>
              <a:rPr lang="en-US" dirty="0" smtClean="0"/>
              <a:t> invokes the </a:t>
            </a:r>
            <a:r>
              <a:rPr lang="en-US" dirty="0" err="1" smtClean="0"/>
              <a:t>CustomerDA</a:t>
            </a:r>
            <a:r>
              <a:rPr lang="en-US" dirty="0" smtClean="0"/>
              <a:t> object, passing a reference to itself (</a:t>
            </a:r>
            <a:r>
              <a:rPr lang="en-US" dirty="0" err="1" smtClean="0"/>
              <a:t>aC</a:t>
            </a:r>
            <a:r>
              <a:rPr lang="en-US" dirty="0" smtClean="0"/>
              <a:t>)</a:t>
            </a:r>
          </a:p>
          <a:p>
            <a:pPr>
              <a:buFont typeface="Arial" pitchFamily="34" charset="0"/>
              <a:buChar char="•"/>
              <a:defRPr/>
            </a:pPr>
            <a:r>
              <a:rPr lang="en-US" dirty="0" smtClean="0"/>
              <a:t>Using the </a:t>
            </a:r>
            <a:r>
              <a:rPr lang="en-US" dirty="0" err="1" smtClean="0"/>
              <a:t>custID</a:t>
            </a:r>
            <a:r>
              <a:rPr lang="en-US" dirty="0" smtClean="0"/>
              <a:t>, it reads the data from the database and populates the fields in </a:t>
            </a:r>
            <a:r>
              <a:rPr lang="en-US" dirty="0" err="1" smtClean="0"/>
              <a:t>aC</a:t>
            </a:r>
            <a:endParaRPr lang="en-US" dirty="0"/>
          </a:p>
        </p:txBody>
      </p:sp>
      <p:sp>
        <p:nvSpPr>
          <p:cNvPr id="8" name="Slide Number Placeholder 5"/>
          <p:cNvSpPr>
            <a:spLocks noGrp="1"/>
          </p:cNvSpPr>
          <p:nvPr>
            <p:ph type="sldNum" sz="quarter" idx="12"/>
          </p:nvPr>
        </p:nvSpPr>
        <p:spPr>
          <a:xfrm>
            <a:off x="7696200" y="6324600"/>
            <a:ext cx="1315721" cy="365125"/>
          </a:xfrm>
        </p:spPr>
        <p:txBody>
          <a:bodyPr/>
          <a:lstStyle/>
          <a:p>
            <a:pPr algn="r">
              <a:defRPr/>
            </a:pPr>
            <a:fld id="{70DC3551-4D85-4BE5-8331-427AB0532C74}" type="slidenum">
              <a:rPr lang="pt-BR" sz="2400" b="1" smtClean="0">
                <a:solidFill>
                  <a:srgbClr val="D1282E"/>
                </a:solidFill>
              </a:rPr>
              <a:pPr algn="r">
                <a:defRPr/>
              </a:pPr>
              <a:t>50</a:t>
            </a:fld>
            <a:endParaRPr lang="pt-BR" sz="2400" b="1" dirty="0">
              <a:solidFill>
                <a:srgbClr val="D1282E"/>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3" name="Picture 2"/>
          <p:cNvPicPr>
            <a:picLocks noChangeAspect="1" noChangeArrowheads="1"/>
          </p:cNvPicPr>
          <p:nvPr/>
        </p:nvPicPr>
        <p:blipFill>
          <a:blip r:embed="rId3" cstate="print"/>
          <a:srcRect/>
          <a:stretch>
            <a:fillRect/>
          </a:stretch>
        </p:blipFill>
        <p:spPr bwMode="auto">
          <a:xfrm>
            <a:off x="1219200" y="1620837"/>
            <a:ext cx="6477000" cy="3484563"/>
          </a:xfrm>
          <a:prstGeom prst="rect">
            <a:avLst/>
          </a:prstGeom>
          <a:noFill/>
          <a:ln w="9525">
            <a:noFill/>
            <a:miter lim="800000"/>
            <a:headEnd/>
            <a:tailEnd/>
          </a:ln>
        </p:spPr>
      </p:pic>
      <p:sp>
        <p:nvSpPr>
          <p:cNvPr id="5" name="Title 4"/>
          <p:cNvSpPr>
            <a:spLocks noGrp="1"/>
          </p:cNvSpPr>
          <p:nvPr>
            <p:ph type="title"/>
          </p:nvPr>
        </p:nvSpPr>
        <p:spPr/>
        <p:txBody>
          <a:bodyPr/>
          <a:lstStyle/>
          <a:p>
            <a:pPr eaLnBrk="1" hangingPunct="1">
              <a:defRPr/>
            </a:pPr>
            <a:r>
              <a:rPr lang="en-US" dirty="0" smtClean="0"/>
              <a:t>Data Access Layer</a:t>
            </a:r>
            <a:br>
              <a:rPr lang="en-US" dirty="0" smtClean="0"/>
            </a:br>
            <a:endParaRPr lang="en-US" dirty="0"/>
          </a:p>
        </p:txBody>
      </p:sp>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7" name="Explosion 1 6"/>
          <p:cNvSpPr/>
          <p:nvPr/>
        </p:nvSpPr>
        <p:spPr>
          <a:xfrm>
            <a:off x="6858000" y="1524000"/>
            <a:ext cx="2209800" cy="990600"/>
          </a:xfrm>
          <a:prstGeom prst="irregularSeal1">
            <a:avLst/>
          </a:prstGeom>
        </p:spPr>
        <p:style>
          <a:lnRef idx="1">
            <a:schemeClr val="accent1"/>
          </a:lnRef>
          <a:fillRef idx="2">
            <a:schemeClr val="accent1"/>
          </a:fillRef>
          <a:effectRef idx="1">
            <a:schemeClr val="accent1"/>
          </a:effectRef>
          <a:fontRef idx="minor">
            <a:schemeClr val="dk1"/>
          </a:fontRef>
        </p:style>
        <p:txBody>
          <a:bodyPr anchor="ctr"/>
          <a:lstStyle/>
          <a:p>
            <a:pPr algn="ctr"/>
            <a:r>
              <a:rPr lang="en-US" sz="1600">
                <a:solidFill>
                  <a:srgbClr val="000000"/>
                </a:solidFill>
              </a:rPr>
              <a:t>Method B</a:t>
            </a:r>
            <a:endParaRPr lang="pt-BR" altLang="zh-CN" sz="1600">
              <a:solidFill>
                <a:srgbClr val="000000"/>
              </a:solidFill>
              <a:ea typeface="宋体" pitchFamily="2" charset="-122"/>
            </a:endParaRPr>
          </a:p>
        </p:txBody>
      </p:sp>
      <p:sp>
        <p:nvSpPr>
          <p:cNvPr id="11" name="TextBox 10"/>
          <p:cNvSpPr txBox="1"/>
          <p:nvPr/>
        </p:nvSpPr>
        <p:spPr>
          <a:xfrm>
            <a:off x="152400" y="5181600"/>
            <a:ext cx="8767763" cy="1201737"/>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buFont typeface="Arial" pitchFamily="34" charset="0"/>
              <a:buChar char="•"/>
              <a:defRPr/>
            </a:pPr>
            <a:r>
              <a:rPr lang="en-US" dirty="0"/>
              <a:t>the controller call a method to the </a:t>
            </a:r>
            <a:r>
              <a:rPr lang="en-US" dirty="0" err="1"/>
              <a:t>CustomerDA</a:t>
            </a:r>
            <a:r>
              <a:rPr lang="en-US" dirty="0"/>
              <a:t> object, passing the </a:t>
            </a:r>
            <a:r>
              <a:rPr lang="en-US" dirty="0" err="1"/>
              <a:t>custID</a:t>
            </a:r>
            <a:endParaRPr lang="en-US" dirty="0"/>
          </a:p>
          <a:p>
            <a:pPr>
              <a:buFont typeface="Arial" pitchFamily="34" charset="0"/>
              <a:buChar char="•"/>
              <a:defRPr/>
            </a:pPr>
            <a:r>
              <a:rPr lang="en-US" dirty="0"/>
              <a:t>The </a:t>
            </a:r>
            <a:r>
              <a:rPr lang="en-US" dirty="0" err="1"/>
              <a:t>CustomerDA</a:t>
            </a:r>
            <a:r>
              <a:rPr lang="en-US" dirty="0"/>
              <a:t> object access the database and create the Customer object (</a:t>
            </a:r>
            <a:r>
              <a:rPr lang="en-US" dirty="0" err="1"/>
              <a:t>aC</a:t>
            </a:r>
            <a:r>
              <a:rPr lang="en-US" dirty="0"/>
              <a:t>) by supplying the values from the database</a:t>
            </a:r>
          </a:p>
          <a:p>
            <a:pPr>
              <a:buFont typeface="Arial" pitchFamily="34" charset="0"/>
              <a:buChar char="•"/>
              <a:defRPr/>
            </a:pPr>
            <a:r>
              <a:rPr lang="en-US" dirty="0" err="1"/>
              <a:t>aC</a:t>
            </a:r>
            <a:r>
              <a:rPr lang="en-US" dirty="0"/>
              <a:t> is then returned to the Controller</a:t>
            </a:r>
          </a:p>
        </p:txBody>
      </p:sp>
      <p:sp>
        <p:nvSpPr>
          <p:cNvPr id="8" name="Slide Number Placeholder 5"/>
          <p:cNvSpPr>
            <a:spLocks noGrp="1"/>
          </p:cNvSpPr>
          <p:nvPr>
            <p:ph type="sldNum" sz="quarter" idx="12"/>
          </p:nvPr>
        </p:nvSpPr>
        <p:spPr>
          <a:xfrm>
            <a:off x="7696200" y="6324600"/>
            <a:ext cx="1315721" cy="365125"/>
          </a:xfrm>
        </p:spPr>
        <p:txBody>
          <a:bodyPr/>
          <a:lstStyle/>
          <a:p>
            <a:pPr algn="r">
              <a:defRPr/>
            </a:pPr>
            <a:fld id="{70DC3551-4D85-4BE5-8331-427AB0532C74}" type="slidenum">
              <a:rPr lang="pt-BR" sz="2400" b="1" smtClean="0">
                <a:solidFill>
                  <a:srgbClr val="D1282E"/>
                </a:solidFill>
              </a:rPr>
              <a:pPr algn="r">
                <a:defRPr/>
              </a:pPr>
              <a:t>51</a:t>
            </a:fld>
            <a:endParaRPr lang="pt-BR" sz="2400" b="1" dirty="0">
              <a:solidFill>
                <a:srgbClr val="D1282E"/>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143000"/>
          </a:xfrm>
        </p:spPr>
        <p:txBody>
          <a:bodyPr>
            <a:noAutofit/>
          </a:bodyPr>
          <a:lstStyle/>
          <a:p>
            <a:pPr eaLnBrk="1" hangingPunct="1">
              <a:defRPr/>
            </a:pPr>
            <a:r>
              <a:rPr lang="en-US" sz="3200" dirty="0" smtClean="0"/>
              <a:t>DA Layer for Cancel An Order</a:t>
            </a:r>
            <a:br>
              <a:rPr lang="en-US" sz="3200" dirty="0" smtClean="0"/>
            </a:br>
            <a:endParaRPr lang="en-US" sz="3200" dirty="0"/>
          </a:p>
        </p:txBody>
      </p:sp>
      <p:pic>
        <p:nvPicPr>
          <p:cNvPr id="61444" name="Picture 2"/>
          <p:cNvPicPr>
            <a:picLocks noGrp="1" noChangeAspect="1" noChangeArrowheads="1"/>
          </p:cNvPicPr>
          <p:nvPr>
            <p:ph idx="1"/>
          </p:nvPr>
        </p:nvPicPr>
        <p:blipFill>
          <a:blip r:embed="rId3" cstate="print"/>
          <a:srcRect/>
          <a:stretch>
            <a:fillRect/>
          </a:stretch>
        </p:blipFill>
        <p:spPr>
          <a:xfrm>
            <a:off x="1066800" y="609600"/>
            <a:ext cx="6858000" cy="6084888"/>
          </a:xfrm>
        </p:spPr>
      </p:pic>
      <p:sp>
        <p:nvSpPr>
          <p:cNvPr id="7" name="Slide Number Placeholder 5"/>
          <p:cNvSpPr>
            <a:spLocks noGrp="1"/>
          </p:cNvSpPr>
          <p:nvPr>
            <p:ph type="sldNum" sz="quarter" idx="12"/>
          </p:nvPr>
        </p:nvSpPr>
        <p:spPr>
          <a:xfrm>
            <a:off x="7696200" y="6324600"/>
            <a:ext cx="1315721" cy="365125"/>
          </a:xfrm>
        </p:spPr>
        <p:txBody>
          <a:bodyPr/>
          <a:lstStyle/>
          <a:p>
            <a:pPr algn="r">
              <a:defRPr/>
            </a:pPr>
            <a:fld id="{70DC3551-4D85-4BE5-8331-427AB0532C74}" type="slidenum">
              <a:rPr lang="pt-BR" sz="2400" b="1" smtClean="0">
                <a:solidFill>
                  <a:srgbClr val="D1282E"/>
                </a:solidFill>
              </a:rPr>
              <a:pPr algn="r">
                <a:defRPr/>
              </a:pPr>
              <a:t>52</a:t>
            </a:fld>
            <a:endParaRPr lang="pt-BR" sz="2400" b="1" dirty="0">
              <a:solidFill>
                <a:srgbClr val="D1282E"/>
              </a:solidFill>
            </a:endParaRP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6494" y="1278458"/>
            <a:ext cx="4870306" cy="5572432"/>
          </a:xfrm>
          <a:prstGeom prst="rect">
            <a:avLst/>
          </a:prstGeom>
        </p:spPr>
      </p:pic>
      <p:sp>
        <p:nvSpPr>
          <p:cNvPr id="4" name="Slide Number Placeholder 3"/>
          <p:cNvSpPr>
            <a:spLocks noGrp="1"/>
          </p:cNvSpPr>
          <p:nvPr>
            <p:ph type="sldNum" sz="quarter" idx="12"/>
          </p:nvPr>
        </p:nvSpPr>
        <p:spPr/>
        <p:txBody>
          <a:bodyPr/>
          <a:lstStyle/>
          <a:p>
            <a:pPr>
              <a:defRPr/>
            </a:pPr>
            <a:fld id="{B95D7CCF-0169-4FB2-A3D4-8E42C07AB1ED}" type="slidenum">
              <a:rPr lang="pt-BR" smtClean="0"/>
              <a:pPr>
                <a:defRPr/>
              </a:pPr>
              <a:t>53</a:t>
            </a:fld>
            <a:endParaRPr lang="pt-BR"/>
          </a:p>
        </p:txBody>
      </p:sp>
      <p:sp>
        <p:nvSpPr>
          <p:cNvPr id="10" name="Title 4"/>
          <p:cNvSpPr>
            <a:spLocks noGrp="1"/>
          </p:cNvSpPr>
          <p:nvPr>
            <p:ph type="title"/>
          </p:nvPr>
        </p:nvSpPr>
        <p:spPr>
          <a:xfrm>
            <a:off x="457200" y="152718"/>
            <a:ext cx="5791200" cy="1371600"/>
          </a:xfrm>
        </p:spPr>
        <p:txBody>
          <a:bodyPr>
            <a:normAutofit/>
          </a:bodyPr>
          <a:lstStyle/>
          <a:p>
            <a:pPr eaLnBrk="1" fontAlgn="auto" hangingPunct="1">
              <a:spcAft>
                <a:spcPts val="0"/>
              </a:spcAft>
              <a:defRPr/>
            </a:pPr>
            <a:r>
              <a:rPr lang="en-US" dirty="0" smtClean="0"/>
              <a:t>Designing the View Layer</a:t>
            </a:r>
            <a:endParaRPr lang="pt-BR" dirty="0"/>
          </a:p>
        </p:txBody>
      </p:sp>
      <p:sp>
        <p:nvSpPr>
          <p:cNvPr id="11" name="Oval 10"/>
          <p:cNvSpPr/>
          <p:nvPr/>
        </p:nvSpPr>
        <p:spPr>
          <a:xfrm>
            <a:off x="5244353" y="1219200"/>
            <a:ext cx="2909047" cy="206057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Involves human-computer interaction</a:t>
            </a:r>
            <a:endParaRPr lang="en-US" sz="2000" dirty="0"/>
          </a:p>
        </p:txBody>
      </p:sp>
      <p:sp>
        <p:nvSpPr>
          <p:cNvPr id="12" name="Oval 11"/>
          <p:cNvSpPr/>
          <p:nvPr/>
        </p:nvSpPr>
        <p:spPr>
          <a:xfrm>
            <a:off x="3352800" y="2895600"/>
            <a:ext cx="3061252" cy="2133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Interface designer takes the steps in use case description  and develop the dialog design</a:t>
            </a:r>
            <a:endParaRPr lang="en-US" sz="2000" dirty="0"/>
          </a:p>
        </p:txBody>
      </p:sp>
      <p:sp>
        <p:nvSpPr>
          <p:cNvPr id="14" name="Oval 13"/>
          <p:cNvSpPr/>
          <p:nvPr/>
        </p:nvSpPr>
        <p:spPr>
          <a:xfrm>
            <a:off x="5791200" y="4495800"/>
            <a:ext cx="3061252" cy="2133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The forms are then added as window classes in the </a:t>
            </a:r>
            <a:r>
              <a:rPr lang="en-US" sz="2000" dirty="0" err="1" smtClean="0"/>
              <a:t>seq</a:t>
            </a:r>
            <a:r>
              <a:rPr lang="en-US" sz="2000" dirty="0" smtClean="0"/>
              <a:t> diagram (View Layer)</a:t>
            </a:r>
            <a:endParaRPr lang="en-US" sz="2000" dirty="0"/>
          </a:p>
        </p:txBody>
      </p:sp>
      <p:sp>
        <p:nvSpPr>
          <p:cNvPr id="5"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smtClean="0">
                <a:ea typeface="宋体" charset="-122"/>
              </a:rPr>
              <a:t>IS2102 </a:t>
            </a:r>
            <a:r>
              <a:rPr lang="en-US" dirty="0" smtClean="0"/>
              <a:t>Requirements Analysis and Design</a:t>
            </a:r>
            <a:endParaRPr lang="pt-BR" altLang="zh-CN" dirty="0">
              <a:ea typeface="宋体" charset="-122"/>
            </a:endParaRPr>
          </a:p>
        </p:txBody>
      </p:sp>
    </p:spTree>
    <p:extLst>
      <p:ext uri="{BB962C8B-B14F-4D97-AF65-F5344CB8AC3E}">
        <p14:creationId xmlns:p14="http://schemas.microsoft.com/office/powerpoint/2010/main" val="318663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8229600" cy="1143000"/>
          </a:xfrm>
        </p:spPr>
        <p:txBody>
          <a:bodyPr>
            <a:noAutofit/>
          </a:bodyPr>
          <a:lstStyle/>
          <a:p>
            <a:pPr eaLnBrk="1" hangingPunct="1">
              <a:defRPr/>
            </a:pPr>
            <a:r>
              <a:rPr lang="en-US" sz="3200" dirty="0" smtClean="0"/>
              <a:t>Partial Sequence Diagram with View and DA Layer for Cancel An Order</a:t>
            </a:r>
            <a:endParaRPr lang="pt-BR" sz="3200" dirty="0"/>
          </a:p>
        </p:txBody>
      </p:sp>
      <p:pic>
        <p:nvPicPr>
          <p:cNvPr id="64515" name="Picture 2"/>
          <p:cNvPicPr>
            <a:picLocks noGrp="1" noChangeAspect="1" noChangeArrowheads="1"/>
          </p:cNvPicPr>
          <p:nvPr>
            <p:ph idx="1"/>
          </p:nvPr>
        </p:nvPicPr>
        <p:blipFill>
          <a:blip r:embed="rId2" cstate="print"/>
          <a:srcRect t="9391" b="9391"/>
          <a:stretch>
            <a:fillRect/>
          </a:stretch>
        </p:blipFill>
        <p:spPr>
          <a:xfrm>
            <a:off x="457200" y="1951037"/>
            <a:ext cx="7620000" cy="4373563"/>
          </a:xfrm>
        </p:spPr>
      </p:pic>
      <p:sp>
        <p:nvSpPr>
          <p:cNvPr id="5" name="Slide Number Placeholder 5"/>
          <p:cNvSpPr>
            <a:spLocks noGrp="1"/>
          </p:cNvSpPr>
          <p:nvPr>
            <p:ph type="sldNum" sz="quarter" idx="12"/>
          </p:nvPr>
        </p:nvSpPr>
        <p:spPr>
          <a:xfrm>
            <a:off x="7696200" y="6324600"/>
            <a:ext cx="1315721" cy="365125"/>
          </a:xfrm>
        </p:spPr>
        <p:txBody>
          <a:bodyPr/>
          <a:lstStyle/>
          <a:p>
            <a:pPr algn="r">
              <a:defRPr/>
            </a:pPr>
            <a:fld id="{70DC3551-4D85-4BE5-8331-427AB0532C74}" type="slidenum">
              <a:rPr lang="pt-BR" sz="2400" b="1" smtClean="0">
                <a:solidFill>
                  <a:srgbClr val="D1282E"/>
                </a:solidFill>
              </a:rPr>
              <a:pPr algn="r">
                <a:defRPr/>
              </a:pPr>
              <a:t>54</a:t>
            </a:fld>
            <a:endParaRPr lang="pt-BR" sz="2400" b="1" dirty="0">
              <a:solidFill>
                <a:srgbClr val="D1282E"/>
              </a:solidFill>
            </a:endParaRPr>
          </a:p>
        </p:txBody>
      </p:sp>
      <p:sp>
        <p:nvSpPr>
          <p:cNvPr id="6"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hangingPunct="1">
              <a:defRPr/>
            </a:pPr>
            <a:r>
              <a:rPr lang="en-US" dirty="0" smtClean="0"/>
              <a:t>What’s Next?</a:t>
            </a:r>
            <a:endParaRPr lang="pt-BR" dirty="0"/>
          </a:p>
        </p:txBody>
      </p:sp>
      <p:sp>
        <p:nvSpPr>
          <p:cNvPr id="66561" name="Content Placeholder 1"/>
          <p:cNvSpPr>
            <a:spLocks noGrp="1"/>
          </p:cNvSpPr>
          <p:nvPr>
            <p:ph idx="1"/>
          </p:nvPr>
        </p:nvSpPr>
        <p:spPr/>
        <p:txBody>
          <a:bodyPr/>
          <a:lstStyle/>
          <a:p>
            <a:pPr eaLnBrk="1" hangingPunct="1"/>
            <a:r>
              <a:rPr lang="en-US" smtClean="0"/>
              <a:t>Construction, Final Verification and Validation, and Closeout Phase</a:t>
            </a:r>
            <a:endParaRPr lang="pt-BR" altLang="zh-CN" smtClean="0">
              <a:ea typeface="宋体" pitchFamily="2" charset="-122"/>
            </a:endParaRPr>
          </a:p>
        </p:txBody>
      </p:sp>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6" name="Slide Number Placeholder 5"/>
          <p:cNvSpPr>
            <a:spLocks noGrp="1"/>
          </p:cNvSpPr>
          <p:nvPr>
            <p:ph type="sldNum" sz="quarter" idx="12"/>
          </p:nvPr>
        </p:nvSpPr>
        <p:spPr>
          <a:xfrm>
            <a:off x="7696200" y="6324600"/>
            <a:ext cx="1315721" cy="365125"/>
          </a:xfrm>
        </p:spPr>
        <p:txBody>
          <a:bodyPr/>
          <a:lstStyle/>
          <a:p>
            <a:pPr algn="r">
              <a:defRPr/>
            </a:pPr>
            <a:fld id="{70DC3551-4D85-4BE5-8331-427AB0532C74}" type="slidenum">
              <a:rPr lang="pt-BR" sz="2400" b="1" smtClean="0">
                <a:solidFill>
                  <a:srgbClr val="D1282E"/>
                </a:solidFill>
              </a:rPr>
              <a:pPr algn="r">
                <a:defRPr/>
              </a:pPr>
              <a:t>55</a:t>
            </a:fld>
            <a:endParaRPr lang="pt-BR" sz="2400" b="1" dirty="0">
              <a:solidFill>
                <a:srgbClr val="D1282E"/>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95D7CCF-0169-4FB2-A3D4-8E42C07AB1ED}" type="slidenum">
              <a:rPr lang="pt-BR" smtClean="0"/>
              <a:pPr>
                <a:defRPr/>
              </a:pPr>
              <a:t>6</a:t>
            </a:fld>
            <a:endParaRPr lang="pt-BR"/>
          </a:p>
        </p:txBody>
      </p:sp>
      <p:sp>
        <p:nvSpPr>
          <p:cNvPr id="8"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9" name="Oval 8"/>
          <p:cNvSpPr/>
          <p:nvPr/>
        </p:nvSpPr>
        <p:spPr>
          <a:xfrm>
            <a:off x="3733800" y="1828800"/>
            <a:ext cx="4984820" cy="37338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Use case realization is done through the development of interaction diagram </a:t>
            </a:r>
            <a:endParaRPr lang="en-US" sz="2800" dirty="0">
              <a:solidFill>
                <a:srgbClr val="F5C201"/>
              </a:solidFill>
            </a:endParaRPr>
          </a:p>
        </p:txBody>
      </p:sp>
      <p:pic>
        <p:nvPicPr>
          <p:cNvPr id="3" name="Picture 2"/>
          <p:cNvPicPr>
            <a:picLocks noChangeAspect="1"/>
          </p:cNvPicPr>
          <p:nvPr/>
        </p:nvPicPr>
        <p:blipFill>
          <a:blip r:embed="rId3" cstate="print"/>
          <a:stretch>
            <a:fillRect/>
          </a:stretch>
        </p:blipFill>
        <p:spPr>
          <a:xfrm>
            <a:off x="838200" y="2590800"/>
            <a:ext cx="2717800" cy="3048000"/>
          </a:xfrm>
          <a:prstGeom prst="rect">
            <a:avLst/>
          </a:prstGeom>
        </p:spPr>
      </p:pic>
      <p:sp>
        <p:nvSpPr>
          <p:cNvPr id="10" name="Title 4"/>
          <p:cNvSpPr>
            <a:spLocks noGrp="1"/>
          </p:cNvSpPr>
          <p:nvPr>
            <p:ph type="title"/>
          </p:nvPr>
        </p:nvSpPr>
        <p:spPr>
          <a:xfrm>
            <a:off x="457200" y="152718"/>
            <a:ext cx="5791200" cy="1371600"/>
          </a:xfrm>
        </p:spPr>
        <p:txBody>
          <a:bodyPr/>
          <a:lstStyle/>
          <a:p>
            <a:pPr eaLnBrk="1" hangingPunct="1">
              <a:defRPr/>
            </a:pPr>
            <a:r>
              <a:rPr lang="en-US" dirty="0" smtClean="0"/>
              <a:t>Use case realization</a:t>
            </a:r>
            <a:endParaRPr lang="zh-CN" dirty="0"/>
          </a:p>
        </p:txBody>
      </p:sp>
    </p:spTree>
    <p:extLst>
      <p:ext uri="{BB962C8B-B14F-4D97-AF65-F5344CB8AC3E}">
        <p14:creationId xmlns:p14="http://schemas.microsoft.com/office/powerpoint/2010/main" val="693988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95D7CCF-0169-4FB2-A3D4-8E42C07AB1ED}" type="slidenum">
              <a:rPr lang="pt-BR" smtClean="0"/>
              <a:pPr>
                <a:defRPr/>
              </a:pPr>
              <a:t>7</a:t>
            </a:fld>
            <a:endParaRPr lang="pt-BR"/>
          </a:p>
        </p:txBody>
      </p:sp>
      <p:sp>
        <p:nvSpPr>
          <p:cNvPr id="6" name="Title 4"/>
          <p:cNvSpPr>
            <a:spLocks noGrp="1"/>
          </p:cNvSpPr>
          <p:nvPr>
            <p:ph type="title"/>
          </p:nvPr>
        </p:nvSpPr>
        <p:spPr>
          <a:xfrm>
            <a:off x="457200" y="152718"/>
            <a:ext cx="5791200" cy="1371600"/>
          </a:xfrm>
        </p:spPr>
        <p:txBody>
          <a:bodyPr>
            <a:normAutofit/>
          </a:bodyPr>
          <a:lstStyle/>
          <a:p>
            <a:pPr fontAlgn="auto">
              <a:spcAft>
                <a:spcPts val="0"/>
              </a:spcAft>
              <a:defRPr/>
            </a:pPr>
            <a:r>
              <a:rPr lang="en-US" dirty="0" smtClean="0">
                <a:solidFill>
                  <a:schemeClr val="bg1"/>
                </a:solidFill>
                <a:effectLst>
                  <a:glow rad="101600">
                    <a:schemeClr val="accent5">
                      <a:satMod val="175000"/>
                      <a:alpha val="40000"/>
                    </a:schemeClr>
                  </a:glow>
                  <a:outerShdw blurRad="31750" dist="25400" dir="5400000" algn="tl" rotWithShape="0">
                    <a:srgbClr val="000000">
                      <a:alpha val="25000"/>
                    </a:srgbClr>
                  </a:outerShdw>
                </a:effectLst>
              </a:rPr>
              <a:t>Design Use-Case Realization</a:t>
            </a:r>
            <a:endParaRPr lang="pt-BR" dirty="0">
              <a:solidFill>
                <a:schemeClr val="bg1"/>
              </a:solidFill>
              <a:effectLst>
                <a:glow rad="101600">
                  <a:schemeClr val="accent5">
                    <a:satMod val="175000"/>
                    <a:alpha val="40000"/>
                  </a:schemeClr>
                </a:glow>
                <a:outerShdw blurRad="31750" dist="25400" dir="5400000" algn="tl" rotWithShape="0">
                  <a:srgbClr val="000000">
                    <a:alpha val="25000"/>
                  </a:srgbClr>
                </a:outerShdw>
              </a:effectLst>
            </a:endParaRPr>
          </a:p>
        </p:txBody>
      </p:sp>
      <p:sp>
        <p:nvSpPr>
          <p:cNvPr id="8"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9" name="Oval 8"/>
          <p:cNvSpPr/>
          <p:nvPr/>
        </p:nvSpPr>
        <p:spPr>
          <a:xfrm>
            <a:off x="4648200" y="685800"/>
            <a:ext cx="3810000" cy="28538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Analyst needs to focus on the interactions between the classes </a:t>
            </a:r>
            <a:endParaRPr lang="en-US" sz="2800" dirty="0">
              <a:solidFill>
                <a:srgbClr val="F5C201"/>
              </a:solidFill>
            </a:endParaRPr>
          </a:p>
        </p:txBody>
      </p:sp>
      <p:pic>
        <p:nvPicPr>
          <p:cNvPr id="3" name="Picture 2"/>
          <p:cNvPicPr>
            <a:picLocks noChangeAspect="1"/>
          </p:cNvPicPr>
          <p:nvPr/>
        </p:nvPicPr>
        <p:blipFill>
          <a:blip r:embed="rId3" cstate="print"/>
          <a:stretch>
            <a:fillRect/>
          </a:stretch>
        </p:blipFill>
        <p:spPr>
          <a:xfrm>
            <a:off x="838200" y="2590800"/>
            <a:ext cx="2717800" cy="3048000"/>
          </a:xfrm>
          <a:prstGeom prst="rect">
            <a:avLst/>
          </a:prstGeom>
        </p:spPr>
      </p:pic>
      <p:sp>
        <p:nvSpPr>
          <p:cNvPr id="7" name="Oval 6"/>
          <p:cNvSpPr/>
          <p:nvPr/>
        </p:nvSpPr>
        <p:spPr>
          <a:xfrm>
            <a:off x="2895600" y="3657600"/>
            <a:ext cx="5105400" cy="315862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Design focus shifts from the big picture structural issues to dynamic interactions required to perform specific task</a:t>
            </a:r>
            <a:endParaRPr lang="en-US" sz="2800" dirty="0">
              <a:solidFill>
                <a:srgbClr val="F5C201"/>
              </a:solidFill>
            </a:endParaRPr>
          </a:p>
        </p:txBody>
      </p:sp>
    </p:spTree>
    <p:extLst>
      <p:ext uri="{BB962C8B-B14F-4D97-AF65-F5344CB8AC3E}">
        <p14:creationId xmlns:p14="http://schemas.microsoft.com/office/powerpoint/2010/main" val="120906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cstate="print"/>
          <a:stretch>
            <a:fillRect/>
          </a:stretch>
        </p:blipFill>
        <p:spPr>
          <a:xfrm>
            <a:off x="-6253" y="3428999"/>
            <a:ext cx="5095699" cy="3408847"/>
          </a:xfrm>
          <a:prstGeom prst="rect">
            <a:avLst/>
          </a:prstGeom>
        </p:spPr>
      </p:pic>
      <p:sp>
        <p:nvSpPr>
          <p:cNvPr id="4" name="Slide Number Placeholder 3"/>
          <p:cNvSpPr>
            <a:spLocks noGrp="1"/>
          </p:cNvSpPr>
          <p:nvPr>
            <p:ph type="sldNum" sz="quarter" idx="12"/>
          </p:nvPr>
        </p:nvSpPr>
        <p:spPr/>
        <p:txBody>
          <a:bodyPr/>
          <a:lstStyle/>
          <a:p>
            <a:pPr>
              <a:defRPr/>
            </a:pPr>
            <a:fld id="{B95D7CCF-0169-4FB2-A3D4-8E42C07AB1ED}" type="slidenum">
              <a:rPr lang="pt-BR" smtClean="0"/>
              <a:pPr>
                <a:defRPr/>
              </a:pPr>
              <a:t>8</a:t>
            </a:fld>
            <a:endParaRPr lang="pt-BR"/>
          </a:p>
        </p:txBody>
      </p:sp>
      <p:sp>
        <p:nvSpPr>
          <p:cNvPr id="8"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9" name="Oval 8"/>
          <p:cNvSpPr/>
          <p:nvPr/>
        </p:nvSpPr>
        <p:spPr>
          <a:xfrm>
            <a:off x="1290683" y="1524000"/>
            <a:ext cx="3662317" cy="2743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Messages define the system behavior</a:t>
            </a:r>
            <a:endParaRPr lang="en-US" sz="2800" dirty="0">
              <a:solidFill>
                <a:srgbClr val="F5C201"/>
              </a:solidFill>
            </a:endParaRPr>
          </a:p>
        </p:txBody>
      </p:sp>
      <p:sp>
        <p:nvSpPr>
          <p:cNvPr id="10" name="Title 4"/>
          <p:cNvSpPr>
            <a:spLocks noGrp="1"/>
          </p:cNvSpPr>
          <p:nvPr>
            <p:ph type="title"/>
          </p:nvPr>
        </p:nvSpPr>
        <p:spPr>
          <a:xfrm>
            <a:off x="457200" y="152718"/>
            <a:ext cx="5791200" cy="1371600"/>
          </a:xfrm>
        </p:spPr>
        <p:txBody>
          <a:bodyPr/>
          <a:lstStyle/>
          <a:p>
            <a:pPr eaLnBrk="1" hangingPunct="1">
              <a:defRPr/>
            </a:pPr>
            <a:r>
              <a:rPr lang="en-US" altLang="zh-CN" dirty="0" smtClean="0"/>
              <a:t>System behavior</a:t>
            </a:r>
            <a:endParaRPr lang="zh-CN" dirty="0"/>
          </a:p>
        </p:txBody>
      </p:sp>
      <p:sp>
        <p:nvSpPr>
          <p:cNvPr id="11" name="Oval 10"/>
          <p:cNvSpPr/>
          <p:nvPr/>
        </p:nvSpPr>
        <p:spPr>
          <a:xfrm>
            <a:off x="4795883" y="3200400"/>
            <a:ext cx="3967117" cy="3276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smtClean="0"/>
              <a:t>This information is not explicitly shown using class diagrams</a:t>
            </a:r>
            <a:endParaRPr lang="en-US" sz="2800" dirty="0">
              <a:solidFill>
                <a:srgbClr val="F5C201"/>
              </a:solidFill>
            </a:endParaRPr>
          </a:p>
        </p:txBody>
      </p:sp>
    </p:spTree>
    <p:extLst>
      <p:ext uri="{BB962C8B-B14F-4D97-AF65-F5344CB8AC3E}">
        <p14:creationId xmlns:p14="http://schemas.microsoft.com/office/powerpoint/2010/main" val="1870964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eaLnBrk="1" fontAlgn="auto" hangingPunct="1">
              <a:spcAft>
                <a:spcPts val="0"/>
              </a:spcAft>
              <a:defRPr/>
            </a:pPr>
            <a:r>
              <a:rPr lang="en-US" dirty="0" smtClean="0">
                <a:solidFill>
                  <a:srgbClr val="D1282E"/>
                </a:solidFill>
              </a:rPr>
              <a:t>Interaction diagrams</a:t>
            </a:r>
            <a:endParaRPr lang="pt-BR" dirty="0">
              <a:solidFill>
                <a:srgbClr val="D1282E"/>
              </a:solidFill>
            </a:endParaRPr>
          </a:p>
        </p:txBody>
      </p:sp>
      <p:sp>
        <p:nvSpPr>
          <p:cNvPr id="9" name="Footer Placeholder 4"/>
          <p:cNvSpPr>
            <a:spLocks noGrp="1"/>
          </p:cNvSpPr>
          <p:nvPr>
            <p:ph type="ftr" sz="quarter" idx="11"/>
          </p:nvPr>
        </p:nvSpPr>
        <p:spPr bwMode="auto">
          <a:xfrm>
            <a:off x="4379913" y="6408738"/>
            <a:ext cx="3163887"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pt-BR" altLang="zh-CN" dirty="0">
                <a:ea typeface="宋体" charset="-122"/>
              </a:rPr>
              <a:t>IS2102 </a:t>
            </a:r>
            <a:r>
              <a:rPr lang="en-US" dirty="0"/>
              <a:t>Requirements Analysis and Design</a:t>
            </a:r>
            <a:endParaRPr lang="pt-BR" altLang="zh-CN" dirty="0">
              <a:ea typeface="宋体" charset="-122"/>
            </a:endParaRPr>
          </a:p>
        </p:txBody>
      </p:sp>
      <p:sp>
        <p:nvSpPr>
          <p:cNvPr id="3" name="Slide Number Placeholder 2"/>
          <p:cNvSpPr>
            <a:spLocks noGrp="1"/>
          </p:cNvSpPr>
          <p:nvPr>
            <p:ph type="sldNum" sz="quarter" idx="12"/>
          </p:nvPr>
        </p:nvSpPr>
        <p:spPr/>
        <p:txBody>
          <a:bodyPr/>
          <a:lstStyle/>
          <a:p>
            <a:pPr>
              <a:defRPr/>
            </a:pPr>
            <a:fld id="{394D6EBE-71B8-4161-9561-347CDCC19434}" type="slidenum">
              <a:rPr lang="pt-BR" smtClean="0"/>
              <a:pPr>
                <a:defRPr/>
              </a:pPr>
              <a:t>9</a:t>
            </a:fld>
            <a:endParaRPr lang="pt-BR"/>
          </a:p>
        </p:txBody>
      </p:sp>
      <p:sp>
        <p:nvSpPr>
          <p:cNvPr id="8" name="TextBox 7"/>
          <p:cNvSpPr txBox="1"/>
          <p:nvPr/>
        </p:nvSpPr>
        <p:spPr>
          <a:xfrm>
            <a:off x="4800600" y="2286000"/>
            <a:ext cx="3962400" cy="2246769"/>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dirty="0" smtClean="0">
                <a:ln>
                  <a:noFill/>
                </a:ln>
                <a:solidFill>
                  <a:schemeClr val="tx1"/>
                </a:solidFill>
                <a:effectLst/>
                <a:latin typeface="Calibri" pitchFamily="34" charset="0"/>
                <a:ea typeface="宋体" pitchFamily="2" charset="-122"/>
              </a:rPr>
              <a:t>2 types of interaction diagrams:</a:t>
            </a:r>
          </a:p>
          <a:p>
            <a:pPr marL="514350" marR="0" lvl="0" indent="-514350" defTabSz="914400" rtl="0" eaLnBrk="1" fontAlgn="base" latinLnBrk="0" hangingPunct="1">
              <a:lnSpc>
                <a:spcPct val="100000"/>
              </a:lnSpc>
              <a:spcBef>
                <a:spcPct val="0"/>
              </a:spcBef>
              <a:spcAft>
                <a:spcPct val="0"/>
              </a:spcAft>
              <a:buClrTx/>
              <a:buSzTx/>
              <a:buFont typeface="+mj-lt"/>
              <a:buAutoNum type="arabicPeriod"/>
              <a:tabLst/>
            </a:pPr>
            <a:r>
              <a:rPr lang="en-US" altLang="zh-CN" sz="2800" baseline="0" dirty="0" smtClean="0">
                <a:solidFill>
                  <a:schemeClr val="tx1"/>
                </a:solidFill>
                <a:latin typeface="Calibri" pitchFamily="34" charset="0"/>
                <a:ea typeface="宋体" pitchFamily="2" charset="-122"/>
              </a:rPr>
              <a:t>Communication diagram</a:t>
            </a:r>
            <a:endParaRPr lang="en-US" altLang="zh-CN" sz="2800" dirty="0" smtClean="0">
              <a:solidFill>
                <a:schemeClr val="tx1"/>
              </a:solidFill>
              <a:latin typeface="Calibri" pitchFamily="34" charset="0"/>
              <a:ea typeface="宋体" pitchFamily="2" charset="-122"/>
            </a:endParaRPr>
          </a:p>
          <a:p>
            <a:pPr marL="514350" marR="0" lvl="0" indent="-514350" defTabSz="914400" rtl="0" eaLnBrk="1" fontAlgn="base" latinLnBrk="0" hangingPunct="1">
              <a:lnSpc>
                <a:spcPct val="100000"/>
              </a:lnSpc>
              <a:spcBef>
                <a:spcPct val="0"/>
              </a:spcBef>
              <a:spcAft>
                <a:spcPct val="0"/>
              </a:spcAft>
              <a:buClrTx/>
              <a:buSzTx/>
              <a:buFont typeface="+mj-lt"/>
              <a:buAutoNum type="arabicPeriod"/>
              <a:tabLst/>
            </a:pPr>
            <a:r>
              <a:rPr kumimoji="0" lang="en-US" altLang="zh-CN" sz="2800" b="0" i="0" u="none" strike="noStrike" cap="none" normalizeH="0" baseline="0" dirty="0" smtClean="0">
                <a:ln>
                  <a:noFill/>
                </a:ln>
                <a:solidFill>
                  <a:schemeClr val="tx1"/>
                </a:solidFill>
                <a:effectLst/>
                <a:latin typeface="Calibri" pitchFamily="34" charset="0"/>
                <a:ea typeface="宋体" pitchFamily="2" charset="-122"/>
              </a:rPr>
              <a:t>Sequence diagram</a:t>
            </a:r>
          </a:p>
        </p:txBody>
      </p:sp>
      <p:pic>
        <p:nvPicPr>
          <p:cNvPr id="2" name="Picture 1"/>
          <p:cNvPicPr>
            <a:picLocks noChangeAspect="1"/>
          </p:cNvPicPr>
          <p:nvPr/>
        </p:nvPicPr>
        <p:blipFill>
          <a:blip r:embed="rId3" cstate="print"/>
          <a:stretch>
            <a:fillRect/>
          </a:stretch>
        </p:blipFill>
        <p:spPr>
          <a:xfrm>
            <a:off x="381000" y="1524000"/>
            <a:ext cx="3416237" cy="4343400"/>
          </a:xfrm>
          <a:prstGeom prst="rect">
            <a:avLst/>
          </a:prstGeom>
        </p:spPr>
      </p:pic>
    </p:spTree>
    <p:extLst>
      <p:ext uri="{BB962C8B-B14F-4D97-AF65-F5344CB8AC3E}">
        <p14:creationId xmlns:p14="http://schemas.microsoft.com/office/powerpoint/2010/main" val="29989224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plate">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template.thmx</Template>
  <TotalTime>6494</TotalTime>
  <Words>1748</Words>
  <Application>Microsoft Office PowerPoint</Application>
  <PresentationFormat>On-screen Show (4:3)</PresentationFormat>
  <Paragraphs>297</Paragraphs>
  <Slides>55</Slides>
  <Notes>12</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template</vt:lpstr>
      <vt:lpstr>Lecture9 Design Discipline III</vt:lpstr>
      <vt:lpstr>Outline</vt:lpstr>
      <vt:lpstr>Interaction Diagrams</vt:lpstr>
      <vt:lpstr>Recall: System Sequence Diagram</vt:lpstr>
      <vt:lpstr>Recall: Use case realization</vt:lpstr>
      <vt:lpstr>Use case realization</vt:lpstr>
      <vt:lpstr>Design Use-Case Realization</vt:lpstr>
      <vt:lpstr>System behavior</vt:lpstr>
      <vt:lpstr>Interaction diagrams</vt:lpstr>
      <vt:lpstr>Communication Diagrams and Sequence Diagram</vt:lpstr>
      <vt:lpstr>Interaction Diagrams</vt:lpstr>
      <vt:lpstr>PowerPoint Presentation</vt:lpstr>
      <vt:lpstr>Interaction Diagrams</vt:lpstr>
      <vt:lpstr>Interaction Diagrams</vt:lpstr>
      <vt:lpstr>Communication Diagrams</vt:lpstr>
      <vt:lpstr>Communication Diagram Symbols</vt:lpstr>
      <vt:lpstr>Communication Diagrams Example – Book Movie Tickets</vt:lpstr>
      <vt:lpstr>Communication Diagram Example – Create new phone order</vt:lpstr>
      <vt:lpstr>Sequence Diagrams</vt:lpstr>
      <vt:lpstr>System Sequence Diagram</vt:lpstr>
      <vt:lpstr>Sequence Diagram</vt:lpstr>
      <vt:lpstr>Sequence Diagram </vt:lpstr>
      <vt:lpstr>First-Cut Sequence Diagram</vt:lpstr>
      <vt:lpstr>First-Cut Sequence Diagram</vt:lpstr>
      <vt:lpstr>Guidelines for Preliminary Sequence Diagram Development</vt:lpstr>
      <vt:lpstr>SSD for Cancel An Order</vt:lpstr>
      <vt:lpstr>PowerPoint Presentation</vt:lpstr>
      <vt:lpstr>PowerPoint Presentation</vt:lpstr>
      <vt:lpstr>PowerPoint Presentation</vt:lpstr>
      <vt:lpstr>Assumptions about First-Cut Sequence Diagram</vt:lpstr>
      <vt:lpstr>Assumptions about First-Cut Sequence Diagram</vt:lpstr>
      <vt:lpstr>Sequence Diagram Elements</vt:lpstr>
      <vt:lpstr>Sequence Diagram Elements</vt:lpstr>
      <vt:lpstr>Sequence Diagram Elements</vt:lpstr>
      <vt:lpstr>Sequence Diagram Elements</vt:lpstr>
      <vt:lpstr>Sequence Diagram Elements</vt:lpstr>
      <vt:lpstr>Sequence Diagram Elements</vt:lpstr>
      <vt:lpstr>Activation Lifeline</vt:lpstr>
      <vt:lpstr>Sequence Diagram Elements</vt:lpstr>
      <vt:lpstr>Another Example: Create New Phone Order </vt:lpstr>
      <vt:lpstr>SSD for Create New Phone Order </vt:lpstr>
      <vt:lpstr>PowerPoint Presentation</vt:lpstr>
      <vt:lpstr>PowerPoint Presentation</vt:lpstr>
      <vt:lpstr>PowerPoint Presentation</vt:lpstr>
      <vt:lpstr>PowerPoint Presentation</vt:lpstr>
      <vt:lpstr>Developing A Multilayer Design</vt:lpstr>
      <vt:lpstr>Developing a Multilayer Design</vt:lpstr>
      <vt:lpstr>PowerPoint Presentation</vt:lpstr>
      <vt:lpstr>Data Access Layer</vt:lpstr>
      <vt:lpstr>Data Access Layer </vt:lpstr>
      <vt:lpstr>Data Access Layer </vt:lpstr>
      <vt:lpstr>DA Layer for Cancel An Order </vt:lpstr>
      <vt:lpstr>Designing the View Layer</vt:lpstr>
      <vt:lpstr>Partial Sequence Diagram with View and DA Layer for Cancel An Order</vt:lpstr>
      <vt:lpstr>What’s Next?</vt:lpstr>
    </vt:vector>
  </TitlesOfParts>
  <Company>www.birungueta.blogspot.com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IS2102 Requirements Analysis and Design</dc:title>
  <dc:creator>Lek Hsiang Hui</dc:creator>
  <cp:lastModifiedBy>Hong Nhung</cp:lastModifiedBy>
  <cp:revision>1189</cp:revision>
  <dcterms:created xsi:type="dcterms:W3CDTF">2011-12-12T08:17:52Z</dcterms:created>
  <dcterms:modified xsi:type="dcterms:W3CDTF">2017-04-20T23:58:20Z</dcterms:modified>
</cp:coreProperties>
</file>