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60" r:id="rId3"/>
    <p:sldId id="361" r:id="rId4"/>
    <p:sldId id="258" r:id="rId5"/>
    <p:sldId id="264" r:id="rId6"/>
    <p:sldId id="334" r:id="rId7"/>
    <p:sldId id="335" r:id="rId8"/>
    <p:sldId id="362" r:id="rId9"/>
    <p:sldId id="338" r:id="rId10"/>
    <p:sldId id="339" r:id="rId11"/>
    <p:sldId id="363" r:id="rId12"/>
    <p:sldId id="340" r:id="rId13"/>
    <p:sldId id="341" r:id="rId14"/>
    <p:sldId id="342" r:id="rId15"/>
    <p:sldId id="364" r:id="rId16"/>
    <p:sldId id="344" r:id="rId17"/>
    <p:sldId id="345" r:id="rId18"/>
    <p:sldId id="346" r:id="rId19"/>
    <p:sldId id="347" r:id="rId20"/>
    <p:sldId id="349" r:id="rId21"/>
    <p:sldId id="348" r:id="rId22"/>
    <p:sldId id="355" r:id="rId23"/>
    <p:sldId id="356" r:id="rId24"/>
    <p:sldId id="357" r:id="rId25"/>
    <p:sldId id="358" r:id="rId26"/>
    <p:sldId id="366" r:id="rId27"/>
    <p:sldId id="367" r:id="rId28"/>
    <p:sldId id="368" r:id="rId29"/>
    <p:sldId id="359" r:id="rId30"/>
    <p:sldId id="350" r:id="rId31"/>
    <p:sldId id="351" r:id="rId32"/>
    <p:sldId id="352" r:id="rId33"/>
    <p:sldId id="353" r:id="rId34"/>
    <p:sldId id="3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36"/>
    <p:restoredTop sz="94577"/>
  </p:normalViewPr>
  <p:slideViewPr>
    <p:cSldViewPr snapToGrid="0" snapToObjects="1">
      <p:cViewPr varScale="1">
        <p:scale>
          <a:sx n="108" d="100"/>
          <a:sy n="108" d="100"/>
        </p:scale>
        <p:origin x="240" y="368"/>
      </p:cViewPr>
      <p:guideLst/>
    </p:cSldViewPr>
  </p:slideViewPr>
  <p:outlineViewPr>
    <p:cViewPr>
      <p:scale>
        <a:sx n="33" d="100"/>
        <a:sy n="33" d="100"/>
      </p:scale>
      <p:origin x="0" y="-20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FCEB6-83FF-214F-928E-07C82229042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CB716-7063-1746-A605-32018C0D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CB716-7063-1746-A605-32018C0DF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8184-7E9A-1741-86E6-0599CC5A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A7C48-3A21-A340-B432-D4BADDB3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AACA-4A6A-D443-8764-03D027C6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BB25-1AB7-D949-A458-E73CEEB3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27F3-8DAA-5C4D-8D84-B75AFF6A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C3044-26BC-9A42-8FC7-1AE4E267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A5DE-807A-EE44-B6A1-59E6E2D5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1B-89A5-D547-A539-4352AFE66DA3}" type="datetime4">
              <a:t>12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6493-8879-F54A-9E5B-3300601D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F053-7050-284E-BB8F-29EDD0EE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AB76-27B0-F24D-A208-2B2C67C65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C3660-73FE-624F-B7D9-D2F2E4B28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10D0-C61A-1946-9889-5548EE0E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A09-B9ED-C14E-9331-E7C154D40CD1}" type="datetime4">
              <a:t>12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35AC7-9B15-684E-854F-4759FC07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5EF1-B8B0-8B4A-B0F6-402D63D3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9585-B6C4-CB4C-8A2A-C6970284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Geeza Pro" panose="02000400000000000000" pitchFamily="2" charset="-78"/>
                <a:cs typeface="Geeza Pro" panose="02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F492-911E-B245-8B19-C86175F4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6832-A623-6843-9BD6-4E4CE0FD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0CF4-825D-F543-A6DA-868DCA6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ACB5F35-EEF4-9A42-8B8C-EAA20C18EC0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49"/>
            <a:ext cx="2588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accent1"/>
                </a:solidFill>
              </a:rPr>
              <a:t>503106</a:t>
            </a:r>
            <a:r>
              <a:rPr lang="en-US" dirty="0"/>
              <a:t> - Chapter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654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F9C9-D4F6-794F-AA3A-50D73D63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C13C6-20F1-F642-BD4F-BE9698AC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A5CA-3A6F-764C-A0D6-D559EBDB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D416-AE6A-4745-9079-C9E9B3E8DEBC}" type="datetime4">
              <a:t>12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A032-FFD6-E242-94CB-FA77F619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622C-6996-E447-B5E5-D703F668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8F49-EA85-5841-87D9-F3C73FF3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EB8C-F4C0-334E-BBCC-767D2CBB4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50D67-5B91-8740-BEA7-CA15DC74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C5D54-6771-534A-A12C-A6D3D6DA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F054-1357-764B-A381-D7FA87895900}" type="datetime4">
              <a:t>12 January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9D4F3-9549-974D-95DE-1B7198E1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74D8-9299-0244-AACC-42287672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C3AF-180A-1543-93F3-D4CDFAD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CB844-C916-8744-A02C-EEEFE554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BD19B-CAA5-B244-8776-CA7980F1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C6330-EF9C-224E-863F-2808B545C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2EE10-FA21-B443-85C4-302EB38B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D1B96-7732-A847-A6F1-9DDEFEC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B88E-8A6B-6440-BC69-4A957BF6A04D}" type="datetime4">
              <a:t>12 January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FB8E7-A5BE-A644-8C43-D1D4BA9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AACB0-7EDF-8A4E-A5B9-92E2D1FC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0ACD-04ED-0F46-8CA1-6B801BF1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67097-1CE4-ED45-8D75-D9943A8F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C20E-DE88-E049-A1B4-6D9DF6FD0459}" type="datetime4">
              <a:t>12 January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2A0A1-2453-334D-B14E-D40960C7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5C57F-5976-284E-802A-EEE7CB37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967DE-93D2-7A4B-97A6-90E61863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F6F1-8F2F-3F46-B8BD-21C30C54CF15}" type="datetime4">
              <a:t>12 January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B8EF5-1DDE-124B-8B4E-D229B9B4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50BE5-F18D-894F-AF0B-FDC03B55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7DD9-EF7E-C34F-A1C3-A515405A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ED-3566-F848-BE87-101DEA2D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DAE89-640A-FB40-8EE4-3863B9FD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BAF9-2D1C-924B-8BF4-DA34A3F2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B3BB-5808-764E-AD52-75BE43E36B59}" type="datetime4">
              <a:t>12 January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6C85-1F81-0345-A32C-84762306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0AD9-5F84-0248-BDE5-1B599C3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33D1-1D26-5E4E-8D6E-78009CB3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F1808-D82A-684D-A4CE-CB70306A7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BDE6-1BE7-C441-A2DC-2FFA3F9D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DAC2E-8718-5347-AEB0-8196BD90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DAE4-89BB-8841-ABA2-8000B7CDA5B3}" type="datetime4">
              <a:t>12 January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A090-34E7-4C4C-91A9-B8D683C4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8863-0C03-8944-B08C-B5163E51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CA9CC-978C-5747-9E4A-A80E5F0A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184FB-DCF2-0449-8403-F3B2D4E9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6526-8982-AC4E-83C1-A2B0F25DB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E2E5-8DC2-4649-A858-5F624D0402C2}" type="datetime4">
              <a:t>12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BE15-2D77-F847-86A9-DA72691D8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73DC-585A-3944-AC6A-F20EEA07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umm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?year=2020&amp;month=Decemb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07C9-955A-0349-BF6E-C0676F02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8399"/>
            <a:ext cx="9144000" cy="76194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502070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8396-4B5C-9848-BCC6-2EFB7B6E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1651"/>
            <a:ext cx="9144000" cy="690723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latin typeface="+mj-lt"/>
              </a:rPr>
              <a:t>Web Application Development Using NodeJS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583221-5B0A-D04F-819C-7CF3FB18A03E}"/>
              </a:ext>
            </a:extLst>
          </p:cNvPr>
          <p:cNvSpPr txBox="1">
            <a:spLocks/>
          </p:cNvSpPr>
          <p:nvPr/>
        </p:nvSpPr>
        <p:spPr>
          <a:xfrm>
            <a:off x="1524000" y="4301153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 01 – INTRODUCTION TO NODEJS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BF05-9AD7-3D4E-B904-A9A8D334C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9" y="765712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75702C-EAA9-2544-AA1F-17CDB13A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CAD127-A742-5742-B4A7-00B02E265541}"/>
              </a:ext>
            </a:extLst>
          </p:cNvPr>
          <p:cNvSpPr txBox="1">
            <a:spLocks/>
          </p:cNvSpPr>
          <p:nvPr/>
        </p:nvSpPr>
        <p:spPr>
          <a:xfrm>
            <a:off x="1524000" y="3514097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latin typeface="+mj-lt"/>
                <a:cs typeface="Calibri" panose="020F0502020204030204" pitchFamily="34" charset="0"/>
              </a:rPr>
              <a:t>CHAPTER 1: INTRODUCTION TO NODEJS</a:t>
            </a:r>
          </a:p>
        </p:txBody>
      </p:sp>
    </p:spTree>
    <p:extLst>
      <p:ext uri="{BB962C8B-B14F-4D97-AF65-F5344CB8AC3E}">
        <p14:creationId xmlns:p14="http://schemas.microsoft.com/office/powerpoint/2010/main" val="387341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Node.js: </a:t>
            </a:r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</a:p>
          <a:p>
            <a:r>
              <a:rPr lang="en-US" dirty="0"/>
              <a:t>Node.js files must be initiated in the "Command Line Interface" program of your computer.</a:t>
            </a:r>
          </a:p>
          <a:p>
            <a:r>
              <a:rPr lang="en-US" dirty="0"/>
              <a:t>Start your command line interface, write “node helloworld.js” and hit enter.</a:t>
            </a:r>
          </a:p>
          <a:p>
            <a:r>
              <a:rPr lang="en-US" dirty="0"/>
              <a:t>Start your internet browser, and type in the address: http://localhost:8080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7097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Get Started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Node.js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HTTP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URL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NPM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15313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modules to be the same as JavaScript libraries. </a:t>
            </a:r>
          </a:p>
          <a:p>
            <a:r>
              <a:rPr lang="en-US" dirty="0"/>
              <a:t>Node.js has a set of built-in modules which you can use without any further installation.</a:t>
            </a:r>
          </a:p>
          <a:p>
            <a:r>
              <a:rPr lang="en-US" dirty="0"/>
              <a:t>To include a module, use the require() function with the name of the module: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30515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create your own modules, and easily include them in your applications.</a:t>
            </a:r>
          </a:p>
          <a:p>
            <a:r>
              <a:rPr lang="en-US" dirty="0"/>
              <a:t>Create a module that returns the current date and time: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exports.myDateTime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/>
              <a:t>Use the exports keyword to make properties and methods available outside the module file.</a:t>
            </a:r>
          </a:p>
          <a:p>
            <a:r>
              <a:rPr lang="en-US" dirty="0"/>
              <a:t>Save the code above in a file called "myfirstmodule.js"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29172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Your Own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you can include and use the module in any of your Node.js files.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dt = require(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'./</a:t>
            </a:r>
            <a:r>
              <a:rPr lang="en-US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myfirstmodule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(req,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"The date and time are currently: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dt.myDateTime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3510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Get Started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Node.js HTTP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URL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NPM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215565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Built-in HTTP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has a built-in module called HTTP, which allows Node.js to transfer data over the Hyper Text Transfer Protocol (HTTP).</a:t>
            </a:r>
          </a:p>
          <a:p>
            <a:r>
              <a:rPr lang="en-US" dirty="0"/>
              <a:t>To include the HTTP module, use the require() method: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424970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as a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HTTP module can create an HTTP server that listens to server ports and gives a response back to the client.</a:t>
            </a:r>
          </a:p>
          <a:p>
            <a:r>
              <a:rPr lang="en-US" dirty="0"/>
              <a:t>Use the </a:t>
            </a:r>
            <a:r>
              <a:rPr lang="en-US" dirty="0" err="1"/>
              <a:t>createServer</a:t>
            </a:r>
            <a:r>
              <a:rPr lang="en-US" dirty="0"/>
              <a:t>() method to create an HTTP 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//create a server object: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(req,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'Hello World!'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//write a response to the client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//end the response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//the server object listens on port 8080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42261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 HTTP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response from the HTTP server is supposed to be displayed as HTML, you should include an HTTP header with the correct content type: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(req, res) {</a:t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{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'Hello World!'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30595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function passed into the </a:t>
            </a:r>
            <a:r>
              <a:rPr lang="en-US" dirty="0" err="1"/>
              <a:t>http.createServer</a:t>
            </a:r>
            <a:r>
              <a:rPr lang="en-US" dirty="0"/>
              <a:t>() has a req argument that represents the request from the client, as an object (</a:t>
            </a:r>
            <a:r>
              <a:rPr lang="en-US" dirty="0" err="1"/>
              <a:t>http.IncomingMessage</a:t>
            </a:r>
            <a:r>
              <a:rPr lang="en-US" dirty="0"/>
              <a:t> object).</a:t>
            </a:r>
          </a:p>
          <a:p>
            <a:r>
              <a:rPr lang="en-US" dirty="0"/>
              <a:t>This object has a property called "</a:t>
            </a:r>
            <a:r>
              <a:rPr lang="en-US" dirty="0" err="1"/>
              <a:t>url</a:t>
            </a:r>
            <a:r>
              <a:rPr lang="en-US" dirty="0"/>
              <a:t>" which holds the part of the </a:t>
            </a:r>
            <a:r>
              <a:rPr lang="en-US" dirty="0" err="1"/>
              <a:t>url</a:t>
            </a:r>
            <a:r>
              <a:rPr lang="en-US" dirty="0"/>
              <a:t> that comes after the domain name: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req.url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Visit: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http://localhost:8080/summer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578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Get Started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HTTP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URL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NPM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42684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Get Started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HTTP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Node.js URL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NPM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14470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the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built-in modules to easily split the query string into readable parts, such as the URL module.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(req,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q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url.parse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(req.url,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).query;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txt =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q.year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q.month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(txt);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Visit: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http://localhost:8080/?year=2020&amp;month=December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395882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Built-in URL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URL module splits up a web address into readable parts.</a:t>
            </a:r>
          </a:p>
          <a:p>
            <a:r>
              <a:rPr lang="en-US" dirty="0"/>
              <a:t>To include the URL module, use the require() method: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Parse an address with the </a:t>
            </a:r>
            <a:r>
              <a:rPr lang="en-US" dirty="0" err="1"/>
              <a:t>url.parse</a:t>
            </a:r>
            <a:r>
              <a:rPr lang="en-US" dirty="0"/>
              <a:t>() method, and it will return a URL object with each part of the address as properties: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'http://localhost:8080/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default.htm?year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=2017&amp;month=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february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q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q.host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//returns 'localhost:8080'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q.pathname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//returns '/default.htm'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q.search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//returns '?year=2017&amp;month=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february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q.query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//returns an object: { year: 2017, month: 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february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 }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qdata.month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//returns 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february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290137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File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summer.html: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Summer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love the sun!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26711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File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winter.html: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Winter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love the snow!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290301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File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a Node.js file that opens the requested file and returns the content to the client. If anything goes wrong, throw a 404 error::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fs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'fs'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(req,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q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(req.url,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filename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q.pathname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(filename,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(err, data)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(err)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404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"404 Not Found"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} 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41497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568B-3F29-E048-9D9B-53531231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EFBF-42C6-A24F-B7A4-F4E8D21F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30"/>
            <a:ext cx="10515600" cy="5017634"/>
          </a:xfrm>
        </p:spPr>
        <p:txBody>
          <a:bodyPr/>
          <a:lstStyle/>
          <a:p>
            <a:r>
              <a:rPr lang="en-US" dirty="0"/>
              <a:t>Routing refers to the mechanism for serving the client the content it has asked for.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444CF-FE56-5643-95C0-BC19F671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E110E-4A3F-6940-9C99-2566B58B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56F4B-C66E-DD45-9A6C-68E3F38E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57350"/>
            <a:ext cx="73152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3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801B-5CE3-B94B-9DC9-1F8A1651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Static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F329-37B7-6F4A-97E0-50EC3847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r>
              <a:rPr lang="en-US" dirty="0"/>
              <a:t>We need to open the file, reading it, and then sending its contents along to the browser.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7ADA4-DC36-1642-BD90-965AE33B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AF19F-6E5A-994B-9326-A00E8AD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14BB3-7856-AC4C-B994-89E26D28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514600"/>
            <a:ext cx="7764379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0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5CE6-93F4-D748-9C5E-D1B9CEAC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F8AA-07B8-3A47-98F5-CA65F9EF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FFE7C-C142-254A-9A5F-BBC645BC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62B76-698B-1241-A30E-6CC76183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DE2DAA-2EFC-EC4A-AFAD-1899466E6A30}"/>
              </a:ext>
            </a:extLst>
          </p:cNvPr>
          <p:cNvGrpSpPr/>
          <p:nvPr/>
        </p:nvGrpSpPr>
        <p:grpSpPr>
          <a:xfrm>
            <a:off x="4038600" y="1102414"/>
            <a:ext cx="7518400" cy="5384800"/>
            <a:chOff x="3835400" y="365125"/>
            <a:chExt cx="7518400" cy="5384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C9EDAE-CBE8-F043-8F65-8C4095D5A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400" y="365125"/>
              <a:ext cx="7518400" cy="3149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F9C174-B817-AE4E-A1EC-333F914D9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5400" y="3514725"/>
              <a:ext cx="7467600" cy="223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989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Get Started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HTTP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URL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Node.js NPM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312083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What is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Get Started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HTTP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URL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NPM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1782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NPM?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NPM is a package manager for Node.js packages, or modules if you like.</a:t>
            </a:r>
          </a:p>
          <a:p>
            <a:r>
              <a:rPr lang="en-US" dirty="0"/>
              <a:t>www.npmjs.com hosts thousands of free packages to download and use.</a:t>
            </a:r>
          </a:p>
          <a:p>
            <a:r>
              <a:rPr lang="en-US" dirty="0"/>
              <a:t>The NPM program is installed on your computer when you install Node.js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30982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package in Node.js contains all the files you need for a module.</a:t>
            </a:r>
          </a:p>
          <a:p>
            <a:r>
              <a:rPr lang="en-US" dirty="0"/>
              <a:t>Modules are JavaScript libraries you can include in your project.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2059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a package is very easy.</a:t>
            </a:r>
          </a:p>
          <a:p>
            <a:r>
              <a:rPr lang="en-US" dirty="0"/>
              <a:t>Open the command line interface and tell NPM to download the package you want.</a:t>
            </a:r>
          </a:p>
          <a:p>
            <a:r>
              <a:rPr lang="en-US" dirty="0"/>
              <a:t>I want to download a package called "upper-case":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upper-case</a:t>
            </a:r>
          </a:p>
          <a:p>
            <a:r>
              <a:rPr lang="en-US" dirty="0"/>
              <a:t>NPM creates a folder named "</a:t>
            </a:r>
            <a:r>
              <a:rPr lang="en-US" dirty="0" err="1"/>
              <a:t>node_modules</a:t>
            </a:r>
            <a:r>
              <a:rPr lang="en-US" dirty="0"/>
              <a:t>", where the package will be placed. All packages you install in the future will be placed in this folder.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30651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Once the package is installed, it is ready to use.</a:t>
            </a:r>
          </a:p>
          <a:p>
            <a:r>
              <a:rPr lang="en-US" dirty="0"/>
              <a:t>Include the "upper-case" package the same way you include any other module: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'upper-case’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Create a Node.js file that will convert the output "Hello World!" into upper-case letters: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'upper-case'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(req,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uc.upperCase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30469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B242-D07B-674E-853F-BD9295F5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F5C6-28EF-9642-9F87-E303E273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8FC17-EBD1-CE4B-A71E-627D248E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505C6-15F2-014E-A1CB-73C858B0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5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 server environment</a:t>
            </a:r>
          </a:p>
          <a:p>
            <a:r>
              <a:rPr lang="en-US" dirty="0"/>
              <a:t>Node.js is free</a:t>
            </a:r>
          </a:p>
          <a:p>
            <a:r>
              <a:rPr lang="en-US" dirty="0"/>
              <a:t>Node.js runs on various platforms (Windows, Linux, Unix, Mac OS X, etc.)</a:t>
            </a:r>
          </a:p>
          <a:p>
            <a:r>
              <a:rPr lang="en-US" dirty="0"/>
              <a:t>Node.js uses JavaScript on the server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574C2-C2D4-EB49-89FC-43C100B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24216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uses asynchronous programming!</a:t>
            </a:r>
          </a:p>
          <a:p>
            <a:r>
              <a:rPr lang="en-US" dirty="0"/>
              <a:t>Node.js runs single-threaded, non-blocking, asynchronously programming, which is very memory efficient.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5BB6D68-DBD1-4AA9-95CD-E09682C57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65782"/>
              </p:ext>
            </p:extLst>
          </p:nvPr>
        </p:nvGraphicFramePr>
        <p:xfrm>
          <a:off x="961766" y="3429000"/>
          <a:ext cx="10727724" cy="1617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862">
                  <a:extLst>
                    <a:ext uri="{9D8B030D-6E8A-4147-A177-3AD203B41FA5}">
                      <a16:colId xmlns:a16="http://schemas.microsoft.com/office/drawing/2014/main" val="2453024989"/>
                    </a:ext>
                  </a:extLst>
                </a:gridCol>
                <a:gridCol w="5363862">
                  <a:extLst>
                    <a:ext uri="{9D8B030D-6E8A-4147-A177-3AD203B41FA5}">
                      <a16:colId xmlns:a16="http://schemas.microsoft.com/office/drawing/2014/main" val="4125016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PHP or ASP handles a file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Node.js handles a file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54067"/>
                  </a:ext>
                </a:extLst>
              </a:tr>
              <a:tr h="1246705">
                <a:tc>
                  <a:txBody>
                    <a:bodyPr/>
                    <a:lstStyle/>
                    <a:p>
                      <a:r>
                        <a:rPr lang="en-US" dirty="0"/>
                        <a:t>1. Sends the task to the computer's file system.</a:t>
                      </a:r>
                    </a:p>
                    <a:p>
                      <a:r>
                        <a:rPr lang="en-US" dirty="0"/>
                        <a:t>2. Waits while the file system opens and reads the file.</a:t>
                      </a:r>
                    </a:p>
                    <a:p>
                      <a:r>
                        <a:rPr lang="en-US" dirty="0"/>
                        <a:t>3. Returns the content to the client.</a:t>
                      </a:r>
                    </a:p>
                    <a:p>
                      <a:r>
                        <a:rPr lang="en-US" dirty="0"/>
                        <a:t>4. Ready to handle the next request.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Sends the task to the computer's file system.</a:t>
                      </a:r>
                    </a:p>
                    <a:p>
                      <a:r>
                        <a:rPr lang="en-US" dirty="0"/>
                        <a:t>2. Ready to handle the next request.</a:t>
                      </a:r>
                    </a:p>
                    <a:p>
                      <a:r>
                        <a:rPr lang="en-US" dirty="0"/>
                        <a:t>3. When the file system has opened and read the file, the server returns the content to the client.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2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92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Node.js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can generate dynamic page content</a:t>
            </a:r>
          </a:p>
          <a:p>
            <a:r>
              <a:rPr lang="en-US" dirty="0"/>
              <a:t>Node.js can create, open, read, write, delete, and close files on the server</a:t>
            </a:r>
          </a:p>
          <a:p>
            <a:r>
              <a:rPr lang="en-US" dirty="0"/>
              <a:t>Node.js can collect form data</a:t>
            </a:r>
          </a:p>
          <a:p>
            <a:r>
              <a:rPr lang="en-US" dirty="0"/>
              <a:t>Node.js can add, delete, modify data in your database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30727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Node.js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files contain tasks that will be executed on certain events</a:t>
            </a:r>
          </a:p>
          <a:p>
            <a:r>
              <a:rPr lang="en-US" dirty="0"/>
              <a:t>A typical event is someone trying to access a port on the server</a:t>
            </a:r>
          </a:p>
          <a:p>
            <a:r>
              <a:rPr lang="en-US" dirty="0"/>
              <a:t>Node.js files must be initiated on the server before having any effect</a:t>
            </a:r>
          </a:p>
          <a:p>
            <a:r>
              <a:rPr lang="en-US" dirty="0"/>
              <a:t>Node.js files have extension ".</a:t>
            </a:r>
            <a:r>
              <a:rPr lang="en-US" dirty="0" err="1"/>
              <a:t>js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11554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Node.js Get Started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HTTP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URL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Node.js NPM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18303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6078-A089-F34D-9CBB-57531FC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CC1-7E67-1D40-81DB-EFD2ABB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helloworld.js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(req, res)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'text/html'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'Hello World!'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171-7065-4745-AE1D-3B4472F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F62-561A-914F-9206-9C09C533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</p:spTree>
    <p:extLst>
      <p:ext uri="{BB962C8B-B14F-4D97-AF65-F5344CB8AC3E}">
        <p14:creationId xmlns:p14="http://schemas.microsoft.com/office/powerpoint/2010/main" val="29840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2319</Words>
  <Application>Microsoft Macintosh PowerPoint</Application>
  <PresentationFormat>Widescreen</PresentationFormat>
  <Paragraphs>229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Geeza Pro</vt:lpstr>
      <vt:lpstr>Office Theme</vt:lpstr>
      <vt:lpstr>502070</vt:lpstr>
      <vt:lpstr>OUTLINE</vt:lpstr>
      <vt:lpstr>OUTLINE</vt:lpstr>
      <vt:lpstr>1. What is Node.js?</vt:lpstr>
      <vt:lpstr>Why Node.js?</vt:lpstr>
      <vt:lpstr>What Can Node.js Do?</vt:lpstr>
      <vt:lpstr>What is a Node.js File?</vt:lpstr>
      <vt:lpstr>OUTLINE</vt:lpstr>
      <vt:lpstr>Node.js Get Started</vt:lpstr>
      <vt:lpstr>Node.js Get Started</vt:lpstr>
      <vt:lpstr>OUTLINE</vt:lpstr>
      <vt:lpstr>Node.js Modules</vt:lpstr>
      <vt:lpstr>Create Your Own Modules</vt:lpstr>
      <vt:lpstr>Include Your Own Module</vt:lpstr>
      <vt:lpstr>OUTLINE</vt:lpstr>
      <vt:lpstr>The Built-in HTTP Module</vt:lpstr>
      <vt:lpstr>Node.js as a Web Server</vt:lpstr>
      <vt:lpstr>Add an HTTP Header</vt:lpstr>
      <vt:lpstr>Read the Query String</vt:lpstr>
      <vt:lpstr>OUTLINE</vt:lpstr>
      <vt:lpstr>Split the Query String</vt:lpstr>
      <vt:lpstr>The Built-in URL Module</vt:lpstr>
      <vt:lpstr>Node.js File Server</vt:lpstr>
      <vt:lpstr>Node.js File Server</vt:lpstr>
      <vt:lpstr>Node.js File Server</vt:lpstr>
      <vt:lpstr>Routing </vt:lpstr>
      <vt:lpstr>Serving Static Resources </vt:lpstr>
      <vt:lpstr>Serving Static Resources </vt:lpstr>
      <vt:lpstr>OUTLINE</vt:lpstr>
      <vt:lpstr>What is NPM?</vt:lpstr>
      <vt:lpstr>What is a Package?</vt:lpstr>
      <vt:lpstr>Download a Package</vt:lpstr>
      <vt:lpstr>Using a Package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Van Manh</dc:creator>
  <cp:lastModifiedBy>Mai Van Manh</cp:lastModifiedBy>
  <cp:revision>430</cp:revision>
  <dcterms:created xsi:type="dcterms:W3CDTF">2020-02-23T14:42:24Z</dcterms:created>
  <dcterms:modified xsi:type="dcterms:W3CDTF">2023-01-12T03:34:38Z</dcterms:modified>
</cp:coreProperties>
</file>