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7"/>
  </p:notesMasterIdLst>
  <p:sldIdLst>
    <p:sldId id="256" r:id="rId2"/>
    <p:sldId id="304" r:id="rId3"/>
    <p:sldId id="259" r:id="rId4"/>
    <p:sldId id="260" r:id="rId5"/>
    <p:sldId id="286" r:id="rId6"/>
    <p:sldId id="305" r:id="rId7"/>
    <p:sldId id="307" r:id="rId8"/>
    <p:sldId id="308" r:id="rId9"/>
    <p:sldId id="309" r:id="rId10"/>
    <p:sldId id="287" r:id="rId11"/>
    <p:sldId id="310" r:id="rId12"/>
    <p:sldId id="289" r:id="rId13"/>
    <p:sldId id="311" r:id="rId14"/>
    <p:sldId id="312" r:id="rId15"/>
    <p:sldId id="293" r:id="rId16"/>
    <p:sldId id="262" r:id="rId17"/>
    <p:sldId id="323" r:id="rId18"/>
    <p:sldId id="291" r:id="rId19"/>
    <p:sldId id="297" r:id="rId20"/>
    <p:sldId id="313" r:id="rId21"/>
    <p:sldId id="298" r:id="rId22"/>
    <p:sldId id="300" r:id="rId23"/>
    <p:sldId id="314" r:id="rId24"/>
    <p:sldId id="301" r:id="rId25"/>
    <p:sldId id="265" r:id="rId26"/>
    <p:sldId id="315" r:id="rId27"/>
    <p:sldId id="316" r:id="rId28"/>
    <p:sldId id="317" r:id="rId29"/>
    <p:sldId id="318" r:id="rId30"/>
    <p:sldId id="319" r:id="rId31"/>
    <p:sldId id="320" r:id="rId32"/>
    <p:sldId id="321" r:id="rId33"/>
    <p:sldId id="322" r:id="rId34"/>
    <p:sldId id="324" r:id="rId35"/>
    <p:sldId id="280"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Calibri Light" panose="020F0302020204030204" pitchFamily="34" charset="0"/>
      <p:regular r:id="rId42"/>
      <p:italic r:id="rId43"/>
    </p:embeddedFont>
    <p:embeddedFont>
      <p:font typeface="Corbel Light" panose="020B0303020204020204" pitchFamily="34" charset="0"/>
      <p:regular r:id="rId44"/>
      <p:italic r:id="rId45"/>
    </p:embeddedFont>
    <p:embeddedFont>
      <p:font typeface="Helvetica Neue" panose="020B0604020202020204" charset="0"/>
      <p:regular r:id="rId46"/>
    </p:embeddedFont>
    <p:embeddedFont>
      <p:font typeface="Muli" panose="020B0604020202020204" charset="0"/>
      <p:regular r:id="rId47"/>
      <p:bold r:id="rId48"/>
      <p:italic r:id="rId49"/>
      <p:boldItalic r:id="rId50"/>
    </p:embeddedFont>
    <p:embeddedFont>
      <p:font typeface="Nixie One" panose="020B0604020202020204"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90" d="100"/>
          <a:sy n="90"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505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01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63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900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30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lstStyle>
            <a:lvl1pPr marL="457200" lvl="0" indent="-381000" rtl="0">
              <a:spcBef>
                <a:spcPts val="60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1pPr>
            <a:lvl2pPr marL="914400" lvl="1"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2pPr>
            <a:lvl3pPr marL="1371600" lvl="2"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3pPr>
            <a:lvl4pPr marL="1828800" lvl="3"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4pPr>
            <a:lvl5pPr marL="2286000" lvl="4"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5pPr>
            <a:lvl6pPr marL="2743200" lvl="5"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6pPr>
            <a:lvl7pPr marL="3200400" lvl="6"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7pPr>
            <a:lvl8pPr marL="3657600" lvl="7"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8pPr>
            <a:lvl9pPr marL="4114800" lvl="8" indent="-38100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0">
                <a:solidFill>
                  <a:srgbClr val="FFFFFF"/>
                </a:solidFill>
                <a:latin typeface="Nixie One" panose="02000503080000020004"/>
                <a:ea typeface="Nixie One" panose="02000503080000020004"/>
                <a:cs typeface="Nixie One" panose="02000503080000020004"/>
                <a:sym typeface="Nixie One" panose="02000503080000020004"/>
              </a:rPr>
              <a:t>“</a:t>
            </a:r>
            <a:endParaRPr sz="12000">
              <a:solidFill>
                <a:srgbClr val="FFFFFF"/>
              </a:solidFill>
              <a:latin typeface="Nixie One" panose="02000503080000020004"/>
              <a:ea typeface="Nixie One" panose="02000503080000020004"/>
              <a:cs typeface="Nixie One" panose="02000503080000020004"/>
              <a:sym typeface="Nixie One" panose="02000503080000020004"/>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panose="02000503080000020004"/>
                <a:ea typeface="Nixie One" panose="02000503080000020004"/>
                <a:cs typeface="Nixie One" panose="02000503080000020004"/>
                <a:sym typeface="Nixie One" panose="02000503080000020004"/>
              </a:defRPr>
            </a:lvl1pPr>
            <a:lvl2pPr lvl="1">
              <a:buNone/>
              <a:defRPr>
                <a:latin typeface="Nixie One" panose="02000503080000020004"/>
                <a:ea typeface="Nixie One" panose="02000503080000020004"/>
                <a:cs typeface="Nixie One" panose="02000503080000020004"/>
                <a:sym typeface="Nixie One" panose="02000503080000020004"/>
              </a:defRPr>
            </a:lvl2pPr>
            <a:lvl3pPr lvl="2">
              <a:buNone/>
              <a:defRPr>
                <a:latin typeface="Nixie One" panose="02000503080000020004"/>
                <a:ea typeface="Nixie One" panose="02000503080000020004"/>
                <a:cs typeface="Nixie One" panose="02000503080000020004"/>
                <a:sym typeface="Nixie One" panose="02000503080000020004"/>
              </a:defRPr>
            </a:lvl3pPr>
            <a:lvl4pPr lvl="3">
              <a:buNone/>
              <a:defRPr>
                <a:latin typeface="Nixie One" panose="02000503080000020004"/>
                <a:ea typeface="Nixie One" panose="02000503080000020004"/>
                <a:cs typeface="Nixie One" panose="02000503080000020004"/>
                <a:sym typeface="Nixie One" panose="02000503080000020004"/>
              </a:defRPr>
            </a:lvl4pPr>
            <a:lvl5pPr lvl="4">
              <a:buNone/>
              <a:defRPr>
                <a:latin typeface="Nixie One" panose="02000503080000020004"/>
                <a:ea typeface="Nixie One" panose="02000503080000020004"/>
                <a:cs typeface="Nixie One" panose="02000503080000020004"/>
                <a:sym typeface="Nixie One" panose="02000503080000020004"/>
              </a:defRPr>
            </a:lvl5pPr>
            <a:lvl6pPr lvl="5">
              <a:buNone/>
              <a:defRPr>
                <a:latin typeface="Nixie One" panose="02000503080000020004"/>
                <a:ea typeface="Nixie One" panose="02000503080000020004"/>
                <a:cs typeface="Nixie One" panose="02000503080000020004"/>
                <a:sym typeface="Nixie One" panose="02000503080000020004"/>
              </a:defRPr>
            </a:lvl6pPr>
            <a:lvl7pPr lvl="6">
              <a:buNone/>
              <a:defRPr>
                <a:latin typeface="Nixie One" panose="02000503080000020004"/>
                <a:ea typeface="Nixie One" panose="02000503080000020004"/>
                <a:cs typeface="Nixie One" panose="02000503080000020004"/>
                <a:sym typeface="Nixie One" panose="02000503080000020004"/>
              </a:defRPr>
            </a:lvl7pPr>
            <a:lvl8pPr lvl="7">
              <a:buNone/>
              <a:defRPr>
                <a:latin typeface="Nixie One" panose="02000503080000020004"/>
                <a:ea typeface="Nixie One" panose="02000503080000020004"/>
                <a:cs typeface="Nixie One" panose="02000503080000020004"/>
                <a:sym typeface="Nixie One" panose="02000503080000020004"/>
              </a:defRPr>
            </a:lvl8pPr>
            <a:lvl9pPr lvl="8">
              <a:buNone/>
              <a:defRPr>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1pPr>
            <a:lvl2pPr lvl="1">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2pPr>
            <a:lvl3pPr lvl="2">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3pPr>
            <a:lvl4pPr lvl="3">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4pPr>
            <a:lvl5pPr lvl="4">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5pPr>
            <a:lvl6pPr lvl="5">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6pPr>
            <a:lvl7pPr lvl="6">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7pPr>
            <a:lvl8pPr lvl="7">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8pPr>
            <a:lvl9pPr lvl="8">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1pPr>
            <a:lvl2pPr marL="914400" lvl="1"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2pPr>
            <a:lvl3pPr marL="1371600" lvl="2"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3pPr>
            <a:lvl4pPr marL="1828800" lvl="3"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4pPr>
            <a:lvl5pPr marL="2286000" lvl="4"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5pPr>
            <a:lvl6pPr marL="2743200" lvl="5"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6pPr>
            <a:lvl7pPr marL="3200400" lvl="6"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7pPr>
            <a:lvl8pPr marL="3657600" lvl="7"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8pPr>
            <a:lvl9pPr marL="4114800" lvl="8"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panose="02000503080000020004"/>
                <a:ea typeface="Nixie One" panose="02000503080000020004"/>
                <a:cs typeface="Nixie One" panose="02000503080000020004"/>
                <a:sym typeface="Nixie One" panose="02000503080000020004"/>
              </a:defRPr>
            </a:lvl1pPr>
            <a:lvl2pPr lvl="1">
              <a:buNone/>
              <a:defRPr sz="1200">
                <a:solidFill>
                  <a:srgbClr val="19BBD5"/>
                </a:solidFill>
                <a:latin typeface="Nixie One" panose="02000503080000020004"/>
                <a:ea typeface="Nixie One" panose="02000503080000020004"/>
                <a:cs typeface="Nixie One" panose="02000503080000020004"/>
                <a:sym typeface="Nixie One" panose="02000503080000020004"/>
              </a:defRPr>
            </a:lvl2pPr>
            <a:lvl3pPr lvl="2">
              <a:buNone/>
              <a:defRPr sz="1200">
                <a:solidFill>
                  <a:srgbClr val="19BBD5"/>
                </a:solidFill>
                <a:latin typeface="Nixie One" panose="02000503080000020004"/>
                <a:ea typeface="Nixie One" panose="02000503080000020004"/>
                <a:cs typeface="Nixie One" panose="02000503080000020004"/>
                <a:sym typeface="Nixie One" panose="02000503080000020004"/>
              </a:defRPr>
            </a:lvl3pPr>
            <a:lvl4pPr lvl="3">
              <a:buNone/>
              <a:defRPr sz="1200">
                <a:solidFill>
                  <a:srgbClr val="19BBD5"/>
                </a:solidFill>
                <a:latin typeface="Nixie One" panose="02000503080000020004"/>
                <a:ea typeface="Nixie One" panose="02000503080000020004"/>
                <a:cs typeface="Nixie One" panose="02000503080000020004"/>
                <a:sym typeface="Nixie One" panose="02000503080000020004"/>
              </a:defRPr>
            </a:lvl4pPr>
            <a:lvl5pPr lvl="4">
              <a:buNone/>
              <a:defRPr sz="1200">
                <a:solidFill>
                  <a:srgbClr val="19BBD5"/>
                </a:solidFill>
                <a:latin typeface="Nixie One" panose="02000503080000020004"/>
                <a:ea typeface="Nixie One" panose="02000503080000020004"/>
                <a:cs typeface="Nixie One" panose="02000503080000020004"/>
                <a:sym typeface="Nixie One" panose="02000503080000020004"/>
              </a:defRPr>
            </a:lvl5pPr>
            <a:lvl6pPr lvl="5">
              <a:buNone/>
              <a:defRPr sz="1200">
                <a:solidFill>
                  <a:srgbClr val="19BBD5"/>
                </a:solidFill>
                <a:latin typeface="Nixie One" panose="02000503080000020004"/>
                <a:ea typeface="Nixie One" panose="02000503080000020004"/>
                <a:cs typeface="Nixie One" panose="02000503080000020004"/>
                <a:sym typeface="Nixie One" panose="02000503080000020004"/>
              </a:defRPr>
            </a:lvl6pPr>
            <a:lvl7pPr lvl="6">
              <a:buNone/>
              <a:defRPr sz="1200">
                <a:solidFill>
                  <a:srgbClr val="19BBD5"/>
                </a:solidFill>
                <a:latin typeface="Nixie One" panose="02000503080000020004"/>
                <a:ea typeface="Nixie One" panose="02000503080000020004"/>
                <a:cs typeface="Nixie One" panose="02000503080000020004"/>
                <a:sym typeface="Nixie One" panose="02000503080000020004"/>
              </a:defRPr>
            </a:lvl7pPr>
            <a:lvl8pPr lvl="7">
              <a:buNone/>
              <a:defRPr sz="1200">
                <a:solidFill>
                  <a:srgbClr val="19BBD5"/>
                </a:solidFill>
                <a:latin typeface="Nixie One" panose="02000503080000020004"/>
                <a:ea typeface="Nixie One" panose="02000503080000020004"/>
                <a:cs typeface="Nixie One" panose="02000503080000020004"/>
                <a:sym typeface="Nixie One" panose="02000503080000020004"/>
              </a:defRPr>
            </a:lvl8pPr>
            <a:lvl9pPr lvl="8">
              <a:buNone/>
              <a:defRPr sz="1200">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710218" y="1594808"/>
            <a:ext cx="5723564" cy="19538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latin typeface="Calibri" panose="020F0502020204030204" pitchFamily="34" charset="0"/>
                <a:cs typeface="Calibri" panose="020F0502020204030204" pitchFamily="34" charset="0"/>
              </a:rPr>
              <a:t>Quản Lý </a:t>
            </a:r>
            <a:br>
              <a:rPr lang="en-US" b="1">
                <a:latin typeface="Calibri" panose="020F0502020204030204" pitchFamily="34" charset="0"/>
                <a:cs typeface="Calibri" panose="020F0502020204030204" pitchFamily="34" charset="0"/>
              </a:rPr>
            </a:br>
            <a:r>
              <a:rPr lang="en-US" b="1">
                <a:latin typeface="Calibri" panose="020F0502020204030204" pitchFamily="34" charset="0"/>
                <a:cs typeface="Calibri" panose="020F0502020204030204" pitchFamily="34" charset="0"/>
              </a:rPr>
              <a:t>Học Sinh THPT</a:t>
            </a:r>
            <a:endParaRPr b="1" dirty="0">
              <a:latin typeface="Calibri" panose="020F0502020204030204" pitchFamily="34" charset="0"/>
              <a:cs typeface="Calibri" panose="020F0502020204030204" pitchFamily="34" charset="0"/>
            </a:endParaRPr>
          </a:p>
        </p:txBody>
      </p:sp>
      <p:sp>
        <p:nvSpPr>
          <p:cNvPr id="2" name="TextBox 1"/>
          <p:cNvSpPr txBox="1"/>
          <p:nvPr/>
        </p:nvSpPr>
        <p:spPr>
          <a:xfrm>
            <a:off x="0" y="3059156"/>
            <a:ext cx="3598606" cy="1600438"/>
          </a:xfrm>
          <a:prstGeom prst="rect">
            <a:avLst/>
          </a:prstGeom>
          <a:noFill/>
        </p:spPr>
        <p:txBody>
          <a:bodyPr wrap="square" rtlCol="0">
            <a:spAutoFit/>
          </a:bodyPr>
          <a:lstStyle/>
          <a:p>
            <a:r>
              <a:rPr lang="en-US" sz="3000" b="1" err="1">
                <a:solidFill>
                  <a:srgbClr val="19BBD5"/>
                </a:solidFill>
                <a:latin typeface="Nixie One" panose="02000503080000020004"/>
                <a:sym typeface="Nixie One" panose="02000503080000020004"/>
              </a:rPr>
              <a:t>Nhóm</a:t>
            </a:r>
            <a:r>
              <a:rPr lang="en-US" sz="3000" b="1">
                <a:solidFill>
                  <a:srgbClr val="19BBD5"/>
                </a:solidFill>
                <a:latin typeface="Nixie One" panose="02000503080000020004"/>
                <a:sym typeface="Nixie One" panose="02000503080000020004"/>
              </a:rPr>
              <a:t> :</a:t>
            </a:r>
            <a:endParaRPr lang="en-US" sz="3000" b="1" dirty="0">
              <a:solidFill>
                <a:srgbClr val="19BBD5"/>
              </a:solidFill>
              <a:latin typeface="Nixie One" panose="02000503080000020004"/>
              <a:sym typeface="Nixie One" panose="02000503080000020004"/>
            </a:endParaRPr>
          </a:p>
          <a:p>
            <a:endParaRPr lang="en-US" dirty="0">
              <a:solidFill>
                <a:srgbClr val="19BBD5"/>
              </a:solidFill>
              <a:latin typeface="Nixie One" panose="02000503080000020004"/>
              <a:sym typeface="Nixie One" panose="02000503080000020004"/>
            </a:endParaRPr>
          </a:p>
          <a:p>
            <a:pPr lvl="2"/>
            <a:r>
              <a:rPr lang="en-US">
                <a:solidFill>
                  <a:srgbClr val="19BBD5"/>
                </a:solidFill>
                <a:latin typeface="Nixie One" panose="02000503080000020004"/>
                <a:sym typeface="Nixie One" panose="02000503080000020004"/>
              </a:rPr>
              <a:t>  </a:t>
            </a:r>
            <a:r>
              <a:rPr lang="en-US" sz="1800">
                <a:solidFill>
                  <a:schemeClr val="bg1"/>
                </a:solidFill>
                <a:latin typeface="Corbel Light" panose="020B0303020204020204" pitchFamily="34" charset="0"/>
                <a:ea typeface="MS Gothic" panose="020B0609070205080204" pitchFamily="49" charset="-128"/>
                <a:sym typeface="Nixie One" panose="02000503080000020004"/>
              </a:rPr>
              <a:t>Nguyễn </a:t>
            </a:r>
            <a:r>
              <a:rPr lang="en-US" sz="1800" dirty="0">
                <a:solidFill>
                  <a:schemeClr val="bg1"/>
                </a:solidFill>
                <a:latin typeface="Corbel Light" panose="020B0303020204020204" pitchFamily="34" charset="0"/>
                <a:ea typeface="MS Gothic" panose="020B0609070205080204" pitchFamily="49" charset="-128"/>
                <a:sym typeface="Nixie One" panose="02000503080000020004"/>
              </a:rPr>
              <a:t>Mạnh </a:t>
            </a:r>
            <a:r>
              <a:rPr lang="en-US" sz="1800">
                <a:solidFill>
                  <a:schemeClr val="bg1"/>
                </a:solidFill>
                <a:latin typeface="Corbel Light" panose="020B0303020204020204" pitchFamily="34" charset="0"/>
                <a:ea typeface="MS Gothic" panose="020B0609070205080204" pitchFamily="49" charset="-128"/>
                <a:sym typeface="Nixie One" panose="02000503080000020004"/>
              </a:rPr>
              <a:t>Tùng       17521236</a:t>
            </a:r>
            <a:endParaRPr lang="en-US" sz="1800" dirty="0">
              <a:solidFill>
                <a:schemeClr val="bg1"/>
              </a:solidFill>
              <a:latin typeface="Corbel Light" panose="020B0303020204020204" pitchFamily="34" charset="0"/>
              <a:ea typeface="MS Gothic" panose="020B0609070205080204" pitchFamily="49" charset="-128"/>
              <a:sym typeface="Nixie One" panose="02000503080000020004"/>
            </a:endParaRPr>
          </a:p>
          <a:p>
            <a:pPr lvl="2"/>
            <a:r>
              <a:rPr lang="en-US" sz="1800">
                <a:solidFill>
                  <a:schemeClr val="bg1"/>
                </a:solidFill>
                <a:latin typeface="Corbel Light" panose="020B0303020204020204" pitchFamily="34" charset="0"/>
                <a:ea typeface="MS Gothic" panose="020B0609070205080204" pitchFamily="49" charset="-128"/>
                <a:sym typeface="Nixie One" panose="02000503080000020004"/>
              </a:rPr>
              <a:t>  Nguyễn </a:t>
            </a:r>
            <a:r>
              <a:rPr lang="en-US" sz="1800" dirty="0">
                <a:solidFill>
                  <a:schemeClr val="bg1"/>
                </a:solidFill>
                <a:latin typeface="Corbel Light" panose="020B0303020204020204" pitchFamily="34" charset="0"/>
                <a:ea typeface="MS Gothic" panose="020B0609070205080204" pitchFamily="49" charset="-128"/>
                <a:sym typeface="Nixie One" panose="02000503080000020004"/>
              </a:rPr>
              <a:t>Lê </a:t>
            </a:r>
            <a:r>
              <a:rPr lang="en-US" sz="1800" dirty="0" err="1">
                <a:solidFill>
                  <a:schemeClr val="bg1"/>
                </a:solidFill>
                <a:latin typeface="Corbel Light" panose="020B0303020204020204" pitchFamily="34" charset="0"/>
                <a:ea typeface="MS Gothic" panose="020B0609070205080204" pitchFamily="49" charset="-128"/>
                <a:sym typeface="Nixie One" panose="02000503080000020004"/>
              </a:rPr>
              <a:t>Việt</a:t>
            </a:r>
            <a:r>
              <a:rPr lang="en-US" sz="1800" dirty="0">
                <a:solidFill>
                  <a:schemeClr val="bg1"/>
                </a:solidFill>
                <a:latin typeface="Corbel Light" panose="020B0303020204020204" pitchFamily="34" charset="0"/>
                <a:ea typeface="MS Gothic" panose="020B0609070205080204" pitchFamily="49" charset="-128"/>
                <a:sym typeface="Nixie One" panose="02000503080000020004"/>
              </a:rPr>
              <a:t> </a:t>
            </a:r>
            <a:r>
              <a:rPr lang="en-US" sz="1800" err="1">
                <a:solidFill>
                  <a:schemeClr val="bg1"/>
                </a:solidFill>
                <a:latin typeface="Corbel Light" panose="020B0303020204020204" pitchFamily="34" charset="0"/>
                <a:ea typeface="MS Gothic" panose="020B0609070205080204" pitchFamily="49" charset="-128"/>
                <a:sym typeface="Nixie One" panose="02000503080000020004"/>
              </a:rPr>
              <a:t>Hoàng</a:t>
            </a:r>
            <a:r>
              <a:rPr lang="en-US" sz="1800">
                <a:solidFill>
                  <a:schemeClr val="bg1"/>
                </a:solidFill>
                <a:latin typeface="Corbel Light" panose="020B0303020204020204" pitchFamily="34" charset="0"/>
                <a:ea typeface="MS Gothic" panose="020B0609070205080204" pitchFamily="49" charset="-128"/>
                <a:sym typeface="Nixie One" panose="02000503080000020004"/>
              </a:rPr>
              <a:t>  17520513</a:t>
            </a:r>
            <a:endParaRPr lang="en-US" sz="1800" dirty="0">
              <a:solidFill>
                <a:schemeClr val="bg1"/>
              </a:solidFill>
              <a:latin typeface="Corbel Light" panose="020B0303020204020204" pitchFamily="34" charset="0"/>
              <a:ea typeface="MS Gothic" panose="020B0609070205080204" pitchFamily="49" charset="-128"/>
              <a:sym typeface="Nixie One" panose="02000503080000020004"/>
            </a:endParaRPr>
          </a:p>
          <a:p>
            <a:pPr lvl="2"/>
            <a:r>
              <a:rPr lang="en-US" sz="1800">
                <a:solidFill>
                  <a:schemeClr val="bg1"/>
                </a:solidFill>
                <a:latin typeface="Corbel Light" panose="020B0303020204020204" pitchFamily="34" charset="0"/>
                <a:ea typeface="MS Gothic" panose="020B0609070205080204" pitchFamily="49" charset="-128"/>
                <a:sym typeface="Nixie One" panose="02000503080000020004"/>
              </a:rPr>
              <a:t>  Nguyễn </a:t>
            </a:r>
            <a:r>
              <a:rPr lang="en-US" sz="1800" dirty="0">
                <a:solidFill>
                  <a:schemeClr val="bg1"/>
                </a:solidFill>
                <a:latin typeface="Corbel Light" panose="020B0303020204020204" pitchFamily="34" charset="0"/>
                <a:ea typeface="MS Gothic" panose="020B0609070205080204" pitchFamily="49" charset="-128"/>
                <a:sym typeface="Nixie One" panose="02000503080000020004"/>
              </a:rPr>
              <a:t>Quang </a:t>
            </a:r>
            <a:r>
              <a:rPr lang="en-US" sz="1800" err="1">
                <a:solidFill>
                  <a:schemeClr val="bg1"/>
                </a:solidFill>
                <a:latin typeface="Corbel Light" panose="020B0303020204020204" pitchFamily="34" charset="0"/>
                <a:ea typeface="MS Gothic" panose="020B0609070205080204" pitchFamily="49" charset="-128"/>
                <a:sym typeface="Nixie One" panose="02000503080000020004"/>
              </a:rPr>
              <a:t>Khang</a:t>
            </a:r>
            <a:r>
              <a:rPr lang="en-US" sz="1800">
                <a:solidFill>
                  <a:schemeClr val="bg1"/>
                </a:solidFill>
                <a:latin typeface="Corbel Light" panose="020B0303020204020204" pitchFamily="34" charset="0"/>
                <a:ea typeface="MS Gothic" panose="020B0609070205080204" pitchFamily="49" charset="-128"/>
                <a:sym typeface="Nixie One" panose="02000503080000020004"/>
              </a:rPr>
              <a:t>   17520617</a:t>
            </a:r>
            <a:endParaRPr lang="en-US" sz="1800" dirty="0">
              <a:solidFill>
                <a:schemeClr val="bg1"/>
              </a:solidFill>
              <a:latin typeface="Corbel Light" panose="020B0303020204020204" pitchFamily="34" charset="0"/>
              <a:ea typeface="MS Gothic" panose="020B0609070205080204" pitchFamily="49" charset="-128"/>
              <a:sym typeface="Nixie One" panose="02000503080000020004"/>
            </a:endParaRPr>
          </a:p>
        </p:txBody>
      </p:sp>
      <p:sp>
        <p:nvSpPr>
          <p:cNvPr id="3" name="TextBox 2">
            <a:extLst>
              <a:ext uri="{FF2B5EF4-FFF2-40B4-BE49-F238E27FC236}">
                <a16:creationId xmlns:a16="http://schemas.microsoft.com/office/drawing/2014/main" id="{8FF16705-40EE-470A-AEA7-1571E3D8E9AA}"/>
              </a:ext>
            </a:extLst>
          </p:cNvPr>
          <p:cNvSpPr txBox="1"/>
          <p:nvPr/>
        </p:nvSpPr>
        <p:spPr>
          <a:xfrm>
            <a:off x="5960065" y="3859375"/>
            <a:ext cx="3326325" cy="892552"/>
          </a:xfrm>
          <a:prstGeom prst="rect">
            <a:avLst/>
          </a:prstGeom>
          <a:noFill/>
        </p:spPr>
        <p:txBody>
          <a:bodyPr wrap="square" rtlCol="0">
            <a:spAutoFit/>
          </a:bodyPr>
          <a:lstStyle/>
          <a:p>
            <a:r>
              <a:rPr lang="en-US" sz="1800" b="1">
                <a:solidFill>
                  <a:schemeClr val="bg1"/>
                </a:solidFill>
                <a:latin typeface="Calibri" panose="020F0502020204030204" pitchFamily="34" charset="0"/>
                <a:cs typeface="Calibri" panose="020F0502020204030204" pitchFamily="34" charset="0"/>
              </a:rPr>
              <a:t>Giáo viên h</a:t>
            </a:r>
            <a:r>
              <a:rPr lang="vi-VN" sz="1800" b="1">
                <a:solidFill>
                  <a:schemeClr val="bg1"/>
                </a:solidFill>
                <a:latin typeface="Calibri" panose="020F0502020204030204" pitchFamily="34" charset="0"/>
                <a:cs typeface="Calibri" panose="020F0502020204030204" pitchFamily="34" charset="0"/>
              </a:rPr>
              <a:t>ướng dẫn:</a:t>
            </a:r>
            <a:endParaRPr lang="vi-VN" b="1">
              <a:solidFill>
                <a:schemeClr val="bg1"/>
              </a:solidFill>
              <a:latin typeface="Calibri" panose="020F0502020204030204" pitchFamily="34" charset="0"/>
              <a:cs typeface="Calibri" panose="020F0502020204030204" pitchFamily="34" charset="0"/>
            </a:endParaRPr>
          </a:p>
          <a:p>
            <a:endParaRPr lang="vi-VN">
              <a:solidFill>
                <a:schemeClr val="bg1"/>
              </a:solidFill>
            </a:endParaRPr>
          </a:p>
          <a:p>
            <a:r>
              <a:rPr lang="vi-VN" sz="2000">
                <a:solidFill>
                  <a:schemeClr val="bg1"/>
                </a:solidFill>
                <a:latin typeface="Calibri Light" panose="020F0302020204030204" pitchFamily="34" charset="0"/>
                <a:cs typeface="Calibri Light" panose="020F0302020204030204" pitchFamily="34" charset="0"/>
              </a:rPr>
              <a:t>Th.s Huỳnh Nguyễn Khắc Huy</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10</a:t>
            </a:fld>
            <a:endParaRPr lang="en-GB"/>
          </a:p>
        </p:txBody>
      </p:sp>
      <p:pic>
        <p:nvPicPr>
          <p:cNvPr id="2" name="Picture 1"/>
          <p:cNvPicPr>
            <a:picLocks noChangeAspect="1"/>
          </p:cNvPicPr>
          <p:nvPr/>
        </p:nvPicPr>
        <p:blipFill>
          <a:blip r:embed="rId3"/>
          <a:stretch>
            <a:fillRect/>
          </a:stretch>
        </p:blipFill>
        <p:spPr>
          <a:xfrm>
            <a:off x="2592419" y="3045449"/>
            <a:ext cx="228600" cy="161925"/>
          </a:xfrm>
          <a:prstGeom prst="rect">
            <a:avLst/>
          </a:prstGeom>
        </p:spPr>
      </p:pic>
      <p:pic>
        <p:nvPicPr>
          <p:cNvPr id="3" name="Picture 2"/>
          <p:cNvPicPr>
            <a:picLocks noChangeAspect="1"/>
          </p:cNvPicPr>
          <p:nvPr/>
        </p:nvPicPr>
        <p:blipFill>
          <a:blip r:embed="rId3"/>
          <a:stretch>
            <a:fillRect/>
          </a:stretch>
        </p:blipFill>
        <p:spPr>
          <a:xfrm>
            <a:off x="5310195" y="1788270"/>
            <a:ext cx="228600" cy="161925"/>
          </a:xfrm>
          <a:prstGeom prst="rect">
            <a:avLst/>
          </a:prstGeom>
        </p:spPr>
      </p:pic>
      <p:pic>
        <p:nvPicPr>
          <p:cNvPr id="4" name="Picture 3">
            <a:extLst>
              <a:ext uri="{FF2B5EF4-FFF2-40B4-BE49-F238E27FC236}">
                <a16:creationId xmlns:a16="http://schemas.microsoft.com/office/drawing/2014/main" id="{8193237E-C79F-4755-B734-5840FC2D61E5}"/>
              </a:ext>
            </a:extLst>
          </p:cNvPr>
          <p:cNvPicPr>
            <a:picLocks noChangeAspect="1"/>
          </p:cNvPicPr>
          <p:nvPr/>
        </p:nvPicPr>
        <p:blipFill>
          <a:blip r:embed="rId4"/>
          <a:stretch>
            <a:fillRect/>
          </a:stretch>
        </p:blipFill>
        <p:spPr>
          <a:xfrm>
            <a:off x="2821019" y="1613429"/>
            <a:ext cx="198137" cy="106689"/>
          </a:xfrm>
          <a:prstGeom prst="rect">
            <a:avLst/>
          </a:prstGeom>
        </p:spPr>
      </p:pic>
      <p:pic>
        <p:nvPicPr>
          <p:cNvPr id="7" name="Picture 6">
            <a:extLst>
              <a:ext uri="{FF2B5EF4-FFF2-40B4-BE49-F238E27FC236}">
                <a16:creationId xmlns:a16="http://schemas.microsoft.com/office/drawing/2014/main" id="{0E750183-065B-40C1-A52B-2D399453DC58}"/>
              </a:ext>
            </a:extLst>
          </p:cNvPr>
          <p:cNvPicPr>
            <a:picLocks noChangeAspect="1"/>
          </p:cNvPicPr>
          <p:nvPr/>
        </p:nvPicPr>
        <p:blipFill>
          <a:blip r:embed="rId5"/>
          <a:stretch>
            <a:fillRect/>
          </a:stretch>
        </p:blipFill>
        <p:spPr>
          <a:xfrm>
            <a:off x="2254758" y="510996"/>
            <a:ext cx="6339473" cy="4121507"/>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80" name="Google Shape;380;p17"/>
          <p:cNvSpPr txBox="1">
            <a:spLocks noGrp="1"/>
          </p:cNvSpPr>
          <p:nvPr>
            <p:ph type="ctrTitle" idx="4294967295"/>
          </p:nvPr>
        </p:nvSpPr>
        <p:spPr>
          <a:xfrm>
            <a:off x="4005644" y="1340769"/>
            <a:ext cx="4991100" cy="1999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latin typeface="Corbel Light" panose="020B0303020204020204" pitchFamily="34" charset="0"/>
                <a:ea typeface="MS Gothic" panose="020B0609070205080204" pitchFamily="49" charset="-128"/>
              </a:rPr>
              <a:t>3</a:t>
            </a:r>
            <a:r>
              <a:rPr lang="en-US" sz="5400">
                <a:latin typeface="Corbel Light" panose="020B0303020204020204" pitchFamily="34" charset="0"/>
                <a:ea typeface="MS Gothic" panose="020B0609070205080204" pitchFamily="49" charset="-128"/>
              </a:rPr>
              <a:t>. Mô hình </a:t>
            </a:r>
            <a:br>
              <a:rPr lang="en-US" sz="5400">
                <a:latin typeface="Corbel Light" panose="020B0303020204020204" pitchFamily="34" charset="0"/>
                <a:ea typeface="MS Gothic" panose="020B0609070205080204" pitchFamily="49" charset="-128"/>
              </a:rPr>
            </a:br>
            <a:r>
              <a:rPr lang="en-US" sz="5400">
                <a:latin typeface="Corbel Light" panose="020B0303020204020204" pitchFamily="34" charset="0"/>
                <a:ea typeface="MS Gothic" panose="020B0609070205080204" pitchFamily="49" charset="-128"/>
              </a:rPr>
              <a:t>Use-Case</a:t>
            </a:r>
            <a:r>
              <a:rPr lang="en-US" sz="5400"/>
              <a:t> </a:t>
            </a:r>
            <a:endParaRPr sz="5400" dirty="0"/>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11</a:t>
            </a:fld>
            <a:endParaRPr lang="en-GB"/>
          </a:p>
        </p:txBody>
      </p:sp>
    </p:spTree>
    <p:extLst>
      <p:ext uri="{BB962C8B-B14F-4D97-AF65-F5344CB8AC3E}">
        <p14:creationId xmlns:p14="http://schemas.microsoft.com/office/powerpoint/2010/main" val="32281913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57254" y="118511"/>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4800">
                <a:solidFill>
                  <a:srgbClr val="00B0F0"/>
                </a:solidFill>
                <a:latin typeface="Calibri Light" panose="020F0302020204030204" pitchFamily="34" charset="0"/>
                <a:cs typeface="Calibri Light" panose="020F0302020204030204" pitchFamily="34" charset="0"/>
              </a:rPr>
              <a:t>Use-CaseTổng Quát</a:t>
            </a:r>
            <a:endParaRPr sz="4800" dirty="0">
              <a:solidFill>
                <a:srgbClr val="00B0F0"/>
              </a:solidFill>
              <a:latin typeface="Calibri Light" panose="020F0302020204030204" pitchFamily="34" charset="0"/>
              <a:cs typeface="Calibri Light" panose="020F0302020204030204" pitchFamily="34" charset="0"/>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12</a:t>
            </a:fld>
            <a:endParaRPr lang="en-GB"/>
          </a:p>
        </p:txBody>
      </p:sp>
      <p:sp>
        <p:nvSpPr>
          <p:cNvPr id="8" name="Google Shape;373;p16"/>
          <p:cNvSpPr txBox="1"/>
          <p:nvPr/>
        </p:nvSpPr>
        <p:spPr>
          <a:xfrm>
            <a:off x="2033479" y="4333875"/>
            <a:ext cx="7017116" cy="545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1pPr>
            <a:lvl2pPr marL="914400" marR="0" lvl="1"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2pPr>
            <a:lvl3pPr marL="1371600" marR="0" lvl="2"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3pPr>
            <a:lvl4pPr marL="1828800" marR="0" lvl="3"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4pPr>
            <a:lvl5pPr marL="2286000" marR="0" lvl="4"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5pPr>
            <a:lvl6pPr marL="2743200" marR="0" lvl="5"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6pPr>
            <a:lvl7pPr marL="3200400" marR="0" lvl="6"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7pPr>
            <a:lvl8pPr marL="3657600" marR="0" lvl="7"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8pPr>
            <a:lvl9pPr marL="4114800" marR="0" lvl="8"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9pPr>
          </a:lstStyle>
          <a:p>
            <a:endParaRPr lang="en-US" dirty="0">
              <a:solidFill>
                <a:schemeClr val="bg1"/>
              </a:solidFill>
              <a:latin typeface="Muli" panose="00000500000000000000" charset="0"/>
            </a:endParaRPr>
          </a:p>
        </p:txBody>
      </p:sp>
      <p:sp>
        <p:nvSpPr>
          <p:cNvPr id="2" name="AutoShape 2" descr="Káº¿t quáº£ hÃ¬nh áº£nh cho wordpress"/>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9" name="Picture 8">
            <a:extLst>
              <a:ext uri="{FF2B5EF4-FFF2-40B4-BE49-F238E27FC236}">
                <a16:creationId xmlns:a16="http://schemas.microsoft.com/office/drawing/2014/main" id="{4A6A1CBC-81DB-4DF7-BEAE-070F7B2DCA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56634" y="1152525"/>
            <a:ext cx="6139666" cy="3881989"/>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57254" y="264043"/>
            <a:ext cx="7293341"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4000">
                <a:solidFill>
                  <a:srgbClr val="00B0F0"/>
                </a:solidFill>
                <a:latin typeface="Calibri Light" panose="020F0302020204030204" pitchFamily="34" charset="0"/>
                <a:cs typeface="Calibri Light" panose="020F0302020204030204" pitchFamily="34" charset="0"/>
              </a:rPr>
              <a:t>Use-Case Quản Lý Hồ s</a:t>
            </a:r>
            <a:r>
              <a:rPr lang="vi-VN" sz="4000">
                <a:solidFill>
                  <a:srgbClr val="00B0F0"/>
                </a:solidFill>
                <a:latin typeface="Calibri Light" panose="020F0302020204030204" pitchFamily="34" charset="0"/>
                <a:cs typeface="Calibri Light" panose="020F0302020204030204" pitchFamily="34" charset="0"/>
              </a:rPr>
              <a:t>ơ</a:t>
            </a:r>
            <a:r>
              <a:rPr lang="en-US" sz="4000">
                <a:solidFill>
                  <a:srgbClr val="00B0F0"/>
                </a:solidFill>
                <a:latin typeface="Calibri Light" panose="020F0302020204030204" pitchFamily="34" charset="0"/>
                <a:cs typeface="Calibri Light" panose="020F0302020204030204" pitchFamily="34" charset="0"/>
              </a:rPr>
              <a:t> Học Sinh</a:t>
            </a:r>
            <a:endParaRPr sz="4000" dirty="0">
              <a:solidFill>
                <a:srgbClr val="00B0F0"/>
              </a:solidFill>
              <a:latin typeface="Calibri Light" panose="020F0302020204030204" pitchFamily="34" charset="0"/>
              <a:cs typeface="Calibri Light" panose="020F0302020204030204" pitchFamily="34" charset="0"/>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13</a:t>
            </a:fld>
            <a:endParaRPr lang="en-GB"/>
          </a:p>
        </p:txBody>
      </p:sp>
      <p:sp>
        <p:nvSpPr>
          <p:cNvPr id="8" name="Google Shape;373;p16"/>
          <p:cNvSpPr txBox="1"/>
          <p:nvPr/>
        </p:nvSpPr>
        <p:spPr>
          <a:xfrm>
            <a:off x="2033479" y="4333875"/>
            <a:ext cx="7017116" cy="545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1pPr>
            <a:lvl2pPr marL="914400" marR="0" lvl="1"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2pPr>
            <a:lvl3pPr marL="1371600" marR="0" lvl="2"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3pPr>
            <a:lvl4pPr marL="1828800" marR="0" lvl="3"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4pPr>
            <a:lvl5pPr marL="2286000" marR="0" lvl="4"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5pPr>
            <a:lvl6pPr marL="2743200" marR="0" lvl="5"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6pPr>
            <a:lvl7pPr marL="3200400" marR="0" lvl="6"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7pPr>
            <a:lvl8pPr marL="3657600" marR="0" lvl="7"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8pPr>
            <a:lvl9pPr marL="4114800" marR="0" lvl="8"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9pPr>
          </a:lstStyle>
          <a:p>
            <a:endParaRPr lang="en-US" dirty="0">
              <a:solidFill>
                <a:schemeClr val="bg1"/>
              </a:solidFill>
              <a:latin typeface="Muli" panose="00000500000000000000" charset="0"/>
            </a:endParaRPr>
          </a:p>
        </p:txBody>
      </p:sp>
      <p:sp>
        <p:nvSpPr>
          <p:cNvPr id="2" name="AutoShape 2" descr="Káº¿t quáº£ hÃ¬nh áº£nh cho wordpress"/>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7" name="Picture 6">
            <a:extLst>
              <a:ext uri="{FF2B5EF4-FFF2-40B4-BE49-F238E27FC236}">
                <a16:creationId xmlns:a16="http://schemas.microsoft.com/office/drawing/2014/main" id="{E3A4C708-7822-45C1-8509-2D44B8FF0E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38779" y="1450975"/>
            <a:ext cx="4709795" cy="2540000"/>
          </a:xfrm>
          <a:prstGeom prst="rect">
            <a:avLst/>
          </a:prstGeom>
          <a:noFill/>
          <a:ln>
            <a:noFill/>
          </a:ln>
        </p:spPr>
      </p:pic>
    </p:spTree>
    <p:extLst>
      <p:ext uri="{BB962C8B-B14F-4D97-AF65-F5344CB8AC3E}">
        <p14:creationId xmlns:p14="http://schemas.microsoft.com/office/powerpoint/2010/main" val="4252926624"/>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57254" y="264043"/>
            <a:ext cx="7293341"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4000">
                <a:solidFill>
                  <a:srgbClr val="00B0F0"/>
                </a:solidFill>
                <a:latin typeface="Calibri Light" panose="020F0302020204030204" pitchFamily="34" charset="0"/>
                <a:cs typeface="Calibri Light" panose="020F0302020204030204" pitchFamily="34" charset="0"/>
              </a:rPr>
              <a:t>Use-Case Phân Lớp</a:t>
            </a:r>
            <a:endParaRPr sz="4000" dirty="0">
              <a:solidFill>
                <a:srgbClr val="00B0F0"/>
              </a:solidFill>
              <a:latin typeface="Calibri Light" panose="020F0302020204030204" pitchFamily="34" charset="0"/>
              <a:cs typeface="Calibri Light" panose="020F0302020204030204" pitchFamily="34" charset="0"/>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14</a:t>
            </a:fld>
            <a:endParaRPr lang="en-GB"/>
          </a:p>
        </p:txBody>
      </p:sp>
      <p:sp>
        <p:nvSpPr>
          <p:cNvPr id="8" name="Google Shape;373;p16"/>
          <p:cNvSpPr txBox="1"/>
          <p:nvPr/>
        </p:nvSpPr>
        <p:spPr>
          <a:xfrm>
            <a:off x="2033479" y="4333875"/>
            <a:ext cx="7017116" cy="545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1pPr>
            <a:lvl2pPr marL="914400" marR="0" lvl="1"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2pPr>
            <a:lvl3pPr marL="1371600" marR="0" lvl="2"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3pPr>
            <a:lvl4pPr marL="1828800" marR="0" lvl="3"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4pPr>
            <a:lvl5pPr marL="2286000" marR="0" lvl="4"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5pPr>
            <a:lvl6pPr marL="2743200" marR="0" lvl="5"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6pPr>
            <a:lvl7pPr marL="3200400" marR="0" lvl="6"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7pPr>
            <a:lvl8pPr marL="3657600" marR="0" lvl="7"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8pPr>
            <a:lvl9pPr marL="4114800" marR="0" lvl="8"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9pPr>
          </a:lstStyle>
          <a:p>
            <a:endParaRPr lang="en-US" dirty="0">
              <a:solidFill>
                <a:schemeClr val="bg1"/>
              </a:solidFill>
              <a:latin typeface="Muli" panose="00000500000000000000" charset="0"/>
            </a:endParaRPr>
          </a:p>
        </p:txBody>
      </p:sp>
      <p:sp>
        <p:nvSpPr>
          <p:cNvPr id="2" name="AutoShape 2" descr="Káº¿t quáº£ hÃ¬nh áº£nh cho wordpress"/>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 name="Picture 3" descr="A close up of a map&#10;&#10;Description automatically generated">
            <a:extLst>
              <a:ext uri="{FF2B5EF4-FFF2-40B4-BE49-F238E27FC236}">
                <a16:creationId xmlns:a16="http://schemas.microsoft.com/office/drawing/2014/main" id="{4173924A-CA98-4ABC-AE18-EA2BAD507316}"/>
              </a:ext>
            </a:extLst>
          </p:cNvPr>
          <p:cNvPicPr>
            <a:picLocks noChangeAspect="1"/>
          </p:cNvPicPr>
          <p:nvPr/>
        </p:nvPicPr>
        <p:blipFill>
          <a:blip r:embed="rId3"/>
          <a:stretch>
            <a:fillRect/>
          </a:stretch>
        </p:blipFill>
        <p:spPr>
          <a:xfrm>
            <a:off x="2381249" y="1325764"/>
            <a:ext cx="5495925" cy="3280901"/>
          </a:xfrm>
          <a:prstGeom prst="rect">
            <a:avLst/>
          </a:prstGeom>
        </p:spPr>
      </p:pic>
    </p:spTree>
    <p:extLst>
      <p:ext uri="{BB962C8B-B14F-4D97-AF65-F5344CB8AC3E}">
        <p14:creationId xmlns:p14="http://schemas.microsoft.com/office/powerpoint/2010/main" val="158242592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15</a:t>
            </a:fld>
            <a:endParaRPr lang="en-GB"/>
          </a:p>
        </p:txBody>
      </p:sp>
      <p:sp>
        <p:nvSpPr>
          <p:cNvPr id="8" name="Google Shape;373;p16"/>
          <p:cNvSpPr txBox="1"/>
          <p:nvPr/>
        </p:nvSpPr>
        <p:spPr>
          <a:xfrm>
            <a:off x="2033479" y="4333875"/>
            <a:ext cx="7017116" cy="545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1pPr>
            <a:lvl2pPr marL="914400" marR="0" lvl="1"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2pPr>
            <a:lvl3pPr marL="1371600" marR="0" lvl="2"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3pPr>
            <a:lvl4pPr marL="1828800" marR="0" lvl="3"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4pPr>
            <a:lvl5pPr marL="2286000" marR="0" lvl="4"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5pPr>
            <a:lvl6pPr marL="2743200" marR="0" lvl="5"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6pPr>
            <a:lvl7pPr marL="3200400" marR="0" lvl="6"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7pPr>
            <a:lvl8pPr marL="3657600" marR="0" lvl="7"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8pPr>
            <a:lvl9pPr marL="4114800" marR="0" lvl="8"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9pPr>
          </a:lstStyle>
          <a:p>
            <a:endParaRPr lang="en-US" dirty="0">
              <a:solidFill>
                <a:schemeClr val="bg1"/>
              </a:solidFill>
              <a:latin typeface="Muli" panose="00000500000000000000" charset="0"/>
            </a:endParaRPr>
          </a:p>
        </p:txBody>
      </p:sp>
      <p:sp>
        <p:nvSpPr>
          <p:cNvPr id="2" name="AutoShape 2" descr="Káº¿t quáº£ hÃ¬nh áº£nh cho wordpress"/>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 name="AutoShape 6" descr="Káº¿t quáº£ hÃ¬nh áº£nh cho wordpress"/>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Google Shape;366;p15">
            <a:extLst>
              <a:ext uri="{FF2B5EF4-FFF2-40B4-BE49-F238E27FC236}">
                <a16:creationId xmlns:a16="http://schemas.microsoft.com/office/drawing/2014/main" id="{0E48E715-F063-4CA1-925C-8F5A5735B5D5}"/>
              </a:ext>
            </a:extLst>
          </p:cNvPr>
          <p:cNvSpPr txBox="1">
            <a:spLocks noGrp="1"/>
          </p:cNvSpPr>
          <p:nvPr>
            <p:ph type="body" idx="1"/>
          </p:nvPr>
        </p:nvSpPr>
        <p:spPr>
          <a:xfrm>
            <a:off x="1757254" y="264043"/>
            <a:ext cx="7293341"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4000">
                <a:solidFill>
                  <a:srgbClr val="00B0F0"/>
                </a:solidFill>
                <a:latin typeface="Calibri Light" panose="020F0302020204030204" pitchFamily="34" charset="0"/>
                <a:cs typeface="Calibri Light" panose="020F0302020204030204" pitchFamily="34" charset="0"/>
              </a:rPr>
              <a:t>Use-Case Nhập bảng điểm</a:t>
            </a:r>
            <a:endParaRPr sz="4000" dirty="0">
              <a:solidFill>
                <a:srgbClr val="00B0F0"/>
              </a:solidFill>
              <a:latin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34160C6C-CC1E-433E-B9A5-78213053B6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29792" y="1495266"/>
            <a:ext cx="5148263" cy="2762568"/>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80" name="Google Shape;380;p17"/>
          <p:cNvSpPr txBox="1">
            <a:spLocks noGrp="1"/>
          </p:cNvSpPr>
          <p:nvPr>
            <p:ph type="ctrTitle" idx="4294967295"/>
          </p:nvPr>
        </p:nvSpPr>
        <p:spPr>
          <a:xfrm>
            <a:off x="3905026" y="770676"/>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a:latin typeface="Corbel Light" panose="020B0303020204020204" pitchFamily="34" charset="0"/>
                <a:ea typeface="MS Gothic" panose="020B0609070205080204" pitchFamily="49" charset="-128"/>
              </a:rPr>
              <a:t>4. S</a:t>
            </a:r>
            <a:r>
              <a:rPr lang="vi-VN" sz="5400">
                <a:latin typeface="Corbel Light" panose="020B0303020204020204" pitchFamily="34" charset="0"/>
                <a:ea typeface="MS Gothic" panose="020B0609070205080204" pitchFamily="49" charset="-128"/>
              </a:rPr>
              <a:t>ơ</a:t>
            </a:r>
            <a:r>
              <a:rPr lang="en-US" sz="5400">
                <a:latin typeface="Corbel Light" panose="020B0303020204020204" pitchFamily="34" charset="0"/>
                <a:ea typeface="MS Gothic" panose="020B0609070205080204" pitchFamily="49" charset="-128"/>
              </a:rPr>
              <a:t> Đồ Lớp Mức Phân Tích</a:t>
            </a:r>
            <a:r>
              <a:rPr lang="en-US" sz="5400"/>
              <a:t> </a:t>
            </a:r>
            <a:endParaRPr sz="5400" dirty="0"/>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16</a:t>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7F7DB0-3BFD-42ED-B204-F2EF840203B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17</a:t>
            </a:fld>
            <a:endParaRPr lang="en-GB"/>
          </a:p>
        </p:txBody>
      </p:sp>
      <p:pic>
        <p:nvPicPr>
          <p:cNvPr id="3" name="Picture 2" descr="A close up of text on a white background&#10;&#10;Description automatically generated">
            <a:extLst>
              <a:ext uri="{FF2B5EF4-FFF2-40B4-BE49-F238E27FC236}">
                <a16:creationId xmlns:a16="http://schemas.microsoft.com/office/drawing/2014/main" id="{B34A03D8-EB96-4399-8861-D1D5D343567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05621" y="-76"/>
            <a:ext cx="5428343" cy="5143501"/>
          </a:xfrm>
          <a:prstGeom prst="rect">
            <a:avLst/>
          </a:prstGeom>
        </p:spPr>
      </p:pic>
    </p:spTree>
    <p:extLst>
      <p:ext uri="{BB962C8B-B14F-4D97-AF65-F5344CB8AC3E}">
        <p14:creationId xmlns:p14="http://schemas.microsoft.com/office/powerpoint/2010/main" val="2812325700"/>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80" name="Google Shape;380;p17"/>
          <p:cNvSpPr txBox="1">
            <a:spLocks noGrp="1"/>
          </p:cNvSpPr>
          <p:nvPr>
            <p:ph type="ctrTitle" idx="4294967295"/>
          </p:nvPr>
        </p:nvSpPr>
        <p:spPr>
          <a:xfrm>
            <a:off x="4008324" y="1506661"/>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a:latin typeface="Corbel Light" panose="020B0303020204020204" pitchFamily="34" charset="0"/>
                <a:ea typeface="MS Gothic" panose="020B0609070205080204" pitchFamily="49" charset="-128"/>
              </a:rPr>
              <a:t>5. S</a:t>
            </a:r>
            <a:r>
              <a:rPr lang="vi-VN" sz="5400">
                <a:latin typeface="Corbel Light" panose="020B0303020204020204" pitchFamily="34" charset="0"/>
                <a:ea typeface="MS Gothic" panose="020B0609070205080204" pitchFamily="49" charset="-128"/>
              </a:rPr>
              <a:t>ơ</a:t>
            </a:r>
            <a:r>
              <a:rPr lang="en-US" sz="5400">
                <a:latin typeface="Corbel Light" panose="020B0303020204020204" pitchFamily="34" charset="0"/>
                <a:ea typeface="MS Gothic" panose="020B0609070205080204" pitchFamily="49" charset="-128"/>
              </a:rPr>
              <a:t> Đồ </a:t>
            </a:r>
            <a:br>
              <a:rPr lang="en-US" sz="5400">
                <a:latin typeface="Corbel Light" panose="020B0303020204020204" pitchFamily="34" charset="0"/>
                <a:ea typeface="MS Gothic" panose="020B0609070205080204" pitchFamily="49" charset="-128"/>
              </a:rPr>
            </a:br>
            <a:r>
              <a:rPr lang="en-US" sz="5400">
                <a:latin typeface="Corbel Light" panose="020B0303020204020204" pitchFamily="34" charset="0"/>
                <a:ea typeface="MS Gothic" panose="020B0609070205080204" pitchFamily="49" charset="-128"/>
              </a:rPr>
              <a:t>Trạng Thái</a:t>
            </a:r>
            <a:endParaRPr sz="5400" dirty="0"/>
          </a:p>
        </p:txBody>
      </p:sp>
      <p:sp>
        <p:nvSpPr>
          <p:cNvPr id="390" name="Google Shape;390;p17"/>
          <p:cNvSpPr/>
          <p:nvPr/>
        </p:nvSpPr>
        <p:spPr>
          <a:xfrm>
            <a:off x="2821059" y="1865343"/>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786814" y="1419097"/>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18</a:t>
            </a:fld>
            <a:endParaRPr lang="en-GB"/>
          </a:p>
        </p:txBody>
      </p:sp>
      <p:pic>
        <p:nvPicPr>
          <p:cNvPr id="2" name="Picture 1"/>
          <p:cNvPicPr>
            <a:picLocks noChangeAspect="1"/>
          </p:cNvPicPr>
          <p:nvPr/>
        </p:nvPicPr>
        <p:blipFill>
          <a:blip r:embed="rId3"/>
          <a:stretch>
            <a:fillRect/>
          </a:stretch>
        </p:blipFill>
        <p:spPr>
          <a:xfrm>
            <a:off x="7044495" y="1732645"/>
            <a:ext cx="238125" cy="142875"/>
          </a:xfrm>
          <a:prstGeom prst="rect">
            <a:avLst/>
          </a:prstGeom>
        </p:spPr>
      </p:pic>
      <p:grpSp>
        <p:nvGrpSpPr>
          <p:cNvPr id="17" name="Google Shape;696;p38"/>
          <p:cNvGrpSpPr/>
          <p:nvPr/>
        </p:nvGrpSpPr>
        <p:grpSpPr>
          <a:xfrm rot="697377">
            <a:off x="1737144" y="1472768"/>
            <a:ext cx="885601" cy="1297597"/>
            <a:chOff x="5297950" y="1632050"/>
            <a:chExt cx="426200" cy="431100"/>
          </a:xfrm>
        </p:grpSpPr>
        <p:sp>
          <p:nvSpPr>
            <p:cNvPr id="18" name="Google Shape;697;p3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8;p3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44"/>
        <p:cNvGrpSpPr/>
        <p:nvPr/>
      </p:nvGrpSpPr>
      <p:grpSpPr>
        <a:xfrm>
          <a:off x="0" y="0"/>
          <a:ext cx="0" cy="0"/>
          <a:chOff x="0" y="0"/>
          <a:chExt cx="0" cy="0"/>
        </a:xfrm>
      </p:grpSpPr>
      <p:pic>
        <p:nvPicPr>
          <p:cNvPr id="23" name="Hình ảnh 98">
            <a:extLst>
              <a:ext uri="{FF2B5EF4-FFF2-40B4-BE49-F238E27FC236}">
                <a16:creationId xmlns:a16="http://schemas.microsoft.com/office/drawing/2014/main" id="{3F10D97D-1420-4833-8668-BE07F782DF2B}"/>
              </a:ext>
            </a:extLst>
          </p:cNvPr>
          <p:cNvPicPr/>
          <p:nvPr/>
        </p:nvPicPr>
        <p:blipFill>
          <a:blip r:embed="rId3">
            <a:extLst>
              <a:ext uri="{28A0092B-C50C-407E-A947-70E740481C1C}">
                <a14:useLocalDpi xmlns:a14="http://schemas.microsoft.com/office/drawing/2010/main" val="0"/>
              </a:ext>
            </a:extLst>
          </a:blip>
          <a:stretch>
            <a:fillRect/>
          </a:stretch>
        </p:blipFill>
        <p:spPr>
          <a:xfrm>
            <a:off x="601805" y="2735593"/>
            <a:ext cx="3391249" cy="2178878"/>
          </a:xfrm>
          <a:prstGeom prst="rect">
            <a:avLst/>
          </a:prstGeom>
        </p:spPr>
      </p:pic>
      <p:pic>
        <p:nvPicPr>
          <p:cNvPr id="25" name="Hình ảnh 93">
            <a:extLst>
              <a:ext uri="{FF2B5EF4-FFF2-40B4-BE49-F238E27FC236}">
                <a16:creationId xmlns:a16="http://schemas.microsoft.com/office/drawing/2014/main" id="{810713B8-6D83-49FD-BF75-2E14F6F76AD3}"/>
              </a:ext>
            </a:extLst>
          </p:cNvPr>
          <p:cNvPicPr/>
          <p:nvPr/>
        </p:nvPicPr>
        <p:blipFill>
          <a:blip r:embed="rId4">
            <a:extLst>
              <a:ext uri="{28A0092B-C50C-407E-A947-70E740481C1C}">
                <a14:useLocalDpi xmlns:a14="http://schemas.microsoft.com/office/drawing/2010/main" val="0"/>
              </a:ext>
            </a:extLst>
          </a:blip>
          <a:stretch>
            <a:fillRect/>
          </a:stretch>
        </p:blipFill>
        <p:spPr>
          <a:xfrm>
            <a:off x="342902" y="430663"/>
            <a:ext cx="4070073" cy="1872233"/>
          </a:xfrm>
          <a:prstGeom prst="rect">
            <a:avLst/>
          </a:prstGeom>
        </p:spPr>
      </p:pic>
      <p:sp>
        <p:nvSpPr>
          <p:cNvPr id="34" name="Rectangle 29">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7710" y="0"/>
            <a:ext cx="6858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1">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37460"/>
            <a:ext cx="4594860" cy="685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Hình ảnh 105">
            <a:extLst>
              <a:ext uri="{FF2B5EF4-FFF2-40B4-BE49-F238E27FC236}">
                <a16:creationId xmlns:a16="http://schemas.microsoft.com/office/drawing/2014/main" id="{55284872-48F4-4F90-BAEF-E09ECD3D746F}"/>
              </a:ext>
            </a:extLst>
          </p:cNvPr>
          <p:cNvPicPr/>
          <p:nvPr/>
        </p:nvPicPr>
        <p:blipFill>
          <a:blip r:embed="rId5">
            <a:extLst>
              <a:ext uri="{28A0092B-C50C-407E-A947-70E740481C1C}">
                <a14:useLocalDpi xmlns:a14="http://schemas.microsoft.com/office/drawing/2010/main" val="0"/>
              </a:ext>
            </a:extLst>
          </a:blip>
          <a:stretch>
            <a:fillRect/>
          </a:stretch>
        </p:blipFill>
        <p:spPr>
          <a:xfrm>
            <a:off x="4880612" y="1205814"/>
            <a:ext cx="4070073" cy="2615022"/>
          </a:xfrm>
          <a:prstGeom prst="rect">
            <a:avLst/>
          </a:prstGeom>
        </p:spPr>
      </p:pic>
      <p:sp>
        <p:nvSpPr>
          <p:cNvPr id="5" name="TextBox 4">
            <a:extLst>
              <a:ext uri="{FF2B5EF4-FFF2-40B4-BE49-F238E27FC236}">
                <a16:creationId xmlns:a16="http://schemas.microsoft.com/office/drawing/2014/main" id="{7755E431-865C-40D1-870C-C37C112A809C}"/>
              </a:ext>
            </a:extLst>
          </p:cNvPr>
          <p:cNvSpPr txBox="1"/>
          <p:nvPr/>
        </p:nvSpPr>
        <p:spPr>
          <a:xfrm>
            <a:off x="5918698" y="774700"/>
            <a:ext cx="1993900" cy="307777"/>
          </a:xfrm>
          <a:prstGeom prst="rect">
            <a:avLst/>
          </a:prstGeom>
          <a:noFill/>
        </p:spPr>
        <p:txBody>
          <a:bodyPr wrap="square" rtlCol="0">
            <a:spAutoFit/>
          </a:bodyPr>
          <a:lstStyle/>
          <a:p>
            <a:r>
              <a:rPr lang="en-US" b="1"/>
              <a:t>Tiếp  nhận Học Sinh</a:t>
            </a:r>
            <a:endParaRPr lang="vi-VN" b="1"/>
          </a:p>
        </p:txBody>
      </p:sp>
      <p:sp>
        <p:nvSpPr>
          <p:cNvPr id="27" name="TextBox 26">
            <a:extLst>
              <a:ext uri="{FF2B5EF4-FFF2-40B4-BE49-F238E27FC236}">
                <a16:creationId xmlns:a16="http://schemas.microsoft.com/office/drawing/2014/main" id="{8D345297-958F-4F14-AE70-41956423ABB1}"/>
              </a:ext>
            </a:extLst>
          </p:cNvPr>
          <p:cNvSpPr txBox="1"/>
          <p:nvPr/>
        </p:nvSpPr>
        <p:spPr>
          <a:xfrm>
            <a:off x="1658408" y="4881420"/>
            <a:ext cx="1993900" cy="307777"/>
          </a:xfrm>
          <a:prstGeom prst="rect">
            <a:avLst/>
          </a:prstGeom>
          <a:noFill/>
        </p:spPr>
        <p:txBody>
          <a:bodyPr wrap="square" rtlCol="0">
            <a:spAutoFit/>
          </a:bodyPr>
          <a:lstStyle/>
          <a:p>
            <a:r>
              <a:rPr lang="en-US" b="1"/>
              <a:t>Nhập Điểm</a:t>
            </a:r>
            <a:endParaRPr lang="vi-VN" b="1"/>
          </a:p>
        </p:txBody>
      </p:sp>
      <p:sp>
        <p:nvSpPr>
          <p:cNvPr id="28" name="TextBox 27">
            <a:extLst>
              <a:ext uri="{FF2B5EF4-FFF2-40B4-BE49-F238E27FC236}">
                <a16:creationId xmlns:a16="http://schemas.microsoft.com/office/drawing/2014/main" id="{6100FBC2-DDFF-4C64-A562-43A531DF9877}"/>
              </a:ext>
            </a:extLst>
          </p:cNvPr>
          <p:cNvSpPr txBox="1"/>
          <p:nvPr/>
        </p:nvSpPr>
        <p:spPr>
          <a:xfrm>
            <a:off x="1895705" y="93007"/>
            <a:ext cx="1993900" cy="307777"/>
          </a:xfrm>
          <a:prstGeom prst="rect">
            <a:avLst/>
          </a:prstGeom>
          <a:noFill/>
        </p:spPr>
        <p:txBody>
          <a:bodyPr wrap="square" rtlCol="0">
            <a:spAutoFit/>
          </a:bodyPr>
          <a:lstStyle/>
          <a:p>
            <a:r>
              <a:rPr lang="en-US" b="1"/>
              <a:t>Đăng Nhập</a:t>
            </a:r>
            <a:endParaRPr lang="vi-VN" b="1"/>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9BDD-9CB0-4110-B03C-E644A0163207}"/>
              </a:ext>
            </a:extLst>
          </p:cNvPr>
          <p:cNvSpPr>
            <a:spLocks noGrp="1"/>
          </p:cNvSpPr>
          <p:nvPr>
            <p:ph type="title"/>
          </p:nvPr>
        </p:nvSpPr>
        <p:spPr>
          <a:xfrm>
            <a:off x="2541761" y="701807"/>
            <a:ext cx="4944300" cy="645300"/>
          </a:xfrm>
        </p:spPr>
        <p:txBody>
          <a:bodyPr/>
          <a:lstStyle/>
          <a:p>
            <a:r>
              <a:rPr lang="en-US" b="1">
                <a:latin typeface="Calibri" panose="020F0502020204030204" pitchFamily="34" charset="0"/>
                <a:cs typeface="Calibri" panose="020F0502020204030204" pitchFamily="34" charset="0"/>
              </a:rPr>
              <a:t>Nội dung</a:t>
            </a:r>
            <a:endParaRPr lang="vi-VN">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4424AA36-9851-47B2-B0FD-B29E7361923F}"/>
              </a:ext>
            </a:extLst>
          </p:cNvPr>
          <p:cNvSpPr>
            <a:spLocks noGrp="1"/>
          </p:cNvSpPr>
          <p:nvPr>
            <p:ph type="body" idx="1"/>
          </p:nvPr>
        </p:nvSpPr>
        <p:spPr>
          <a:xfrm>
            <a:off x="1148316" y="1786167"/>
            <a:ext cx="3952494" cy="2663700"/>
          </a:xfrm>
        </p:spPr>
        <p:txBody>
          <a:bodyPr/>
          <a:lstStyle/>
          <a:p>
            <a:pPr indent="-457200">
              <a:buFont typeface="+mj-lt"/>
              <a:buAutoNum type="arabicPeriod"/>
            </a:pPr>
            <a:r>
              <a:rPr lang="en-US" sz="2400">
                <a:latin typeface="Calibri" panose="020F0502020204030204" pitchFamily="34" charset="0"/>
                <a:ea typeface="Verdana" panose="020B0604030504040204" pitchFamily="34" charset="0"/>
                <a:cs typeface="Calibri" panose="020F0502020204030204" pitchFamily="34" charset="0"/>
              </a:rPr>
              <a:t>Nhu Cầu Thực Tế</a:t>
            </a:r>
          </a:p>
          <a:p>
            <a:pPr indent="-457200">
              <a:buFont typeface="+mj-lt"/>
              <a:buAutoNum type="arabicPeriod"/>
            </a:pPr>
            <a:r>
              <a:rPr lang="en-US" sz="2400">
                <a:latin typeface="Calibri" panose="020F0502020204030204" pitchFamily="34" charset="0"/>
                <a:ea typeface="Verdana" panose="020B0604030504040204" pitchFamily="34" charset="0"/>
                <a:cs typeface="Calibri" panose="020F0502020204030204" pitchFamily="34" charset="0"/>
              </a:rPr>
              <a:t>Khảo Sát Hiện Trạng</a:t>
            </a:r>
          </a:p>
          <a:p>
            <a:pPr indent="-457200">
              <a:buFont typeface="+mj-lt"/>
              <a:buAutoNum type="arabicPeriod"/>
            </a:pPr>
            <a:r>
              <a:rPr lang="en-US" sz="2400">
                <a:latin typeface="Calibri" panose="020F0502020204030204" pitchFamily="34" charset="0"/>
                <a:ea typeface="Verdana" panose="020B0604030504040204" pitchFamily="34" charset="0"/>
                <a:cs typeface="Calibri" panose="020F0502020204030204" pitchFamily="34" charset="0"/>
              </a:rPr>
              <a:t>Mô Hình Use-Case</a:t>
            </a:r>
          </a:p>
          <a:p>
            <a:pPr indent="-457200">
              <a:buFont typeface="+mj-lt"/>
              <a:buAutoNum type="arabicPeriod"/>
            </a:pPr>
            <a:r>
              <a:rPr lang="en-US" sz="2400">
                <a:latin typeface="Calibri" panose="020F0502020204030204" pitchFamily="34" charset="0"/>
                <a:ea typeface="Verdana" panose="020B0604030504040204" pitchFamily="34" charset="0"/>
                <a:cs typeface="Calibri" panose="020F0502020204030204" pitchFamily="34" charset="0"/>
              </a:rPr>
              <a:t>S</a:t>
            </a:r>
            <a:r>
              <a:rPr lang="vi-VN" sz="2400">
                <a:latin typeface="Calibri" panose="020F0502020204030204" pitchFamily="34" charset="0"/>
                <a:ea typeface="Verdana" panose="020B0604030504040204" pitchFamily="34" charset="0"/>
                <a:cs typeface="Calibri" panose="020F0502020204030204" pitchFamily="34" charset="0"/>
              </a:rPr>
              <a:t>ơ</a:t>
            </a:r>
            <a:r>
              <a:rPr lang="en-US" sz="2400">
                <a:latin typeface="Calibri" panose="020F0502020204030204" pitchFamily="34" charset="0"/>
                <a:ea typeface="Verdana" panose="020B0604030504040204" pitchFamily="34" charset="0"/>
                <a:cs typeface="Calibri" panose="020F0502020204030204" pitchFamily="34" charset="0"/>
              </a:rPr>
              <a:t> Đồ Lớp Mức Phân Tích</a:t>
            </a:r>
          </a:p>
          <a:p>
            <a:pPr indent="-457200">
              <a:buFont typeface="+mj-lt"/>
              <a:buAutoNum type="arabicPeriod"/>
            </a:pPr>
            <a:r>
              <a:rPr lang="en-US" sz="2400">
                <a:latin typeface="Calibri" panose="020F0502020204030204" pitchFamily="34" charset="0"/>
                <a:ea typeface="Verdana" panose="020B0604030504040204" pitchFamily="34" charset="0"/>
                <a:cs typeface="Calibri" panose="020F0502020204030204" pitchFamily="34" charset="0"/>
              </a:rPr>
              <a:t>S</a:t>
            </a:r>
            <a:r>
              <a:rPr lang="vi-VN" sz="2400">
                <a:latin typeface="Calibri" panose="020F0502020204030204" pitchFamily="34" charset="0"/>
                <a:ea typeface="Verdana" panose="020B0604030504040204" pitchFamily="34" charset="0"/>
                <a:cs typeface="Calibri" panose="020F0502020204030204" pitchFamily="34" charset="0"/>
              </a:rPr>
              <a:t>ơ Đồ Trạng Thái</a:t>
            </a:r>
            <a:endParaRPr lang="en-US" sz="2400">
              <a:latin typeface="Calibri" panose="020F0502020204030204" pitchFamily="34" charset="0"/>
              <a:ea typeface="Verdana" panose="020B0604030504040204" pitchFamily="34" charset="0"/>
              <a:cs typeface="Calibri" panose="020F0502020204030204" pitchFamily="34" charset="0"/>
            </a:endParaRPr>
          </a:p>
          <a:p>
            <a:pPr indent="-457200">
              <a:buFont typeface="+mj-lt"/>
              <a:buAutoNum type="arabicPeriod"/>
            </a:pPr>
            <a:endParaRPr lang="en-US" sz="2400">
              <a:latin typeface="Calibri" panose="020F0502020204030204" pitchFamily="34" charset="0"/>
              <a:ea typeface="Verdana" panose="020B0604030504040204" pitchFamily="34" charset="0"/>
              <a:cs typeface="Calibri" panose="020F0502020204030204" pitchFamily="34" charset="0"/>
            </a:endParaRPr>
          </a:p>
          <a:p>
            <a:endParaRPr lang="vi-VN" sz="2400"/>
          </a:p>
        </p:txBody>
      </p:sp>
      <p:sp>
        <p:nvSpPr>
          <p:cNvPr id="5" name="Slide Number Placeholder 4">
            <a:extLst>
              <a:ext uri="{FF2B5EF4-FFF2-40B4-BE49-F238E27FC236}">
                <a16:creationId xmlns:a16="http://schemas.microsoft.com/office/drawing/2014/main" id="{B8D94170-7917-4976-9F5F-B1020628832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a:t>
            </a:fld>
            <a:endParaRPr lang="en-GB"/>
          </a:p>
        </p:txBody>
      </p:sp>
      <p:sp>
        <p:nvSpPr>
          <p:cNvPr id="6" name="Text Placeholder 2">
            <a:extLst>
              <a:ext uri="{FF2B5EF4-FFF2-40B4-BE49-F238E27FC236}">
                <a16:creationId xmlns:a16="http://schemas.microsoft.com/office/drawing/2014/main" id="{809DDBE8-2180-4063-AD2E-E40605D5C3D2}"/>
              </a:ext>
            </a:extLst>
          </p:cNvPr>
          <p:cNvSpPr txBox="1">
            <a:spLocks/>
          </p:cNvSpPr>
          <p:nvPr/>
        </p:nvSpPr>
        <p:spPr>
          <a:xfrm>
            <a:off x="5013910" y="1786167"/>
            <a:ext cx="3555931" cy="2757037"/>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1pPr>
            <a:lvl2pPr marL="914400" marR="0" lvl="1"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2pPr>
            <a:lvl3pPr marL="1371600" marR="0" lvl="2"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3pPr>
            <a:lvl4pPr marL="1828800" marR="0" lvl="3"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4pPr>
            <a:lvl5pPr marL="2286000" marR="0" lvl="4"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5pPr>
            <a:lvl6pPr marL="2743200" marR="0" lvl="5"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6pPr>
            <a:lvl7pPr marL="3200400" marR="0" lvl="6"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7pPr>
            <a:lvl8pPr marL="3657600" marR="0" lvl="7"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8pPr>
            <a:lvl9pPr marL="4114800" marR="0" lvl="8"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9pPr>
          </a:lstStyle>
          <a:p>
            <a:pPr indent="-457200">
              <a:buFont typeface="+mj-lt"/>
              <a:buAutoNum type="arabicPeriod" startAt="6"/>
            </a:pPr>
            <a:r>
              <a:rPr lang="en-US" sz="2400">
                <a:latin typeface="Calibri" panose="020F0502020204030204" pitchFamily="34" charset="0"/>
                <a:ea typeface="Verdana" panose="020B0604030504040204" pitchFamily="34" charset="0"/>
                <a:cs typeface="Calibri" panose="020F0502020204030204" pitchFamily="34" charset="0"/>
              </a:rPr>
              <a:t>S</a:t>
            </a:r>
            <a:r>
              <a:rPr lang="vi-VN" sz="2400">
                <a:latin typeface="Calibri" panose="020F0502020204030204" pitchFamily="34" charset="0"/>
                <a:ea typeface="Verdana" panose="020B0604030504040204" pitchFamily="34" charset="0"/>
                <a:cs typeface="Calibri" panose="020F0502020204030204" pitchFamily="34" charset="0"/>
              </a:rPr>
              <a:t>ơ</a:t>
            </a:r>
            <a:r>
              <a:rPr lang="en-US" sz="2400">
                <a:latin typeface="Calibri" panose="020F0502020204030204" pitchFamily="34" charset="0"/>
                <a:ea typeface="Verdana" panose="020B0604030504040204" pitchFamily="34" charset="0"/>
                <a:cs typeface="Calibri" panose="020F0502020204030204" pitchFamily="34" charset="0"/>
              </a:rPr>
              <a:t> Đồ Logic</a:t>
            </a:r>
          </a:p>
          <a:p>
            <a:pPr indent="-457200">
              <a:buFont typeface="+mj-lt"/>
              <a:buAutoNum type="arabicPeriod" startAt="6"/>
            </a:pPr>
            <a:r>
              <a:rPr lang="en-US" sz="2400">
                <a:latin typeface="Calibri" panose="020F0502020204030204" pitchFamily="34" charset="0"/>
                <a:ea typeface="Verdana" panose="020B0604030504040204" pitchFamily="34" charset="0"/>
                <a:cs typeface="Calibri" panose="020F0502020204030204" pitchFamily="34" charset="0"/>
              </a:rPr>
              <a:t>Kiến Trúc Hệ Thống</a:t>
            </a:r>
          </a:p>
          <a:p>
            <a:pPr indent="-457200">
              <a:buFont typeface="+mj-lt"/>
              <a:buAutoNum type="arabicPeriod" startAt="6"/>
            </a:pPr>
            <a:r>
              <a:rPr lang="en-US" sz="2400">
                <a:latin typeface="Calibri" panose="020F0502020204030204" pitchFamily="34" charset="0"/>
                <a:ea typeface="Verdana" panose="020B0604030504040204" pitchFamily="34" charset="0"/>
                <a:cs typeface="Calibri" panose="020F0502020204030204" pitchFamily="34" charset="0"/>
              </a:rPr>
              <a:t>Giao Diện</a:t>
            </a:r>
          </a:p>
          <a:p>
            <a:pPr indent="-457200">
              <a:buFont typeface="+mj-lt"/>
              <a:buAutoNum type="arabicPeriod" startAt="6"/>
            </a:pPr>
            <a:r>
              <a:rPr lang="en-US" sz="2400">
                <a:latin typeface="Calibri" panose="020F0502020204030204" pitchFamily="34" charset="0"/>
                <a:ea typeface="Verdana" panose="020B0604030504040204" pitchFamily="34" charset="0"/>
                <a:cs typeface="Calibri" panose="020F0502020204030204" pitchFamily="34" charset="0"/>
              </a:rPr>
              <a:t>Kết Luận</a:t>
            </a:r>
          </a:p>
          <a:p>
            <a:pPr indent="-457200">
              <a:buFont typeface="+mj-lt"/>
              <a:buAutoNum type="arabicPeriod" startAt="6"/>
            </a:pPr>
            <a:r>
              <a:rPr lang="en-US" sz="2400">
                <a:latin typeface="Calibri" panose="020F0502020204030204" pitchFamily="34" charset="0"/>
                <a:ea typeface="Verdana" panose="020B0604030504040204" pitchFamily="34" charset="0"/>
                <a:cs typeface="Calibri" panose="020F0502020204030204" pitchFamily="34" charset="0"/>
              </a:rPr>
              <a:t>DEMO</a:t>
            </a:r>
          </a:p>
          <a:p>
            <a:pPr indent="-457200">
              <a:buFont typeface="+mj-lt"/>
              <a:buAutoNum type="arabicPeriod" startAt="6"/>
            </a:pPr>
            <a:endParaRPr lang="en-US" sz="2400">
              <a:latin typeface="Calibri" panose="020F0502020204030204" pitchFamily="34" charset="0"/>
              <a:ea typeface="Verdana" panose="020B0604030504040204" pitchFamily="34" charset="0"/>
              <a:cs typeface="Calibri" panose="020F0502020204030204" pitchFamily="34" charset="0"/>
            </a:endParaRPr>
          </a:p>
          <a:p>
            <a:endParaRPr lang="vi-VN" sz="2400"/>
          </a:p>
        </p:txBody>
      </p:sp>
    </p:spTree>
    <p:extLst>
      <p:ext uri="{BB962C8B-B14F-4D97-AF65-F5344CB8AC3E}">
        <p14:creationId xmlns:p14="http://schemas.microsoft.com/office/powerpoint/2010/main" val="938803315"/>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7630D1-79A3-4803-B965-152847485A0F}"/>
              </a:ext>
            </a:extLst>
          </p:cNvPr>
          <p:cNvSpPr>
            <a:spLocks noGrp="1"/>
          </p:cNvSpPr>
          <p:nvPr>
            <p:ph type="sldNum" idx="12"/>
          </p:nvPr>
        </p:nvSpPr>
        <p:spPr>
          <a:xfrm>
            <a:off x="6457950" y="4767262"/>
            <a:ext cx="2057400" cy="237297"/>
          </a:xfrm>
        </p:spPr>
        <p:txBody>
          <a:bodyPr>
            <a:normAutofit fontScale="25000" lnSpcReduction="20000"/>
          </a:bodyPr>
          <a:lstStyle/>
          <a:p>
            <a:pPr marL="0" lvl="0" indent="0" rtl="0">
              <a:lnSpc>
                <a:spcPct val="90000"/>
              </a:lnSpc>
              <a:spcBef>
                <a:spcPts val="0"/>
              </a:spcBef>
              <a:spcAft>
                <a:spcPts val="600"/>
              </a:spcAft>
              <a:buNone/>
            </a:pPr>
            <a:fld id="{00000000-1234-1234-1234-123412341234}" type="slidenum">
              <a:rPr lang="en-GB" sz="300" smtClean="0"/>
              <a:pPr marL="0" lvl="0" indent="0" rtl="0">
                <a:lnSpc>
                  <a:spcPct val="90000"/>
                </a:lnSpc>
                <a:spcBef>
                  <a:spcPts val="0"/>
                </a:spcBef>
                <a:spcAft>
                  <a:spcPts val="600"/>
                </a:spcAft>
                <a:buNone/>
              </a:pPr>
              <a:t>20</a:t>
            </a:fld>
            <a:endParaRPr lang="en-GB" sz="300"/>
          </a:p>
        </p:txBody>
      </p:sp>
      <p:sp>
        <p:nvSpPr>
          <p:cNvPr id="4" name="TextBox 3">
            <a:extLst>
              <a:ext uri="{FF2B5EF4-FFF2-40B4-BE49-F238E27FC236}">
                <a16:creationId xmlns:a16="http://schemas.microsoft.com/office/drawing/2014/main" id="{8230B1D4-C68B-4AC4-B363-0D86477E247B}"/>
              </a:ext>
            </a:extLst>
          </p:cNvPr>
          <p:cNvSpPr txBox="1"/>
          <p:nvPr/>
        </p:nvSpPr>
        <p:spPr>
          <a:xfrm>
            <a:off x="3905249" y="4367152"/>
            <a:ext cx="2679700" cy="400110"/>
          </a:xfrm>
          <a:prstGeom prst="rect">
            <a:avLst/>
          </a:prstGeom>
          <a:noFill/>
        </p:spPr>
        <p:txBody>
          <a:bodyPr wrap="square" rtlCol="0">
            <a:spAutoFit/>
          </a:bodyPr>
          <a:lstStyle/>
          <a:p>
            <a:r>
              <a:rPr lang="en-US" sz="2000" b="1">
                <a:latin typeface="Calibri" panose="020F0502020204030204" pitchFamily="34" charset="0"/>
                <a:cs typeface="Calibri" panose="020F0502020204030204" pitchFamily="34" charset="0"/>
              </a:rPr>
              <a:t>Xếp lớp</a:t>
            </a:r>
            <a:endParaRPr lang="vi-VN" sz="2000" b="1">
              <a:latin typeface="Calibri" panose="020F0502020204030204" pitchFamily="34" charset="0"/>
              <a:cs typeface="Calibri" panose="020F0502020204030204" pitchFamily="34" charset="0"/>
            </a:endParaRPr>
          </a:p>
        </p:txBody>
      </p:sp>
      <p:pic>
        <p:nvPicPr>
          <p:cNvPr id="10" name="Hình ảnh 107">
            <a:extLst>
              <a:ext uri="{FF2B5EF4-FFF2-40B4-BE49-F238E27FC236}">
                <a16:creationId xmlns:a16="http://schemas.microsoft.com/office/drawing/2014/main" id="{E01ED0A8-403F-4C55-B57F-B2328DD03189}"/>
              </a:ext>
            </a:extLst>
          </p:cNvPr>
          <p:cNvPicPr/>
          <p:nvPr/>
        </p:nvPicPr>
        <p:blipFill>
          <a:blip r:embed="rId2">
            <a:extLst>
              <a:ext uri="{28A0092B-C50C-407E-A947-70E740481C1C}">
                <a14:useLocalDpi xmlns:a14="http://schemas.microsoft.com/office/drawing/2010/main" val="0"/>
              </a:ext>
            </a:extLst>
          </a:blip>
          <a:stretch>
            <a:fillRect/>
          </a:stretch>
        </p:blipFill>
        <p:spPr>
          <a:xfrm>
            <a:off x="1360963" y="376238"/>
            <a:ext cx="6422073" cy="3902516"/>
          </a:xfrm>
          <a:prstGeom prst="rect">
            <a:avLst/>
          </a:prstGeom>
        </p:spPr>
      </p:pic>
    </p:spTree>
    <p:extLst>
      <p:ext uri="{BB962C8B-B14F-4D97-AF65-F5344CB8AC3E}">
        <p14:creationId xmlns:p14="http://schemas.microsoft.com/office/powerpoint/2010/main" val="320939381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770457" y="482748"/>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80" name="Google Shape;380;p17"/>
          <p:cNvSpPr txBox="1">
            <a:spLocks noGrp="1"/>
          </p:cNvSpPr>
          <p:nvPr>
            <p:ph type="ctrTitle" idx="4294967295"/>
          </p:nvPr>
        </p:nvSpPr>
        <p:spPr>
          <a:xfrm>
            <a:off x="4008324" y="1506660"/>
            <a:ext cx="5135676" cy="1862239"/>
          </a:xfrm>
          <a:prstGeom prst="rect">
            <a:avLst/>
          </a:prstGeom>
        </p:spPr>
        <p:txBody>
          <a:bodyPr spcFirstLastPara="1" wrap="square" lIns="91425" tIns="91425" rIns="91425" bIns="91425" anchor="t" anchorCtr="0">
            <a:noAutofit/>
          </a:bodyPr>
          <a:lstStyle/>
          <a:p>
            <a:r>
              <a:rPr lang="en-US" sz="5400">
                <a:latin typeface="Corbel Light" panose="020B0303020204020204" pitchFamily="34" charset="0"/>
                <a:ea typeface="MS Gothic" panose="020B0609070205080204" pitchFamily="49" charset="-128"/>
              </a:rPr>
              <a:t>6. S</a:t>
            </a:r>
            <a:r>
              <a:rPr lang="vi-VN" sz="5400">
                <a:latin typeface="Corbel Light" panose="020B0303020204020204" pitchFamily="34" charset="0"/>
                <a:ea typeface="MS Gothic" panose="020B0609070205080204" pitchFamily="49" charset="-128"/>
              </a:rPr>
              <a:t>ơ</a:t>
            </a:r>
            <a:r>
              <a:rPr lang="en-US" sz="5400">
                <a:latin typeface="Corbel Light" panose="020B0303020204020204" pitchFamily="34" charset="0"/>
                <a:ea typeface="MS Gothic" panose="020B0609070205080204" pitchFamily="49" charset="-128"/>
              </a:rPr>
              <a:t> Đồ LOGIC 	</a:t>
            </a:r>
            <a:br>
              <a:rPr lang="en-US" sz="5400" dirty="0">
                <a:latin typeface="Corbel Light" panose="020B0303020204020204" pitchFamily="34" charset="0"/>
              </a:rPr>
            </a:br>
            <a:endParaRPr sz="5400"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21</a:t>
            </a:fld>
            <a:endParaRPr lang="en-GB"/>
          </a:p>
        </p:txBody>
      </p:sp>
      <p:pic>
        <p:nvPicPr>
          <p:cNvPr id="2" name="Picture 1"/>
          <p:cNvPicPr>
            <a:picLocks noChangeAspect="1"/>
          </p:cNvPicPr>
          <p:nvPr/>
        </p:nvPicPr>
        <p:blipFill>
          <a:blip r:embed="rId3"/>
          <a:stretch>
            <a:fillRect/>
          </a:stretch>
        </p:blipFill>
        <p:spPr>
          <a:xfrm>
            <a:off x="7137630" y="2472069"/>
            <a:ext cx="332268" cy="199361"/>
          </a:xfrm>
          <a:prstGeom prst="rect">
            <a:avLst/>
          </a:prstGeom>
        </p:spPr>
      </p:pic>
      <p:grpSp>
        <p:nvGrpSpPr>
          <p:cNvPr id="12" name="Google Shape;649;p38"/>
          <p:cNvGrpSpPr/>
          <p:nvPr/>
        </p:nvGrpSpPr>
        <p:grpSpPr>
          <a:xfrm rot="408440">
            <a:off x="1400882" y="1718358"/>
            <a:ext cx="732985" cy="1045808"/>
            <a:chOff x="1246775" y="910975"/>
            <a:chExt cx="439650" cy="523900"/>
          </a:xfrm>
        </p:grpSpPr>
        <p:sp>
          <p:nvSpPr>
            <p:cNvPr id="13" name="Google Shape;650;p3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1;p3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2;p3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686;p38"/>
          <p:cNvSpPr/>
          <p:nvPr/>
        </p:nvSpPr>
        <p:spPr>
          <a:xfrm>
            <a:off x="2386797" y="1728059"/>
            <a:ext cx="850324" cy="47936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 name="Google Shape;679;p38"/>
          <p:cNvGrpSpPr/>
          <p:nvPr/>
        </p:nvGrpSpPr>
        <p:grpSpPr>
          <a:xfrm>
            <a:off x="1884224" y="1027296"/>
            <a:ext cx="711492" cy="479364"/>
            <a:chOff x="1922075" y="1629000"/>
            <a:chExt cx="437200" cy="437200"/>
          </a:xfrm>
        </p:grpSpPr>
        <p:sp>
          <p:nvSpPr>
            <p:cNvPr id="21" name="Google Shape;680;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1;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9" name="Picture 18" descr="A close up of text on a white background&#10;&#10;Description automatically generated">
            <a:extLst>
              <a:ext uri="{FF2B5EF4-FFF2-40B4-BE49-F238E27FC236}">
                <a16:creationId xmlns:a16="http://schemas.microsoft.com/office/drawing/2014/main" id="{83CA78E9-DAA9-4CCE-8EA1-FC01A8E6FFD0}"/>
              </a:ext>
            </a:extLst>
          </p:cNvPr>
          <p:cNvPicPr/>
          <p:nvPr/>
        </p:nvPicPr>
        <p:blipFill>
          <a:blip r:embed="rId3">
            <a:extLst>
              <a:ext uri="{28A0092B-C50C-407E-A947-70E740481C1C}">
                <a14:useLocalDpi xmlns:a14="http://schemas.microsoft.com/office/drawing/2010/main" val="0"/>
              </a:ext>
            </a:extLst>
          </a:blip>
          <a:stretch>
            <a:fillRect/>
          </a:stretch>
        </p:blipFill>
        <p:spPr>
          <a:xfrm>
            <a:off x="1782127" y="146050"/>
            <a:ext cx="5579745" cy="4851400"/>
          </a:xfrm>
          <a:prstGeom prst="rect">
            <a:avLst/>
          </a:prstGeom>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770457" y="482748"/>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80" name="Google Shape;380;p17"/>
          <p:cNvSpPr txBox="1">
            <a:spLocks noGrp="1"/>
          </p:cNvSpPr>
          <p:nvPr>
            <p:ph type="ctrTitle" idx="4294967295"/>
          </p:nvPr>
        </p:nvSpPr>
        <p:spPr>
          <a:xfrm>
            <a:off x="4008324" y="1506660"/>
            <a:ext cx="5135676" cy="1862239"/>
          </a:xfrm>
          <a:prstGeom prst="rect">
            <a:avLst/>
          </a:prstGeom>
        </p:spPr>
        <p:txBody>
          <a:bodyPr spcFirstLastPara="1" wrap="square" lIns="91425" tIns="91425" rIns="91425" bIns="91425" anchor="t" anchorCtr="0">
            <a:noAutofit/>
          </a:bodyPr>
          <a:lstStyle/>
          <a:p>
            <a:r>
              <a:rPr lang="en-US" sz="5400">
                <a:latin typeface="Corbel Light" panose="020B0303020204020204" pitchFamily="34" charset="0"/>
                <a:ea typeface="MS Gothic" panose="020B0609070205080204" pitchFamily="49" charset="-128"/>
              </a:rPr>
              <a:t>7. Kiến Trúc </a:t>
            </a:r>
            <a:br>
              <a:rPr lang="en-US" sz="5400">
                <a:latin typeface="Corbel Light" panose="020B0303020204020204" pitchFamily="34" charset="0"/>
                <a:ea typeface="MS Gothic" panose="020B0609070205080204" pitchFamily="49" charset="-128"/>
              </a:rPr>
            </a:br>
            <a:r>
              <a:rPr lang="en-US" sz="5400">
                <a:latin typeface="Corbel Light" panose="020B0303020204020204" pitchFamily="34" charset="0"/>
                <a:ea typeface="MS Gothic" panose="020B0609070205080204" pitchFamily="49" charset="-128"/>
              </a:rPr>
              <a:t>   Hệ Thống 	</a:t>
            </a:r>
            <a:br>
              <a:rPr lang="en-US" sz="5400" dirty="0">
                <a:latin typeface="Corbel Light" panose="020B0303020204020204" pitchFamily="34" charset="0"/>
              </a:rPr>
            </a:br>
            <a:endParaRPr sz="5400"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23</a:t>
            </a:fld>
            <a:endParaRPr lang="en-GB"/>
          </a:p>
        </p:txBody>
      </p:sp>
      <p:pic>
        <p:nvPicPr>
          <p:cNvPr id="2" name="Picture 1"/>
          <p:cNvPicPr>
            <a:picLocks noChangeAspect="1"/>
          </p:cNvPicPr>
          <p:nvPr/>
        </p:nvPicPr>
        <p:blipFill>
          <a:blip r:embed="rId3"/>
          <a:stretch>
            <a:fillRect/>
          </a:stretch>
        </p:blipFill>
        <p:spPr>
          <a:xfrm>
            <a:off x="7137630" y="2472069"/>
            <a:ext cx="332268" cy="199361"/>
          </a:xfrm>
          <a:prstGeom prst="rect">
            <a:avLst/>
          </a:prstGeom>
        </p:spPr>
      </p:pic>
      <p:grpSp>
        <p:nvGrpSpPr>
          <p:cNvPr id="12" name="Google Shape;649;p38"/>
          <p:cNvGrpSpPr/>
          <p:nvPr/>
        </p:nvGrpSpPr>
        <p:grpSpPr>
          <a:xfrm rot="408440">
            <a:off x="1400882" y="1718358"/>
            <a:ext cx="732985" cy="1045808"/>
            <a:chOff x="1246775" y="910975"/>
            <a:chExt cx="439650" cy="523900"/>
          </a:xfrm>
        </p:grpSpPr>
        <p:sp>
          <p:nvSpPr>
            <p:cNvPr id="13" name="Google Shape;650;p3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1;p3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2;p3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686;p38"/>
          <p:cNvSpPr/>
          <p:nvPr/>
        </p:nvSpPr>
        <p:spPr>
          <a:xfrm>
            <a:off x="2386797" y="1728059"/>
            <a:ext cx="850324" cy="47936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 name="Google Shape;679;p38"/>
          <p:cNvGrpSpPr/>
          <p:nvPr/>
        </p:nvGrpSpPr>
        <p:grpSpPr>
          <a:xfrm>
            <a:off x="1884224" y="1027296"/>
            <a:ext cx="711492" cy="479364"/>
            <a:chOff x="1922075" y="1629000"/>
            <a:chExt cx="437200" cy="437200"/>
          </a:xfrm>
        </p:grpSpPr>
        <p:sp>
          <p:nvSpPr>
            <p:cNvPr id="21" name="Google Shape;680;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1;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817938"/>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24</a:t>
            </a:fld>
            <a:endParaRPr lang="en-GB"/>
          </a:p>
        </p:txBody>
      </p:sp>
      <p:sp>
        <p:nvSpPr>
          <p:cNvPr id="14" name="Google Shape;380;p17"/>
          <p:cNvSpPr txBox="1"/>
          <p:nvPr/>
        </p:nvSpPr>
        <p:spPr>
          <a:xfrm>
            <a:off x="1749261" y="192059"/>
            <a:ext cx="49911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a:latin typeface="Calibri Light" panose="020F0302020204030204" pitchFamily="34" charset="0"/>
                <a:cs typeface="Calibri Light" panose="020F0302020204030204" pitchFamily="34" charset="0"/>
              </a:rPr>
              <a:t>Kiến Trúc Hệ Thống</a:t>
            </a:r>
            <a:endParaRPr lang="en-US" dirty="0">
              <a:latin typeface="Calibri Light" panose="020F0302020204030204" pitchFamily="34" charset="0"/>
              <a:cs typeface="Calibri Light" panose="020F0302020204030204" pitchFamily="34" charset="0"/>
            </a:endParaRPr>
          </a:p>
        </p:txBody>
      </p:sp>
      <p:sp>
        <p:nvSpPr>
          <p:cNvPr id="15" name="Google Shape;373;p16"/>
          <p:cNvSpPr txBox="1"/>
          <p:nvPr/>
        </p:nvSpPr>
        <p:spPr>
          <a:xfrm>
            <a:off x="1736892" y="1274155"/>
            <a:ext cx="4100382" cy="101673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1800" b="1" i="1" dirty="0">
              <a:solidFill>
                <a:schemeClr val="bg1"/>
              </a:solidFill>
              <a:latin typeface="Corbel Light" panose="020B0303020204020204" pitchFamily="34" charset="0"/>
            </a:endParaRPr>
          </a:p>
        </p:txBody>
      </p:sp>
      <p:pic>
        <p:nvPicPr>
          <p:cNvPr id="10" name="Picture 9"/>
          <p:cNvPicPr>
            <a:picLocks noChangeAspect="1"/>
          </p:cNvPicPr>
          <p:nvPr/>
        </p:nvPicPr>
        <p:blipFill>
          <a:blip r:embed="rId3"/>
          <a:stretch>
            <a:fillRect/>
          </a:stretch>
        </p:blipFill>
        <p:spPr>
          <a:xfrm>
            <a:off x="6166050" y="358124"/>
            <a:ext cx="228600" cy="161925"/>
          </a:xfrm>
          <a:prstGeom prst="rect">
            <a:avLst/>
          </a:prstGeom>
        </p:spPr>
      </p:pic>
      <p:sp>
        <p:nvSpPr>
          <p:cNvPr id="2" name="TextBox 1"/>
          <p:cNvSpPr txBox="1"/>
          <p:nvPr/>
        </p:nvSpPr>
        <p:spPr>
          <a:xfrm>
            <a:off x="739634" y="1363837"/>
            <a:ext cx="5097640" cy="2739211"/>
          </a:xfrm>
          <a:prstGeom prst="rect">
            <a:avLst/>
          </a:prstGeom>
          <a:noFill/>
        </p:spPr>
        <p:txBody>
          <a:bodyPr wrap="square" rtlCol="0">
            <a:spAutoFit/>
          </a:bodyPr>
          <a:lstStyle/>
          <a:p>
            <a:r>
              <a:rPr lang="en-US" sz="2400">
                <a:solidFill>
                  <a:schemeClr val="bg1"/>
                </a:solidFill>
                <a:latin typeface="Calibri" panose="020F0502020204030204" pitchFamily="34" charset="0"/>
                <a:cs typeface="Calibri" panose="020F0502020204030204" pitchFamily="34" charset="0"/>
              </a:rPr>
              <a:t> </a:t>
            </a:r>
            <a:r>
              <a:rPr lang="en-US" sz="2800">
                <a:solidFill>
                  <a:schemeClr val="bg1"/>
                </a:solidFill>
                <a:latin typeface="Calibri" panose="020F0502020204030204" pitchFamily="34" charset="0"/>
                <a:cs typeface="Calibri" panose="020F0502020204030204" pitchFamily="34" charset="0"/>
              </a:rPr>
              <a:t>Sử dụng mô hình 3 lớp:</a:t>
            </a:r>
            <a:r>
              <a:rPr lang="en-US" sz="2400">
                <a:solidFill>
                  <a:schemeClr val="bg1"/>
                </a:solidFill>
                <a:latin typeface="Calibri" panose="020F0502020204030204" pitchFamily="34" charset="0"/>
                <a:cs typeface="Calibri" panose="020F0502020204030204" pitchFamily="34" charset="0"/>
              </a:rPr>
              <a:t> </a:t>
            </a:r>
            <a:endParaRPr lang="vi-VN" sz="2400">
              <a:solidFill>
                <a:schemeClr val="bg1"/>
              </a:solidFill>
              <a:latin typeface="Calibri" panose="020F0502020204030204" pitchFamily="34" charset="0"/>
              <a:cs typeface="Calibri" panose="020F0502020204030204" pitchFamily="34" charset="0"/>
            </a:endParaRPr>
          </a:p>
          <a:p>
            <a:pPr lvl="0"/>
            <a:r>
              <a:rPr lang="vi-VN" sz="2400">
                <a:solidFill>
                  <a:schemeClr val="bg1"/>
                </a:solidFill>
                <a:latin typeface="Calibri" panose="020F0502020204030204" pitchFamily="34" charset="0"/>
                <a:cs typeface="Calibri" panose="020F0502020204030204" pitchFamily="34" charset="0"/>
              </a:rPr>
              <a:t>- Data Access Layer: dịch vụ dữ liệu, Database server</a:t>
            </a:r>
          </a:p>
          <a:p>
            <a:pPr lvl="0"/>
            <a:r>
              <a:rPr lang="vi-VN" sz="2400">
                <a:solidFill>
                  <a:schemeClr val="bg1"/>
                </a:solidFill>
                <a:latin typeface="Calibri" panose="020F0502020204030204" pitchFamily="34" charset="0"/>
                <a:cs typeface="Calibri" panose="020F0502020204030204" pitchFamily="34" charset="0"/>
              </a:rPr>
              <a:t>- Business </a:t>
            </a:r>
            <a:r>
              <a:rPr lang="en-US" sz="2400">
                <a:solidFill>
                  <a:schemeClr val="bg1"/>
                </a:solidFill>
                <a:latin typeface="Calibri" panose="020F0502020204030204" pitchFamily="34" charset="0"/>
                <a:cs typeface="Calibri" panose="020F0502020204030204" pitchFamily="34" charset="0"/>
              </a:rPr>
              <a:t>L</a:t>
            </a:r>
            <a:r>
              <a:rPr lang="vi-VN" sz="2400">
                <a:solidFill>
                  <a:schemeClr val="bg1"/>
                </a:solidFill>
                <a:latin typeface="Calibri" panose="020F0502020204030204" pitchFamily="34" charset="0"/>
                <a:cs typeface="Calibri" panose="020F0502020204030204" pitchFamily="34" charset="0"/>
              </a:rPr>
              <a:t>ogic </a:t>
            </a:r>
            <a:r>
              <a:rPr lang="en-US" sz="2400">
                <a:solidFill>
                  <a:schemeClr val="bg1"/>
                </a:solidFill>
                <a:latin typeface="Calibri" panose="020F0502020204030204" pitchFamily="34" charset="0"/>
                <a:cs typeface="Calibri" panose="020F0502020204030204" pitchFamily="34" charset="0"/>
              </a:rPr>
              <a:t>L</a:t>
            </a:r>
            <a:r>
              <a:rPr lang="vi-VN" sz="2400">
                <a:solidFill>
                  <a:schemeClr val="bg1"/>
                </a:solidFill>
                <a:latin typeface="Calibri" panose="020F0502020204030204" pitchFamily="34" charset="0"/>
                <a:cs typeface="Calibri" panose="020F0502020204030204" pitchFamily="34" charset="0"/>
              </a:rPr>
              <a:t>ayer: thư viện xử lý, Application server</a:t>
            </a:r>
          </a:p>
          <a:p>
            <a:pPr lvl="0"/>
            <a:r>
              <a:rPr lang="vi-VN" sz="2400">
                <a:solidFill>
                  <a:schemeClr val="bg1"/>
                </a:solidFill>
                <a:latin typeface="Calibri" panose="020F0502020204030204" pitchFamily="34" charset="0"/>
                <a:cs typeface="Calibri" panose="020F0502020204030204" pitchFamily="34" charset="0"/>
              </a:rPr>
              <a:t>- Presentation </a:t>
            </a:r>
            <a:r>
              <a:rPr lang="en-US" sz="2400">
                <a:solidFill>
                  <a:schemeClr val="bg1"/>
                </a:solidFill>
                <a:latin typeface="Calibri" panose="020F0502020204030204" pitchFamily="34" charset="0"/>
                <a:cs typeface="Calibri" panose="020F0502020204030204" pitchFamily="34" charset="0"/>
              </a:rPr>
              <a:t>L</a:t>
            </a:r>
            <a:r>
              <a:rPr lang="vi-VN" sz="2400">
                <a:solidFill>
                  <a:schemeClr val="bg1"/>
                </a:solidFill>
                <a:latin typeface="Calibri" panose="020F0502020204030204" pitchFamily="34" charset="0"/>
                <a:cs typeface="Calibri" panose="020F0502020204030204" pitchFamily="34" charset="0"/>
              </a:rPr>
              <a:t>ayer: giao diện người dùng</a:t>
            </a:r>
            <a:endParaRPr lang="en-US" sz="4800" dirty="0">
              <a:solidFill>
                <a:schemeClr val="bg1"/>
              </a:solidFill>
              <a:latin typeface="Calibri" panose="020F0502020204030204" pitchFamily="34" charset="0"/>
              <a:cs typeface="Calibri" panose="020F0502020204030204" pitchFamily="34" charset="0"/>
            </a:endParaRPr>
          </a:p>
        </p:txBody>
      </p:sp>
      <p:grpSp>
        <p:nvGrpSpPr>
          <p:cNvPr id="16" name="Google Shape;696;p38"/>
          <p:cNvGrpSpPr/>
          <p:nvPr/>
        </p:nvGrpSpPr>
        <p:grpSpPr>
          <a:xfrm>
            <a:off x="593291" y="357976"/>
            <a:ext cx="537419" cy="565924"/>
            <a:chOff x="5297950" y="1632050"/>
            <a:chExt cx="426200" cy="431100"/>
          </a:xfrm>
        </p:grpSpPr>
        <p:sp>
          <p:nvSpPr>
            <p:cNvPr id="17" name="Google Shape;697;p3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8;p3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661;p38"/>
          <p:cNvSpPr/>
          <p:nvPr/>
        </p:nvSpPr>
        <p:spPr>
          <a:xfrm>
            <a:off x="562257" y="1437385"/>
            <a:ext cx="260931" cy="21036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AutoShape 2" descr="Káº¿t quáº£ hÃ¬nh áº£nh cho joomla logo"/>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a:extLst>
              <a:ext uri="{FF2B5EF4-FFF2-40B4-BE49-F238E27FC236}">
                <a16:creationId xmlns:a16="http://schemas.microsoft.com/office/drawing/2014/main" id="{AAE10CB7-B317-4B7F-9F1A-BBE9B6796A44}"/>
              </a:ext>
            </a:extLst>
          </p:cNvPr>
          <p:cNvPicPr>
            <a:picLocks noChangeAspect="1"/>
          </p:cNvPicPr>
          <p:nvPr/>
        </p:nvPicPr>
        <p:blipFill>
          <a:blip r:embed="rId4"/>
          <a:stretch>
            <a:fillRect/>
          </a:stretch>
        </p:blipFill>
        <p:spPr>
          <a:xfrm>
            <a:off x="6280350" y="1280296"/>
            <a:ext cx="2143125" cy="2714625"/>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4410074" y="1754649"/>
            <a:ext cx="4383051" cy="18923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000">
                <a:latin typeface="Corbel Light" panose="020B0303020204020204" pitchFamily="34" charset="0"/>
                <a:cs typeface="Calibri Light" panose="020F0302020204030204" pitchFamily="34" charset="0"/>
              </a:rPr>
              <a:t>8. Giao  Diện </a:t>
            </a:r>
            <a:endParaRPr lang="en-US" sz="6000" dirty="0">
              <a:latin typeface="Corbel Light" panose="020B0303020204020204" pitchFamily="34" charset="0"/>
              <a:cs typeface="Calibri Light" panose="020F0302020204030204" pitchFamily="34" charset="0"/>
            </a:endParaRPr>
          </a:p>
        </p:txBody>
      </p:sp>
      <p:pic>
        <p:nvPicPr>
          <p:cNvPr id="417" name="Google Shape;417;p20"/>
          <p:cNvPicPr preferRelativeResize="0"/>
          <p:nvPr/>
        </p:nvPicPr>
        <p:blipFill rotWithShape="1">
          <a:blip r:embed="rId3"/>
          <a:srcRect t="13292"/>
          <a:stretch>
            <a:fillRect/>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smtClean="0"/>
              <a:t>25</a:t>
            </a:fld>
            <a:endParaRPr lang="en-GB"/>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D9843-2698-4A41-9673-E5DA8D183476}"/>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499719" y="862806"/>
            <a:ext cx="6144562" cy="4178300"/>
          </a:xfrm>
          <a:prstGeom prst="rect">
            <a:avLst/>
          </a:prstGeom>
          <a:noFill/>
        </p:spPr>
      </p:pic>
      <p:sp>
        <p:nvSpPr>
          <p:cNvPr id="2" name="Slide Number Placeholder 1">
            <a:extLst>
              <a:ext uri="{FF2B5EF4-FFF2-40B4-BE49-F238E27FC236}">
                <a16:creationId xmlns:a16="http://schemas.microsoft.com/office/drawing/2014/main" id="{9038D185-E698-4A11-A142-1FA0FCFFD915}"/>
              </a:ext>
            </a:extLst>
          </p:cNvPr>
          <p:cNvSpPr>
            <a:spLocks noGrp="1"/>
          </p:cNvSpPr>
          <p:nvPr>
            <p:ph type="sldNum" idx="12"/>
          </p:nvPr>
        </p:nvSpPr>
        <p:spPr>
          <a:xfrm>
            <a:off x="6457950" y="4767262"/>
            <a:ext cx="2057400" cy="273844"/>
          </a:xfrm>
        </p:spPr>
        <p:txBody>
          <a:bodyPr>
            <a:normAutofit fontScale="47500" lnSpcReduction="20000"/>
          </a:bodyPr>
          <a:lstStyle/>
          <a:p>
            <a:pPr marL="0" lvl="0" indent="0" rtl="0">
              <a:lnSpc>
                <a:spcPct val="90000"/>
              </a:lnSpc>
              <a:spcBef>
                <a:spcPts val="0"/>
              </a:spcBef>
              <a:spcAft>
                <a:spcPts val="600"/>
              </a:spcAft>
              <a:buNone/>
            </a:pPr>
            <a:fld id="{00000000-1234-1234-1234-123412341234}" type="slidenum">
              <a:rPr lang="en-GB" sz="300" smtClean="0"/>
              <a:pPr marL="0" lvl="0" indent="0" rtl="0">
                <a:lnSpc>
                  <a:spcPct val="90000"/>
                </a:lnSpc>
                <a:spcBef>
                  <a:spcPts val="0"/>
                </a:spcBef>
                <a:spcAft>
                  <a:spcPts val="600"/>
                </a:spcAft>
                <a:buNone/>
              </a:pPr>
              <a:t>26</a:t>
            </a:fld>
            <a:endParaRPr lang="en-GB" sz="300"/>
          </a:p>
        </p:txBody>
      </p:sp>
      <p:sp>
        <p:nvSpPr>
          <p:cNvPr id="4" name="Google Shape;380;p17">
            <a:extLst>
              <a:ext uri="{FF2B5EF4-FFF2-40B4-BE49-F238E27FC236}">
                <a16:creationId xmlns:a16="http://schemas.microsoft.com/office/drawing/2014/main" id="{923DBDEC-538D-4772-B092-91726379E5A5}"/>
              </a:ext>
            </a:extLst>
          </p:cNvPr>
          <p:cNvSpPr txBox="1"/>
          <p:nvPr/>
        </p:nvSpPr>
        <p:spPr>
          <a:xfrm>
            <a:off x="2076450" y="102394"/>
            <a:ext cx="49911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a:solidFill>
                  <a:schemeClr val="tx1"/>
                </a:solidFill>
                <a:latin typeface="Calibri Light" panose="020F0302020204030204" pitchFamily="34" charset="0"/>
                <a:cs typeface="Calibri Light" panose="020F0302020204030204" pitchFamily="34" charset="0"/>
              </a:rPr>
              <a:t>S</a:t>
            </a:r>
            <a:r>
              <a:rPr lang="vi-VN">
                <a:solidFill>
                  <a:schemeClr val="tx1"/>
                </a:solidFill>
                <a:latin typeface="Calibri Light" panose="020F0302020204030204" pitchFamily="34" charset="0"/>
                <a:cs typeface="Calibri Light" panose="020F0302020204030204" pitchFamily="34" charset="0"/>
              </a:rPr>
              <a:t>ơ</a:t>
            </a:r>
            <a:r>
              <a:rPr lang="en-US">
                <a:solidFill>
                  <a:schemeClr val="tx1"/>
                </a:solidFill>
                <a:latin typeface="Calibri Light" panose="020F0302020204030204" pitchFamily="34" charset="0"/>
                <a:cs typeface="Calibri Light" panose="020F0302020204030204" pitchFamily="34" charset="0"/>
              </a:rPr>
              <a:t> đồ liên kết màn hình</a:t>
            </a:r>
            <a:endParaRPr lang="en-US"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90686961"/>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3A9ED-13F0-4F7F-A2C6-C1B507609B0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27</a:t>
            </a:fld>
            <a:endParaRPr lang="en-GB"/>
          </a:p>
        </p:txBody>
      </p:sp>
      <p:sp>
        <p:nvSpPr>
          <p:cNvPr id="5" name="Google Shape;380;p17">
            <a:extLst>
              <a:ext uri="{FF2B5EF4-FFF2-40B4-BE49-F238E27FC236}">
                <a16:creationId xmlns:a16="http://schemas.microsoft.com/office/drawing/2014/main" id="{3D3E7A6E-4942-46DA-9F98-3CCDED8F3AF5}"/>
              </a:ext>
            </a:extLst>
          </p:cNvPr>
          <p:cNvSpPr txBox="1"/>
          <p:nvPr/>
        </p:nvSpPr>
        <p:spPr>
          <a:xfrm>
            <a:off x="1802424" y="202691"/>
            <a:ext cx="577859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a:latin typeface="Calibri Light" panose="020F0302020204030204" pitchFamily="34" charset="0"/>
                <a:cs typeface="Calibri Light" panose="020F0302020204030204" pitchFamily="34" charset="0"/>
              </a:rPr>
              <a:t>Giao Diện Màn hình chính</a:t>
            </a:r>
            <a:endParaRPr lang="en-US" dirty="0">
              <a:latin typeface="Calibri Light" panose="020F0302020204030204" pitchFamily="34" charset="0"/>
              <a:cs typeface="Calibri Light" panose="020F0302020204030204" pitchFamily="34" charset="0"/>
            </a:endParaRPr>
          </a:p>
        </p:txBody>
      </p:sp>
      <p:pic>
        <p:nvPicPr>
          <p:cNvPr id="8" name="Picture 7" descr="A screenshot of a social media post&#10;&#10;Description automatically generated">
            <a:extLst>
              <a:ext uri="{FF2B5EF4-FFF2-40B4-BE49-F238E27FC236}">
                <a16:creationId xmlns:a16="http://schemas.microsoft.com/office/drawing/2014/main" id="{CE33E7EF-3ECE-4873-A6A3-2D26F322F9D9}"/>
              </a:ext>
            </a:extLst>
          </p:cNvPr>
          <p:cNvPicPr>
            <a:picLocks noChangeAspect="1"/>
          </p:cNvPicPr>
          <p:nvPr/>
        </p:nvPicPr>
        <p:blipFill>
          <a:blip r:embed="rId2"/>
          <a:stretch>
            <a:fillRect/>
          </a:stretch>
        </p:blipFill>
        <p:spPr>
          <a:xfrm>
            <a:off x="1562986" y="1055987"/>
            <a:ext cx="6267780" cy="3884822"/>
          </a:xfrm>
          <a:prstGeom prst="rect">
            <a:avLst/>
          </a:prstGeom>
        </p:spPr>
      </p:pic>
    </p:spTree>
    <p:extLst>
      <p:ext uri="{BB962C8B-B14F-4D97-AF65-F5344CB8AC3E}">
        <p14:creationId xmlns:p14="http://schemas.microsoft.com/office/powerpoint/2010/main" val="3536510555"/>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3A9ED-13F0-4F7F-A2C6-C1B507609B0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28</a:t>
            </a:fld>
            <a:endParaRPr lang="en-GB"/>
          </a:p>
        </p:txBody>
      </p:sp>
      <p:sp>
        <p:nvSpPr>
          <p:cNvPr id="5" name="Google Shape;380;p17">
            <a:extLst>
              <a:ext uri="{FF2B5EF4-FFF2-40B4-BE49-F238E27FC236}">
                <a16:creationId xmlns:a16="http://schemas.microsoft.com/office/drawing/2014/main" id="{3D3E7A6E-4942-46DA-9F98-3CCDED8F3AF5}"/>
              </a:ext>
            </a:extLst>
          </p:cNvPr>
          <p:cNvSpPr txBox="1"/>
          <p:nvPr/>
        </p:nvSpPr>
        <p:spPr>
          <a:xfrm>
            <a:off x="2076423" y="191674"/>
            <a:ext cx="577859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3600">
                <a:latin typeface="Calibri Light" panose="020F0302020204030204" pitchFamily="34" charset="0"/>
                <a:cs typeface="Calibri Light" panose="020F0302020204030204" pitchFamily="34" charset="0"/>
              </a:rPr>
              <a:t>Màn hình Quản lý học sinh</a:t>
            </a:r>
            <a:endParaRPr lang="en-US" sz="3600" dirty="0">
              <a:latin typeface="Calibri Light" panose="020F0302020204030204" pitchFamily="34" charset="0"/>
              <a:cs typeface="Calibri Light" panose="020F030202020403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19D4596D-766E-48C9-9623-81A451E2E637}"/>
              </a:ext>
            </a:extLst>
          </p:cNvPr>
          <p:cNvPicPr>
            <a:picLocks noChangeAspect="1"/>
          </p:cNvPicPr>
          <p:nvPr/>
        </p:nvPicPr>
        <p:blipFill>
          <a:blip r:embed="rId2"/>
          <a:stretch>
            <a:fillRect/>
          </a:stretch>
        </p:blipFill>
        <p:spPr>
          <a:xfrm>
            <a:off x="1630494" y="1048037"/>
            <a:ext cx="6429759" cy="3985218"/>
          </a:xfrm>
          <a:prstGeom prst="rect">
            <a:avLst/>
          </a:prstGeom>
        </p:spPr>
      </p:pic>
    </p:spTree>
    <p:extLst>
      <p:ext uri="{BB962C8B-B14F-4D97-AF65-F5344CB8AC3E}">
        <p14:creationId xmlns:p14="http://schemas.microsoft.com/office/powerpoint/2010/main" val="1873328236"/>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3A9ED-13F0-4F7F-A2C6-C1B507609B0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29</a:t>
            </a:fld>
            <a:endParaRPr lang="en-GB"/>
          </a:p>
        </p:txBody>
      </p:sp>
      <p:sp>
        <p:nvSpPr>
          <p:cNvPr id="5" name="Google Shape;380;p17">
            <a:extLst>
              <a:ext uri="{FF2B5EF4-FFF2-40B4-BE49-F238E27FC236}">
                <a16:creationId xmlns:a16="http://schemas.microsoft.com/office/drawing/2014/main" id="{3D3E7A6E-4942-46DA-9F98-3CCDED8F3AF5}"/>
              </a:ext>
            </a:extLst>
          </p:cNvPr>
          <p:cNvSpPr txBox="1"/>
          <p:nvPr/>
        </p:nvSpPr>
        <p:spPr>
          <a:xfrm>
            <a:off x="2076423" y="191674"/>
            <a:ext cx="577859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3600">
                <a:latin typeface="Calibri Light" panose="020F0302020204030204" pitchFamily="34" charset="0"/>
                <a:cs typeface="Calibri Light" panose="020F0302020204030204" pitchFamily="34" charset="0"/>
              </a:rPr>
              <a:t>Màn hình Quản lý Điểm</a:t>
            </a:r>
            <a:endParaRPr lang="en-US" sz="3600" dirty="0">
              <a:latin typeface="Calibri Light" panose="020F0302020204030204" pitchFamily="34" charset="0"/>
              <a:cs typeface="Calibri Light" panose="020F0302020204030204" pitchFamily="34" charset="0"/>
            </a:endParaRPr>
          </a:p>
        </p:txBody>
      </p:sp>
      <p:pic>
        <p:nvPicPr>
          <p:cNvPr id="10" name="Picture 9" descr="A screenshot of a social media post&#10;&#10;Description automatically generated">
            <a:extLst>
              <a:ext uri="{FF2B5EF4-FFF2-40B4-BE49-F238E27FC236}">
                <a16:creationId xmlns:a16="http://schemas.microsoft.com/office/drawing/2014/main" id="{B50D55BA-FC68-4A40-8D09-A543279044C3}"/>
              </a:ext>
            </a:extLst>
          </p:cNvPr>
          <p:cNvPicPr>
            <a:picLocks noChangeAspect="1"/>
          </p:cNvPicPr>
          <p:nvPr/>
        </p:nvPicPr>
        <p:blipFill>
          <a:blip r:embed="rId2"/>
          <a:stretch>
            <a:fillRect/>
          </a:stretch>
        </p:blipFill>
        <p:spPr>
          <a:xfrm>
            <a:off x="1449102" y="993072"/>
            <a:ext cx="6644844" cy="4118529"/>
          </a:xfrm>
          <a:prstGeom prst="rect">
            <a:avLst/>
          </a:prstGeom>
        </p:spPr>
      </p:pic>
    </p:spTree>
    <p:extLst>
      <p:ext uri="{BB962C8B-B14F-4D97-AF65-F5344CB8AC3E}">
        <p14:creationId xmlns:p14="http://schemas.microsoft.com/office/powerpoint/2010/main" val="72902760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991850"/>
            <a:ext cx="5638800" cy="1159800"/>
          </a:xfrm>
          <a:prstGeom prst="rect">
            <a:avLst/>
          </a:prstGeom>
        </p:spPr>
        <p:txBody>
          <a:bodyPr spcFirstLastPara="1" wrap="square" lIns="91425" tIns="91425" rIns="91425" bIns="91425" anchor="b" anchorCtr="0">
            <a:noAutofit/>
          </a:bodyPr>
          <a:lstStyle/>
          <a:p>
            <a:pPr lvl="0"/>
            <a:r>
              <a:rPr lang="en-US" sz="5400" b="1">
                <a:latin typeface="Calibri" panose="020F0502020204030204" pitchFamily="34" charset="0"/>
                <a:cs typeface="Calibri" panose="020F0502020204030204" pitchFamily="34" charset="0"/>
              </a:rPr>
              <a:t>Nhu Cầu Thực Tế</a:t>
            </a:r>
            <a:endParaRPr sz="5400" b="1" dirty="0">
              <a:latin typeface="Calibri" panose="020F0502020204030204" pitchFamily="34" charset="0"/>
              <a:cs typeface="Calibri" panose="020F0502020204030204" pitchFamily="34" charset="0"/>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a:solidFill>
                  <a:srgbClr val="FFFFFF"/>
                </a:solidFill>
                <a:latin typeface="Nixie One" panose="02000503080000020004"/>
                <a:ea typeface="Nixie One" panose="02000503080000020004"/>
                <a:cs typeface="Nixie One" panose="02000503080000020004"/>
                <a:sym typeface="Nixie One" panose="02000503080000020004"/>
              </a:rPr>
              <a:t>1</a:t>
            </a:r>
            <a:endParaRPr b="1">
              <a:solidFill>
                <a:srgbClr val="FFFFFF"/>
              </a:solidFill>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3A9ED-13F0-4F7F-A2C6-C1B507609B0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30</a:t>
            </a:fld>
            <a:endParaRPr lang="en-GB"/>
          </a:p>
        </p:txBody>
      </p:sp>
      <p:sp>
        <p:nvSpPr>
          <p:cNvPr id="5" name="Google Shape;380;p17">
            <a:extLst>
              <a:ext uri="{FF2B5EF4-FFF2-40B4-BE49-F238E27FC236}">
                <a16:creationId xmlns:a16="http://schemas.microsoft.com/office/drawing/2014/main" id="{3D3E7A6E-4942-46DA-9F98-3CCDED8F3AF5}"/>
              </a:ext>
            </a:extLst>
          </p:cNvPr>
          <p:cNvSpPr txBox="1"/>
          <p:nvPr/>
        </p:nvSpPr>
        <p:spPr>
          <a:xfrm>
            <a:off x="2076423" y="191674"/>
            <a:ext cx="577859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3600">
                <a:latin typeface="Calibri Light" panose="020F0302020204030204" pitchFamily="34" charset="0"/>
                <a:cs typeface="Calibri Light" panose="020F0302020204030204" pitchFamily="34" charset="0"/>
              </a:rPr>
              <a:t>Màn hình Phân lớp</a:t>
            </a:r>
            <a:endParaRPr lang="en-US" sz="3600" dirty="0">
              <a:latin typeface="Calibri Light" panose="020F0302020204030204" pitchFamily="34" charset="0"/>
              <a:cs typeface="Calibri Light" panose="020F03020202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8313FBCA-765B-4574-8315-32FCCACD04FE}"/>
              </a:ext>
            </a:extLst>
          </p:cNvPr>
          <p:cNvPicPr>
            <a:picLocks noChangeAspect="1"/>
          </p:cNvPicPr>
          <p:nvPr/>
        </p:nvPicPr>
        <p:blipFill>
          <a:blip r:embed="rId2"/>
          <a:stretch>
            <a:fillRect/>
          </a:stretch>
        </p:blipFill>
        <p:spPr>
          <a:xfrm>
            <a:off x="1442756" y="1028248"/>
            <a:ext cx="6103799" cy="4082200"/>
          </a:xfrm>
          <a:prstGeom prst="rect">
            <a:avLst/>
          </a:prstGeom>
        </p:spPr>
      </p:pic>
    </p:spTree>
    <p:extLst>
      <p:ext uri="{BB962C8B-B14F-4D97-AF65-F5344CB8AC3E}">
        <p14:creationId xmlns:p14="http://schemas.microsoft.com/office/powerpoint/2010/main" val="2299932579"/>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3A9ED-13F0-4F7F-A2C6-C1B507609B0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31</a:t>
            </a:fld>
            <a:endParaRPr lang="en-GB"/>
          </a:p>
        </p:txBody>
      </p:sp>
      <p:sp>
        <p:nvSpPr>
          <p:cNvPr id="5" name="Google Shape;380;p17">
            <a:extLst>
              <a:ext uri="{FF2B5EF4-FFF2-40B4-BE49-F238E27FC236}">
                <a16:creationId xmlns:a16="http://schemas.microsoft.com/office/drawing/2014/main" id="{3D3E7A6E-4942-46DA-9F98-3CCDED8F3AF5}"/>
              </a:ext>
            </a:extLst>
          </p:cNvPr>
          <p:cNvSpPr txBox="1"/>
          <p:nvPr/>
        </p:nvSpPr>
        <p:spPr>
          <a:xfrm>
            <a:off x="2076422" y="191674"/>
            <a:ext cx="6350631"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3600">
                <a:latin typeface="Calibri Light" panose="020F0302020204030204" pitchFamily="34" charset="0"/>
                <a:cs typeface="Calibri Light" panose="020F0302020204030204" pitchFamily="34" charset="0"/>
              </a:rPr>
              <a:t>Màn hình Quản trị Ng</a:t>
            </a:r>
            <a:r>
              <a:rPr lang="vi-VN" sz="3600">
                <a:latin typeface="Calibri Light" panose="020F0302020204030204" pitchFamily="34" charset="0"/>
                <a:cs typeface="Calibri Light" panose="020F0302020204030204" pitchFamily="34" charset="0"/>
              </a:rPr>
              <a:t>ười dùng</a:t>
            </a:r>
            <a:endParaRPr lang="en-US" sz="3600" dirty="0">
              <a:latin typeface="Calibri Light" panose="020F0302020204030204" pitchFamily="34" charset="0"/>
              <a:cs typeface="Calibri Light" panose="020F0302020204030204"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4FE1CB77-CD1F-41EE-9B32-4AA2D5537A62}"/>
              </a:ext>
            </a:extLst>
          </p:cNvPr>
          <p:cNvPicPr>
            <a:picLocks noChangeAspect="1"/>
          </p:cNvPicPr>
          <p:nvPr/>
        </p:nvPicPr>
        <p:blipFill>
          <a:blip r:embed="rId2"/>
          <a:stretch>
            <a:fillRect/>
          </a:stretch>
        </p:blipFill>
        <p:spPr>
          <a:xfrm>
            <a:off x="1685634" y="1024568"/>
            <a:ext cx="6125776" cy="4096898"/>
          </a:xfrm>
          <a:prstGeom prst="rect">
            <a:avLst/>
          </a:prstGeom>
        </p:spPr>
      </p:pic>
    </p:spTree>
    <p:extLst>
      <p:ext uri="{BB962C8B-B14F-4D97-AF65-F5344CB8AC3E}">
        <p14:creationId xmlns:p14="http://schemas.microsoft.com/office/powerpoint/2010/main" val="418882861"/>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3A9ED-13F0-4F7F-A2C6-C1B507609B0F}"/>
              </a:ext>
            </a:extLst>
          </p:cNvPr>
          <p:cNvSpPr>
            <a:spLocks noGrp="1"/>
          </p:cNvSpPr>
          <p:nvPr>
            <p:ph type="sldNum" idx="12"/>
          </p:nvPr>
        </p:nvSpPr>
        <p:spPr>
          <a:xfrm>
            <a:off x="13557" y="4785525"/>
            <a:ext cx="548700" cy="357900"/>
          </a:xfrm>
        </p:spPr>
        <p:txBody>
          <a:bodyPr/>
          <a:lstStyle/>
          <a:p>
            <a:pPr marL="0" lvl="0" indent="0" algn="l" rtl="0">
              <a:spcBef>
                <a:spcPts val="0"/>
              </a:spcBef>
              <a:spcAft>
                <a:spcPts val="0"/>
              </a:spcAft>
              <a:buNone/>
            </a:pPr>
            <a:fld id="{00000000-1234-1234-1234-123412341234}" type="slidenum">
              <a:rPr lang="en-GB" smtClean="0"/>
              <a:t>32</a:t>
            </a:fld>
            <a:endParaRPr lang="en-GB"/>
          </a:p>
        </p:txBody>
      </p:sp>
      <p:sp>
        <p:nvSpPr>
          <p:cNvPr id="5" name="Google Shape;380;p17">
            <a:extLst>
              <a:ext uri="{FF2B5EF4-FFF2-40B4-BE49-F238E27FC236}">
                <a16:creationId xmlns:a16="http://schemas.microsoft.com/office/drawing/2014/main" id="{3D3E7A6E-4942-46DA-9F98-3CCDED8F3AF5}"/>
              </a:ext>
            </a:extLst>
          </p:cNvPr>
          <p:cNvSpPr txBox="1"/>
          <p:nvPr/>
        </p:nvSpPr>
        <p:spPr>
          <a:xfrm>
            <a:off x="2076422" y="191674"/>
            <a:ext cx="6350631"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3600">
                <a:latin typeface="Calibri Light" panose="020F0302020204030204" pitchFamily="34" charset="0"/>
                <a:cs typeface="Calibri Light" panose="020F0302020204030204" pitchFamily="34" charset="0"/>
              </a:rPr>
              <a:t>Màn hình Báo cáo</a:t>
            </a:r>
            <a:endParaRPr lang="en-US" sz="3600" dirty="0">
              <a:latin typeface="Calibri Light" panose="020F0302020204030204" pitchFamily="34" charset="0"/>
              <a:cs typeface="Calibri Light" panose="020F0302020204030204" pitchFamily="34" charset="0"/>
            </a:endParaRPr>
          </a:p>
        </p:txBody>
      </p:sp>
      <p:pic>
        <p:nvPicPr>
          <p:cNvPr id="8" name="Picture 7" descr="A screenshot of a social media post&#10;&#10;Description automatically generated">
            <a:extLst>
              <a:ext uri="{FF2B5EF4-FFF2-40B4-BE49-F238E27FC236}">
                <a16:creationId xmlns:a16="http://schemas.microsoft.com/office/drawing/2014/main" id="{2B5EDE1F-D48D-4C24-B10A-987721E0A67E}"/>
              </a:ext>
            </a:extLst>
          </p:cNvPr>
          <p:cNvPicPr>
            <a:picLocks noChangeAspect="1"/>
          </p:cNvPicPr>
          <p:nvPr/>
        </p:nvPicPr>
        <p:blipFill>
          <a:blip r:embed="rId2"/>
          <a:stretch>
            <a:fillRect/>
          </a:stretch>
        </p:blipFill>
        <p:spPr>
          <a:xfrm>
            <a:off x="1403945" y="890929"/>
            <a:ext cx="6090859" cy="4073546"/>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30866B0D-4F7A-4109-8BF9-350BA2CEF7D4}"/>
              </a:ext>
            </a:extLst>
          </p:cNvPr>
          <p:cNvPicPr>
            <a:picLocks noChangeAspect="1"/>
          </p:cNvPicPr>
          <p:nvPr/>
        </p:nvPicPr>
        <p:blipFill>
          <a:blip r:embed="rId3"/>
          <a:stretch>
            <a:fillRect/>
          </a:stretch>
        </p:blipFill>
        <p:spPr>
          <a:xfrm>
            <a:off x="2243096" y="3114991"/>
            <a:ext cx="3298392" cy="2229050"/>
          </a:xfrm>
          <a:prstGeom prst="rect">
            <a:avLst/>
          </a:prstGeom>
        </p:spPr>
      </p:pic>
    </p:spTree>
    <p:extLst>
      <p:ext uri="{BB962C8B-B14F-4D97-AF65-F5344CB8AC3E}">
        <p14:creationId xmlns:p14="http://schemas.microsoft.com/office/powerpoint/2010/main" val="4257507213"/>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3A9ED-13F0-4F7F-A2C6-C1B507609B0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33</a:t>
            </a:fld>
            <a:endParaRPr lang="en-GB"/>
          </a:p>
        </p:txBody>
      </p:sp>
      <p:sp>
        <p:nvSpPr>
          <p:cNvPr id="5" name="Google Shape;380;p17">
            <a:extLst>
              <a:ext uri="{FF2B5EF4-FFF2-40B4-BE49-F238E27FC236}">
                <a16:creationId xmlns:a16="http://schemas.microsoft.com/office/drawing/2014/main" id="{3D3E7A6E-4942-46DA-9F98-3CCDED8F3AF5}"/>
              </a:ext>
            </a:extLst>
          </p:cNvPr>
          <p:cNvSpPr txBox="1"/>
          <p:nvPr/>
        </p:nvSpPr>
        <p:spPr>
          <a:xfrm>
            <a:off x="2076422" y="191674"/>
            <a:ext cx="6350631"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3600">
                <a:latin typeface="Calibri Light" panose="020F0302020204030204" pitchFamily="34" charset="0"/>
                <a:cs typeface="Calibri Light" panose="020F0302020204030204" pitchFamily="34" charset="0"/>
              </a:rPr>
              <a:t>Màn hình Tra cứu điểm</a:t>
            </a:r>
            <a:endParaRPr lang="en-US" sz="3600" dirty="0">
              <a:latin typeface="Calibri Light" panose="020F0302020204030204" pitchFamily="34" charset="0"/>
              <a:cs typeface="Calibri Light" panose="020F0302020204030204" pitchFamily="34" charset="0"/>
            </a:endParaRPr>
          </a:p>
        </p:txBody>
      </p:sp>
      <p:pic>
        <p:nvPicPr>
          <p:cNvPr id="4" name="Picture 3" descr="A screenshot of a social media post&#10;&#10;Description automatically generated">
            <a:extLst>
              <a:ext uri="{FF2B5EF4-FFF2-40B4-BE49-F238E27FC236}">
                <a16:creationId xmlns:a16="http://schemas.microsoft.com/office/drawing/2014/main" id="{357BE18A-BAFF-4E89-8570-3ED2BD768854}"/>
              </a:ext>
            </a:extLst>
          </p:cNvPr>
          <p:cNvPicPr>
            <a:picLocks noChangeAspect="1"/>
          </p:cNvPicPr>
          <p:nvPr/>
        </p:nvPicPr>
        <p:blipFill>
          <a:blip r:embed="rId2"/>
          <a:stretch>
            <a:fillRect/>
          </a:stretch>
        </p:blipFill>
        <p:spPr>
          <a:xfrm>
            <a:off x="1817912" y="958530"/>
            <a:ext cx="5508175" cy="4005945"/>
          </a:xfrm>
          <a:prstGeom prst="rect">
            <a:avLst/>
          </a:prstGeom>
        </p:spPr>
      </p:pic>
    </p:spTree>
    <p:extLst>
      <p:ext uri="{BB962C8B-B14F-4D97-AF65-F5344CB8AC3E}">
        <p14:creationId xmlns:p14="http://schemas.microsoft.com/office/powerpoint/2010/main" val="3512775489"/>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73" name="Google Shape;573;p35"/>
          <p:cNvSpPr txBox="1">
            <a:spLocks noGrp="1"/>
          </p:cNvSpPr>
          <p:nvPr>
            <p:ph type="ctrTitle" idx="4294967295"/>
          </p:nvPr>
        </p:nvSpPr>
        <p:spPr>
          <a:xfrm>
            <a:off x="2982087" y="2030951"/>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8000"/>
              <a:t>9.Demo</a:t>
            </a:r>
            <a:endParaRPr sz="800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34</a:t>
            </a:fld>
            <a:endParaRPr lang="en-GB"/>
          </a:p>
        </p:txBody>
      </p:sp>
    </p:spTree>
    <p:extLst>
      <p:ext uri="{BB962C8B-B14F-4D97-AF65-F5344CB8AC3E}">
        <p14:creationId xmlns:p14="http://schemas.microsoft.com/office/powerpoint/2010/main" val="2853407659"/>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73" name="Google Shape;573;p35"/>
          <p:cNvSpPr txBox="1">
            <a:spLocks noGrp="1"/>
          </p:cNvSpPr>
          <p:nvPr>
            <p:ph type="ctrTitle" idx="4294967295"/>
          </p:nvPr>
        </p:nvSpPr>
        <p:spPr>
          <a:xfrm>
            <a:off x="2982087" y="2030951"/>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8000"/>
              <a:t>Thanks!</a:t>
            </a:r>
            <a:endParaRPr sz="800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35</a:t>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4</a:t>
            </a:fld>
            <a:endParaRPr lang="en-GB"/>
          </a:p>
        </p:txBody>
      </p:sp>
      <p:sp>
        <p:nvSpPr>
          <p:cNvPr id="9" name="Google Shape;373;p16"/>
          <p:cNvSpPr txBox="1"/>
          <p:nvPr/>
        </p:nvSpPr>
        <p:spPr>
          <a:xfrm>
            <a:off x="1748426" y="682989"/>
            <a:ext cx="7119127" cy="4102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1pPr>
            <a:lvl2pPr marL="914400" marR="0" lvl="1"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2pPr>
            <a:lvl3pPr marL="1371600" marR="0" lvl="2"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3pPr>
            <a:lvl4pPr marL="1828800" marR="0" lvl="3"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4pPr>
            <a:lvl5pPr marL="2286000" marR="0" lvl="4" indent="-381000" algn="l" rtl="0">
              <a:lnSpc>
                <a:spcPct val="100000"/>
              </a:lnSpc>
              <a:spcBef>
                <a:spcPts val="0"/>
              </a:spcBef>
              <a:spcAft>
                <a:spcPts val="0"/>
              </a:spcAft>
              <a:buClr>
                <a:srgbClr val="19BBD5"/>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5pPr>
            <a:lvl6pPr marL="2743200" marR="0" lvl="5"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6pPr>
            <a:lvl7pPr marL="3200400" marR="0" lvl="6"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7pPr>
            <a:lvl8pPr marL="3657600" marR="0" lvl="7"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8pPr>
            <a:lvl9pPr marL="4114800" marR="0" lvl="8" indent="-381000" algn="l" rtl="0">
              <a:lnSpc>
                <a:spcPct val="100000"/>
              </a:lnSpc>
              <a:spcBef>
                <a:spcPts val="0"/>
              </a:spcBef>
              <a:spcAft>
                <a:spcPts val="0"/>
              </a:spcAft>
              <a:buClr>
                <a:srgbClr val="C6DAEC"/>
              </a:buClr>
              <a:buSzPts val="2400"/>
              <a:buFont typeface="Nixie One" panose="02000503080000020004"/>
              <a:buChar char="■"/>
              <a:defRPr sz="2400" b="0" i="0" u="none" strike="noStrike" cap="none">
                <a:solidFill>
                  <a:srgbClr val="C6DAEC"/>
                </a:solidFill>
                <a:latin typeface="Nixie One" panose="02000503080000020004"/>
                <a:ea typeface="Nixie One" panose="02000503080000020004"/>
                <a:cs typeface="Nixie One" panose="02000503080000020004"/>
                <a:sym typeface="Nixie One" panose="02000503080000020004"/>
              </a:defRPr>
            </a:lvl9pPr>
          </a:lstStyle>
          <a:p>
            <a:pPr lvl="0"/>
            <a:r>
              <a:rPr lang="en-US">
                <a:latin typeface="Calibri" panose="020F0502020204030204" pitchFamily="34" charset="0"/>
                <a:cs typeface="Calibri" panose="020F0502020204030204" pitchFamily="34" charset="0"/>
              </a:rPr>
              <a:t>Với khối lượng giấy tờ, sổ sách vô cùng lớn để lưu trữ, theo dõi thông tin, quá trình học tập, giảng dạy của học sinh, giáo viên trường học, thì việc áp dụng CNTT vào việc xử lý là vô cùng cần thiết. </a:t>
            </a:r>
          </a:p>
          <a:p>
            <a:pPr lvl="0"/>
            <a:endParaRPr lang="en-US">
              <a:latin typeface="Calibri" panose="020F0502020204030204" pitchFamily="34" charset="0"/>
              <a:cs typeface="Calibri" panose="020F0502020204030204" pitchFamily="34" charset="0"/>
            </a:endParaRPr>
          </a:p>
          <a:p>
            <a:pPr lvl="0"/>
            <a:r>
              <a:rPr lang="en-US">
                <a:latin typeface="Calibri" panose="020F0502020204030204" pitchFamily="34" charset="0"/>
                <a:cs typeface="Calibri" panose="020F0502020204030204" pitchFamily="34" charset="0"/>
              </a:rPr>
              <a:t>Trước lý do đó nhóm lập dự án phần mềm quản lý học sinh cho các trường THPT, nhằm mục đích cải thiện những vấn đề trên giúp Ban giám hiệu/Giáo vụ/Giáo viên quản lý học sinh một cách dễ dàng nhất</a:t>
            </a:r>
            <a:endParaRPr lang="en-US">
              <a:solidFill>
                <a:schemeClr val="tx2">
                  <a:lumMod val="75000"/>
                </a:schemeClr>
              </a:solidFill>
              <a:latin typeface="Calibri" panose="020F0502020204030204" pitchFamily="34" charset="0"/>
              <a:cs typeface="Calibri" panose="020F0502020204030204" pitchFamily="34"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6115050" cy="1159800"/>
          </a:xfrm>
          <a:prstGeom prst="rect">
            <a:avLst/>
          </a:prstGeom>
        </p:spPr>
        <p:txBody>
          <a:bodyPr spcFirstLastPara="1" wrap="square" lIns="91425" tIns="91425" rIns="91425" bIns="91425" anchor="b" anchorCtr="0">
            <a:noAutofit/>
          </a:bodyPr>
          <a:lstStyle/>
          <a:p>
            <a:pPr lvl="0"/>
            <a:r>
              <a:rPr lang="en-US" sz="5400">
                <a:latin typeface="Calibri" panose="020F0502020204030204" pitchFamily="34" charset="0"/>
                <a:cs typeface="Calibri" panose="020F0502020204030204" pitchFamily="34" charset="0"/>
              </a:rPr>
              <a:t>Khảo Sát Hiện Trạng</a:t>
            </a:r>
            <a:endParaRPr sz="5400" dirty="0">
              <a:latin typeface="Calibri" panose="020F0502020204030204" pitchFamily="34" charset="0"/>
              <a:cs typeface="Calibri" panose="020F0502020204030204" pitchFamily="34" charset="0"/>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rgbClr val="FFFFFF"/>
                </a:solidFill>
                <a:latin typeface="Nixie One" panose="02000503080000020004"/>
                <a:sym typeface="Nixie One" panose="02000503080000020004"/>
              </a:rPr>
              <a:t>2</a:t>
            </a:r>
            <a:endParaRPr b="1" dirty="0">
              <a:solidFill>
                <a:srgbClr val="FFFFFF"/>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8E0330-722E-4F13-AC5D-433FA00A9E86}"/>
              </a:ext>
            </a:extLst>
          </p:cNvPr>
          <p:cNvSpPr>
            <a:spLocks noGrp="1"/>
          </p:cNvSpPr>
          <p:nvPr>
            <p:ph type="body" idx="1"/>
          </p:nvPr>
        </p:nvSpPr>
        <p:spPr>
          <a:xfrm>
            <a:off x="1233219" y="987379"/>
            <a:ext cx="3635566" cy="2663700"/>
          </a:xfrm>
        </p:spPr>
        <p:txBody>
          <a:bodyPr/>
          <a:lstStyle/>
          <a:p>
            <a:pPr>
              <a:buFont typeface="Wingdings" panose="05000000000000000000" pitchFamily="2" charset="2"/>
              <a:buChar char="q"/>
            </a:pPr>
            <a:r>
              <a:rPr lang="en-US" sz="2400" b="1">
                <a:latin typeface="Calibri" panose="020F0502020204030204" pitchFamily="34" charset="0"/>
                <a:ea typeface="Verdana" panose="020B0604030504040204" pitchFamily="34" charset="0"/>
                <a:cs typeface="Calibri" panose="020F0502020204030204" pitchFamily="34" charset="0"/>
              </a:rPr>
              <a:t>Ban giám hiệu:</a:t>
            </a:r>
            <a:endParaRPr lang="vi-VN" sz="2400" b="1">
              <a:latin typeface="Calibri" panose="020F0502020204030204" pitchFamily="34" charset="0"/>
              <a:ea typeface="Verdana" panose="020B0604030504040204" pitchFamily="34" charset="0"/>
              <a:cs typeface="Calibri" panose="020F0502020204030204" pitchFamily="34" charset="0"/>
            </a:endParaRPr>
          </a:p>
          <a:p>
            <a:pPr lvl="0">
              <a:buFont typeface="Arial" panose="020B0604020202020204" pitchFamily="34" charset="0"/>
              <a:buChar char="•"/>
            </a:pPr>
            <a:r>
              <a:rPr lang="vi-VN" sz="2000">
                <a:latin typeface="Calibri" panose="020F0502020204030204" pitchFamily="34" charset="0"/>
                <a:cs typeface="Calibri" panose="020F0502020204030204" pitchFamily="34" charset="0"/>
              </a:rPr>
              <a:t>Lãnh đạo toàn diện các hoạt động của trường, cũng như các giáo viên và giáo vụ. </a:t>
            </a:r>
          </a:p>
          <a:p>
            <a:pPr lvl="0">
              <a:buFont typeface="Arial" panose="020B0604020202020204" pitchFamily="34" charset="0"/>
              <a:buChar char="•"/>
            </a:pPr>
            <a:r>
              <a:rPr lang="vi-VN" sz="2000">
                <a:latin typeface="Calibri" panose="020F0502020204030204" pitchFamily="34" charset="0"/>
                <a:cs typeface="Calibri" panose="020F0502020204030204" pitchFamily="34" charset="0"/>
              </a:rPr>
              <a:t>Ban hành, sửa đổi nội quy, quy định chung của nhà trường.</a:t>
            </a:r>
          </a:p>
        </p:txBody>
      </p:sp>
      <p:sp>
        <p:nvSpPr>
          <p:cNvPr id="4" name="Text Placeholder 3">
            <a:extLst>
              <a:ext uri="{FF2B5EF4-FFF2-40B4-BE49-F238E27FC236}">
                <a16:creationId xmlns:a16="http://schemas.microsoft.com/office/drawing/2014/main" id="{AF851605-326B-4A38-B201-58046245428C}"/>
              </a:ext>
            </a:extLst>
          </p:cNvPr>
          <p:cNvSpPr>
            <a:spLocks noGrp="1"/>
          </p:cNvSpPr>
          <p:nvPr>
            <p:ph type="body" idx="2"/>
          </p:nvPr>
        </p:nvSpPr>
        <p:spPr>
          <a:xfrm>
            <a:off x="5036263" y="987379"/>
            <a:ext cx="3436158" cy="2163334"/>
          </a:xfrm>
        </p:spPr>
        <p:txBody>
          <a:bodyPr/>
          <a:lstStyle/>
          <a:p>
            <a:pPr lvl="0">
              <a:buFont typeface="Wingdings" panose="05000000000000000000" pitchFamily="2" charset="2"/>
              <a:buChar char="q"/>
            </a:pPr>
            <a:r>
              <a:rPr lang="vi-VN" sz="2000" b="1" i="1">
                <a:latin typeface="Calibri" panose="020F0502020204030204" pitchFamily="34" charset="0"/>
                <a:cs typeface="Calibri" panose="020F0502020204030204" pitchFamily="34" charset="0"/>
              </a:rPr>
              <a:t> </a:t>
            </a:r>
            <a:r>
              <a:rPr lang="vi-VN" sz="2000" b="1">
                <a:latin typeface="Calibri" panose="020F0502020204030204" pitchFamily="34" charset="0"/>
                <a:cs typeface="Calibri" panose="020F0502020204030204" pitchFamily="34" charset="0"/>
              </a:rPr>
              <a:t>Giáo viên:</a:t>
            </a:r>
          </a:p>
          <a:p>
            <a:pPr lvl="0">
              <a:buFont typeface="Arial" panose="020B0604020202020204" pitchFamily="34" charset="0"/>
              <a:buChar char="•"/>
            </a:pPr>
            <a:r>
              <a:rPr lang="vi-VN" sz="2000">
                <a:latin typeface="Calibri" panose="020F0502020204030204" pitchFamily="34" charset="0"/>
                <a:cs typeface="Calibri" panose="020F0502020204030204" pitchFamily="34" charset="0"/>
              </a:rPr>
              <a:t>Giảng dạy và quản lý điểm học sinh</a:t>
            </a:r>
          </a:p>
          <a:p>
            <a:pPr lvl="0">
              <a:buFont typeface="Wingdings" panose="05000000000000000000" pitchFamily="2" charset="2"/>
              <a:buChar char="q"/>
            </a:pPr>
            <a:r>
              <a:rPr lang="vi-VN" sz="2000" b="1">
                <a:latin typeface="Calibri" panose="020F0502020204030204" pitchFamily="34" charset="0"/>
                <a:cs typeface="Calibri" panose="020F0502020204030204" pitchFamily="34" charset="0"/>
              </a:rPr>
              <a:t>Giáo vụ: </a:t>
            </a:r>
          </a:p>
          <a:p>
            <a:pPr lvl="0">
              <a:buFont typeface="Arial" panose="020B0604020202020204" pitchFamily="34" charset="0"/>
              <a:buChar char="•"/>
            </a:pPr>
            <a:r>
              <a:rPr lang="vi-VN" sz="2000">
                <a:latin typeface="Calibri" panose="020F0502020204030204" pitchFamily="34" charset="0"/>
                <a:cs typeface="Calibri" panose="020F0502020204030204" pitchFamily="34" charset="0"/>
              </a:rPr>
              <a:t>Quản lý hồ sơ học sinh</a:t>
            </a:r>
          </a:p>
          <a:p>
            <a:pPr lvl="0">
              <a:buFont typeface="Arial" panose="020B0604020202020204" pitchFamily="34" charset="0"/>
              <a:buChar char="•"/>
            </a:pPr>
            <a:r>
              <a:rPr lang="vi-VN" sz="2000">
                <a:latin typeface="Calibri" panose="020F0502020204030204" pitchFamily="34" charset="0"/>
                <a:cs typeface="Calibri" panose="020F0502020204030204" pitchFamily="34" charset="0"/>
              </a:rPr>
              <a:t>Thống kê báo cáo </a:t>
            </a:r>
          </a:p>
          <a:p>
            <a:pPr>
              <a:buFont typeface="Arial" panose="020B0604020202020204" pitchFamily="34" charset="0"/>
              <a:buChar char="•"/>
            </a:pPr>
            <a:endParaRPr lang="vi-VN" sz="200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4C804D1-797B-407F-837C-5DE94F00569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6</a:t>
            </a:fld>
            <a:endParaRPr lang="en-GB"/>
          </a:p>
        </p:txBody>
      </p:sp>
      <p:pic>
        <p:nvPicPr>
          <p:cNvPr id="6" name="Hình ảnh 109">
            <a:extLst>
              <a:ext uri="{FF2B5EF4-FFF2-40B4-BE49-F238E27FC236}">
                <a16:creationId xmlns:a16="http://schemas.microsoft.com/office/drawing/2014/main" id="{64826902-DF9C-452A-8E0E-B4BC066D3FBB}"/>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3147237" y="3487479"/>
            <a:ext cx="4008475" cy="1497972"/>
          </a:xfrm>
          <a:prstGeom prst="rect">
            <a:avLst/>
          </a:prstGeom>
          <a:noFill/>
        </p:spPr>
      </p:pic>
      <p:sp>
        <p:nvSpPr>
          <p:cNvPr id="8" name="Google Shape;359;p14">
            <a:extLst>
              <a:ext uri="{FF2B5EF4-FFF2-40B4-BE49-F238E27FC236}">
                <a16:creationId xmlns:a16="http://schemas.microsoft.com/office/drawing/2014/main" id="{D7E26595-DDBD-47F1-99F5-BEB8FD3F087B}"/>
              </a:ext>
            </a:extLst>
          </p:cNvPr>
          <p:cNvSpPr txBox="1">
            <a:spLocks/>
          </p:cNvSpPr>
          <p:nvPr/>
        </p:nvSpPr>
        <p:spPr>
          <a:xfrm>
            <a:off x="2349794" y="0"/>
            <a:ext cx="6655981"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4800" b="1">
                <a:latin typeface="Calibri" panose="020F0502020204030204" pitchFamily="34" charset="0"/>
                <a:cs typeface="Calibri" panose="020F0502020204030204" pitchFamily="34" charset="0"/>
              </a:rPr>
              <a:t>Hiện Trạng Tổ Chức</a:t>
            </a:r>
            <a:endParaRPr lang="en-US"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5021402"/>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8E0330-722E-4F13-AC5D-433FA00A9E86}"/>
              </a:ext>
            </a:extLst>
          </p:cNvPr>
          <p:cNvSpPr>
            <a:spLocks noGrp="1"/>
          </p:cNvSpPr>
          <p:nvPr>
            <p:ph type="body" idx="1"/>
          </p:nvPr>
        </p:nvSpPr>
        <p:spPr>
          <a:xfrm>
            <a:off x="1108404" y="1497742"/>
            <a:ext cx="6927191" cy="3287783"/>
          </a:xfrm>
        </p:spPr>
        <p:txBody>
          <a:bodyPr/>
          <a:lstStyle/>
          <a:p>
            <a:pPr lvl="0">
              <a:buFont typeface="Wingdings" panose="05000000000000000000" pitchFamily="2" charset="2"/>
              <a:buChar char="q"/>
            </a:pPr>
            <a:r>
              <a:rPr lang="vi-VN" sz="2400">
                <a:latin typeface="Calibri" panose="020F0502020204030204" pitchFamily="34" charset="0"/>
                <a:cs typeface="Calibri" panose="020F0502020204030204" pitchFamily="34" charset="0"/>
              </a:rPr>
              <a:t>Các Giáo viên,</a:t>
            </a:r>
            <a:r>
              <a:rPr lang="en-US" sz="2400">
                <a:latin typeface="Calibri" panose="020F0502020204030204" pitchFamily="34" charset="0"/>
                <a:cs typeface="Calibri" panose="020F0502020204030204" pitchFamily="34" charset="0"/>
              </a:rPr>
              <a:t> G</a:t>
            </a:r>
            <a:r>
              <a:rPr lang="vi-VN" sz="2400">
                <a:latin typeface="Calibri" panose="020F0502020204030204" pitchFamily="34" charset="0"/>
                <a:cs typeface="Calibri" panose="020F0502020204030204" pitchFamily="34" charset="0"/>
              </a:rPr>
              <a:t>iáo vụ đều có chứng chỉ Tin Học </a:t>
            </a:r>
            <a:r>
              <a:rPr lang="en-US" sz="2400">
                <a:latin typeface="Calibri" panose="020F0502020204030204" pitchFamily="34" charset="0"/>
                <a:cs typeface="Calibri" panose="020F0502020204030204" pitchFamily="34" charset="0"/>
              </a:rPr>
              <a:t>c</a:t>
            </a:r>
            <a:r>
              <a:rPr lang="vi-VN" sz="2400">
                <a:latin typeface="Calibri" panose="020F0502020204030204" pitchFamily="34" charset="0"/>
                <a:cs typeface="Calibri" panose="020F0502020204030204" pitchFamily="34" charset="0"/>
              </a:rPr>
              <a:t>ơ </a:t>
            </a:r>
            <a:r>
              <a:rPr lang="en-US" sz="2400">
                <a:latin typeface="Calibri" panose="020F0502020204030204" pitchFamily="34" charset="0"/>
                <a:cs typeface="Calibri" panose="020F0502020204030204" pitchFamily="34" charset="0"/>
              </a:rPr>
              <a:t>b</a:t>
            </a:r>
            <a:r>
              <a:rPr lang="vi-VN" sz="2400">
                <a:latin typeface="Calibri" panose="020F0502020204030204" pitchFamily="34" charset="0"/>
                <a:cs typeface="Calibri" panose="020F0502020204030204" pitchFamily="34" charset="0"/>
              </a:rPr>
              <a:t>ản và kinh nghiệm sử dụng  </a:t>
            </a:r>
            <a:r>
              <a:rPr lang="en-US" sz="2400">
                <a:latin typeface="Calibri" panose="020F0502020204030204" pitchFamily="34" charset="0"/>
                <a:cs typeface="Calibri" panose="020F0502020204030204" pitchFamily="34" charset="0"/>
              </a:rPr>
              <a:t>một</a:t>
            </a:r>
            <a:r>
              <a:rPr lang="vi-VN" sz="2400">
                <a:latin typeface="Calibri" panose="020F0502020204030204" pitchFamily="34" charset="0"/>
                <a:cs typeface="Calibri" panose="020F0502020204030204" pitchFamily="34" charset="0"/>
              </a:rPr>
              <a:t> số phần mềm quản lý. </a:t>
            </a:r>
          </a:p>
          <a:p>
            <a:pPr marL="0" indent="0">
              <a:buNone/>
            </a:pPr>
            <a:r>
              <a:rPr lang="en-US" sz="2400">
                <a:latin typeface="Calibri" panose="020F0502020204030204" pitchFamily="34" charset="0"/>
                <a:cs typeface="Calibri" panose="020F0502020204030204" pitchFamily="34" charset="0"/>
              </a:rPr>
              <a:t>=&gt; </a:t>
            </a:r>
            <a:r>
              <a:rPr lang="en-US" sz="2400" i="1">
                <a:latin typeface="Calibri" panose="020F0502020204030204" pitchFamily="34" charset="0"/>
                <a:cs typeface="Calibri" panose="020F0502020204030204" pitchFamily="34" charset="0"/>
              </a:rPr>
              <a:t>Mọi người chỉ cần 1 tài liệu hướng dẫn cụ thể là có thể sử dụng được phần mềm.</a:t>
            </a:r>
            <a:endParaRPr lang="vi-VN" sz="2400" i="1">
              <a:latin typeface="Calibri" panose="020F0502020204030204" pitchFamily="34" charset="0"/>
              <a:cs typeface="Calibri" panose="020F0502020204030204" pitchFamily="34" charset="0"/>
            </a:endParaRPr>
          </a:p>
          <a:p>
            <a:pPr lvl="0">
              <a:buFont typeface="Wingdings" panose="05000000000000000000" pitchFamily="2" charset="2"/>
              <a:buChar char="q"/>
            </a:pPr>
            <a:r>
              <a:rPr lang="vi-VN" sz="2400">
                <a:latin typeface="Calibri" panose="020F0502020204030204" pitchFamily="34" charset="0"/>
                <a:cs typeface="Calibri" panose="020F0502020204030204" pitchFamily="34" charset="0"/>
              </a:rPr>
              <a:t>Nhà Trường được trang bị khá nhiều máy tính với Hệ điều hành mới và có Máy chủ có thể lưu trữ  tất cả thông tin của học sinh.</a:t>
            </a:r>
          </a:p>
          <a:p>
            <a:pPr>
              <a:buFont typeface="Arial" panose="020B0604020202020204" pitchFamily="34" charset="0"/>
              <a:buChar char="•"/>
            </a:pPr>
            <a:endParaRPr lang="vi-VN" sz="240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4C804D1-797B-407F-837C-5DE94F00569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7</a:t>
            </a:fld>
            <a:endParaRPr lang="en-GB"/>
          </a:p>
        </p:txBody>
      </p:sp>
      <p:sp>
        <p:nvSpPr>
          <p:cNvPr id="8" name="Google Shape;359;p14">
            <a:extLst>
              <a:ext uri="{FF2B5EF4-FFF2-40B4-BE49-F238E27FC236}">
                <a16:creationId xmlns:a16="http://schemas.microsoft.com/office/drawing/2014/main" id="{D7E26595-DDBD-47F1-99F5-BEB8FD3F087B}"/>
              </a:ext>
            </a:extLst>
          </p:cNvPr>
          <p:cNvSpPr txBox="1">
            <a:spLocks/>
          </p:cNvSpPr>
          <p:nvPr/>
        </p:nvSpPr>
        <p:spPr>
          <a:xfrm>
            <a:off x="2349794" y="0"/>
            <a:ext cx="6655981"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4800" b="1">
                <a:latin typeface="Calibri" panose="020F0502020204030204" pitchFamily="34" charset="0"/>
                <a:cs typeface="Calibri" panose="020F0502020204030204" pitchFamily="34" charset="0"/>
              </a:rPr>
              <a:t>Hiện Trạng Tin Học</a:t>
            </a:r>
            <a:endParaRPr lang="en-US"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9563012"/>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8E0330-722E-4F13-AC5D-433FA00A9E86}"/>
              </a:ext>
            </a:extLst>
          </p:cNvPr>
          <p:cNvSpPr>
            <a:spLocks noGrp="1"/>
          </p:cNvSpPr>
          <p:nvPr>
            <p:ph type="body" idx="1"/>
          </p:nvPr>
        </p:nvSpPr>
        <p:spPr>
          <a:xfrm>
            <a:off x="1108404" y="1497742"/>
            <a:ext cx="6927191" cy="3287783"/>
          </a:xfrm>
        </p:spPr>
        <p:txBody>
          <a:bodyPr/>
          <a:lstStyle/>
          <a:p>
            <a:r>
              <a:rPr lang="en-US" sz="2800">
                <a:latin typeface="Calibri" panose="020F0502020204030204" pitchFamily="34" charset="0"/>
                <a:cs typeface="Calibri" panose="020F0502020204030204" pitchFamily="34" charset="0"/>
              </a:rPr>
              <a:t>Tiếp nhận học sinh</a:t>
            </a:r>
          </a:p>
          <a:p>
            <a:r>
              <a:rPr lang="en-US" sz="2800">
                <a:latin typeface="Calibri" panose="020F0502020204030204" pitchFamily="34" charset="0"/>
                <a:cs typeface="Calibri" panose="020F0502020204030204" pitchFamily="34" charset="0"/>
              </a:rPr>
              <a:t>Lập danh sách phân lớp</a:t>
            </a:r>
          </a:p>
          <a:p>
            <a:r>
              <a:rPr lang="en-US" sz="2800">
                <a:latin typeface="Calibri" panose="020F0502020204030204" pitchFamily="34" charset="0"/>
                <a:cs typeface="Calibri" panose="020F0502020204030204" pitchFamily="34" charset="0"/>
              </a:rPr>
              <a:t>Nhập bảng điểm môn</a:t>
            </a:r>
          </a:p>
          <a:p>
            <a:r>
              <a:rPr lang="en-US" sz="2800">
                <a:latin typeface="Calibri" panose="020F0502020204030204" pitchFamily="34" charset="0"/>
                <a:cs typeface="Calibri" panose="020F0502020204030204" pitchFamily="34" charset="0"/>
              </a:rPr>
              <a:t>Tra cứu học sinh</a:t>
            </a:r>
          </a:p>
          <a:p>
            <a:r>
              <a:rPr lang="en-US" sz="2800">
                <a:latin typeface="Calibri" panose="020F0502020204030204" pitchFamily="34" charset="0"/>
                <a:cs typeface="Calibri" panose="020F0502020204030204" pitchFamily="34" charset="0"/>
              </a:rPr>
              <a:t>Thay đổi quy định</a:t>
            </a:r>
          </a:p>
          <a:p>
            <a:r>
              <a:rPr lang="en-US" sz="2800">
                <a:latin typeface="Calibri" panose="020F0502020204030204" pitchFamily="34" charset="0"/>
                <a:cs typeface="Calibri" panose="020F0502020204030204" pitchFamily="34" charset="0"/>
              </a:rPr>
              <a:t>Thống kê, lập báo cáo</a:t>
            </a:r>
            <a:endParaRPr lang="vi-VN" sz="280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4C804D1-797B-407F-837C-5DE94F00569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8</a:t>
            </a:fld>
            <a:endParaRPr lang="en-GB"/>
          </a:p>
        </p:txBody>
      </p:sp>
      <p:sp>
        <p:nvSpPr>
          <p:cNvPr id="8" name="Google Shape;359;p14">
            <a:extLst>
              <a:ext uri="{FF2B5EF4-FFF2-40B4-BE49-F238E27FC236}">
                <a16:creationId xmlns:a16="http://schemas.microsoft.com/office/drawing/2014/main" id="{D7E26595-DDBD-47F1-99F5-BEB8FD3F087B}"/>
              </a:ext>
            </a:extLst>
          </p:cNvPr>
          <p:cNvSpPr txBox="1">
            <a:spLocks/>
          </p:cNvSpPr>
          <p:nvPr/>
        </p:nvSpPr>
        <p:spPr>
          <a:xfrm>
            <a:off x="2349794" y="0"/>
            <a:ext cx="6655981"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4800" b="1">
                <a:latin typeface="Calibri" panose="020F0502020204030204" pitchFamily="34" charset="0"/>
                <a:cs typeface="Calibri" panose="020F0502020204030204" pitchFamily="34" charset="0"/>
              </a:rPr>
              <a:t>Hiện Trạng Nghiệp Vụ</a:t>
            </a:r>
            <a:endParaRPr lang="en-US"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3003187"/>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DD5493-62DC-46AA-BBB0-CE2E08989AF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9</a:t>
            </a:fld>
            <a:endParaRPr lang="en-GB"/>
          </a:p>
        </p:txBody>
      </p:sp>
      <p:pic>
        <p:nvPicPr>
          <p:cNvPr id="4" name="Picture 3" descr="A screenshot of a cell phone&#10;&#10;Description automatically generated">
            <a:extLst>
              <a:ext uri="{FF2B5EF4-FFF2-40B4-BE49-F238E27FC236}">
                <a16:creationId xmlns:a16="http://schemas.microsoft.com/office/drawing/2014/main" id="{BE045EA7-CBC9-4AE1-BA2F-BA9051F87D41}"/>
              </a:ext>
            </a:extLst>
          </p:cNvPr>
          <p:cNvPicPr>
            <a:picLocks noChangeAspect="1"/>
          </p:cNvPicPr>
          <p:nvPr/>
        </p:nvPicPr>
        <p:blipFill>
          <a:blip r:embed="rId2"/>
          <a:stretch>
            <a:fillRect/>
          </a:stretch>
        </p:blipFill>
        <p:spPr>
          <a:xfrm>
            <a:off x="2737442" y="74917"/>
            <a:ext cx="3815758" cy="5116207"/>
          </a:xfrm>
          <a:prstGeom prst="rect">
            <a:avLst/>
          </a:prstGeom>
        </p:spPr>
      </p:pic>
    </p:spTree>
    <p:extLst>
      <p:ext uri="{BB962C8B-B14F-4D97-AF65-F5344CB8AC3E}">
        <p14:creationId xmlns:p14="http://schemas.microsoft.com/office/powerpoint/2010/main" val="3890040876"/>
      </p:ext>
    </p:extLst>
  </p:cSld>
  <p:clrMapOvr>
    <a:masterClrMapping/>
  </p:clrMapOvr>
  <p:transition>
    <p:fade thruBlk="1"/>
  </p:transition>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562</Words>
  <Application>Microsoft Office PowerPoint</Application>
  <PresentationFormat>On-screen Show (16:9)</PresentationFormat>
  <Paragraphs>106</Paragraphs>
  <Slides>35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Helvetica Neue</vt:lpstr>
      <vt:lpstr>Muli</vt:lpstr>
      <vt:lpstr>Calibri</vt:lpstr>
      <vt:lpstr>Wingdings</vt:lpstr>
      <vt:lpstr>Nixie One</vt:lpstr>
      <vt:lpstr>Calibri Light</vt:lpstr>
      <vt:lpstr>Arial</vt:lpstr>
      <vt:lpstr>Corbel Light</vt:lpstr>
      <vt:lpstr>Imogen template</vt:lpstr>
      <vt:lpstr>Quản Lý  Học Sinh THPT</vt:lpstr>
      <vt:lpstr>Nội dung</vt:lpstr>
      <vt:lpstr>Nhu Cầu Thực Tế</vt:lpstr>
      <vt:lpstr>PowerPoint Presentation</vt:lpstr>
      <vt:lpstr>Khảo Sát Hiện Trạng</vt:lpstr>
      <vt:lpstr>PowerPoint Presentation</vt:lpstr>
      <vt:lpstr>PowerPoint Presentation</vt:lpstr>
      <vt:lpstr>PowerPoint Presentation</vt:lpstr>
      <vt:lpstr>PowerPoint Presentation</vt:lpstr>
      <vt:lpstr>PowerPoint Presentation</vt:lpstr>
      <vt:lpstr>3. Mô hình  Use-Case </vt:lpstr>
      <vt:lpstr>PowerPoint Presentation</vt:lpstr>
      <vt:lpstr>PowerPoint Presentation</vt:lpstr>
      <vt:lpstr>PowerPoint Presentation</vt:lpstr>
      <vt:lpstr>PowerPoint Presentation</vt:lpstr>
      <vt:lpstr>4. Sơ Đồ Lớp Mức Phân Tích </vt:lpstr>
      <vt:lpstr>PowerPoint Presentation</vt:lpstr>
      <vt:lpstr>5. Sơ Đồ  Trạng Thái</vt:lpstr>
      <vt:lpstr>PowerPoint Presentation</vt:lpstr>
      <vt:lpstr>PowerPoint Presentation</vt:lpstr>
      <vt:lpstr>6. Sơ Đồ LOGIC   </vt:lpstr>
      <vt:lpstr>PowerPoint Presentation</vt:lpstr>
      <vt:lpstr>7. Kiến Trúc     Hệ Thống   </vt:lpstr>
      <vt:lpstr>PowerPoint Presentation</vt:lpstr>
      <vt:lpstr>8. Giao  Diện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Học Sinh THPT</dc:title>
  <dc:creator>Meliodas</dc:creator>
  <cp:lastModifiedBy>Meliodas</cp:lastModifiedBy>
  <cp:revision>8</cp:revision>
  <dcterms:created xsi:type="dcterms:W3CDTF">2019-12-10T20:34:54Z</dcterms:created>
  <dcterms:modified xsi:type="dcterms:W3CDTF">2019-12-10T22:23:18Z</dcterms:modified>
</cp:coreProperties>
</file>