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2" r:id="rId5"/>
    <p:sldId id="258" r:id="rId6"/>
    <p:sldId id="261" r:id="rId7"/>
    <p:sldId id="259" r:id="rId8"/>
    <p:sldId id="260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4B4"/>
    <a:srgbClr val="34A7AF"/>
    <a:srgbClr val="34AA9C"/>
    <a:srgbClr val="F7F7F7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03C2E-016E-45FA-A863-E9CD10E72CC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0A25B6-F913-4549-9059-2CAE4DF31462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Xây dựng và phát triển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71F5370-D50C-44FB-A0F7-96B672CE1E26}" type="sibTrans" cxnId="{98334761-E06C-46E1-824E-91331FBCB78A}">
      <dgm:prSet/>
      <dgm:spPr/>
      <dgm:t>
        <a:bodyPr/>
        <a:lstStyle/>
        <a:p>
          <a:endParaRPr lang="en-US"/>
        </a:p>
      </dgm:t>
    </dgm:pt>
    <dgm:pt modelId="{30A2B686-07EB-4C05-8939-A0242A57862D}" type="parTrans" cxnId="{98334761-E06C-46E1-824E-91331FBCB78A}">
      <dgm:prSet/>
      <dgm:spPr/>
      <dgm:t>
        <a:bodyPr/>
        <a:lstStyle/>
        <a:p>
          <a:endParaRPr lang="en-US"/>
        </a:p>
      </dgm:t>
    </dgm:pt>
    <dgm:pt modelId="{DB8D63BA-7C69-4FDF-837E-9B1081DC6195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Phân tích chức năng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1CE176-04A2-48DD-8AE8-DBEAC44BB34B}" type="sibTrans" cxnId="{368E08FD-3B2E-4695-8F6B-5F381A05C83A}">
      <dgm:prSet/>
      <dgm:spPr/>
      <dgm:t>
        <a:bodyPr/>
        <a:lstStyle/>
        <a:p>
          <a:endParaRPr lang="en-US"/>
        </a:p>
      </dgm:t>
    </dgm:pt>
    <dgm:pt modelId="{EB8C25A2-447D-4CDB-B5A1-D556B0407F48}" type="parTrans" cxnId="{368E08FD-3B2E-4695-8F6B-5F381A05C83A}">
      <dgm:prSet/>
      <dgm:spPr/>
      <dgm:t>
        <a:bodyPr/>
        <a:lstStyle/>
        <a:p>
          <a:endParaRPr lang="en-US"/>
        </a:p>
      </dgm:t>
    </dgm:pt>
    <dgm:pt modelId="{3D05F9C7-8E08-4CE5-B567-57979A29EDB5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Cơ sở lý thuyết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C32AC15-853A-43BC-8BC8-86B66482B5EF}" type="sibTrans" cxnId="{5D6BED66-12C1-4AB1-A561-73A2DE11CB42}">
      <dgm:prSet/>
      <dgm:spPr/>
      <dgm:t>
        <a:bodyPr/>
        <a:lstStyle/>
        <a:p>
          <a:endParaRPr lang="en-US"/>
        </a:p>
      </dgm:t>
    </dgm:pt>
    <dgm:pt modelId="{E0FAA37B-D191-4A50-991D-B107B5E66CA6}" type="parTrans" cxnId="{5D6BED66-12C1-4AB1-A561-73A2DE11CB42}">
      <dgm:prSet/>
      <dgm:spPr/>
      <dgm:t>
        <a:bodyPr/>
        <a:lstStyle/>
        <a:p>
          <a:endParaRPr lang="en-US"/>
        </a:p>
      </dgm:t>
    </dgm:pt>
    <dgm:pt modelId="{EDE901C6-9239-4800-9FD1-B05EA5FA5917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Tổng quan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7AFFA5A-F3EB-4AB6-BDD1-F60A24AE93A5}" type="sibTrans" cxnId="{1B44F392-C8D5-4CFF-9188-ACC9092A040D}">
      <dgm:prSet/>
      <dgm:spPr/>
      <dgm:t>
        <a:bodyPr/>
        <a:lstStyle/>
        <a:p>
          <a:endParaRPr lang="en-US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DDADC65-9D5D-4C6F-8D7E-60E006A18446}" type="parTrans" cxnId="{1B44F392-C8D5-4CFF-9188-ACC9092A040D}">
      <dgm:prSet/>
      <dgm:spPr/>
      <dgm:t>
        <a:bodyPr/>
        <a:lstStyle/>
        <a:p>
          <a:endParaRPr lang="en-US"/>
        </a:p>
      </dgm:t>
    </dgm:pt>
    <dgm:pt modelId="{5D931783-B941-435E-A6E5-12C6C9E946F4}" type="pres">
      <dgm:prSet presAssocID="{C9003C2E-016E-45FA-A863-E9CD10E72CC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7CAEDA9-DE9B-4CFD-937D-0E2C7E78CA50}" type="pres">
      <dgm:prSet presAssocID="{C9003C2E-016E-45FA-A863-E9CD10E72CCE}" presName="Name1" presStyleCnt="0"/>
      <dgm:spPr/>
    </dgm:pt>
    <dgm:pt modelId="{59FCA911-7A08-4251-9A29-4E24C3A8854C}" type="pres">
      <dgm:prSet presAssocID="{C9003C2E-016E-45FA-A863-E9CD10E72CCE}" presName="cycle" presStyleCnt="0"/>
      <dgm:spPr/>
    </dgm:pt>
    <dgm:pt modelId="{B705E9F5-9BB8-4D38-AE98-9B1253A3F349}" type="pres">
      <dgm:prSet presAssocID="{C9003C2E-016E-45FA-A863-E9CD10E72CCE}" presName="srcNode" presStyleLbl="node1" presStyleIdx="0" presStyleCnt="4"/>
      <dgm:spPr/>
    </dgm:pt>
    <dgm:pt modelId="{10F08EE3-6FF1-4441-9646-C4C43148AF41}" type="pres">
      <dgm:prSet presAssocID="{C9003C2E-016E-45FA-A863-E9CD10E72CCE}" presName="conn" presStyleLbl="parChTrans1D2" presStyleIdx="0" presStyleCnt="1"/>
      <dgm:spPr/>
      <dgm:t>
        <a:bodyPr/>
        <a:lstStyle/>
        <a:p>
          <a:endParaRPr lang="en-US"/>
        </a:p>
      </dgm:t>
    </dgm:pt>
    <dgm:pt modelId="{4F9909E6-16E6-4C1C-A6B8-4E94ADE455BC}" type="pres">
      <dgm:prSet presAssocID="{C9003C2E-016E-45FA-A863-E9CD10E72CCE}" presName="extraNode" presStyleLbl="node1" presStyleIdx="0" presStyleCnt="4"/>
      <dgm:spPr/>
    </dgm:pt>
    <dgm:pt modelId="{C241664E-275F-4CF8-BC6F-79F850F7E3F9}" type="pres">
      <dgm:prSet presAssocID="{C9003C2E-016E-45FA-A863-E9CD10E72CCE}" presName="dstNode" presStyleLbl="node1" presStyleIdx="0" presStyleCnt="4"/>
      <dgm:spPr/>
    </dgm:pt>
    <dgm:pt modelId="{5F464C4E-A8B9-4E1E-AF51-4390B7ACD384}" type="pres">
      <dgm:prSet presAssocID="{EDE901C6-9239-4800-9FD1-B05EA5FA5917}" presName="text_1" presStyleLbl="node1" presStyleIdx="0" presStyleCnt="4" custLinFactNeighborX="175" custLinFactNeighborY="-51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50FFF-0FCC-48AE-8163-18ED0B988678}" type="pres">
      <dgm:prSet presAssocID="{EDE901C6-9239-4800-9FD1-B05EA5FA5917}" presName="accent_1" presStyleCnt="0"/>
      <dgm:spPr/>
    </dgm:pt>
    <dgm:pt modelId="{21C382D6-5EBD-4E69-9FA5-0EA03A562D9F}" type="pres">
      <dgm:prSet presAssocID="{EDE901C6-9239-4800-9FD1-B05EA5FA5917}" presName="accentRepeatNode" presStyleLbl="solidFgAcc1" presStyleIdx="0" presStyleCnt="4"/>
      <dgm:spPr/>
      <dgm:extLst>
        <a:ext uri="{E40237B7-FDA0-4F09-8148-C483321AD2D9}">
          <dgm14:cNvPr xmlns:dgm14="http://schemas.microsoft.com/office/drawing/2010/diagram" id="0" name="" descr="&#10;"/>
        </a:ext>
      </dgm:extLst>
    </dgm:pt>
    <dgm:pt modelId="{2A2E9805-35B7-4830-A5B0-F79902875D82}" type="pres">
      <dgm:prSet presAssocID="{3D05F9C7-8E08-4CE5-B567-57979A29EDB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B4080-87E1-4698-A128-ECFF5867F545}" type="pres">
      <dgm:prSet presAssocID="{3D05F9C7-8E08-4CE5-B567-57979A29EDB5}" presName="accent_2" presStyleCnt="0"/>
      <dgm:spPr/>
    </dgm:pt>
    <dgm:pt modelId="{9691AEA8-5584-4263-B5A3-408E4E291F28}" type="pres">
      <dgm:prSet presAssocID="{3D05F9C7-8E08-4CE5-B567-57979A29EDB5}" presName="accentRepeatNode" presStyleLbl="solidFgAcc1" presStyleIdx="1" presStyleCnt="4"/>
      <dgm:spPr/>
    </dgm:pt>
    <dgm:pt modelId="{A45AA775-D288-468E-816A-775B0B5DA965}" type="pres">
      <dgm:prSet presAssocID="{DB8D63BA-7C69-4FDF-837E-9B1081DC6195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0F306-351A-43DD-832C-B12163DC3D26}" type="pres">
      <dgm:prSet presAssocID="{DB8D63BA-7C69-4FDF-837E-9B1081DC6195}" presName="accent_3" presStyleCnt="0"/>
      <dgm:spPr/>
    </dgm:pt>
    <dgm:pt modelId="{73F66C51-B7CF-4C11-9B27-29C3E82D2ACB}" type="pres">
      <dgm:prSet presAssocID="{DB8D63BA-7C69-4FDF-837E-9B1081DC6195}" presName="accentRepeatNode" presStyleLbl="solidFgAcc1" presStyleIdx="2" presStyleCnt="4"/>
      <dgm:spPr/>
    </dgm:pt>
    <dgm:pt modelId="{6EC543C5-29CF-451C-B35E-C452DF02AD65}" type="pres">
      <dgm:prSet presAssocID="{A90A25B6-F913-4549-9059-2CAE4DF31462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3708D9-406C-47D0-B5B0-080628E2A55D}" type="pres">
      <dgm:prSet presAssocID="{A90A25B6-F913-4549-9059-2CAE4DF31462}" presName="accent_4" presStyleCnt="0"/>
      <dgm:spPr/>
    </dgm:pt>
    <dgm:pt modelId="{AE2774FE-3444-4C2F-BB0C-BEAAA934EBC2}" type="pres">
      <dgm:prSet presAssocID="{A90A25B6-F913-4549-9059-2CAE4DF31462}" presName="accentRepeatNode" presStyleLbl="solidFgAcc1" presStyleIdx="3" presStyleCnt="4"/>
      <dgm:spPr/>
    </dgm:pt>
  </dgm:ptLst>
  <dgm:cxnLst>
    <dgm:cxn modelId="{5D6BED66-12C1-4AB1-A561-73A2DE11CB42}" srcId="{C9003C2E-016E-45FA-A863-E9CD10E72CCE}" destId="{3D05F9C7-8E08-4CE5-B567-57979A29EDB5}" srcOrd="1" destOrd="0" parTransId="{E0FAA37B-D191-4A50-991D-B107B5E66CA6}" sibTransId="{9C32AC15-853A-43BC-8BC8-86B66482B5EF}"/>
    <dgm:cxn modelId="{421EFF0F-A14C-4FE9-BB72-A8BAE6FA857F}" type="presOf" srcId="{DB8D63BA-7C69-4FDF-837E-9B1081DC6195}" destId="{A45AA775-D288-468E-816A-775B0B5DA965}" srcOrd="0" destOrd="0" presId="urn:microsoft.com/office/officeart/2008/layout/VerticalCurvedList"/>
    <dgm:cxn modelId="{38A4ACE0-CD59-4046-9616-EB43F4FEA851}" type="presOf" srcId="{C9003C2E-016E-45FA-A863-E9CD10E72CCE}" destId="{5D931783-B941-435E-A6E5-12C6C9E946F4}" srcOrd="0" destOrd="0" presId="urn:microsoft.com/office/officeart/2008/layout/VerticalCurvedList"/>
    <dgm:cxn modelId="{E5E2E943-8C03-45FC-A49B-609AD442D408}" type="presOf" srcId="{3D05F9C7-8E08-4CE5-B567-57979A29EDB5}" destId="{2A2E9805-35B7-4830-A5B0-F79902875D82}" srcOrd="0" destOrd="0" presId="urn:microsoft.com/office/officeart/2008/layout/VerticalCurvedList"/>
    <dgm:cxn modelId="{1BFAB56A-593B-4A53-A90B-F4235315D16A}" type="presOf" srcId="{A90A25B6-F913-4549-9059-2CAE4DF31462}" destId="{6EC543C5-29CF-451C-B35E-C452DF02AD65}" srcOrd="0" destOrd="0" presId="urn:microsoft.com/office/officeart/2008/layout/VerticalCurvedList"/>
    <dgm:cxn modelId="{1B44F392-C8D5-4CFF-9188-ACC9092A040D}" srcId="{C9003C2E-016E-45FA-A863-E9CD10E72CCE}" destId="{EDE901C6-9239-4800-9FD1-B05EA5FA5917}" srcOrd="0" destOrd="0" parTransId="{EDDADC65-9D5D-4C6F-8D7E-60E006A18446}" sibTransId="{87AFFA5A-F3EB-4AB6-BDD1-F60A24AE93A5}"/>
    <dgm:cxn modelId="{98334761-E06C-46E1-824E-91331FBCB78A}" srcId="{C9003C2E-016E-45FA-A863-E9CD10E72CCE}" destId="{A90A25B6-F913-4549-9059-2CAE4DF31462}" srcOrd="3" destOrd="0" parTransId="{30A2B686-07EB-4C05-8939-A0242A57862D}" sibTransId="{471F5370-D50C-44FB-A0F7-96B672CE1E26}"/>
    <dgm:cxn modelId="{F281DDCF-54FF-4406-BD04-E62BE6AC4289}" type="presOf" srcId="{87AFFA5A-F3EB-4AB6-BDD1-F60A24AE93A5}" destId="{10F08EE3-6FF1-4441-9646-C4C43148AF41}" srcOrd="0" destOrd="0" presId="urn:microsoft.com/office/officeart/2008/layout/VerticalCurvedList"/>
    <dgm:cxn modelId="{368E08FD-3B2E-4695-8F6B-5F381A05C83A}" srcId="{C9003C2E-016E-45FA-A863-E9CD10E72CCE}" destId="{DB8D63BA-7C69-4FDF-837E-9B1081DC6195}" srcOrd="2" destOrd="0" parTransId="{EB8C25A2-447D-4CDB-B5A1-D556B0407F48}" sibTransId="{AD1CE176-04A2-48DD-8AE8-DBEAC44BB34B}"/>
    <dgm:cxn modelId="{041B9D60-477A-4C64-BE0A-266C6D98A527}" type="presOf" srcId="{EDE901C6-9239-4800-9FD1-B05EA5FA5917}" destId="{5F464C4E-A8B9-4E1E-AF51-4390B7ACD384}" srcOrd="0" destOrd="0" presId="urn:microsoft.com/office/officeart/2008/layout/VerticalCurvedList"/>
    <dgm:cxn modelId="{5F8C2CEA-B56F-471B-A2B3-E34310E0BBA9}" type="presParOf" srcId="{5D931783-B941-435E-A6E5-12C6C9E946F4}" destId="{47CAEDA9-DE9B-4CFD-937D-0E2C7E78CA50}" srcOrd="0" destOrd="0" presId="urn:microsoft.com/office/officeart/2008/layout/VerticalCurvedList"/>
    <dgm:cxn modelId="{14F6B650-2979-4539-BEDF-5ED0FF09A1C8}" type="presParOf" srcId="{47CAEDA9-DE9B-4CFD-937D-0E2C7E78CA50}" destId="{59FCA911-7A08-4251-9A29-4E24C3A8854C}" srcOrd="0" destOrd="0" presId="urn:microsoft.com/office/officeart/2008/layout/VerticalCurvedList"/>
    <dgm:cxn modelId="{5E60478A-3EBD-484F-B11F-FA748CE39224}" type="presParOf" srcId="{59FCA911-7A08-4251-9A29-4E24C3A8854C}" destId="{B705E9F5-9BB8-4D38-AE98-9B1253A3F349}" srcOrd="0" destOrd="0" presId="urn:microsoft.com/office/officeart/2008/layout/VerticalCurvedList"/>
    <dgm:cxn modelId="{5391C1A2-D200-4F95-99B9-4F19A0444232}" type="presParOf" srcId="{59FCA911-7A08-4251-9A29-4E24C3A8854C}" destId="{10F08EE3-6FF1-4441-9646-C4C43148AF41}" srcOrd="1" destOrd="0" presId="urn:microsoft.com/office/officeart/2008/layout/VerticalCurvedList"/>
    <dgm:cxn modelId="{8EF11383-AFC3-4092-A9AD-7FBCE4E0847B}" type="presParOf" srcId="{59FCA911-7A08-4251-9A29-4E24C3A8854C}" destId="{4F9909E6-16E6-4C1C-A6B8-4E94ADE455BC}" srcOrd="2" destOrd="0" presId="urn:microsoft.com/office/officeart/2008/layout/VerticalCurvedList"/>
    <dgm:cxn modelId="{2D7A2B4C-5811-424D-BDE2-6B6FBE4A15A8}" type="presParOf" srcId="{59FCA911-7A08-4251-9A29-4E24C3A8854C}" destId="{C241664E-275F-4CF8-BC6F-79F850F7E3F9}" srcOrd="3" destOrd="0" presId="urn:microsoft.com/office/officeart/2008/layout/VerticalCurvedList"/>
    <dgm:cxn modelId="{602E14A7-714E-4AF3-B39E-592362A418C9}" type="presParOf" srcId="{47CAEDA9-DE9B-4CFD-937D-0E2C7E78CA50}" destId="{5F464C4E-A8B9-4E1E-AF51-4390B7ACD384}" srcOrd="1" destOrd="0" presId="urn:microsoft.com/office/officeart/2008/layout/VerticalCurvedList"/>
    <dgm:cxn modelId="{09C20DC9-1CE8-43A8-BF8F-FE92B8E95F72}" type="presParOf" srcId="{47CAEDA9-DE9B-4CFD-937D-0E2C7E78CA50}" destId="{8AA50FFF-0FCC-48AE-8163-18ED0B988678}" srcOrd="2" destOrd="0" presId="urn:microsoft.com/office/officeart/2008/layout/VerticalCurvedList"/>
    <dgm:cxn modelId="{0846C87C-9C7E-4BD9-A287-451866EFBB03}" type="presParOf" srcId="{8AA50FFF-0FCC-48AE-8163-18ED0B988678}" destId="{21C382D6-5EBD-4E69-9FA5-0EA03A562D9F}" srcOrd="0" destOrd="0" presId="urn:microsoft.com/office/officeart/2008/layout/VerticalCurvedList"/>
    <dgm:cxn modelId="{3EBC697C-165E-4BDF-8E2B-8B62FCEA954B}" type="presParOf" srcId="{47CAEDA9-DE9B-4CFD-937D-0E2C7E78CA50}" destId="{2A2E9805-35B7-4830-A5B0-F79902875D82}" srcOrd="3" destOrd="0" presId="urn:microsoft.com/office/officeart/2008/layout/VerticalCurvedList"/>
    <dgm:cxn modelId="{4FE4EBEF-BD1D-4B05-A8F5-428EE0FEEB1E}" type="presParOf" srcId="{47CAEDA9-DE9B-4CFD-937D-0E2C7E78CA50}" destId="{AF0B4080-87E1-4698-A128-ECFF5867F545}" srcOrd="4" destOrd="0" presId="urn:microsoft.com/office/officeart/2008/layout/VerticalCurvedList"/>
    <dgm:cxn modelId="{7E77F3AF-9BC0-4F29-A042-0C4097E0E78B}" type="presParOf" srcId="{AF0B4080-87E1-4698-A128-ECFF5867F545}" destId="{9691AEA8-5584-4263-B5A3-408E4E291F28}" srcOrd="0" destOrd="0" presId="urn:microsoft.com/office/officeart/2008/layout/VerticalCurvedList"/>
    <dgm:cxn modelId="{47E4BFCA-213F-4F5E-ACB5-E50FC36E0E91}" type="presParOf" srcId="{47CAEDA9-DE9B-4CFD-937D-0E2C7E78CA50}" destId="{A45AA775-D288-468E-816A-775B0B5DA965}" srcOrd="5" destOrd="0" presId="urn:microsoft.com/office/officeart/2008/layout/VerticalCurvedList"/>
    <dgm:cxn modelId="{BF755004-B88D-4CE4-A2B2-7BC69766BC28}" type="presParOf" srcId="{47CAEDA9-DE9B-4CFD-937D-0E2C7E78CA50}" destId="{22B0F306-351A-43DD-832C-B12163DC3D26}" srcOrd="6" destOrd="0" presId="urn:microsoft.com/office/officeart/2008/layout/VerticalCurvedList"/>
    <dgm:cxn modelId="{E4F78881-3C4D-48F9-B47C-1C14D7FB3793}" type="presParOf" srcId="{22B0F306-351A-43DD-832C-B12163DC3D26}" destId="{73F66C51-B7CF-4C11-9B27-29C3E82D2ACB}" srcOrd="0" destOrd="0" presId="urn:microsoft.com/office/officeart/2008/layout/VerticalCurvedList"/>
    <dgm:cxn modelId="{F04C5082-E6A3-4B79-8762-6B6759FE6C99}" type="presParOf" srcId="{47CAEDA9-DE9B-4CFD-937D-0E2C7E78CA50}" destId="{6EC543C5-29CF-451C-B35E-C452DF02AD65}" srcOrd="7" destOrd="0" presId="urn:microsoft.com/office/officeart/2008/layout/VerticalCurvedList"/>
    <dgm:cxn modelId="{3B2D9535-2AFF-4991-AD30-8ADA4C6A1474}" type="presParOf" srcId="{47CAEDA9-DE9B-4CFD-937D-0E2C7E78CA50}" destId="{853708D9-406C-47D0-B5B0-080628E2A55D}" srcOrd="8" destOrd="0" presId="urn:microsoft.com/office/officeart/2008/layout/VerticalCurvedList"/>
    <dgm:cxn modelId="{4E926350-7AD3-48F3-B19D-57DA4143F838}" type="presParOf" srcId="{853708D9-406C-47D0-B5B0-080628E2A55D}" destId="{AE2774FE-3444-4C2F-BB0C-BEAAA934EBC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F7266C-34BE-4CFC-9879-A52687668491}" type="doc">
      <dgm:prSet loTypeId="urn:microsoft.com/office/officeart/2008/layout/PictureAccentLis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C0D7D7C5-F5D9-4C41-B713-764734A8B9C2}">
      <dgm:prSet phldrT="[Text]"/>
      <dgm:spPr/>
      <dgm:t>
        <a:bodyPr/>
        <a:lstStyle/>
        <a:p>
          <a:pPr algn="ctr"/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2.Cơ sở lý thuyết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3ADA1DA-08E1-4FC8-AB9F-4D9E30FB789A}" type="parTrans" cxnId="{CF4E61B0-7135-4957-A4A2-6509FC7C87CE}">
      <dgm:prSet/>
      <dgm:spPr/>
      <dgm:t>
        <a:bodyPr/>
        <a:lstStyle/>
        <a:p>
          <a:pPr algn="ctr"/>
          <a:endParaRPr lang="en-US"/>
        </a:p>
      </dgm:t>
    </dgm:pt>
    <dgm:pt modelId="{C587B1E8-56B0-4DBD-B893-646715C9A36F}" type="sibTrans" cxnId="{CF4E61B0-7135-4957-A4A2-6509FC7C87CE}">
      <dgm:prSet/>
      <dgm:spPr/>
      <dgm:t>
        <a:bodyPr/>
        <a:lstStyle/>
        <a:p>
          <a:pPr algn="ctr"/>
          <a:endParaRPr lang="en-US"/>
        </a:p>
      </dgm:t>
    </dgm:pt>
    <dgm:pt modelId="{C8616B69-FAE0-4FBE-9B89-07BD9542C664}" type="pres">
      <dgm:prSet presAssocID="{67F7266C-34BE-4CFC-9879-A52687668491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BFF8151-D761-4B70-ACE7-0345A8D6CEB2}" type="pres">
      <dgm:prSet presAssocID="{C0D7D7C5-F5D9-4C41-B713-764734A8B9C2}" presName="root" presStyleCnt="0">
        <dgm:presLayoutVars>
          <dgm:chMax/>
          <dgm:chPref val="4"/>
        </dgm:presLayoutVars>
      </dgm:prSet>
      <dgm:spPr/>
    </dgm:pt>
    <dgm:pt modelId="{00235105-2F40-495C-8764-80BABED4DF17}" type="pres">
      <dgm:prSet presAssocID="{C0D7D7C5-F5D9-4C41-B713-764734A8B9C2}" presName="rootComposite" presStyleCnt="0">
        <dgm:presLayoutVars/>
      </dgm:prSet>
      <dgm:spPr/>
    </dgm:pt>
    <dgm:pt modelId="{9B5E95EC-67DB-4ED5-BA6B-31A69042167C}" type="pres">
      <dgm:prSet presAssocID="{C0D7D7C5-F5D9-4C41-B713-764734A8B9C2}" presName="rootText" presStyleLbl="node0" presStyleIdx="0" presStyleCnt="1" custLinFactY="-51138" custLinFactNeighborX="154" custLinFactNeighborY="-100000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ECBA5223-3047-4AD2-AB1B-89DF1C4CBB16}" type="pres">
      <dgm:prSet presAssocID="{C0D7D7C5-F5D9-4C41-B713-764734A8B9C2}" presName="childShape" presStyleCnt="0">
        <dgm:presLayoutVars>
          <dgm:chMax val="0"/>
          <dgm:chPref val="0"/>
        </dgm:presLayoutVars>
      </dgm:prSet>
      <dgm:spPr/>
    </dgm:pt>
  </dgm:ptLst>
  <dgm:cxnLst>
    <dgm:cxn modelId="{99EFCE58-8C2E-4106-B2EF-4724336B5C64}" type="presOf" srcId="{C0D7D7C5-F5D9-4C41-B713-764734A8B9C2}" destId="{9B5E95EC-67DB-4ED5-BA6B-31A69042167C}" srcOrd="0" destOrd="0" presId="urn:microsoft.com/office/officeart/2008/layout/PictureAccentList"/>
    <dgm:cxn modelId="{CF4E61B0-7135-4957-A4A2-6509FC7C87CE}" srcId="{67F7266C-34BE-4CFC-9879-A52687668491}" destId="{C0D7D7C5-F5D9-4C41-B713-764734A8B9C2}" srcOrd="0" destOrd="0" parTransId="{23ADA1DA-08E1-4FC8-AB9F-4D9E30FB789A}" sibTransId="{C587B1E8-56B0-4DBD-B893-646715C9A36F}"/>
    <dgm:cxn modelId="{72AC3F5D-52E2-4376-A866-50ADEE0E2128}" type="presOf" srcId="{67F7266C-34BE-4CFC-9879-A52687668491}" destId="{C8616B69-FAE0-4FBE-9B89-07BD9542C664}" srcOrd="0" destOrd="0" presId="urn:microsoft.com/office/officeart/2008/layout/PictureAccentList"/>
    <dgm:cxn modelId="{2693B282-93DF-4D25-A5D5-FF7F49E173F6}" type="presParOf" srcId="{C8616B69-FAE0-4FBE-9B89-07BD9542C664}" destId="{ABFF8151-D761-4B70-ACE7-0345A8D6CEB2}" srcOrd="0" destOrd="0" presId="urn:microsoft.com/office/officeart/2008/layout/PictureAccentList"/>
    <dgm:cxn modelId="{6EB54349-0545-4DE0-8329-7D1732C9A130}" type="presParOf" srcId="{ABFF8151-D761-4B70-ACE7-0345A8D6CEB2}" destId="{00235105-2F40-495C-8764-80BABED4DF17}" srcOrd="0" destOrd="0" presId="urn:microsoft.com/office/officeart/2008/layout/PictureAccentList"/>
    <dgm:cxn modelId="{505134C4-F8A9-47F4-A548-AA74EC9A7655}" type="presParOf" srcId="{00235105-2F40-495C-8764-80BABED4DF17}" destId="{9B5E95EC-67DB-4ED5-BA6B-31A69042167C}" srcOrd="0" destOrd="0" presId="urn:microsoft.com/office/officeart/2008/layout/PictureAccentList"/>
    <dgm:cxn modelId="{597DE44F-3E46-4DF3-86CA-5FDEA4926316}" type="presParOf" srcId="{ABFF8151-D761-4B70-ACE7-0345A8D6CEB2}" destId="{ECBA5223-3047-4AD2-AB1B-89DF1C4CBB16}" srcOrd="1" destOrd="0" presId="urn:microsoft.com/office/officeart/2008/layout/PictureAccent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A0ECDB-E925-4F0E-8406-2CDEACFC76A7}" type="doc">
      <dgm:prSet loTypeId="urn:microsoft.com/office/officeart/2011/layout/TabList" loCatId="list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24553843-9287-45C0-A2D6-A88563267261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7639DC14-3EAB-4446-9531-C4CCFD5367A5}" type="parTrans" cxnId="{D9438635-0C0B-449A-9777-04603C25FF3D}">
      <dgm:prSet/>
      <dgm:spPr/>
      <dgm:t>
        <a:bodyPr/>
        <a:lstStyle/>
        <a:p>
          <a:endParaRPr lang="en-US"/>
        </a:p>
      </dgm:t>
    </dgm:pt>
    <dgm:pt modelId="{3B9EA54A-C3F6-41A8-9D24-F97B31D82137}" type="sibTrans" cxnId="{D9438635-0C0B-449A-9777-04603C25FF3D}">
      <dgm:prSet/>
      <dgm:spPr/>
      <dgm:t>
        <a:bodyPr/>
        <a:lstStyle/>
        <a:p>
          <a:endParaRPr lang="en-US"/>
        </a:p>
      </dgm:t>
    </dgm:pt>
    <dgm:pt modelId="{A1A00971-B73F-41C6-88F9-E92A17233A66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E3C4551C-1459-4C66-9BE0-85C31074CE79}" type="parTrans" cxnId="{38CAD4A0-780A-4B7F-9A3C-FBC00E0B01AB}">
      <dgm:prSet/>
      <dgm:spPr/>
      <dgm:t>
        <a:bodyPr/>
        <a:lstStyle/>
        <a:p>
          <a:endParaRPr lang="en-US"/>
        </a:p>
      </dgm:t>
    </dgm:pt>
    <dgm:pt modelId="{947EF996-E109-4411-B0DD-39E84FF8BEB6}" type="sibTrans" cxnId="{38CAD4A0-780A-4B7F-9A3C-FBC00E0B01AB}">
      <dgm:prSet/>
      <dgm:spPr/>
      <dgm:t>
        <a:bodyPr/>
        <a:lstStyle/>
        <a:p>
          <a:endParaRPr lang="en-US"/>
        </a:p>
      </dgm:t>
    </dgm:pt>
    <dgm:pt modelId="{4AC00EE6-D535-4728-9BB1-172376C990CA}">
      <dgm:prSet phldrT="[Text]" custT="1"/>
      <dgm:spPr/>
      <dgm:t>
        <a:bodyPr/>
        <a:lstStyle/>
        <a:p>
          <a:r>
            <a:rPr lang="en-US" sz="3600" dirty="0" smtClean="0"/>
            <a:t>c</a:t>
          </a:r>
          <a:endParaRPr lang="en-US" sz="3600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816BE479-FC02-419F-8649-4A886BFEAC3C}" type="parTrans" cxnId="{C1BF71DD-ED95-457B-9ABD-00923212E6D2}">
      <dgm:prSet/>
      <dgm:spPr/>
      <dgm:t>
        <a:bodyPr/>
        <a:lstStyle/>
        <a:p>
          <a:endParaRPr lang="en-US"/>
        </a:p>
      </dgm:t>
    </dgm:pt>
    <dgm:pt modelId="{9227E6C8-4968-45A0-B728-F225CBC20A7B}" type="sibTrans" cxnId="{C1BF71DD-ED95-457B-9ABD-00923212E6D2}">
      <dgm:prSet/>
      <dgm:spPr/>
      <dgm:t>
        <a:bodyPr/>
        <a:lstStyle/>
        <a:p>
          <a:endParaRPr lang="en-US"/>
        </a:p>
      </dgm:t>
    </dgm:pt>
    <dgm:pt modelId="{EFA10FD0-AAEF-4B13-A5BA-8E22880A3B5E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Cơ sở dữ liệu Firebase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A6EAFD6D-B9D5-4310-BA1D-B4B223B95E7A}" type="sibTrans" cxnId="{1155D9FB-4FEF-4396-A4D8-8E52827EA55D}">
      <dgm:prSet/>
      <dgm:spPr/>
      <dgm:t>
        <a:bodyPr/>
        <a:lstStyle/>
        <a:p>
          <a:endParaRPr lang="en-US"/>
        </a:p>
      </dgm:t>
    </dgm:pt>
    <dgm:pt modelId="{FFFB0B32-CFCB-4AE6-B305-0BAFE4B656D0}" type="parTrans" cxnId="{1155D9FB-4FEF-4396-A4D8-8E52827EA55D}">
      <dgm:prSet/>
      <dgm:spPr/>
      <dgm:t>
        <a:bodyPr/>
        <a:lstStyle/>
        <a:p>
          <a:endParaRPr lang="en-US"/>
        </a:p>
      </dgm:t>
    </dgm:pt>
    <dgm:pt modelId="{5EA27377-3E79-4114-8393-78439A60C65B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Android Studio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D747041F-2DCB-4E59-B252-CB4AC5CBA007}" type="sibTrans" cxnId="{EC759BFC-E995-4C0F-A4BF-4B255391DBD2}">
      <dgm:prSet/>
      <dgm:spPr/>
      <dgm:t>
        <a:bodyPr/>
        <a:lstStyle/>
        <a:p>
          <a:endParaRPr lang="en-US"/>
        </a:p>
      </dgm:t>
    </dgm:pt>
    <dgm:pt modelId="{D69CFC0A-A937-418D-B92D-592C446BE19D}" type="parTrans" cxnId="{EC759BFC-E995-4C0F-A4BF-4B255391DBD2}">
      <dgm:prSet/>
      <dgm:spPr/>
      <dgm:t>
        <a:bodyPr/>
        <a:lstStyle/>
        <a:p>
          <a:endParaRPr lang="en-US"/>
        </a:p>
      </dgm:t>
    </dgm:pt>
    <dgm:pt modelId="{3985EE54-BACF-436E-B73F-7F2372202958}">
      <dgm:prSet phldrT="[Text]"/>
      <dgm:spPr/>
      <dgm:t>
        <a:bodyPr/>
        <a:lstStyle/>
        <a:p>
          <a:r>
            <a: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Hệ điều hành Android</a:t>
          </a:r>
          <a:endParaRPr lang="en-US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2563195-BDA0-45FC-AC34-4912490C6307}" type="sibTrans" cxnId="{E74537FB-0332-4D62-9611-30263665E59C}">
      <dgm:prSet/>
      <dgm:spPr/>
      <dgm:t>
        <a:bodyPr/>
        <a:lstStyle/>
        <a:p>
          <a:endParaRPr lang="en-US"/>
        </a:p>
      </dgm:t>
    </dgm:pt>
    <dgm:pt modelId="{6E1CFA1C-CC57-4E94-B8EE-7E3CAEBD3EA9}" type="parTrans" cxnId="{E74537FB-0332-4D62-9611-30263665E59C}">
      <dgm:prSet/>
      <dgm:spPr/>
      <dgm:t>
        <a:bodyPr/>
        <a:lstStyle/>
        <a:p>
          <a:endParaRPr lang="en-US"/>
        </a:p>
      </dgm:t>
    </dgm:pt>
    <dgm:pt modelId="{B9CD15F9-BF7F-4772-957C-62EF8626D2C6}" type="pres">
      <dgm:prSet presAssocID="{86A0ECDB-E925-4F0E-8406-2CDEACFC76A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8234C79-7FC8-4463-BCC2-AA91A77ADC9D}" type="pres">
      <dgm:prSet presAssocID="{24553843-9287-45C0-A2D6-A88563267261}" presName="composite" presStyleCnt="0"/>
      <dgm:spPr/>
    </dgm:pt>
    <dgm:pt modelId="{BF7F0DBA-CE31-48BF-8C45-2AEE71E8F460}" type="pres">
      <dgm:prSet presAssocID="{24553843-9287-45C0-A2D6-A88563267261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5212C-5BC9-4E22-9ECF-75FAB140F162}" type="pres">
      <dgm:prSet presAssocID="{24553843-9287-45C0-A2D6-A88563267261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4B77D-FDAF-48C5-A441-52305511ED98}" type="pres">
      <dgm:prSet presAssocID="{24553843-9287-45C0-A2D6-A88563267261}" presName="Accent" presStyleLbl="parChTrans1D1" presStyleIdx="0" presStyleCnt="3"/>
      <dgm:spPr/>
    </dgm:pt>
    <dgm:pt modelId="{19333F2F-598F-48FD-A5DF-C9C8DFED8D8E}" type="pres">
      <dgm:prSet presAssocID="{3B9EA54A-C3F6-41A8-9D24-F97B31D82137}" presName="sibTrans" presStyleCnt="0"/>
      <dgm:spPr/>
    </dgm:pt>
    <dgm:pt modelId="{34BC20E5-93E0-4215-97F6-6D8435B2541B}" type="pres">
      <dgm:prSet presAssocID="{A1A00971-B73F-41C6-88F9-E92A17233A66}" presName="composite" presStyleCnt="0"/>
      <dgm:spPr/>
    </dgm:pt>
    <dgm:pt modelId="{CF34703F-0967-4ECC-A00B-4F155FD2E063}" type="pres">
      <dgm:prSet presAssocID="{A1A00971-B73F-41C6-88F9-E92A17233A66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9A0E6-5BD0-4124-A731-19787CEA3721}" type="pres">
      <dgm:prSet presAssocID="{A1A00971-B73F-41C6-88F9-E92A17233A66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0FD32-C3F5-42AE-9747-36CDD8A76A1D}" type="pres">
      <dgm:prSet presAssocID="{A1A00971-B73F-41C6-88F9-E92A17233A66}" presName="Accent" presStyleLbl="parChTrans1D1" presStyleIdx="1" presStyleCnt="3"/>
      <dgm:spPr/>
    </dgm:pt>
    <dgm:pt modelId="{7640AFA3-4681-436F-A802-775991773159}" type="pres">
      <dgm:prSet presAssocID="{947EF996-E109-4411-B0DD-39E84FF8BEB6}" presName="sibTrans" presStyleCnt="0"/>
      <dgm:spPr/>
    </dgm:pt>
    <dgm:pt modelId="{3F4ACEE5-6D9A-406F-9FA1-F374014C1426}" type="pres">
      <dgm:prSet presAssocID="{4AC00EE6-D535-4728-9BB1-172376C990CA}" presName="composite" presStyleCnt="0"/>
      <dgm:spPr/>
    </dgm:pt>
    <dgm:pt modelId="{211EBF29-3DF5-44A7-80C2-564A202645A0}" type="pres">
      <dgm:prSet presAssocID="{4AC00EE6-D535-4728-9BB1-172376C990CA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AA68E-549F-4A2B-93CF-7476E657285A}" type="pres">
      <dgm:prSet presAssocID="{4AC00EE6-D535-4728-9BB1-172376C990CA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7EB48-2853-4228-A3F8-F3165A42FECC}" type="pres">
      <dgm:prSet presAssocID="{4AC00EE6-D535-4728-9BB1-172376C990CA}" presName="Accent" presStyleLbl="parChTrans1D1" presStyleIdx="2" presStyleCnt="3"/>
      <dgm:spPr/>
    </dgm:pt>
  </dgm:ptLst>
  <dgm:cxnLst>
    <dgm:cxn modelId="{0BAF3D9B-6A4C-4D09-8F03-1E2A96734F78}" type="presOf" srcId="{4AC00EE6-D535-4728-9BB1-172376C990CA}" destId="{E0BAA68E-549F-4A2B-93CF-7476E657285A}" srcOrd="0" destOrd="0" presId="urn:microsoft.com/office/officeart/2011/layout/TabList"/>
    <dgm:cxn modelId="{A43471D4-F536-4DF9-8585-2CDE45BF9B3D}" type="presOf" srcId="{24553843-9287-45C0-A2D6-A88563267261}" destId="{C915212C-5BC9-4E22-9ECF-75FAB140F162}" srcOrd="0" destOrd="0" presId="urn:microsoft.com/office/officeart/2011/layout/TabList"/>
    <dgm:cxn modelId="{7EB5378E-5A0F-4A98-9F47-7E2C2805E6A4}" type="presOf" srcId="{EFA10FD0-AAEF-4B13-A5BA-8E22880A3B5E}" destId="{211EBF29-3DF5-44A7-80C2-564A202645A0}" srcOrd="0" destOrd="0" presId="urn:microsoft.com/office/officeart/2011/layout/TabList"/>
    <dgm:cxn modelId="{38CAD4A0-780A-4B7F-9A3C-FBC00E0B01AB}" srcId="{86A0ECDB-E925-4F0E-8406-2CDEACFC76A7}" destId="{A1A00971-B73F-41C6-88F9-E92A17233A66}" srcOrd="1" destOrd="0" parTransId="{E3C4551C-1459-4C66-9BE0-85C31074CE79}" sibTransId="{947EF996-E109-4411-B0DD-39E84FF8BEB6}"/>
    <dgm:cxn modelId="{044746CA-FCCD-48EA-803C-9ACBD3EAC5E3}" type="presOf" srcId="{86A0ECDB-E925-4F0E-8406-2CDEACFC76A7}" destId="{B9CD15F9-BF7F-4772-957C-62EF8626D2C6}" srcOrd="0" destOrd="0" presId="urn:microsoft.com/office/officeart/2011/layout/TabList"/>
    <dgm:cxn modelId="{26BF5FB2-80B9-462B-9FE9-9F0A74DB73B1}" type="presOf" srcId="{3985EE54-BACF-436E-B73F-7F2372202958}" destId="{BF7F0DBA-CE31-48BF-8C45-2AEE71E8F460}" srcOrd="0" destOrd="0" presId="urn:microsoft.com/office/officeart/2011/layout/TabList"/>
    <dgm:cxn modelId="{1155D9FB-4FEF-4396-A4D8-8E52827EA55D}" srcId="{4AC00EE6-D535-4728-9BB1-172376C990CA}" destId="{EFA10FD0-AAEF-4B13-A5BA-8E22880A3B5E}" srcOrd="0" destOrd="0" parTransId="{FFFB0B32-CFCB-4AE6-B305-0BAFE4B656D0}" sibTransId="{A6EAFD6D-B9D5-4310-BA1D-B4B223B95E7A}"/>
    <dgm:cxn modelId="{EC759BFC-E995-4C0F-A4BF-4B255391DBD2}" srcId="{A1A00971-B73F-41C6-88F9-E92A17233A66}" destId="{5EA27377-3E79-4114-8393-78439A60C65B}" srcOrd="0" destOrd="0" parTransId="{D69CFC0A-A937-418D-B92D-592C446BE19D}" sibTransId="{D747041F-2DCB-4E59-B252-CB4AC5CBA007}"/>
    <dgm:cxn modelId="{E74537FB-0332-4D62-9611-30263665E59C}" srcId="{24553843-9287-45C0-A2D6-A88563267261}" destId="{3985EE54-BACF-436E-B73F-7F2372202958}" srcOrd="0" destOrd="0" parTransId="{6E1CFA1C-CC57-4E94-B8EE-7E3CAEBD3EA9}" sibTransId="{C2563195-BDA0-45FC-AC34-4912490C6307}"/>
    <dgm:cxn modelId="{C1BF71DD-ED95-457B-9ABD-00923212E6D2}" srcId="{86A0ECDB-E925-4F0E-8406-2CDEACFC76A7}" destId="{4AC00EE6-D535-4728-9BB1-172376C990CA}" srcOrd="2" destOrd="0" parTransId="{816BE479-FC02-419F-8649-4A886BFEAC3C}" sibTransId="{9227E6C8-4968-45A0-B728-F225CBC20A7B}"/>
    <dgm:cxn modelId="{B1AC778E-C8C9-45B2-A1CD-177C858B9C3E}" type="presOf" srcId="{5EA27377-3E79-4114-8393-78439A60C65B}" destId="{CF34703F-0967-4ECC-A00B-4F155FD2E063}" srcOrd="0" destOrd="0" presId="urn:microsoft.com/office/officeart/2011/layout/TabList"/>
    <dgm:cxn modelId="{D9438635-0C0B-449A-9777-04603C25FF3D}" srcId="{86A0ECDB-E925-4F0E-8406-2CDEACFC76A7}" destId="{24553843-9287-45C0-A2D6-A88563267261}" srcOrd="0" destOrd="0" parTransId="{7639DC14-3EAB-4446-9531-C4CCFD5367A5}" sibTransId="{3B9EA54A-C3F6-41A8-9D24-F97B31D82137}"/>
    <dgm:cxn modelId="{EF930553-A820-4D76-AFEB-E6B58C93CF05}" type="presOf" srcId="{A1A00971-B73F-41C6-88F9-E92A17233A66}" destId="{9DE9A0E6-5BD0-4124-A731-19787CEA3721}" srcOrd="0" destOrd="0" presId="urn:microsoft.com/office/officeart/2011/layout/TabList"/>
    <dgm:cxn modelId="{67F3557D-021E-464C-8894-7D6A0433D326}" type="presParOf" srcId="{B9CD15F9-BF7F-4772-957C-62EF8626D2C6}" destId="{28234C79-7FC8-4463-BCC2-AA91A77ADC9D}" srcOrd="0" destOrd="0" presId="urn:microsoft.com/office/officeart/2011/layout/TabList"/>
    <dgm:cxn modelId="{B72A0BE0-65E1-4D3B-9AFD-85CBC878C0A9}" type="presParOf" srcId="{28234C79-7FC8-4463-BCC2-AA91A77ADC9D}" destId="{BF7F0DBA-CE31-48BF-8C45-2AEE71E8F460}" srcOrd="0" destOrd="0" presId="urn:microsoft.com/office/officeart/2011/layout/TabList"/>
    <dgm:cxn modelId="{28C14B7F-F572-48B9-9DA1-B8D569CEE137}" type="presParOf" srcId="{28234C79-7FC8-4463-BCC2-AA91A77ADC9D}" destId="{C915212C-5BC9-4E22-9ECF-75FAB140F162}" srcOrd="1" destOrd="0" presId="urn:microsoft.com/office/officeart/2011/layout/TabList"/>
    <dgm:cxn modelId="{9785F858-6356-423C-B02C-68B16CB1DFC0}" type="presParOf" srcId="{28234C79-7FC8-4463-BCC2-AA91A77ADC9D}" destId="{4F44B77D-FDAF-48C5-A441-52305511ED98}" srcOrd="2" destOrd="0" presId="urn:microsoft.com/office/officeart/2011/layout/TabList"/>
    <dgm:cxn modelId="{2E5BAAF2-AA37-4A24-8CF3-DB407D6BD67E}" type="presParOf" srcId="{B9CD15F9-BF7F-4772-957C-62EF8626D2C6}" destId="{19333F2F-598F-48FD-A5DF-C9C8DFED8D8E}" srcOrd="1" destOrd="0" presId="urn:microsoft.com/office/officeart/2011/layout/TabList"/>
    <dgm:cxn modelId="{F26D5336-ABD1-4AE0-A748-988571C6CE85}" type="presParOf" srcId="{B9CD15F9-BF7F-4772-957C-62EF8626D2C6}" destId="{34BC20E5-93E0-4215-97F6-6D8435B2541B}" srcOrd="2" destOrd="0" presId="urn:microsoft.com/office/officeart/2011/layout/TabList"/>
    <dgm:cxn modelId="{480B694C-33A8-422F-AD7B-EC1DC0914F56}" type="presParOf" srcId="{34BC20E5-93E0-4215-97F6-6D8435B2541B}" destId="{CF34703F-0967-4ECC-A00B-4F155FD2E063}" srcOrd="0" destOrd="0" presId="urn:microsoft.com/office/officeart/2011/layout/TabList"/>
    <dgm:cxn modelId="{BD6EE48B-689C-4BF0-A8E9-DC5CFC1D7A20}" type="presParOf" srcId="{34BC20E5-93E0-4215-97F6-6D8435B2541B}" destId="{9DE9A0E6-5BD0-4124-A731-19787CEA3721}" srcOrd="1" destOrd="0" presId="urn:microsoft.com/office/officeart/2011/layout/TabList"/>
    <dgm:cxn modelId="{B3CA1725-721F-452C-B344-6CCCCFDA8014}" type="presParOf" srcId="{34BC20E5-93E0-4215-97F6-6D8435B2541B}" destId="{A0D0FD32-C3F5-42AE-9747-36CDD8A76A1D}" srcOrd="2" destOrd="0" presId="urn:microsoft.com/office/officeart/2011/layout/TabList"/>
    <dgm:cxn modelId="{F85951B4-7587-4537-B0E5-49E4B55B736D}" type="presParOf" srcId="{B9CD15F9-BF7F-4772-957C-62EF8626D2C6}" destId="{7640AFA3-4681-436F-A802-775991773159}" srcOrd="3" destOrd="0" presId="urn:microsoft.com/office/officeart/2011/layout/TabList"/>
    <dgm:cxn modelId="{4E62DA82-CBAA-4606-8297-476BB0127E3F}" type="presParOf" srcId="{B9CD15F9-BF7F-4772-957C-62EF8626D2C6}" destId="{3F4ACEE5-6D9A-406F-9FA1-F374014C1426}" srcOrd="4" destOrd="0" presId="urn:microsoft.com/office/officeart/2011/layout/TabList"/>
    <dgm:cxn modelId="{AE97CF39-7349-42DE-B30F-52987E571752}" type="presParOf" srcId="{3F4ACEE5-6D9A-406F-9FA1-F374014C1426}" destId="{211EBF29-3DF5-44A7-80C2-564A202645A0}" srcOrd="0" destOrd="0" presId="urn:microsoft.com/office/officeart/2011/layout/TabList"/>
    <dgm:cxn modelId="{3F222900-7033-47D3-BA03-24B102F4C449}" type="presParOf" srcId="{3F4ACEE5-6D9A-406F-9FA1-F374014C1426}" destId="{E0BAA68E-549F-4A2B-93CF-7476E657285A}" srcOrd="1" destOrd="0" presId="urn:microsoft.com/office/officeart/2011/layout/TabList"/>
    <dgm:cxn modelId="{3BC5455C-35FE-49C4-9984-8F5CB7BFF1C9}" type="presParOf" srcId="{3F4ACEE5-6D9A-406F-9FA1-F374014C1426}" destId="{B537EB48-2853-4228-A3F8-F3165A42FEC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08EE3-6FF1-4441-9646-C4C43148AF41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64C4E-A8B9-4E1E-AF51-4390B7ACD384}">
      <dsp:nvSpPr>
        <dsp:cNvPr id="0" name=""/>
        <dsp:cNvSpPr/>
      </dsp:nvSpPr>
      <dsp:spPr>
        <a:xfrm>
          <a:off x="623526" y="373331"/>
          <a:ext cx="7440913" cy="83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Tổng quan</a:t>
          </a:r>
          <a:endParaRPr lang="en-US" sz="4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23526" y="373331"/>
        <a:ext cx="7440913" cy="833607"/>
      </dsp:txXfrm>
    </dsp:sp>
    <dsp:sp modelId="{21C382D6-5EBD-4E69-9FA5-0EA03A562D9F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E9805-35B7-4830-A5B0-F79902875D82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2">
            <a:hueOff val="660223"/>
            <a:satOff val="576"/>
            <a:lumOff val="111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Cơ sở lý thuyết</a:t>
          </a:r>
          <a:endParaRPr lang="en-US" sz="4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88431" y="1667215"/>
        <a:ext cx="6962986" cy="833607"/>
      </dsp:txXfrm>
    </dsp:sp>
    <dsp:sp modelId="{9691AEA8-5584-4263-B5A3-408E4E291F28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660223"/>
              <a:satOff val="576"/>
              <a:lumOff val="1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AA775-D288-468E-816A-775B0B5DA965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2">
            <a:hueOff val="1320446"/>
            <a:satOff val="1151"/>
            <a:lumOff val="22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Phân tích chức năng</a:t>
          </a:r>
          <a:endParaRPr lang="en-US" sz="4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088431" y="2917843"/>
        <a:ext cx="6962986" cy="833607"/>
      </dsp:txXfrm>
    </dsp:sp>
    <dsp:sp modelId="{73F66C51-B7CF-4C11-9B27-29C3E82D2ACB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1320446"/>
              <a:satOff val="1151"/>
              <a:lumOff val="2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543C5-29CF-451C-B35E-C452DF02AD65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2">
            <a:hueOff val="1980669"/>
            <a:satOff val="1727"/>
            <a:lumOff val="333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Xây dựng và phát triển</a:t>
          </a:r>
          <a:endParaRPr lang="en-US" sz="4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10504" y="4168472"/>
        <a:ext cx="7440913" cy="833607"/>
      </dsp:txXfrm>
    </dsp:sp>
    <dsp:sp modelId="{AE2774FE-3444-4C2F-BB0C-BEAAA934EBC2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1980669"/>
              <a:satOff val="1727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E95EC-67DB-4ED5-BA6B-31A69042167C}">
      <dsp:nvSpPr>
        <dsp:cNvPr id="0" name=""/>
        <dsp:cNvSpPr/>
      </dsp:nvSpPr>
      <dsp:spPr>
        <a:xfrm>
          <a:off x="0" y="0"/>
          <a:ext cx="8128000" cy="1100796"/>
        </a:xfrm>
        <a:prstGeom prst="roundRect">
          <a:avLst>
            <a:gd name="adj" fmla="val 10000"/>
          </a:avLst>
        </a:prstGeom>
        <a:solidFill>
          <a:schemeClr val="accent3">
            <a:shade val="6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120015" bIns="80010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3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2.Cơ sở lý thuyết</a:t>
          </a:r>
          <a:endParaRPr lang="en-US" sz="6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2241" y="32241"/>
        <a:ext cx="8063518" cy="10363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7EB48-2853-4228-A3F8-F3165A42FECC}">
      <dsp:nvSpPr>
        <dsp:cNvPr id="0" name=""/>
        <dsp:cNvSpPr/>
      </dsp:nvSpPr>
      <dsp:spPr>
        <a:xfrm>
          <a:off x="0" y="2278889"/>
          <a:ext cx="8128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0FD32-C3F5-42AE-9747-36CDD8A76A1D}">
      <dsp:nvSpPr>
        <dsp:cNvPr id="0" name=""/>
        <dsp:cNvSpPr/>
      </dsp:nvSpPr>
      <dsp:spPr>
        <a:xfrm>
          <a:off x="0" y="1507033"/>
          <a:ext cx="8128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4B77D-FDAF-48C5-A441-52305511ED98}">
      <dsp:nvSpPr>
        <dsp:cNvPr id="0" name=""/>
        <dsp:cNvSpPr/>
      </dsp:nvSpPr>
      <dsp:spPr>
        <a:xfrm>
          <a:off x="0" y="735177"/>
          <a:ext cx="8128000" cy="0"/>
        </a:xfrm>
        <a:prstGeom prst="line">
          <a:avLst/>
        </a:prstGeom>
        <a:noFill/>
        <a:ln w="1587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F0DBA-CE31-48BF-8C45-2AEE71E8F460}">
      <dsp:nvSpPr>
        <dsp:cNvPr id="0" name=""/>
        <dsp:cNvSpPr/>
      </dsp:nvSpPr>
      <dsp:spPr>
        <a:xfrm>
          <a:off x="2113279" y="76"/>
          <a:ext cx="6014720" cy="73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b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Hệ điều hành Android</a:t>
          </a:r>
          <a:endParaRPr lang="en-US" sz="3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13279" y="76"/>
        <a:ext cx="6014720" cy="735100"/>
      </dsp:txXfrm>
    </dsp:sp>
    <dsp:sp modelId="{C915212C-5BC9-4E22-9ECF-75FAB140F162}">
      <dsp:nvSpPr>
        <dsp:cNvPr id="0" name=""/>
        <dsp:cNvSpPr/>
      </dsp:nvSpPr>
      <dsp:spPr>
        <a:xfrm>
          <a:off x="0" y="76"/>
          <a:ext cx="2113280" cy="73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</a:t>
          </a:r>
          <a:endParaRPr lang="en-US" sz="3900" kern="1200" dirty="0"/>
        </a:p>
      </dsp:txBody>
      <dsp:txXfrm>
        <a:off x="35891" y="35967"/>
        <a:ext cx="2041498" cy="699209"/>
      </dsp:txXfrm>
    </dsp:sp>
    <dsp:sp modelId="{CF34703F-0967-4ECC-A00B-4F155FD2E063}">
      <dsp:nvSpPr>
        <dsp:cNvPr id="0" name=""/>
        <dsp:cNvSpPr/>
      </dsp:nvSpPr>
      <dsp:spPr>
        <a:xfrm>
          <a:off x="2113279" y="771932"/>
          <a:ext cx="6014720" cy="73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b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Android Studio</a:t>
          </a:r>
          <a:endParaRPr lang="en-US" sz="3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13279" y="771932"/>
        <a:ext cx="6014720" cy="735100"/>
      </dsp:txXfrm>
    </dsp:sp>
    <dsp:sp modelId="{9DE9A0E6-5BD0-4124-A731-19787CEA3721}">
      <dsp:nvSpPr>
        <dsp:cNvPr id="0" name=""/>
        <dsp:cNvSpPr/>
      </dsp:nvSpPr>
      <dsp:spPr>
        <a:xfrm>
          <a:off x="0" y="771932"/>
          <a:ext cx="2113280" cy="73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5875" cap="rnd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74295" rIns="74295" bIns="7429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b</a:t>
          </a:r>
          <a:endParaRPr lang="en-US" sz="3900" kern="1200" dirty="0"/>
        </a:p>
      </dsp:txBody>
      <dsp:txXfrm>
        <a:off x="35891" y="807823"/>
        <a:ext cx="2041498" cy="699209"/>
      </dsp:txXfrm>
    </dsp:sp>
    <dsp:sp modelId="{211EBF29-3DF5-44A7-80C2-564A202645A0}">
      <dsp:nvSpPr>
        <dsp:cNvPr id="0" name=""/>
        <dsp:cNvSpPr/>
      </dsp:nvSpPr>
      <dsp:spPr>
        <a:xfrm>
          <a:off x="2113279" y="1543788"/>
          <a:ext cx="6014720" cy="73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95" tIns="74295" rIns="74295" bIns="74295" numCol="1" spcCol="1270" anchor="b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Cơ sở dữ liệu Firebase</a:t>
          </a:r>
          <a:endParaRPr lang="en-US" sz="39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113279" y="1543788"/>
        <a:ext cx="6014720" cy="735100"/>
      </dsp:txXfrm>
    </dsp:sp>
    <dsp:sp modelId="{E0BAA68E-549F-4A2B-93CF-7476E657285A}">
      <dsp:nvSpPr>
        <dsp:cNvPr id="0" name=""/>
        <dsp:cNvSpPr/>
      </dsp:nvSpPr>
      <dsp:spPr>
        <a:xfrm>
          <a:off x="0" y="1543788"/>
          <a:ext cx="2113280" cy="735100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</a:t>
          </a:r>
          <a:endParaRPr lang="en-US" sz="3600" kern="1200" dirty="0"/>
        </a:p>
      </dsp:txBody>
      <dsp:txXfrm>
        <a:off x="35891" y="1579679"/>
        <a:ext cx="2041498" cy="699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ĐỒ ÁN TỐT NGHIỆP</a:t>
            </a:r>
            <a:br>
              <a:rPr lang="en-US" sz="4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b="1" dirty="0" smtClean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NHÀ TRỌ</a:t>
            </a:r>
            <a:endParaRPr lang="en-US" sz="4800" b="1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701" y="4987611"/>
            <a:ext cx="3962299" cy="1388534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viên: Lê Việt Hoàng</a:t>
            </a:r>
          </a:p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		  : 15SI		</a:t>
            </a:r>
          </a:p>
          <a:p>
            <a:pPr algn="l"/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	  : Thầy Mai Lam</a:t>
            </a:r>
          </a:p>
        </p:txBody>
      </p:sp>
    </p:spTree>
    <p:extLst>
      <p:ext uri="{BB962C8B-B14F-4D97-AF65-F5344CB8AC3E}">
        <p14:creationId xmlns:p14="http://schemas.microsoft.com/office/powerpoint/2010/main" val="4164335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82" y="348344"/>
            <a:ext cx="9770301" cy="1133037"/>
            <a:chOff x="0" y="0"/>
            <a:chExt cx="8128000" cy="1100796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8128000" cy="11007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2241" y="32241"/>
              <a:ext cx="8063518" cy="10363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120015" bIns="8001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3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4.Xây dựng và phát triển</a:t>
              </a:r>
              <a:endParaRPr lang="en-US" sz="63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635" y="1716066"/>
            <a:ext cx="3091811" cy="4868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987" y="1716066"/>
            <a:ext cx="3051197" cy="48682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357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16482" y="348344"/>
            <a:ext cx="9770301" cy="1133037"/>
            <a:chOff x="0" y="0"/>
            <a:chExt cx="8128000" cy="1100796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8128000" cy="11007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2241" y="32241"/>
              <a:ext cx="8063518" cy="10363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120015" bIns="8001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Hướng phát triển</a:t>
              </a:r>
              <a:endParaRPr lang="en-US" sz="36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730673" y="1991638"/>
            <a:ext cx="78412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chức năng đăng nhập với Facebook, Email..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báo khi có nhà trọ mới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lý thông tin trọ chặt chẽ hơn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3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103" y="3115849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</a:t>
            </a:r>
            <a:endParaRPr lang="en-US" sz="4800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24159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47777" y="1097280"/>
            <a:ext cx="480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4400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5727" y="2339519"/>
            <a:ext cx="492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4AA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4400" dirty="0">
              <a:solidFill>
                <a:srgbClr val="34AA9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3712" y="3581758"/>
            <a:ext cx="313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34A7A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4400" dirty="0">
              <a:solidFill>
                <a:srgbClr val="34A7A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09315" y="4823997"/>
            <a:ext cx="492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3594B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4400" dirty="0">
              <a:solidFill>
                <a:srgbClr val="3594B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1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332624" y="210559"/>
            <a:ext cx="8128000" cy="1100796"/>
            <a:chOff x="0" y="0"/>
            <a:chExt cx="8128000" cy="1100796"/>
          </a:xfrm>
        </p:grpSpPr>
        <p:sp>
          <p:nvSpPr>
            <p:cNvPr id="5" name="Rounded Rectangle 4"/>
            <p:cNvSpPr/>
            <p:nvPr/>
          </p:nvSpPr>
          <p:spPr>
            <a:xfrm>
              <a:off x="0" y="0"/>
              <a:ext cx="8128000" cy="11007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32241" y="32241"/>
              <a:ext cx="8063518" cy="10363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78740" rIns="118110" bIns="78740" numCol="1" spcCol="1270" anchor="ctr" anchorCtr="0">
              <a:noAutofit/>
            </a:bodyPr>
            <a:lstStyle/>
            <a:p>
              <a:pPr lvl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r>
                <a:rPr lang="en-US" sz="6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.Tổng quan</a:t>
              </a:r>
              <a:endParaRPr lang="en-US" sz="62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31090" y="2693095"/>
            <a:ext cx="5812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Nhu cầu nhà trọ cho sinh viên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Tiết kiệm thời gian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364865" y="1783019"/>
            <a:ext cx="3797940" cy="4384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1.1.Mục 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 đề tài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0228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18" y="1828800"/>
            <a:ext cx="4404800" cy="3469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904" y="1828800"/>
            <a:ext cx="4708938" cy="34697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407179" y="5437250"/>
            <a:ext cx="33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Nhà Trọ Tốt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59674" y="5449299"/>
            <a:ext cx="331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 Hello Rent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11441" y="726509"/>
            <a:ext cx="4404800" cy="43841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1.2.Khảo sát thực tế</a:t>
            </a:r>
          </a:p>
          <a:p>
            <a:pPr algn="ctr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7795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35934692"/>
              </p:ext>
            </p:extLst>
          </p:nvPr>
        </p:nvGraphicFramePr>
        <p:xfrm>
          <a:off x="2693181" y="281354"/>
          <a:ext cx="8128000" cy="4403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511420915"/>
              </p:ext>
            </p:extLst>
          </p:nvPr>
        </p:nvGraphicFramePr>
        <p:xfrm>
          <a:off x="2707249" y="1645920"/>
          <a:ext cx="8128000" cy="227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38396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798" y="499704"/>
            <a:ext cx="9311447" cy="48739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9701" y="5523978"/>
            <a:ext cx="697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Lịch sử phát triển của hệ điều hành Android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1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29" y="511080"/>
            <a:ext cx="9228899" cy="482500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8111" y="5498925"/>
            <a:ext cx="514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 sở dữ liệu Firebase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690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99" y="403273"/>
            <a:ext cx="9328230" cy="50204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2176" y="5599134"/>
            <a:ext cx="4897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 mềm Android Studio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9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45151" y="348345"/>
            <a:ext cx="9153742" cy="1100796"/>
            <a:chOff x="0" y="0"/>
            <a:chExt cx="8128000" cy="1100796"/>
          </a:xfrm>
        </p:grpSpPr>
        <p:sp>
          <p:nvSpPr>
            <p:cNvPr id="6" name="Rounded Rectangle 5"/>
            <p:cNvSpPr/>
            <p:nvPr/>
          </p:nvSpPr>
          <p:spPr>
            <a:xfrm>
              <a:off x="0" y="0"/>
              <a:ext cx="8128000" cy="110079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32241" y="32241"/>
              <a:ext cx="8063518" cy="103631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80010" rIns="120015" bIns="80010" numCol="1" spcCol="1270" anchor="ctr" anchorCtr="0">
              <a:noAutofit/>
            </a:bodyPr>
            <a:lstStyle/>
            <a:p>
              <a:pPr lvl="0" algn="ctr" defTabSz="2800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3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3.Phân tích chức năng</a:t>
              </a:r>
              <a:endParaRPr lang="en-US" sz="63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559" y="1800429"/>
            <a:ext cx="7014575" cy="38112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41523" y="5868637"/>
            <a:ext cx="531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 đồ chức năng</a:t>
            </a: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0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</TotalTime>
  <Words>141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Tahoma</vt:lpstr>
      <vt:lpstr>Parallax</vt:lpstr>
      <vt:lpstr>BÁO CÁO ĐỒ ÁN TỐT NGHIỆP ỨNG DỤNG NHÀ TRỌ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 ỨNG DỤNG NHÀ TRỌ</dc:title>
  <dc:creator>Hoang Le</dc:creator>
  <cp:lastModifiedBy>Hoang Le</cp:lastModifiedBy>
  <cp:revision>18</cp:revision>
  <dcterms:created xsi:type="dcterms:W3CDTF">2018-06-12T13:02:49Z</dcterms:created>
  <dcterms:modified xsi:type="dcterms:W3CDTF">2018-06-15T03:25:29Z</dcterms:modified>
</cp:coreProperties>
</file>