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78" r:id="rId4"/>
    <p:sldId id="275" r:id="rId5"/>
    <p:sldId id="279" r:id="rId6"/>
    <p:sldId id="276" r:id="rId7"/>
    <p:sldId id="266" r:id="rId8"/>
    <p:sldId id="265" r:id="rId9"/>
    <p:sldId id="274" r:id="rId10"/>
    <p:sldId id="280" r:id="rId11"/>
    <p:sldId id="277" r:id="rId12"/>
    <p:sldId id="281" r:id="rId13"/>
    <p:sldId id="282" r:id="rId14"/>
    <p:sldId id="283" r:id="rId15"/>
    <p:sldId id="264" r:id="rId16"/>
    <p:sldId id="260" r:id="rId17"/>
    <p:sldId id="261" r:id="rId18"/>
    <p:sldId id="259" r:id="rId19"/>
    <p:sldId id="284" r:id="rId20"/>
    <p:sldId id="285" r:id="rId21"/>
    <p:sldId id="262" r:id="rId22"/>
    <p:sldId id="268" r:id="rId23"/>
    <p:sldId id="288" r:id="rId24"/>
    <p:sldId id="263" r:id="rId25"/>
    <p:sldId id="286" r:id="rId26"/>
    <p:sldId id="287" r:id="rId27"/>
    <p:sldId id="289" r:id="rId28"/>
    <p:sldId id="267" r:id="rId29"/>
    <p:sldId id="269" r:id="rId30"/>
    <p:sldId id="271" r:id="rId31"/>
    <p:sldId id="272" r:id="rId32"/>
    <p:sldId id="2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永井 PC2" initials="永井" lastIdx="5" clrIdx="0">
    <p:extLst>
      <p:ext uri="{19B8F6BF-5375-455C-9EA6-DF929625EA0E}">
        <p15:presenceInfo xmlns:p15="http://schemas.microsoft.com/office/powerpoint/2012/main" userId="S-1-5-21-4050304130-4039454914-2906760547-14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E41CB4"/>
    <a:srgbClr val="6CE818"/>
    <a:srgbClr val="8A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工場別山積表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183562992125982E-2"/>
          <c:y val="0.11443939994836369"/>
          <c:w val="0.94681643700787399"/>
          <c:h val="0.72248340781967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A工場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１日</c:v>
                </c:pt>
                <c:pt idx="1">
                  <c:v>２日</c:v>
                </c:pt>
                <c:pt idx="2">
                  <c:v>３日</c:v>
                </c:pt>
                <c:pt idx="3">
                  <c:v>４日</c:v>
                </c:pt>
                <c:pt idx="4">
                  <c:v>５日</c:v>
                </c:pt>
                <c:pt idx="5">
                  <c:v>６日</c:v>
                </c:pt>
                <c:pt idx="6">
                  <c:v>７日</c:v>
                </c:pt>
                <c:pt idx="7">
                  <c:v>８日</c:v>
                </c:pt>
                <c:pt idx="8">
                  <c:v>９日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3.5</c:v>
                </c:pt>
                <c:pt idx="4">
                  <c:v>3.5</c:v>
                </c:pt>
                <c:pt idx="5">
                  <c:v>4.3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DB-4C98-BC1F-8B113F33C2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B工場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１日</c:v>
                </c:pt>
                <c:pt idx="1">
                  <c:v>２日</c:v>
                </c:pt>
                <c:pt idx="2">
                  <c:v>３日</c:v>
                </c:pt>
                <c:pt idx="3">
                  <c:v>４日</c:v>
                </c:pt>
                <c:pt idx="4">
                  <c:v>５日</c:v>
                </c:pt>
                <c:pt idx="5">
                  <c:v>６日</c:v>
                </c:pt>
                <c:pt idx="6">
                  <c:v>７日</c:v>
                </c:pt>
                <c:pt idx="7">
                  <c:v>８日</c:v>
                </c:pt>
                <c:pt idx="8">
                  <c:v>９日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  <c:pt idx="4">
                  <c:v>0.5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DB-4C98-BC1F-8B113F33C2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C工場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１日</c:v>
                </c:pt>
                <c:pt idx="1">
                  <c:v>２日</c:v>
                </c:pt>
                <c:pt idx="2">
                  <c:v>３日</c:v>
                </c:pt>
                <c:pt idx="3">
                  <c:v>４日</c:v>
                </c:pt>
                <c:pt idx="4">
                  <c:v>５日</c:v>
                </c:pt>
                <c:pt idx="5">
                  <c:v>６日</c:v>
                </c:pt>
                <c:pt idx="6">
                  <c:v>７日</c:v>
                </c:pt>
                <c:pt idx="7">
                  <c:v>８日</c:v>
                </c:pt>
                <c:pt idx="8">
                  <c:v>９日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4.8</c:v>
                </c:pt>
                <c:pt idx="6">
                  <c:v>3</c:v>
                </c:pt>
                <c:pt idx="7">
                  <c:v>3.2</c:v>
                </c:pt>
                <c:pt idx="8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DB-4C98-BC1F-8B113F33C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065887"/>
        <c:axId val="956490863"/>
      </c:lineChart>
      <c:catAx>
        <c:axId val="49006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490863"/>
        <c:crosses val="autoZero"/>
        <c:auto val="1"/>
        <c:lblAlgn val="ctr"/>
        <c:lblOffset val="100"/>
        <c:noMultiLvlLbl val="0"/>
      </c:catAx>
      <c:valAx>
        <c:axId val="95649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065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A</a:t>
            </a:r>
            <a:r>
              <a:rPr lang="ja-JP" altLang="en-US" dirty="0"/>
              <a:t>物件進捗割合</a:t>
            </a:r>
            <a:endParaRPr lang="en-US" alt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A物件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67-4506-86F8-8E4C2AB17E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67-4506-86F8-8E4C2AB17E89}"/>
              </c:ext>
            </c:extLst>
          </c:dPt>
          <c:cat>
            <c:strRef>
              <c:f>Sheet1!$A$2:$A$3</c:f>
              <c:strCache>
                <c:ptCount val="2"/>
                <c:pt idx="0">
                  <c:v>出荷</c:v>
                </c:pt>
                <c:pt idx="1">
                  <c:v>未出荷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AB-4C45-9BC3-8838D88D6F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8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3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6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4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23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19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9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93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84E506-B913-487E-812B-B688E745CE3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BC0497-C667-4C8D-A6DB-F6BB0EFE5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3D22D0-D713-4B5D-91F5-EEAC0793F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altLang="ja-JP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altLang="ja-JP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 altLang="ja-JP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ja-JP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ja-JP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ja-JP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ja-JP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ja-JP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kumimoji="1" lang="ja-JP" altLang="en-US" sz="3600" dirty="0">
              <a:solidFill>
                <a:srgbClr val="FFFFFF"/>
              </a:solidFill>
            </a:endParaRP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8FB34103-0C6B-46C3-95EC-8633A6057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kumimoji="1" lang="en-US" altLang="ja-JP" dirty="0">
                <a:solidFill>
                  <a:srgbClr val="FFFFFF"/>
                </a:solidFill>
              </a:rPr>
              <a:t>4</a:t>
            </a:r>
            <a:r>
              <a:rPr kumimoji="1" lang="ja-JP" altLang="en-US" dirty="0">
                <a:solidFill>
                  <a:srgbClr val="FFFFFF"/>
                </a:solidFill>
              </a:rPr>
              <a:t>月</a:t>
            </a:r>
            <a:r>
              <a:rPr kumimoji="1" lang="en-US" altLang="ja-JP" dirty="0">
                <a:solidFill>
                  <a:srgbClr val="FFFFFF"/>
                </a:solidFill>
              </a:rPr>
              <a:t>27</a:t>
            </a:r>
            <a:r>
              <a:rPr kumimoji="1" lang="ja-JP" altLang="en-US" dirty="0">
                <a:solidFill>
                  <a:srgbClr val="FFFFFF"/>
                </a:solidFill>
              </a:rPr>
              <a:t>日（月）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4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80FD1-0033-4870-BF14-465A43BB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VD</a:t>
            </a:r>
            <a:r>
              <a:rPr lang="ja-JP" altLang="en-US" dirty="0"/>
              <a:t>）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</a:t>
            </a:r>
            <a:r>
              <a:rPr lang="ja-JP" altLang="en-US" sz="4800" dirty="0"/>
              <a:t>江崎健康センター</a:t>
            </a:r>
            <a:endParaRPr kumimoji="1" lang="ja-JP" altLang="en-US" sz="48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39F2F3-97D8-4B42-8AB2-F3AE3306D785}"/>
              </a:ext>
            </a:extLst>
          </p:cNvPr>
          <p:cNvCxnSpPr/>
          <p:nvPr/>
        </p:nvCxnSpPr>
        <p:spPr>
          <a:xfrm>
            <a:off x="2685327" y="2084832"/>
            <a:ext cx="0" cy="4489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8A561B1-1913-45B8-9B8B-5ACAC69FAA60}"/>
              </a:ext>
            </a:extLst>
          </p:cNvPr>
          <p:cNvCxnSpPr/>
          <p:nvPr/>
        </p:nvCxnSpPr>
        <p:spPr>
          <a:xfrm>
            <a:off x="6703669" y="2046519"/>
            <a:ext cx="0" cy="4489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AC4BFF-E60F-47A7-8C38-A79B3CA7AB84}"/>
              </a:ext>
            </a:extLst>
          </p:cNvPr>
          <p:cNvSpPr/>
          <p:nvPr/>
        </p:nvSpPr>
        <p:spPr>
          <a:xfrm>
            <a:off x="942400" y="2084832"/>
            <a:ext cx="1562580" cy="56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Section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C0478F1-0138-4F73-A058-EDF684D4B4BC}"/>
              </a:ext>
            </a:extLst>
          </p:cNvPr>
          <p:cNvSpPr/>
          <p:nvPr/>
        </p:nvSpPr>
        <p:spPr>
          <a:xfrm>
            <a:off x="9409730" y="2084832"/>
            <a:ext cx="1562580" cy="567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823C743-BC47-43C5-90F0-6FA2DEE70E33}"/>
              </a:ext>
            </a:extLst>
          </p:cNvPr>
          <p:cNvCxnSpPr/>
          <p:nvPr/>
        </p:nvCxnSpPr>
        <p:spPr>
          <a:xfrm>
            <a:off x="8534401" y="2084832"/>
            <a:ext cx="0" cy="4489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2A222BC0-EC8F-4F09-8481-DFD0A3E23AC4}"/>
              </a:ext>
            </a:extLst>
          </p:cNvPr>
          <p:cNvSpPr/>
          <p:nvPr/>
        </p:nvSpPr>
        <p:spPr>
          <a:xfrm>
            <a:off x="942397" y="3204257"/>
            <a:ext cx="1562583" cy="7639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Ghép</a:t>
            </a:r>
            <a:r>
              <a:rPr kumimoji="1" lang="en-US" altLang="ja-JP" dirty="0"/>
              <a:t> core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7417E36-18F7-4031-AA09-089D6BD85A2F}"/>
              </a:ext>
            </a:extLst>
          </p:cNvPr>
          <p:cNvSpPr/>
          <p:nvPr/>
        </p:nvSpPr>
        <p:spPr>
          <a:xfrm>
            <a:off x="8749974" y="3278770"/>
            <a:ext cx="2222336" cy="543767"/>
          </a:xfrm>
          <a:prstGeom prst="rect">
            <a:avLst/>
          </a:prstGeom>
          <a:solidFill>
            <a:srgbClr val="8A00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3day</a:t>
            </a:r>
            <a:r>
              <a:rPr kumimoji="1" lang="ja-JP" altLang="en-US" dirty="0"/>
              <a:t>　</a:t>
            </a:r>
            <a:r>
              <a:rPr kumimoji="1" lang="en-US" altLang="ja-JP" dirty="0"/>
              <a:t>0/36 </a:t>
            </a:r>
            <a:r>
              <a:rPr kumimoji="1" lang="en-US" altLang="ja-JP" dirty="0" err="1"/>
              <a:t>cai</a:t>
            </a:r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A1DF7DF-ED50-45FE-B488-2C186D00796A}"/>
              </a:ext>
            </a:extLst>
          </p:cNvPr>
          <p:cNvSpPr/>
          <p:nvPr/>
        </p:nvSpPr>
        <p:spPr>
          <a:xfrm>
            <a:off x="939230" y="4283328"/>
            <a:ext cx="1562583" cy="763929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Ghép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mộng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9D5DE15-3216-4D98-A229-0339DB8A80A1}"/>
              </a:ext>
            </a:extLst>
          </p:cNvPr>
          <p:cNvSpPr/>
          <p:nvPr/>
        </p:nvSpPr>
        <p:spPr>
          <a:xfrm>
            <a:off x="939230" y="5397929"/>
            <a:ext cx="1562583" cy="7639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Ghép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565ADAE-6CA7-4ED0-8370-D5E39C61437E}"/>
              </a:ext>
            </a:extLst>
          </p:cNvPr>
          <p:cNvSpPr/>
          <p:nvPr/>
        </p:nvSpPr>
        <p:spPr>
          <a:xfrm>
            <a:off x="8749973" y="4389697"/>
            <a:ext cx="2056935" cy="56716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2day</a:t>
            </a:r>
            <a:r>
              <a:rPr kumimoji="1" lang="ja-JP" altLang="en-US" dirty="0"/>
              <a:t>　</a:t>
            </a:r>
            <a:r>
              <a:rPr kumimoji="1" lang="en-US" altLang="ja-JP" dirty="0"/>
              <a:t>0/270</a:t>
            </a:r>
            <a:r>
              <a:rPr kumimoji="1" lang="ja-JP" altLang="en-US" dirty="0"/>
              <a:t>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32429BB-AE83-4EB3-B14E-31259C90773C}"/>
              </a:ext>
            </a:extLst>
          </p:cNvPr>
          <p:cNvSpPr/>
          <p:nvPr/>
        </p:nvSpPr>
        <p:spPr>
          <a:xfrm>
            <a:off x="6843554" y="2149612"/>
            <a:ext cx="1562580" cy="567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REAL4 data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ED7FDBA-D85D-4DE8-9627-BC4F4A2717C7}"/>
              </a:ext>
            </a:extLst>
          </p:cNvPr>
          <p:cNvSpPr/>
          <p:nvPr/>
        </p:nvSpPr>
        <p:spPr>
          <a:xfrm>
            <a:off x="6843551" y="3262826"/>
            <a:ext cx="1562583" cy="763929"/>
          </a:xfrm>
          <a:prstGeom prst="ellipse">
            <a:avLst/>
          </a:prstGeom>
          <a:solidFill>
            <a:srgbClr val="8A00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36 </a:t>
            </a:r>
            <a:r>
              <a:rPr kumimoji="1" lang="en-US" altLang="ja-JP" dirty="0" err="1"/>
              <a:t>cái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552CE4C-5941-4371-8B1A-CAB84FE9B9BD}"/>
              </a:ext>
            </a:extLst>
          </p:cNvPr>
          <p:cNvSpPr/>
          <p:nvPr/>
        </p:nvSpPr>
        <p:spPr>
          <a:xfrm>
            <a:off x="6807528" y="4346718"/>
            <a:ext cx="1562583" cy="763929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270</a:t>
            </a:r>
            <a:r>
              <a:rPr kumimoji="1" lang="ja-JP" altLang="en-US" dirty="0"/>
              <a:t>ｍ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7204D55-B90B-4A24-ABF4-DDD25F085932}"/>
              </a:ext>
            </a:extLst>
          </p:cNvPr>
          <p:cNvSpPr/>
          <p:nvPr/>
        </p:nvSpPr>
        <p:spPr>
          <a:xfrm>
            <a:off x="6831541" y="5461321"/>
            <a:ext cx="1562583" cy="7639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18cái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C94F772-A127-4811-8C13-B85D7D1F7A82}"/>
              </a:ext>
            </a:extLst>
          </p:cNvPr>
          <p:cNvSpPr/>
          <p:nvPr/>
        </p:nvSpPr>
        <p:spPr>
          <a:xfrm>
            <a:off x="2772199" y="3199435"/>
            <a:ext cx="1562580" cy="763929"/>
          </a:xfrm>
          <a:prstGeom prst="ellipse">
            <a:avLst/>
          </a:prstGeom>
          <a:solidFill>
            <a:srgbClr val="8A00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4</a:t>
            </a:r>
            <a:r>
              <a:rPr kumimoji="1" lang="ja-JP" altLang="en-US" sz="1400" dirty="0"/>
              <a:t> </a:t>
            </a:r>
            <a:r>
              <a:rPr kumimoji="1" lang="en-US" altLang="ja-JP" sz="1400" dirty="0" err="1"/>
              <a:t>cái</a:t>
            </a:r>
            <a:r>
              <a:rPr kumimoji="1" lang="en-US" altLang="ja-JP" sz="1400" dirty="0"/>
              <a:t>/1day</a:t>
            </a:r>
          </a:p>
          <a:p>
            <a:pPr algn="ctr"/>
            <a:r>
              <a:rPr kumimoji="1" lang="en-US" altLang="ja-JP" sz="1400" dirty="0"/>
              <a:t>3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ng</a:t>
            </a:r>
            <a:r>
              <a:rPr kumimoji="1" lang="vi-VN" altLang="ja-JP" sz="1400" dirty="0"/>
              <a:t>ười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79562F7-D110-4CA8-978B-08CD0EE74FAC}"/>
              </a:ext>
            </a:extLst>
          </p:cNvPr>
          <p:cNvSpPr/>
          <p:nvPr/>
        </p:nvSpPr>
        <p:spPr>
          <a:xfrm>
            <a:off x="3912037" y="2084832"/>
            <a:ext cx="1562580" cy="567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0AF1A35-1367-4721-9A4E-D65EEF7FC1BE}"/>
              </a:ext>
            </a:extLst>
          </p:cNvPr>
          <p:cNvSpPr/>
          <p:nvPr/>
        </p:nvSpPr>
        <p:spPr>
          <a:xfrm>
            <a:off x="5051875" y="3199435"/>
            <a:ext cx="1562580" cy="763929"/>
          </a:xfrm>
          <a:prstGeom prst="ellipse">
            <a:avLst/>
          </a:prstGeom>
          <a:solidFill>
            <a:srgbClr val="8A00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 </a:t>
            </a:r>
            <a:r>
              <a:rPr kumimoji="1" lang="en-US" altLang="ja-JP" dirty="0" err="1"/>
              <a:t>cái</a:t>
            </a:r>
            <a:endParaRPr kumimoji="1" lang="ja-JP" altLang="en-US" dirty="0"/>
          </a:p>
        </p:txBody>
      </p:sp>
      <p:sp>
        <p:nvSpPr>
          <p:cNvPr id="17" name="次の値と等しい 16">
            <a:extLst>
              <a:ext uri="{FF2B5EF4-FFF2-40B4-BE49-F238E27FC236}">
                <a16:creationId xmlns:a16="http://schemas.microsoft.com/office/drawing/2014/main" id="{CA9DA80F-F8DC-4C36-BC68-892C2B47670E}"/>
              </a:ext>
            </a:extLst>
          </p:cNvPr>
          <p:cNvSpPr/>
          <p:nvPr/>
        </p:nvSpPr>
        <p:spPr>
          <a:xfrm>
            <a:off x="4428818" y="3358105"/>
            <a:ext cx="529018" cy="408490"/>
          </a:xfrm>
          <a:prstGeom prst="mathEqual">
            <a:avLst/>
          </a:prstGeom>
          <a:solidFill>
            <a:srgbClr val="8A00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83D88A-1F34-43E7-8A0A-3011A41ECE75}"/>
              </a:ext>
            </a:extLst>
          </p:cNvPr>
          <p:cNvSpPr/>
          <p:nvPr/>
        </p:nvSpPr>
        <p:spPr>
          <a:xfrm>
            <a:off x="2749599" y="4225455"/>
            <a:ext cx="1679219" cy="895647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80</a:t>
            </a:r>
            <a:r>
              <a:rPr kumimoji="1" lang="ja-JP" altLang="en-US" sz="1600" dirty="0"/>
              <a:t>ｍ</a:t>
            </a:r>
            <a:r>
              <a:rPr kumimoji="1" lang="en-US" altLang="ja-JP" sz="1600" dirty="0"/>
              <a:t>/1day</a:t>
            </a:r>
          </a:p>
          <a:p>
            <a:pPr algn="ctr"/>
            <a:r>
              <a:rPr kumimoji="1" lang="en-US" altLang="ja-JP" sz="1600" dirty="0"/>
              <a:t>2ng</a:t>
            </a:r>
            <a:r>
              <a:rPr kumimoji="1" lang="vi-VN" altLang="ja-JP" sz="1600" dirty="0"/>
              <a:t>ười</a:t>
            </a:r>
            <a:endParaRPr kumimoji="1" lang="ja-JP" altLang="en-US" sz="1600" dirty="0"/>
          </a:p>
        </p:txBody>
      </p:sp>
      <p:sp>
        <p:nvSpPr>
          <p:cNvPr id="23" name="次の値と等しい 22">
            <a:extLst>
              <a:ext uri="{FF2B5EF4-FFF2-40B4-BE49-F238E27FC236}">
                <a16:creationId xmlns:a16="http://schemas.microsoft.com/office/drawing/2014/main" id="{1C99CD7F-E970-4B39-9E9E-469FA19A00B0}"/>
              </a:ext>
            </a:extLst>
          </p:cNvPr>
          <p:cNvSpPr/>
          <p:nvPr/>
        </p:nvSpPr>
        <p:spPr>
          <a:xfrm>
            <a:off x="4428818" y="4472708"/>
            <a:ext cx="529018" cy="408490"/>
          </a:xfrm>
          <a:prstGeom prst="mathEqual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FB0B210-8D1D-46BB-A10E-1AB77D67A914}"/>
              </a:ext>
            </a:extLst>
          </p:cNvPr>
          <p:cNvSpPr/>
          <p:nvPr/>
        </p:nvSpPr>
        <p:spPr>
          <a:xfrm>
            <a:off x="5029376" y="4291313"/>
            <a:ext cx="1562580" cy="763929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160</a:t>
            </a:r>
            <a:r>
              <a:rPr kumimoji="1" lang="ja-JP" altLang="en-US" dirty="0"/>
              <a:t>ｍ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13C7727-A8CC-4F16-9FDD-1F9474DDCC6E}"/>
              </a:ext>
            </a:extLst>
          </p:cNvPr>
          <p:cNvSpPr/>
          <p:nvPr/>
        </p:nvSpPr>
        <p:spPr>
          <a:xfrm>
            <a:off x="2749599" y="5395463"/>
            <a:ext cx="1679219" cy="8956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</a:t>
            </a:r>
            <a:r>
              <a:rPr kumimoji="1" lang="ja-JP" altLang="en-US" sz="1600" dirty="0"/>
              <a:t> </a:t>
            </a:r>
            <a:r>
              <a:rPr kumimoji="1" lang="en-US" altLang="ja-JP" sz="1600" dirty="0" err="1"/>
              <a:t>cái</a:t>
            </a:r>
            <a:r>
              <a:rPr kumimoji="1" lang="en-US" altLang="ja-JP" sz="1600" dirty="0"/>
              <a:t>/1day</a:t>
            </a:r>
          </a:p>
          <a:p>
            <a:pPr algn="ctr"/>
            <a:r>
              <a:rPr kumimoji="1" lang="en-US" altLang="ja-JP" sz="1600" dirty="0"/>
              <a:t>2ng</a:t>
            </a:r>
            <a:r>
              <a:rPr kumimoji="1" lang="vi-VN" altLang="ja-JP" sz="1600" dirty="0"/>
              <a:t>ười</a:t>
            </a:r>
            <a:endParaRPr kumimoji="1" lang="ja-JP" altLang="en-US" sz="1600" dirty="0"/>
          </a:p>
        </p:txBody>
      </p:sp>
      <p:sp>
        <p:nvSpPr>
          <p:cNvPr id="28" name="次の値と等しい 27">
            <a:extLst>
              <a:ext uri="{FF2B5EF4-FFF2-40B4-BE49-F238E27FC236}">
                <a16:creationId xmlns:a16="http://schemas.microsoft.com/office/drawing/2014/main" id="{B5056529-0A73-46D2-87CE-28D27415F7C8}"/>
              </a:ext>
            </a:extLst>
          </p:cNvPr>
          <p:cNvSpPr/>
          <p:nvPr/>
        </p:nvSpPr>
        <p:spPr>
          <a:xfrm>
            <a:off x="4418222" y="5639041"/>
            <a:ext cx="529018" cy="408490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3892841-4633-4DC0-858A-05229F52D548}"/>
              </a:ext>
            </a:extLst>
          </p:cNvPr>
          <p:cNvSpPr/>
          <p:nvPr/>
        </p:nvSpPr>
        <p:spPr>
          <a:xfrm>
            <a:off x="5021669" y="5461321"/>
            <a:ext cx="1562580" cy="7639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4cái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B52B352-D89E-42F8-8BBC-E6000A74079F}"/>
              </a:ext>
            </a:extLst>
          </p:cNvPr>
          <p:cNvSpPr/>
          <p:nvPr/>
        </p:nvSpPr>
        <p:spPr>
          <a:xfrm>
            <a:off x="8749974" y="5583635"/>
            <a:ext cx="2882092" cy="567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5day</a:t>
            </a:r>
            <a:r>
              <a:rPr kumimoji="1" lang="ja-JP" altLang="en-US" dirty="0"/>
              <a:t>　</a:t>
            </a:r>
            <a:r>
              <a:rPr kumimoji="1" lang="en-US" altLang="ja-JP" dirty="0"/>
              <a:t>0/18 </a:t>
            </a:r>
            <a:r>
              <a:rPr kumimoji="1" lang="en-US" altLang="ja-JP" dirty="0" err="1"/>
              <a:t>cái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51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25" grpId="0" animBg="1"/>
      <p:bldP spid="15" grpId="0" animBg="1"/>
      <p:bldP spid="21" grpId="0" animBg="1"/>
      <p:bldP spid="26" grpId="0" animBg="1"/>
      <p:bldP spid="4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477D2B8-053C-4B8D-AC39-DC3BD6E67EA6}"/>
              </a:ext>
            </a:extLst>
          </p:cNvPr>
          <p:cNvSpPr/>
          <p:nvPr/>
        </p:nvSpPr>
        <p:spPr>
          <a:xfrm>
            <a:off x="4952928" y="3315377"/>
            <a:ext cx="3123467" cy="29573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5C8F-FFF0-4DBF-89CB-BF39285C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Chọn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import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endParaRPr kumimoji="1" lang="ja-JP" altLang="en-US" dirty="0"/>
          </a:p>
        </p:txBody>
      </p:sp>
      <p:sp>
        <p:nvSpPr>
          <p:cNvPr id="3" name="雲 2">
            <a:extLst>
              <a:ext uri="{FF2B5EF4-FFF2-40B4-BE49-F238E27FC236}">
                <a16:creationId xmlns:a16="http://schemas.microsoft.com/office/drawing/2014/main" id="{BDF4280E-812B-4F6F-8653-6503E89E17EF}"/>
              </a:ext>
            </a:extLst>
          </p:cNvPr>
          <p:cNvSpPr/>
          <p:nvPr/>
        </p:nvSpPr>
        <p:spPr>
          <a:xfrm>
            <a:off x="774461" y="1738473"/>
            <a:ext cx="2866895" cy="14098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Cloud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0C0BE5B-EC94-471C-AC06-BADEB1135A8F}"/>
              </a:ext>
            </a:extLst>
          </p:cNvPr>
          <p:cNvCxnSpPr>
            <a:cxnSpLocks/>
          </p:cNvCxnSpPr>
          <p:nvPr/>
        </p:nvCxnSpPr>
        <p:spPr>
          <a:xfrm>
            <a:off x="1280120" y="2997843"/>
            <a:ext cx="0" cy="3553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8AFE8B1-856A-4A8A-973E-3097CEA8CF86}"/>
              </a:ext>
            </a:extLst>
          </p:cNvPr>
          <p:cNvCxnSpPr>
            <a:cxnSpLocks/>
          </p:cNvCxnSpPr>
          <p:nvPr/>
        </p:nvCxnSpPr>
        <p:spPr>
          <a:xfrm>
            <a:off x="1280120" y="3986514"/>
            <a:ext cx="2951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D2C7806-3081-4C61-A024-345436A8DD6A}"/>
              </a:ext>
            </a:extLst>
          </p:cNvPr>
          <p:cNvCxnSpPr>
            <a:cxnSpLocks/>
          </p:cNvCxnSpPr>
          <p:nvPr/>
        </p:nvCxnSpPr>
        <p:spPr>
          <a:xfrm>
            <a:off x="1280120" y="4613476"/>
            <a:ext cx="2951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C88825-D407-470F-8349-CD1DE19696E6}"/>
              </a:ext>
            </a:extLst>
          </p:cNvPr>
          <p:cNvCxnSpPr>
            <a:cxnSpLocks/>
          </p:cNvCxnSpPr>
          <p:nvPr/>
        </p:nvCxnSpPr>
        <p:spPr>
          <a:xfrm>
            <a:off x="1280120" y="5215360"/>
            <a:ext cx="2951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7DFCCE7-9269-4ECF-B028-47E0609FE67A}"/>
              </a:ext>
            </a:extLst>
          </p:cNvPr>
          <p:cNvCxnSpPr>
            <a:cxnSpLocks/>
          </p:cNvCxnSpPr>
          <p:nvPr/>
        </p:nvCxnSpPr>
        <p:spPr>
          <a:xfrm>
            <a:off x="1280120" y="5836534"/>
            <a:ext cx="2951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2DB1ED-2CF2-44A3-B4ED-96B9668D7056}"/>
              </a:ext>
            </a:extLst>
          </p:cNvPr>
          <p:cNvSpPr txBox="1"/>
          <p:nvPr/>
        </p:nvSpPr>
        <p:spPr>
          <a:xfrm>
            <a:off x="1280120" y="3584822"/>
            <a:ext cx="29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江崎健康センター新築工事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0A9601-40AF-4EA5-9052-9065484E59E0}"/>
              </a:ext>
            </a:extLst>
          </p:cNvPr>
          <p:cNvSpPr txBox="1"/>
          <p:nvPr/>
        </p:nvSpPr>
        <p:spPr>
          <a:xfrm>
            <a:off x="1280119" y="4205996"/>
            <a:ext cx="29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田万川体育館改修工事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A3A973C-5090-48EF-8BF1-AC0E0AEA832C}"/>
              </a:ext>
            </a:extLst>
          </p:cNvPr>
          <p:cNvSpPr txBox="1"/>
          <p:nvPr/>
        </p:nvSpPr>
        <p:spPr>
          <a:xfrm>
            <a:off x="1280118" y="4782320"/>
            <a:ext cx="29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山田邸新築工事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7F65EDB-DDB3-42B5-A532-F89399DF432A}"/>
              </a:ext>
            </a:extLst>
          </p:cNvPr>
          <p:cNvSpPr txBox="1"/>
          <p:nvPr/>
        </p:nvSpPr>
        <p:spPr>
          <a:xfrm>
            <a:off x="1280118" y="5380344"/>
            <a:ext cx="29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文化センター新築工事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B265C90-B791-4F2B-9DDE-2FA7BD45CC31}"/>
              </a:ext>
            </a:extLst>
          </p:cNvPr>
          <p:cNvSpPr/>
          <p:nvPr/>
        </p:nvSpPr>
        <p:spPr>
          <a:xfrm>
            <a:off x="4952928" y="1981542"/>
            <a:ext cx="3123467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836ED86-C58B-46E4-8D15-EDE16E235934}"/>
              </a:ext>
            </a:extLst>
          </p:cNvPr>
          <p:cNvSpPr/>
          <p:nvPr/>
        </p:nvSpPr>
        <p:spPr>
          <a:xfrm>
            <a:off x="967605" y="3417425"/>
            <a:ext cx="3297448" cy="61972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D4935A0-2683-443F-AD77-1213A82D63EC}"/>
              </a:ext>
            </a:extLst>
          </p:cNvPr>
          <p:cNvSpPr/>
          <p:nvPr/>
        </p:nvSpPr>
        <p:spPr>
          <a:xfrm>
            <a:off x="4375845" y="3542622"/>
            <a:ext cx="497710" cy="3693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259826-B52D-42ED-948A-2579A5C369DA}"/>
              </a:ext>
            </a:extLst>
          </p:cNvPr>
          <p:cNvSpPr txBox="1"/>
          <p:nvPr/>
        </p:nvSpPr>
        <p:spPr>
          <a:xfrm>
            <a:off x="5053775" y="3535041"/>
            <a:ext cx="29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江崎健康センター新築工事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09211FA-5B47-486F-A6F7-D02696129871}"/>
              </a:ext>
            </a:extLst>
          </p:cNvPr>
          <p:cNvSpPr/>
          <p:nvPr/>
        </p:nvSpPr>
        <p:spPr>
          <a:xfrm>
            <a:off x="8764270" y="1986194"/>
            <a:ext cx="205227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REAL4</a:t>
            </a:r>
            <a:endParaRPr kumimoji="1" lang="ja-JP" altLang="en-US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B7DBA72-F9BD-4749-BA8F-BFBF2681EC2B}"/>
              </a:ext>
            </a:extLst>
          </p:cNvPr>
          <p:cNvCxnSpPr>
            <a:cxnSpLocks/>
          </p:cNvCxnSpPr>
          <p:nvPr/>
        </p:nvCxnSpPr>
        <p:spPr>
          <a:xfrm>
            <a:off x="8944490" y="2900594"/>
            <a:ext cx="0" cy="35534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9BEDE1A-69CE-443E-8458-7A01DC30A8F5}"/>
              </a:ext>
            </a:extLst>
          </p:cNvPr>
          <p:cNvCxnSpPr>
            <a:cxnSpLocks/>
          </p:cNvCxnSpPr>
          <p:nvPr/>
        </p:nvCxnSpPr>
        <p:spPr>
          <a:xfrm flipH="1">
            <a:off x="8944491" y="3863243"/>
            <a:ext cx="27227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B761BD5-6DEB-4467-8B2C-7FA60AEC067B}"/>
              </a:ext>
            </a:extLst>
          </p:cNvPr>
          <p:cNvCxnSpPr>
            <a:cxnSpLocks/>
          </p:cNvCxnSpPr>
          <p:nvPr/>
        </p:nvCxnSpPr>
        <p:spPr>
          <a:xfrm flipH="1">
            <a:off x="8944490" y="4493533"/>
            <a:ext cx="27227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DF074F3-16A4-4A7E-A1D8-92A032B9B5B2}"/>
              </a:ext>
            </a:extLst>
          </p:cNvPr>
          <p:cNvCxnSpPr>
            <a:cxnSpLocks/>
          </p:cNvCxnSpPr>
          <p:nvPr/>
        </p:nvCxnSpPr>
        <p:spPr>
          <a:xfrm flipH="1">
            <a:off x="8944490" y="5215360"/>
            <a:ext cx="27227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A050A7E-BB26-4480-B32F-81D7C5C04FF7}"/>
              </a:ext>
            </a:extLst>
          </p:cNvPr>
          <p:cNvCxnSpPr>
            <a:cxnSpLocks/>
          </p:cNvCxnSpPr>
          <p:nvPr/>
        </p:nvCxnSpPr>
        <p:spPr>
          <a:xfrm flipH="1">
            <a:off x="8944490" y="5836534"/>
            <a:ext cx="27227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72329C9-C392-431E-8A6A-2AB998A45772}"/>
              </a:ext>
            </a:extLst>
          </p:cNvPr>
          <p:cNvSpPr txBox="1"/>
          <p:nvPr/>
        </p:nvSpPr>
        <p:spPr>
          <a:xfrm>
            <a:off x="9014472" y="5241844"/>
            <a:ext cx="294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江崎健康センター新築工事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20</a:t>
            </a:r>
            <a:r>
              <a:rPr kumimoji="1" lang="ja-JP" altLang="en-US" dirty="0"/>
              <a:t>日時点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BD14EC6-C5ED-4337-8CFB-E28E6663FE61}"/>
              </a:ext>
            </a:extLst>
          </p:cNvPr>
          <p:cNvSpPr txBox="1"/>
          <p:nvPr/>
        </p:nvSpPr>
        <p:spPr>
          <a:xfrm>
            <a:off x="9014462" y="4612612"/>
            <a:ext cx="294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江崎健康センター新築工事</a:t>
            </a:r>
            <a:endParaRPr kumimoji="1" lang="en-US" altLang="ja-JP" dirty="0"/>
          </a:p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0C4F6F5-6D8E-40C9-9688-D26A70F5D5EF}"/>
              </a:ext>
            </a:extLst>
          </p:cNvPr>
          <p:cNvSpPr txBox="1"/>
          <p:nvPr/>
        </p:nvSpPr>
        <p:spPr>
          <a:xfrm>
            <a:off x="8979468" y="4071483"/>
            <a:ext cx="29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江崎健康センター新築工事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768A651-1F42-455D-BA0C-39A9286C8E36}"/>
              </a:ext>
            </a:extLst>
          </p:cNvPr>
          <p:cNvSpPr txBox="1"/>
          <p:nvPr/>
        </p:nvSpPr>
        <p:spPr>
          <a:xfrm>
            <a:off x="9014462" y="3468735"/>
            <a:ext cx="29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文化センター新築工事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6845734E-CC13-4DA7-A844-DE78709A283F}"/>
              </a:ext>
            </a:extLst>
          </p:cNvPr>
          <p:cNvSpPr/>
          <p:nvPr/>
        </p:nvSpPr>
        <p:spPr>
          <a:xfrm>
            <a:off x="8764270" y="3904373"/>
            <a:ext cx="3131752" cy="61972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0DEBAB35-C6CA-4F92-81FA-4C157BF41734}"/>
              </a:ext>
            </a:extLst>
          </p:cNvPr>
          <p:cNvSpPr/>
          <p:nvPr/>
        </p:nvSpPr>
        <p:spPr>
          <a:xfrm rot="10800000">
            <a:off x="8155768" y="4029570"/>
            <a:ext cx="497710" cy="3693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716B29-2607-4F2F-B159-19B761F53E68}"/>
              </a:ext>
            </a:extLst>
          </p:cNvPr>
          <p:cNvSpPr txBox="1"/>
          <p:nvPr/>
        </p:nvSpPr>
        <p:spPr>
          <a:xfrm>
            <a:off x="5260939" y="4021330"/>
            <a:ext cx="2389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X1Y1</a:t>
            </a:r>
            <a:r>
              <a:rPr kumimoji="1" lang="ja-JP" altLang="en-US" dirty="0"/>
              <a:t>　・</a:t>
            </a:r>
            <a:r>
              <a:rPr kumimoji="1" lang="en-US" altLang="ja-JP" dirty="0"/>
              <a:t>X1Y2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X2Y1</a:t>
            </a:r>
            <a:r>
              <a:rPr kumimoji="1" lang="ja-JP" altLang="en-US" dirty="0"/>
              <a:t>　・</a:t>
            </a:r>
            <a:r>
              <a:rPr kumimoji="1" lang="en-US" altLang="ja-JP" dirty="0"/>
              <a:t>X4Y1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2G1-1</a:t>
            </a:r>
            <a:r>
              <a:rPr kumimoji="1" lang="ja-JP" altLang="en-US" dirty="0"/>
              <a:t>　・</a:t>
            </a:r>
            <a:r>
              <a:rPr kumimoji="1" lang="en-US" altLang="ja-JP" dirty="0"/>
              <a:t>2G1-2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2G2-1</a:t>
            </a:r>
            <a:r>
              <a:rPr kumimoji="1" lang="ja-JP" altLang="en-US" dirty="0"/>
              <a:t>　・</a:t>
            </a:r>
            <a:r>
              <a:rPr kumimoji="1" lang="en-US" altLang="ja-JP" dirty="0"/>
              <a:t>2G2-2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3G1-1</a:t>
            </a:r>
            <a:r>
              <a:rPr kumimoji="1" lang="ja-JP" altLang="en-US" dirty="0"/>
              <a:t>　・</a:t>
            </a:r>
            <a:r>
              <a:rPr kumimoji="1" lang="en-US" altLang="ja-JP" dirty="0"/>
              <a:t>3G1-2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V-1</a:t>
            </a:r>
            <a:r>
              <a:rPr kumimoji="1" lang="ja-JP" altLang="en-US" dirty="0"/>
              <a:t>　・ｖ</a:t>
            </a:r>
            <a:r>
              <a:rPr kumimoji="1" lang="en-US" altLang="ja-JP" dirty="0"/>
              <a:t>-2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R-1</a:t>
            </a:r>
            <a:r>
              <a:rPr kumimoji="1" lang="ja-JP" altLang="en-US" dirty="0"/>
              <a:t>　・</a:t>
            </a:r>
            <a:r>
              <a:rPr kumimoji="1" lang="en-US" altLang="ja-JP" dirty="0"/>
              <a:t>R-2</a:t>
            </a:r>
            <a:r>
              <a:rPr kumimoji="1" lang="ja-JP" altLang="en-US" dirty="0"/>
              <a:t>　・</a:t>
            </a:r>
            <a:r>
              <a:rPr kumimoji="1" lang="en-US" altLang="ja-JP" dirty="0"/>
              <a:t>R-3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134" y="3542622"/>
            <a:ext cx="618469" cy="2730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12040049" y="3322501"/>
            <a:ext cx="618469" cy="2730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89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 animBg="1"/>
      <p:bldP spid="13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37" grpId="0"/>
      <p:bldP spid="38" grpId="0"/>
      <p:bldP spid="39" grpId="0"/>
      <p:bldP spid="40" grpId="0"/>
      <p:bldP spid="41" grpId="0" animBg="1"/>
      <p:bldP spid="42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AED51-E448-4026-B308-4B116137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Trích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endParaRPr kumimoji="1"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5C7D10BB-4183-442D-BBCA-2A35F723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018"/>
              </p:ext>
            </p:extLst>
          </p:nvPr>
        </p:nvGraphicFramePr>
        <p:xfrm>
          <a:off x="1555734" y="2171969"/>
          <a:ext cx="2487347" cy="37312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7347">
                  <a:extLst>
                    <a:ext uri="{9D8B030D-6E8A-4147-A177-3AD203B41FA5}">
                      <a16:colId xmlns:a16="http://schemas.microsoft.com/office/drawing/2014/main" val="3667492839"/>
                    </a:ext>
                  </a:extLst>
                </a:gridCol>
              </a:tblGrid>
              <a:tr h="46640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 import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49337"/>
                  </a:ext>
                </a:extLst>
              </a:tr>
              <a:tr h="466401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2G1-1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97359"/>
                  </a:ext>
                </a:extLst>
              </a:tr>
              <a:tr h="46640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2G1-2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2483"/>
                  </a:ext>
                </a:extLst>
              </a:tr>
              <a:tr h="46640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2G1-3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48960"/>
                  </a:ext>
                </a:extLst>
              </a:tr>
              <a:tr h="46640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84099"/>
                  </a:ext>
                </a:extLst>
              </a:tr>
              <a:tr h="46640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2G2-2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54685"/>
                  </a:ext>
                </a:extLst>
              </a:tr>
              <a:tr h="46640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2G2-3a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19968"/>
                  </a:ext>
                </a:extLst>
              </a:tr>
              <a:tr h="46640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2G1-100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00390"/>
                  </a:ext>
                </a:extLst>
              </a:tr>
            </a:tbl>
          </a:graphicData>
        </a:graphic>
      </p:graphicFrame>
      <p:graphicFrame>
        <p:nvGraphicFramePr>
          <p:cNvPr id="5" name="表 3">
            <a:extLst>
              <a:ext uri="{FF2B5EF4-FFF2-40B4-BE49-F238E27FC236}">
                <a16:creationId xmlns:a16="http://schemas.microsoft.com/office/drawing/2014/main" id="{4252ECD4-31A3-4530-A15B-3259E434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6116"/>
              </p:ext>
            </p:extLst>
          </p:nvPr>
        </p:nvGraphicFramePr>
        <p:xfrm>
          <a:off x="5560137" y="2180933"/>
          <a:ext cx="2606577" cy="37222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6577">
                  <a:extLst>
                    <a:ext uri="{9D8B030D-6E8A-4147-A177-3AD203B41FA5}">
                      <a16:colId xmlns:a16="http://schemas.microsoft.com/office/drawing/2014/main" val="3667492839"/>
                    </a:ext>
                  </a:extLst>
                </a:gridCol>
              </a:tblGrid>
              <a:tr h="40643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 </a:t>
                      </a:r>
                      <a:r>
                        <a:rPr kumimoji="1" lang="en-US" altLang="ja-JP" dirty="0" err="1"/>
                        <a:t>đang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có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49337"/>
                  </a:ext>
                </a:extLst>
              </a:tr>
              <a:tr h="48862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2G1-1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97359"/>
                  </a:ext>
                </a:extLst>
              </a:tr>
              <a:tr h="49249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2G1-2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2483"/>
                  </a:ext>
                </a:extLst>
              </a:tr>
              <a:tr h="44964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2G1-3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48960"/>
                  </a:ext>
                </a:extLst>
              </a:tr>
              <a:tr h="49909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2G2-1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84099"/>
                  </a:ext>
                </a:extLst>
              </a:tr>
              <a:tr h="44964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2G2-2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54685"/>
                  </a:ext>
                </a:extLst>
              </a:tr>
              <a:tr h="48666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2G2-3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8A0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19968"/>
                  </a:ext>
                </a:extLst>
              </a:tr>
              <a:tr h="44964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10039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B8907C-C9F4-4F66-9D30-181495F82633}"/>
              </a:ext>
            </a:extLst>
          </p:cNvPr>
          <p:cNvSpPr txBox="1"/>
          <p:nvPr/>
        </p:nvSpPr>
        <p:spPr>
          <a:xfrm>
            <a:off x="1024127" y="1811602"/>
            <a:ext cx="615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Khi</a:t>
            </a:r>
            <a:r>
              <a:rPr kumimoji="1" lang="en-US" altLang="ja-JP" dirty="0"/>
              <a:t> import </a:t>
            </a:r>
            <a:r>
              <a:rPr kumimoji="1" lang="en-US" altLang="ja-JP" dirty="0" err="1"/>
              <a:t>lại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r>
              <a:rPr kumimoji="1" lang="en-US" altLang="ja-JP" dirty="0"/>
              <a:t> so </a:t>
            </a:r>
            <a:r>
              <a:rPr kumimoji="1" lang="en-US" altLang="ja-JP" dirty="0" err="1"/>
              <a:t>sánh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phẩm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đang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491F1F0-D582-4480-AD75-536985B5B866}"/>
              </a:ext>
            </a:extLst>
          </p:cNvPr>
          <p:cNvSpPr/>
          <p:nvPr/>
        </p:nvSpPr>
        <p:spPr>
          <a:xfrm>
            <a:off x="4330424" y="3794580"/>
            <a:ext cx="942370" cy="313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72B03A-5F6A-4638-82D1-FB1AF4C97E0D}"/>
              </a:ext>
            </a:extLst>
          </p:cNvPr>
          <p:cNvSpPr txBox="1"/>
          <p:nvPr/>
        </p:nvSpPr>
        <p:spPr>
          <a:xfrm>
            <a:off x="8310281" y="2625224"/>
            <a:ext cx="295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Thông</a:t>
            </a:r>
            <a:r>
              <a:rPr kumimoji="1" lang="en-US" altLang="ja-JP" dirty="0"/>
              <a:t> tin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phẩm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B20D85-6771-4966-B60B-B6046C9D1C1D}"/>
              </a:ext>
            </a:extLst>
          </p:cNvPr>
          <p:cNvSpPr txBox="1"/>
          <p:nvPr/>
        </p:nvSpPr>
        <p:spPr>
          <a:xfrm>
            <a:off x="8310282" y="4108345"/>
            <a:ext cx="23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phẩm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còn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A071C9-EC7A-4B44-8C83-D57FFEB4D4FA}"/>
              </a:ext>
            </a:extLst>
          </p:cNvPr>
          <p:cNvSpPr txBox="1"/>
          <p:nvPr/>
        </p:nvSpPr>
        <p:spPr>
          <a:xfrm>
            <a:off x="8310282" y="5049640"/>
            <a:ext cx="23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Chỉ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19CA753-3E1F-4DD9-AB5A-0C646FCEB873}"/>
              </a:ext>
            </a:extLst>
          </p:cNvPr>
          <p:cNvSpPr txBox="1"/>
          <p:nvPr/>
        </p:nvSpPr>
        <p:spPr>
          <a:xfrm>
            <a:off x="8310282" y="5497987"/>
            <a:ext cx="23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Thêm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mới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5B30EE-0AB7-457E-90F0-731FA99A1677}"/>
              </a:ext>
            </a:extLst>
          </p:cNvPr>
          <p:cNvSpPr txBox="1"/>
          <p:nvPr/>
        </p:nvSpPr>
        <p:spPr>
          <a:xfrm>
            <a:off x="1348888" y="6088118"/>
            <a:ext cx="896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＊</a:t>
            </a:r>
            <a:r>
              <a:rPr kumimoji="1" lang="en-US" altLang="ja-JP" dirty="0"/>
              <a:t>Level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hiệu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ư</a:t>
            </a:r>
            <a:r>
              <a:rPr kumimoji="1" lang="en-US" altLang="ja-JP" dirty="0"/>
              <a:t>a </a:t>
            </a:r>
            <a:r>
              <a:rPr kumimoji="1" lang="en-US" altLang="ja-JP" dirty="0" err="1"/>
              <a:t>ra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ược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ở </a:t>
            </a:r>
            <a:r>
              <a:rPr kumimoji="1" lang="en-US" altLang="ja-JP" dirty="0" err="1"/>
              <a:t>chỗ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tốt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27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789E6-1432-4932-916F-429EEC0C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Image </a:t>
            </a:r>
            <a:r>
              <a:rPr lang="en-US" altLang="ja-JP" dirty="0" err="1"/>
              <a:t>màn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r>
              <a:rPr lang="en-US" altLang="ja-JP" dirty="0"/>
              <a:t> list </a:t>
            </a:r>
            <a:r>
              <a:rPr lang="en-US" altLang="ja-JP" dirty="0" err="1"/>
              <a:t>sản</a:t>
            </a:r>
            <a:r>
              <a:rPr lang="en-US" altLang="ja-JP" dirty="0"/>
              <a:t> </a:t>
            </a:r>
            <a:r>
              <a:rPr lang="en-US" altLang="ja-JP" dirty="0" err="1"/>
              <a:t>phẩm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B437F8-C6B3-4B6E-9C20-1F8F22F20A35}"/>
              </a:ext>
            </a:extLst>
          </p:cNvPr>
          <p:cNvSpPr/>
          <p:nvPr/>
        </p:nvSpPr>
        <p:spPr>
          <a:xfrm>
            <a:off x="1645920" y="1766286"/>
            <a:ext cx="8748657" cy="4705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086055-F10A-45F1-A56E-44DA9DA6577C}"/>
              </a:ext>
            </a:extLst>
          </p:cNvPr>
          <p:cNvSpPr/>
          <p:nvPr/>
        </p:nvSpPr>
        <p:spPr>
          <a:xfrm>
            <a:off x="2133600" y="2021243"/>
            <a:ext cx="878541" cy="439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5DA18F-A539-45BA-9E03-654B8674FA7B}"/>
              </a:ext>
            </a:extLst>
          </p:cNvPr>
          <p:cNvSpPr/>
          <p:nvPr/>
        </p:nvSpPr>
        <p:spPr>
          <a:xfrm>
            <a:off x="3007665" y="2021242"/>
            <a:ext cx="878542" cy="439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F0ED0B0-62B1-41FB-8BE6-33B95B2BEA22}"/>
              </a:ext>
            </a:extLst>
          </p:cNvPr>
          <p:cNvSpPr/>
          <p:nvPr/>
        </p:nvSpPr>
        <p:spPr>
          <a:xfrm>
            <a:off x="3887860" y="2021241"/>
            <a:ext cx="878542" cy="439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783B93D-25E0-454D-9241-2901BAD36600}"/>
              </a:ext>
            </a:extLst>
          </p:cNvPr>
          <p:cNvSpPr/>
          <p:nvPr/>
        </p:nvSpPr>
        <p:spPr>
          <a:xfrm>
            <a:off x="4775957" y="2021241"/>
            <a:ext cx="878543" cy="439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63345C-B7F2-49C8-AAD5-0B3DE2BA1EC9}"/>
              </a:ext>
            </a:extLst>
          </p:cNvPr>
          <p:cNvSpPr/>
          <p:nvPr/>
        </p:nvSpPr>
        <p:spPr>
          <a:xfrm>
            <a:off x="5654499" y="2021241"/>
            <a:ext cx="874067" cy="439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9FF7FD-FCC3-43F6-BF8C-7C84929EDDAC}"/>
              </a:ext>
            </a:extLst>
          </p:cNvPr>
          <p:cNvSpPr/>
          <p:nvPr/>
        </p:nvSpPr>
        <p:spPr>
          <a:xfrm>
            <a:off x="6528566" y="2021241"/>
            <a:ext cx="878543" cy="439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FA6DD29-CFF7-4581-B59D-36C71CDA9426}"/>
              </a:ext>
            </a:extLst>
          </p:cNvPr>
          <p:cNvSpPr/>
          <p:nvPr/>
        </p:nvSpPr>
        <p:spPr>
          <a:xfrm>
            <a:off x="7402632" y="2021241"/>
            <a:ext cx="878543" cy="439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D768E43-8038-468F-975E-F66CAF5751EA}"/>
              </a:ext>
            </a:extLst>
          </p:cNvPr>
          <p:cNvCxnSpPr>
            <a:cxnSpLocks/>
          </p:cNvCxnSpPr>
          <p:nvPr/>
        </p:nvCxnSpPr>
        <p:spPr>
          <a:xfrm>
            <a:off x="8281175" y="2460511"/>
            <a:ext cx="21134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C205164-BAD6-4769-8741-8A91EF80C215}"/>
              </a:ext>
            </a:extLst>
          </p:cNvPr>
          <p:cNvCxnSpPr>
            <a:cxnSpLocks/>
          </p:cNvCxnSpPr>
          <p:nvPr/>
        </p:nvCxnSpPr>
        <p:spPr>
          <a:xfrm>
            <a:off x="1645920" y="2460511"/>
            <a:ext cx="48768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F109DD-9B0D-4BB9-B86B-EED4F1BA3A6B}"/>
              </a:ext>
            </a:extLst>
          </p:cNvPr>
          <p:cNvSpPr txBox="1"/>
          <p:nvPr/>
        </p:nvSpPr>
        <p:spPr>
          <a:xfrm>
            <a:off x="2105408" y="2097728"/>
            <a:ext cx="91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file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B86BB4-4951-43E8-912E-190718410134}"/>
              </a:ext>
            </a:extLst>
          </p:cNvPr>
          <p:cNvSpPr txBox="1"/>
          <p:nvPr/>
        </p:nvSpPr>
        <p:spPr>
          <a:xfrm>
            <a:off x="3005888" y="2097728"/>
            <a:ext cx="91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master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61C93B-70B4-427A-8DEA-88E6234693F8}"/>
              </a:ext>
            </a:extLst>
          </p:cNvPr>
          <p:cNvSpPr txBox="1"/>
          <p:nvPr/>
        </p:nvSpPr>
        <p:spPr>
          <a:xfrm>
            <a:off x="3886207" y="2097727"/>
            <a:ext cx="835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Sản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phẩm</a:t>
            </a:r>
            <a:endParaRPr kumimoji="1" lang="ja-JP" altLang="en-US" sz="11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746F6A-C9CC-4453-A739-FC81585EC9B8}"/>
              </a:ext>
            </a:extLst>
          </p:cNvPr>
          <p:cNvSpPr txBox="1"/>
          <p:nvPr/>
        </p:nvSpPr>
        <p:spPr>
          <a:xfrm>
            <a:off x="4897932" y="2097727"/>
            <a:ext cx="928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Phân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loại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35383C7-9F86-44B2-A107-909BFEB23E8A}"/>
              </a:ext>
            </a:extLst>
          </p:cNvPr>
          <p:cNvSpPr txBox="1"/>
          <p:nvPr/>
        </p:nvSpPr>
        <p:spPr>
          <a:xfrm>
            <a:off x="5685295" y="2086986"/>
            <a:ext cx="815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Công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đoạn</a:t>
            </a:r>
            <a:endParaRPr kumimoji="1" lang="ja-JP" altLang="en-US" sz="11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E4ECFD-D632-4847-926B-5A7EC5BCC6AE}"/>
              </a:ext>
            </a:extLst>
          </p:cNvPr>
          <p:cNvSpPr txBox="1"/>
          <p:nvPr/>
        </p:nvSpPr>
        <p:spPr>
          <a:xfrm>
            <a:off x="6676973" y="2097725"/>
            <a:ext cx="54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Thành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tích</a:t>
            </a:r>
            <a:endParaRPr kumimoji="1" lang="ja-JP" altLang="en-US" sz="11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E095C6-7243-487D-ADEC-EFBB82D5EE01}"/>
              </a:ext>
            </a:extLst>
          </p:cNvPr>
          <p:cNvSpPr txBox="1"/>
          <p:nvPr/>
        </p:nvSpPr>
        <p:spPr>
          <a:xfrm>
            <a:off x="7556445" y="2086987"/>
            <a:ext cx="139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template</a:t>
            </a:r>
            <a:endParaRPr kumimoji="1"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E85B4F-68FA-4D52-B605-71EC4F877620}"/>
              </a:ext>
            </a:extLst>
          </p:cNvPr>
          <p:cNvSpPr/>
          <p:nvPr/>
        </p:nvSpPr>
        <p:spPr>
          <a:xfrm>
            <a:off x="2125107" y="2515517"/>
            <a:ext cx="1065133" cy="639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3CDA887-E2FB-469E-AEB4-A28C3B386E18}"/>
              </a:ext>
            </a:extLst>
          </p:cNvPr>
          <p:cNvSpPr/>
          <p:nvPr/>
        </p:nvSpPr>
        <p:spPr>
          <a:xfrm>
            <a:off x="3284605" y="2515517"/>
            <a:ext cx="1065133" cy="639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3DF1A8-5C25-410C-8EF9-5C3AD1117370}"/>
              </a:ext>
            </a:extLst>
          </p:cNvPr>
          <p:cNvSpPr/>
          <p:nvPr/>
        </p:nvSpPr>
        <p:spPr>
          <a:xfrm>
            <a:off x="4444103" y="2515517"/>
            <a:ext cx="1065133" cy="639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22F8E01-1A80-4640-ACEE-E4A8F731E700}"/>
              </a:ext>
            </a:extLst>
          </p:cNvPr>
          <p:cNvCxnSpPr>
            <a:cxnSpLocks/>
          </p:cNvCxnSpPr>
          <p:nvPr/>
        </p:nvCxnSpPr>
        <p:spPr>
          <a:xfrm>
            <a:off x="1645920" y="3237063"/>
            <a:ext cx="8748657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AAA57C9-D515-4A92-AC04-13A51452C8A3}"/>
              </a:ext>
            </a:extLst>
          </p:cNvPr>
          <p:cNvSpPr/>
          <p:nvPr/>
        </p:nvSpPr>
        <p:spPr>
          <a:xfrm>
            <a:off x="1889760" y="3420608"/>
            <a:ext cx="1116128" cy="2909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5C70BC5-F8E8-4A02-89AE-14F6D6661A28}"/>
              </a:ext>
            </a:extLst>
          </p:cNvPr>
          <p:cNvSpPr/>
          <p:nvPr/>
        </p:nvSpPr>
        <p:spPr>
          <a:xfrm>
            <a:off x="3249728" y="3462324"/>
            <a:ext cx="6869632" cy="815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96A1C9-77AD-45B2-94BC-17837B5597B5}"/>
              </a:ext>
            </a:extLst>
          </p:cNvPr>
          <p:cNvSpPr/>
          <p:nvPr/>
        </p:nvSpPr>
        <p:spPr>
          <a:xfrm>
            <a:off x="3249728" y="4383756"/>
            <a:ext cx="6869632" cy="868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4A1B1DE-319D-41E3-81CD-0EAF8A7141A2}"/>
              </a:ext>
            </a:extLst>
          </p:cNvPr>
          <p:cNvSpPr/>
          <p:nvPr/>
        </p:nvSpPr>
        <p:spPr>
          <a:xfrm>
            <a:off x="3249728" y="5424029"/>
            <a:ext cx="6869632" cy="803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610F3B-5F45-4BE9-8E2E-D2CDAA70FB27}"/>
              </a:ext>
            </a:extLst>
          </p:cNvPr>
          <p:cNvSpPr txBox="1"/>
          <p:nvPr/>
        </p:nvSpPr>
        <p:spPr>
          <a:xfrm>
            <a:off x="2315732" y="2548301"/>
            <a:ext cx="87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Import REAL4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E10BA03-8810-41F1-A994-3B1FBB059163}"/>
              </a:ext>
            </a:extLst>
          </p:cNvPr>
          <p:cNvSpPr txBox="1"/>
          <p:nvPr/>
        </p:nvSpPr>
        <p:spPr>
          <a:xfrm>
            <a:off x="3284605" y="2660020"/>
            <a:ext cx="982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template</a:t>
            </a:r>
            <a:endParaRPr kumimoji="1"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D898CA9-60E0-46CF-9B6D-9FD46B1F848B}"/>
              </a:ext>
            </a:extLst>
          </p:cNvPr>
          <p:cNvSpPr txBox="1"/>
          <p:nvPr/>
        </p:nvSpPr>
        <p:spPr>
          <a:xfrm>
            <a:off x="4444103" y="2660020"/>
            <a:ext cx="121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Linh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kiện</a:t>
            </a:r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828B7B-746A-4DEC-A32B-39EA32145047}"/>
              </a:ext>
            </a:extLst>
          </p:cNvPr>
          <p:cNvSpPr/>
          <p:nvPr/>
        </p:nvSpPr>
        <p:spPr>
          <a:xfrm>
            <a:off x="1967232" y="3813447"/>
            <a:ext cx="276352" cy="23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D2ED7B5-F0DA-4B58-BC60-5C2C8776F02E}"/>
              </a:ext>
            </a:extLst>
          </p:cNvPr>
          <p:cNvSpPr/>
          <p:nvPr/>
        </p:nvSpPr>
        <p:spPr>
          <a:xfrm>
            <a:off x="1967232" y="4148100"/>
            <a:ext cx="276352" cy="23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9205832-74A8-4E07-A3B6-587D397FA5BA}"/>
              </a:ext>
            </a:extLst>
          </p:cNvPr>
          <p:cNvSpPr/>
          <p:nvPr/>
        </p:nvSpPr>
        <p:spPr>
          <a:xfrm>
            <a:off x="1967232" y="4482753"/>
            <a:ext cx="276352" cy="23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5594C-3CD1-4624-831B-36E71A366A88}"/>
              </a:ext>
            </a:extLst>
          </p:cNvPr>
          <p:cNvSpPr/>
          <p:nvPr/>
        </p:nvSpPr>
        <p:spPr>
          <a:xfrm>
            <a:off x="1967232" y="4815118"/>
            <a:ext cx="276352" cy="23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9CFE5D2-38DD-4FE1-B283-9E49A20BF766}"/>
              </a:ext>
            </a:extLst>
          </p:cNvPr>
          <p:cNvSpPr txBox="1"/>
          <p:nvPr/>
        </p:nvSpPr>
        <p:spPr>
          <a:xfrm>
            <a:off x="3241797" y="3493174"/>
            <a:ext cx="153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List </a:t>
            </a:r>
            <a:r>
              <a:rPr kumimoji="1" lang="en-US" altLang="ja-JP" sz="1200" dirty="0" err="1"/>
              <a:t>sản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phẩm</a:t>
            </a:r>
            <a:endParaRPr kumimoji="1" lang="ja-JP" altLang="en-US" sz="12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F7C10ED-2B1F-4266-B6E2-40CACE63398F}"/>
              </a:ext>
            </a:extLst>
          </p:cNvPr>
          <p:cNvSpPr txBox="1"/>
          <p:nvPr/>
        </p:nvSpPr>
        <p:spPr>
          <a:xfrm>
            <a:off x="3241797" y="4399393"/>
            <a:ext cx="153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Linh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kiện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cấu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thành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755B36A-B679-4856-A5D2-47D4249BC473}"/>
              </a:ext>
            </a:extLst>
          </p:cNvPr>
          <p:cNvSpPr txBox="1"/>
          <p:nvPr/>
        </p:nvSpPr>
        <p:spPr>
          <a:xfrm>
            <a:off x="3249728" y="5499758"/>
            <a:ext cx="153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Thông</a:t>
            </a:r>
            <a:r>
              <a:rPr kumimoji="1" lang="en-US" altLang="ja-JP" sz="1200" dirty="0"/>
              <a:t> tin </a:t>
            </a:r>
            <a:r>
              <a:rPr kumimoji="1" lang="en-US" altLang="ja-JP" sz="1200" dirty="0" err="1"/>
              <a:t>hàn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88D0A92-AF6F-4FDB-9F94-E175CDFC6D78}"/>
              </a:ext>
            </a:extLst>
          </p:cNvPr>
          <p:cNvSpPr txBox="1"/>
          <p:nvPr/>
        </p:nvSpPr>
        <p:spPr>
          <a:xfrm>
            <a:off x="1916770" y="3433579"/>
            <a:ext cx="121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Filter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9DFA80B-B794-4F18-9DF4-6EBC3567C431}"/>
              </a:ext>
            </a:extLst>
          </p:cNvPr>
          <p:cNvSpPr txBox="1"/>
          <p:nvPr/>
        </p:nvSpPr>
        <p:spPr>
          <a:xfrm>
            <a:off x="1946058" y="3832683"/>
            <a:ext cx="37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レ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0B5F06-399F-4506-BDED-161DCC698804}"/>
              </a:ext>
            </a:extLst>
          </p:cNvPr>
          <p:cNvSpPr txBox="1"/>
          <p:nvPr/>
        </p:nvSpPr>
        <p:spPr>
          <a:xfrm>
            <a:off x="1928368" y="4157718"/>
            <a:ext cx="37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7DDFBBB-9FF4-4634-A08A-76248B45779B}"/>
              </a:ext>
            </a:extLst>
          </p:cNvPr>
          <p:cNvSpPr txBox="1"/>
          <p:nvPr/>
        </p:nvSpPr>
        <p:spPr>
          <a:xfrm>
            <a:off x="1940648" y="4496243"/>
            <a:ext cx="37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8AEA321-B9E1-41E9-AE07-610AB66BB61B}"/>
              </a:ext>
            </a:extLst>
          </p:cNvPr>
          <p:cNvSpPr txBox="1"/>
          <p:nvPr/>
        </p:nvSpPr>
        <p:spPr>
          <a:xfrm>
            <a:off x="1928368" y="4832268"/>
            <a:ext cx="37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レ</a:t>
            </a:r>
          </a:p>
        </p:txBody>
      </p:sp>
    </p:spTree>
    <p:extLst>
      <p:ext uri="{BB962C8B-B14F-4D97-AF65-F5344CB8AC3E}">
        <p14:creationId xmlns:p14="http://schemas.microsoft.com/office/powerpoint/2010/main" val="324061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C065-E38A-4B67-AE5B-46D7AAD5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sản</a:t>
            </a:r>
            <a:r>
              <a:rPr lang="en-US" altLang="ja-JP" dirty="0"/>
              <a:t> </a:t>
            </a:r>
            <a:r>
              <a:rPr lang="en-US" altLang="ja-JP" dirty="0" err="1"/>
              <a:t>phẩm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7A6D16E-CA81-4CD0-9835-535C5E3E8876}"/>
              </a:ext>
            </a:extLst>
          </p:cNvPr>
          <p:cNvSpPr/>
          <p:nvPr/>
        </p:nvSpPr>
        <p:spPr>
          <a:xfrm>
            <a:off x="1623568" y="5390896"/>
            <a:ext cx="2255520" cy="1168400"/>
          </a:xfrm>
          <a:prstGeom prst="ellipse">
            <a:avLst/>
          </a:prstGeom>
          <a:solidFill>
            <a:srgbClr val="E41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工区　大梁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354F050-FD54-4C5F-B97C-0A2C7D625338}"/>
              </a:ext>
            </a:extLst>
          </p:cNvPr>
          <p:cNvSpPr/>
          <p:nvPr/>
        </p:nvSpPr>
        <p:spPr>
          <a:xfrm>
            <a:off x="1623568" y="4021328"/>
            <a:ext cx="2255520" cy="1168400"/>
          </a:xfrm>
          <a:prstGeom prst="ellipse">
            <a:avLst/>
          </a:prstGeom>
          <a:solidFill>
            <a:srgbClr val="6CE8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工区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節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柱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4462C3E-6687-4523-89FD-04DCBC65EC14}"/>
              </a:ext>
            </a:extLst>
          </p:cNvPr>
          <p:cNvSpPr/>
          <p:nvPr/>
        </p:nvSpPr>
        <p:spPr>
          <a:xfrm>
            <a:off x="1623568" y="2681224"/>
            <a:ext cx="2255520" cy="1168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工区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節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柱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08370BE-AAF2-4839-A97A-340890DEEFF1}"/>
              </a:ext>
            </a:extLst>
          </p:cNvPr>
          <p:cNvCxnSpPr>
            <a:cxnSpLocks/>
          </p:cNvCxnSpPr>
          <p:nvPr/>
        </p:nvCxnSpPr>
        <p:spPr>
          <a:xfrm>
            <a:off x="1442720" y="2509520"/>
            <a:ext cx="9621520" cy="29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EE0EB20-4E65-4370-9D18-7EC1235EAFAE}"/>
              </a:ext>
            </a:extLst>
          </p:cNvPr>
          <p:cNvCxnSpPr>
            <a:cxnSpLocks/>
          </p:cNvCxnSpPr>
          <p:nvPr/>
        </p:nvCxnSpPr>
        <p:spPr>
          <a:xfrm>
            <a:off x="4124960" y="1798320"/>
            <a:ext cx="0" cy="46776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0F91CF6-EBE7-4C08-94D7-D4A19F2F38F2}"/>
              </a:ext>
            </a:extLst>
          </p:cNvPr>
          <p:cNvCxnSpPr>
            <a:cxnSpLocks/>
          </p:cNvCxnSpPr>
          <p:nvPr/>
        </p:nvCxnSpPr>
        <p:spPr>
          <a:xfrm>
            <a:off x="7701280" y="1798320"/>
            <a:ext cx="0" cy="4760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B283775-1F89-47BA-9EC6-0E4870A922A7}"/>
              </a:ext>
            </a:extLst>
          </p:cNvPr>
          <p:cNvCxnSpPr>
            <a:cxnSpLocks/>
          </p:cNvCxnSpPr>
          <p:nvPr/>
        </p:nvCxnSpPr>
        <p:spPr>
          <a:xfrm>
            <a:off x="1442720" y="3950208"/>
            <a:ext cx="9621520" cy="35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10D34DA-676B-442F-AD8C-13ECDCDDDE43}"/>
              </a:ext>
            </a:extLst>
          </p:cNvPr>
          <p:cNvCxnSpPr>
            <a:cxnSpLocks/>
          </p:cNvCxnSpPr>
          <p:nvPr/>
        </p:nvCxnSpPr>
        <p:spPr>
          <a:xfrm>
            <a:off x="1442720" y="5282184"/>
            <a:ext cx="9621520" cy="20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5FD6FB-C324-496F-876E-B753A6971722}"/>
              </a:ext>
            </a:extLst>
          </p:cNvPr>
          <p:cNvSpPr txBox="1"/>
          <p:nvPr/>
        </p:nvSpPr>
        <p:spPr>
          <a:xfrm>
            <a:off x="1671320" y="2047732"/>
            <a:ext cx="203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loại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phẩm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A57631-44C0-41AA-98B2-F9FCC6430325}"/>
              </a:ext>
            </a:extLst>
          </p:cNvPr>
          <p:cNvSpPr txBox="1"/>
          <p:nvPr/>
        </p:nvSpPr>
        <p:spPr>
          <a:xfrm>
            <a:off x="4370833" y="2084832"/>
            <a:ext cx="25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Master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tác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76A9DCD-5401-49BD-B67D-C0DFEA609569}"/>
              </a:ext>
            </a:extLst>
          </p:cNvPr>
          <p:cNvSpPr txBox="1"/>
          <p:nvPr/>
        </p:nvSpPr>
        <p:spPr>
          <a:xfrm>
            <a:off x="7874000" y="2057488"/>
            <a:ext cx="276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Ngày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định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thành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CE9FFC9-924F-44DD-A311-7FEA4E0C24EF}"/>
              </a:ext>
            </a:extLst>
          </p:cNvPr>
          <p:cNvSpPr/>
          <p:nvPr/>
        </p:nvSpPr>
        <p:spPr>
          <a:xfrm>
            <a:off x="4714240" y="2872264"/>
            <a:ext cx="2397759" cy="7774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柱　自社製作工程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9F1AA71-E839-4E67-8506-31C486D1B2EC}"/>
              </a:ext>
            </a:extLst>
          </p:cNvPr>
          <p:cNvSpPr/>
          <p:nvPr/>
        </p:nvSpPr>
        <p:spPr>
          <a:xfrm>
            <a:off x="4720091" y="4216790"/>
            <a:ext cx="2391907" cy="777476"/>
          </a:xfrm>
          <a:prstGeom prst="rect">
            <a:avLst/>
          </a:prstGeom>
          <a:solidFill>
            <a:srgbClr val="6CE8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柱　外注製作工程</a:t>
            </a:r>
            <a:endParaRPr kumimoji="1" lang="en-US" altLang="ja-JP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1F15EF5-0ABA-4C79-A197-D586E9F25DE9}"/>
              </a:ext>
            </a:extLst>
          </p:cNvPr>
          <p:cNvSpPr/>
          <p:nvPr/>
        </p:nvSpPr>
        <p:spPr>
          <a:xfrm>
            <a:off x="4714240" y="5586358"/>
            <a:ext cx="2397758" cy="777476"/>
          </a:xfrm>
          <a:prstGeom prst="rect">
            <a:avLst/>
          </a:prstGeom>
          <a:solidFill>
            <a:srgbClr val="E41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梁製作工程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次加工は鋼材屋）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69F913D-D0F0-4F61-B985-3B726C4804D9}"/>
              </a:ext>
            </a:extLst>
          </p:cNvPr>
          <p:cNvSpPr txBox="1"/>
          <p:nvPr/>
        </p:nvSpPr>
        <p:spPr>
          <a:xfrm>
            <a:off x="8530336" y="2975874"/>
            <a:ext cx="2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5</a:t>
            </a:r>
            <a:r>
              <a:rPr kumimoji="1" lang="ja-JP" altLang="en-US" sz="3600" dirty="0"/>
              <a:t>月</a:t>
            </a:r>
            <a:r>
              <a:rPr kumimoji="1" lang="en-US" altLang="ja-JP" sz="3600" dirty="0"/>
              <a:t>20</a:t>
            </a:r>
            <a:r>
              <a:rPr kumimoji="1" lang="ja-JP" altLang="en-US" sz="3600" dirty="0"/>
              <a:t>日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7053CA5-1A81-4E00-9CEF-0CB460511C59}"/>
              </a:ext>
            </a:extLst>
          </p:cNvPr>
          <p:cNvSpPr txBox="1"/>
          <p:nvPr/>
        </p:nvSpPr>
        <p:spPr>
          <a:xfrm>
            <a:off x="8463281" y="4376635"/>
            <a:ext cx="2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6</a:t>
            </a:r>
            <a:r>
              <a:rPr kumimoji="1" lang="ja-JP" altLang="en-US" sz="3600" dirty="0"/>
              <a:t>月</a:t>
            </a:r>
            <a:r>
              <a:rPr kumimoji="1" lang="en-US" altLang="ja-JP" sz="3600" dirty="0"/>
              <a:t>15</a:t>
            </a:r>
            <a:r>
              <a:rPr kumimoji="1" lang="ja-JP" altLang="en-US" sz="3600" dirty="0"/>
              <a:t>日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CA2CAD6-C0F7-45A0-9E04-E1AFED1DF5B3}"/>
              </a:ext>
            </a:extLst>
          </p:cNvPr>
          <p:cNvSpPr txBox="1"/>
          <p:nvPr/>
        </p:nvSpPr>
        <p:spPr>
          <a:xfrm>
            <a:off x="8463281" y="5717503"/>
            <a:ext cx="2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5</a:t>
            </a:r>
            <a:r>
              <a:rPr kumimoji="1" lang="ja-JP" altLang="en-US" sz="3600" dirty="0"/>
              <a:t>月</a:t>
            </a:r>
            <a:r>
              <a:rPr kumimoji="1" lang="en-US" altLang="ja-JP" sz="3600" dirty="0"/>
              <a:t>25</a:t>
            </a:r>
            <a:r>
              <a:rPr kumimoji="1" lang="ja-JP" altLang="en-US" sz="3600" dirty="0"/>
              <a:t>日</a:t>
            </a:r>
          </a:p>
        </p:txBody>
      </p:sp>
      <p:sp>
        <p:nvSpPr>
          <p:cNvPr id="7" name="次の値と等しい 6">
            <a:extLst>
              <a:ext uri="{FF2B5EF4-FFF2-40B4-BE49-F238E27FC236}">
                <a16:creationId xmlns:a16="http://schemas.microsoft.com/office/drawing/2014/main" id="{D82EE1D6-1D3A-4EB4-A18A-A5EF0D41C45F}"/>
              </a:ext>
            </a:extLst>
          </p:cNvPr>
          <p:cNvSpPr/>
          <p:nvPr/>
        </p:nvSpPr>
        <p:spPr>
          <a:xfrm>
            <a:off x="3917697" y="3070821"/>
            <a:ext cx="678688" cy="396732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次の値と等しい 20">
            <a:extLst>
              <a:ext uri="{FF2B5EF4-FFF2-40B4-BE49-F238E27FC236}">
                <a16:creationId xmlns:a16="http://schemas.microsoft.com/office/drawing/2014/main" id="{27A9AA34-0DB5-4649-BD59-024EA9D5414C}"/>
              </a:ext>
            </a:extLst>
          </p:cNvPr>
          <p:cNvSpPr/>
          <p:nvPr/>
        </p:nvSpPr>
        <p:spPr>
          <a:xfrm>
            <a:off x="7384797" y="3059710"/>
            <a:ext cx="987043" cy="407844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次の値と等しい 21">
            <a:extLst>
              <a:ext uri="{FF2B5EF4-FFF2-40B4-BE49-F238E27FC236}">
                <a16:creationId xmlns:a16="http://schemas.microsoft.com/office/drawing/2014/main" id="{4F852975-989F-407D-81E2-009F01348FC4}"/>
              </a:ext>
            </a:extLst>
          </p:cNvPr>
          <p:cNvSpPr/>
          <p:nvPr/>
        </p:nvSpPr>
        <p:spPr>
          <a:xfrm>
            <a:off x="3917697" y="4460764"/>
            <a:ext cx="678688" cy="396732"/>
          </a:xfrm>
          <a:prstGeom prst="mathEqual">
            <a:avLst/>
          </a:prstGeom>
          <a:solidFill>
            <a:srgbClr val="6CE8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次の値と等しい 22">
            <a:extLst>
              <a:ext uri="{FF2B5EF4-FFF2-40B4-BE49-F238E27FC236}">
                <a16:creationId xmlns:a16="http://schemas.microsoft.com/office/drawing/2014/main" id="{B7C5196F-25C0-404D-B980-8ED7AD97CC59}"/>
              </a:ext>
            </a:extLst>
          </p:cNvPr>
          <p:cNvSpPr/>
          <p:nvPr/>
        </p:nvSpPr>
        <p:spPr>
          <a:xfrm>
            <a:off x="3862833" y="5789168"/>
            <a:ext cx="678688" cy="396732"/>
          </a:xfrm>
          <a:prstGeom prst="mathEqual">
            <a:avLst/>
          </a:prstGeom>
          <a:solidFill>
            <a:srgbClr val="E41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次の値と等しい 23">
            <a:extLst>
              <a:ext uri="{FF2B5EF4-FFF2-40B4-BE49-F238E27FC236}">
                <a16:creationId xmlns:a16="http://schemas.microsoft.com/office/drawing/2014/main" id="{6D4B7558-CAD0-48E6-AD68-D3002C89F947}"/>
              </a:ext>
            </a:extLst>
          </p:cNvPr>
          <p:cNvSpPr/>
          <p:nvPr/>
        </p:nvSpPr>
        <p:spPr>
          <a:xfrm>
            <a:off x="7384797" y="4458074"/>
            <a:ext cx="987043" cy="407844"/>
          </a:xfrm>
          <a:prstGeom prst="mathEqual">
            <a:avLst/>
          </a:prstGeom>
          <a:solidFill>
            <a:srgbClr val="6CE8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次の値と等しい 28">
            <a:extLst>
              <a:ext uri="{FF2B5EF4-FFF2-40B4-BE49-F238E27FC236}">
                <a16:creationId xmlns:a16="http://schemas.microsoft.com/office/drawing/2014/main" id="{92252AE5-3D2F-4665-9740-C2780B2696E5}"/>
              </a:ext>
            </a:extLst>
          </p:cNvPr>
          <p:cNvSpPr/>
          <p:nvPr/>
        </p:nvSpPr>
        <p:spPr>
          <a:xfrm>
            <a:off x="7380476" y="5806504"/>
            <a:ext cx="987043" cy="407844"/>
          </a:xfrm>
          <a:prstGeom prst="mathEqual">
            <a:avLst/>
          </a:prstGeom>
          <a:solidFill>
            <a:srgbClr val="E41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AC7D57D-5BC4-4886-B05C-54F5795C295C}"/>
              </a:ext>
            </a:extLst>
          </p:cNvPr>
          <p:cNvSpPr txBox="1"/>
          <p:nvPr/>
        </p:nvSpPr>
        <p:spPr>
          <a:xfrm>
            <a:off x="4601466" y="2571796"/>
            <a:ext cx="131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=A,B,C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4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6" grpId="0"/>
      <p:bldP spid="17" grpId="0"/>
      <p:bldP spid="18" grpId="0"/>
      <p:bldP spid="25" grpId="0" animBg="1"/>
      <p:bldP spid="26" grpId="0" animBg="1"/>
      <p:bldP spid="27" grpId="0" animBg="1"/>
      <p:bldP spid="28" grpId="0"/>
      <p:bldP spid="30" grpId="0"/>
      <p:bldP spid="31" grpId="0"/>
      <p:bldP spid="7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1CC3E-2A8F-44B1-9E8D-471250F6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Image </a:t>
            </a:r>
            <a:r>
              <a:rPr lang="en-US" altLang="ja-JP" dirty="0" err="1"/>
              <a:t>màn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r>
              <a:rPr lang="en-US" altLang="ja-JP" dirty="0"/>
              <a:t>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sản</a:t>
            </a:r>
            <a:r>
              <a:rPr lang="en-US" altLang="ja-JP" dirty="0"/>
              <a:t> </a:t>
            </a:r>
            <a:r>
              <a:rPr lang="en-US" altLang="ja-JP" dirty="0" err="1"/>
              <a:t>phẩm</a:t>
            </a:r>
            <a:endParaRPr kumimoji="1" lang="ja-JP" altLang="en-US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690CFAD-2BAF-4AD9-B7D5-620B7524D358}"/>
              </a:ext>
            </a:extLst>
          </p:cNvPr>
          <p:cNvGrpSpPr/>
          <p:nvPr/>
        </p:nvGrpSpPr>
        <p:grpSpPr>
          <a:xfrm>
            <a:off x="1706880" y="1736206"/>
            <a:ext cx="8517068" cy="4776348"/>
            <a:chOff x="1572709" y="1959326"/>
            <a:chExt cx="8517068" cy="4776348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2E06027-0D29-4EF7-AAB1-C4E48E1B6514}"/>
                </a:ext>
              </a:extLst>
            </p:cNvPr>
            <p:cNvSpPr/>
            <p:nvPr/>
          </p:nvSpPr>
          <p:spPr>
            <a:xfrm>
              <a:off x="1572709" y="1959326"/>
              <a:ext cx="8517068" cy="4776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A300F08-98CC-48E6-BD94-5ACC273416F9}"/>
                </a:ext>
              </a:extLst>
            </p:cNvPr>
            <p:cNvSpPr/>
            <p:nvPr/>
          </p:nvSpPr>
          <p:spPr>
            <a:xfrm>
              <a:off x="1828800" y="2214283"/>
              <a:ext cx="878541" cy="439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8FA7E08-CBFA-4125-9855-5287FF32417C}"/>
                </a:ext>
              </a:extLst>
            </p:cNvPr>
            <p:cNvSpPr/>
            <p:nvPr/>
          </p:nvSpPr>
          <p:spPr>
            <a:xfrm>
              <a:off x="2702865" y="2214282"/>
              <a:ext cx="878542" cy="439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DFE0287-758E-46A6-84F4-FBD2A9850828}"/>
                </a:ext>
              </a:extLst>
            </p:cNvPr>
            <p:cNvSpPr/>
            <p:nvPr/>
          </p:nvSpPr>
          <p:spPr>
            <a:xfrm>
              <a:off x="3583060" y="2214281"/>
              <a:ext cx="878542" cy="439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046019E-02A8-4E2B-AB19-CF9431CBD049}"/>
                </a:ext>
              </a:extLst>
            </p:cNvPr>
            <p:cNvSpPr/>
            <p:nvPr/>
          </p:nvSpPr>
          <p:spPr>
            <a:xfrm>
              <a:off x="4471157" y="2214281"/>
              <a:ext cx="878543" cy="439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E38102C-07EF-4B83-9CD3-92C714D5C835}"/>
                </a:ext>
              </a:extLst>
            </p:cNvPr>
            <p:cNvSpPr/>
            <p:nvPr/>
          </p:nvSpPr>
          <p:spPr>
            <a:xfrm>
              <a:off x="5349699" y="2214281"/>
              <a:ext cx="874067" cy="439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1FC27D-37C1-4371-9BBB-FAD483084135}"/>
                </a:ext>
              </a:extLst>
            </p:cNvPr>
            <p:cNvSpPr/>
            <p:nvPr/>
          </p:nvSpPr>
          <p:spPr>
            <a:xfrm>
              <a:off x="6223766" y="2214281"/>
              <a:ext cx="878543" cy="439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CC75035-44EC-465C-A8A2-BB4C99A95AB3}"/>
                </a:ext>
              </a:extLst>
            </p:cNvPr>
            <p:cNvSpPr/>
            <p:nvPr/>
          </p:nvSpPr>
          <p:spPr>
            <a:xfrm>
              <a:off x="7097832" y="2214281"/>
              <a:ext cx="878543" cy="439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8FC51068-51B7-4949-968A-D5AD080AD035}"/>
                </a:ext>
              </a:extLst>
            </p:cNvPr>
            <p:cNvCxnSpPr>
              <a:cxnSpLocks/>
            </p:cNvCxnSpPr>
            <p:nvPr/>
          </p:nvCxnSpPr>
          <p:spPr>
            <a:xfrm>
              <a:off x="7976375" y="2653551"/>
              <a:ext cx="2113402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5475564-DE53-4321-A2F3-43ACF3444664}"/>
                </a:ext>
              </a:extLst>
            </p:cNvPr>
            <p:cNvCxnSpPr>
              <a:cxnSpLocks/>
            </p:cNvCxnSpPr>
            <p:nvPr/>
          </p:nvCxnSpPr>
          <p:spPr>
            <a:xfrm>
              <a:off x="1572709" y="2653551"/>
              <a:ext cx="256091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8E0AD1A-58D0-4F00-9D71-F617B92F9D78}"/>
                </a:ext>
              </a:extLst>
            </p:cNvPr>
            <p:cNvSpPr txBox="1"/>
            <p:nvPr/>
          </p:nvSpPr>
          <p:spPr>
            <a:xfrm>
              <a:off x="1800608" y="2290768"/>
              <a:ext cx="917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File</a:t>
              </a:r>
              <a:endParaRPr kumimoji="1" lang="ja-JP" altLang="en-US" sz="1400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FCF9148E-E65E-4A65-9BEB-E7691B1B3B60}"/>
                </a:ext>
              </a:extLst>
            </p:cNvPr>
            <p:cNvSpPr txBox="1"/>
            <p:nvPr/>
          </p:nvSpPr>
          <p:spPr>
            <a:xfrm>
              <a:off x="2701088" y="2290768"/>
              <a:ext cx="917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master</a:t>
              </a:r>
              <a:endParaRPr kumimoji="1" lang="ja-JP" altLang="en-US" sz="1400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44FA0539-8849-4C83-9154-7E3C91748C4F}"/>
                </a:ext>
              </a:extLst>
            </p:cNvPr>
            <p:cNvSpPr txBox="1"/>
            <p:nvPr/>
          </p:nvSpPr>
          <p:spPr>
            <a:xfrm>
              <a:off x="3628583" y="2290767"/>
              <a:ext cx="842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/>
                <a:t>Sản</a:t>
              </a:r>
              <a:r>
                <a:rPr kumimoji="1" lang="en-US" altLang="ja-JP" sz="1100" dirty="0"/>
                <a:t> </a:t>
              </a:r>
              <a:r>
                <a:rPr kumimoji="1" lang="en-US" altLang="ja-JP" sz="1100" dirty="0" err="1"/>
                <a:t>phẩm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13BECCC-99A1-445C-9535-28C025D0901D}"/>
                </a:ext>
              </a:extLst>
            </p:cNvPr>
            <p:cNvSpPr txBox="1"/>
            <p:nvPr/>
          </p:nvSpPr>
          <p:spPr>
            <a:xfrm>
              <a:off x="4593132" y="2290767"/>
              <a:ext cx="928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err="1"/>
                <a:t>Phân</a:t>
              </a:r>
              <a:r>
                <a:rPr kumimoji="1" lang="en-US" altLang="ja-JP" sz="1400" dirty="0"/>
                <a:t> </a:t>
              </a:r>
              <a:r>
                <a:rPr kumimoji="1" lang="en-US" altLang="ja-JP" sz="1400" dirty="0" err="1"/>
                <a:t>loại</a:t>
              </a:r>
              <a:endParaRPr kumimoji="1" lang="ja-JP" altLang="en-US" sz="14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8C9E1D7-EB37-4858-9C35-85475B3846CC}"/>
                </a:ext>
              </a:extLst>
            </p:cNvPr>
            <p:cNvSpPr txBox="1"/>
            <p:nvPr/>
          </p:nvSpPr>
          <p:spPr>
            <a:xfrm>
              <a:off x="5359255" y="2280026"/>
              <a:ext cx="1012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/>
                <a:t>Công</a:t>
              </a:r>
              <a:r>
                <a:rPr kumimoji="1" lang="en-US" altLang="ja-JP" sz="1100" dirty="0"/>
                <a:t> </a:t>
              </a:r>
              <a:r>
                <a:rPr kumimoji="1" lang="en-US" altLang="ja-JP" sz="1100" dirty="0" err="1"/>
                <a:t>đoạn</a:t>
              </a:r>
              <a:endParaRPr kumimoji="1" lang="ja-JP" altLang="en-US" sz="11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EFE5E12-8E26-410F-AB59-ACC2AE2F8A46}"/>
                </a:ext>
              </a:extLst>
            </p:cNvPr>
            <p:cNvSpPr txBox="1"/>
            <p:nvPr/>
          </p:nvSpPr>
          <p:spPr>
            <a:xfrm>
              <a:off x="6247404" y="2290765"/>
              <a:ext cx="8267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/>
                <a:t>Thành</a:t>
              </a:r>
              <a:r>
                <a:rPr kumimoji="1" lang="en-US" altLang="ja-JP" sz="1100" dirty="0"/>
                <a:t> </a:t>
              </a:r>
              <a:r>
                <a:rPr kumimoji="1" lang="en-US" altLang="ja-JP" sz="1100" dirty="0" err="1"/>
                <a:t>tích</a:t>
              </a:r>
              <a:endParaRPr kumimoji="1" lang="ja-JP" altLang="en-US" sz="11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7C20486A-F57E-490B-8238-B01CC620DCD9}"/>
                </a:ext>
              </a:extLst>
            </p:cNvPr>
            <p:cNvSpPr txBox="1"/>
            <p:nvPr/>
          </p:nvSpPr>
          <p:spPr>
            <a:xfrm>
              <a:off x="7251645" y="2280027"/>
              <a:ext cx="1034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Template</a:t>
              </a:r>
              <a:endParaRPr kumimoji="1" lang="ja-JP" altLang="en-US" sz="1400" dirty="0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30D0C31-7828-4137-B957-8737DD80CF84}"/>
              </a:ext>
            </a:extLst>
          </p:cNvPr>
          <p:cNvSpPr/>
          <p:nvPr/>
        </p:nvSpPr>
        <p:spPr>
          <a:xfrm>
            <a:off x="1974178" y="3159760"/>
            <a:ext cx="1490382" cy="1576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138B58-0E91-4B8B-B624-430768B95355}"/>
              </a:ext>
            </a:extLst>
          </p:cNvPr>
          <p:cNvSpPr/>
          <p:nvPr/>
        </p:nvSpPr>
        <p:spPr>
          <a:xfrm>
            <a:off x="1974178" y="4803646"/>
            <a:ext cx="1490382" cy="1576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E878B74-3AE8-43F9-9178-5D24968B0B00}"/>
              </a:ext>
            </a:extLst>
          </p:cNvPr>
          <p:cNvCxnSpPr>
            <a:cxnSpLocks/>
          </p:cNvCxnSpPr>
          <p:nvPr/>
        </p:nvCxnSpPr>
        <p:spPr>
          <a:xfrm>
            <a:off x="1706880" y="3060351"/>
            <a:ext cx="851706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AB321FA-2925-4BF6-9FC6-DFD569F6FEC2}"/>
              </a:ext>
            </a:extLst>
          </p:cNvPr>
          <p:cNvSpPr/>
          <p:nvPr/>
        </p:nvSpPr>
        <p:spPr>
          <a:xfrm>
            <a:off x="1974178" y="2489003"/>
            <a:ext cx="878541" cy="439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AC5F3AE-92FE-4E5E-AB0C-17A345BC9BDF}"/>
              </a:ext>
            </a:extLst>
          </p:cNvPr>
          <p:cNvSpPr/>
          <p:nvPr/>
        </p:nvSpPr>
        <p:spPr>
          <a:xfrm>
            <a:off x="3848763" y="3159759"/>
            <a:ext cx="6077557" cy="1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9158230-D4D4-49FF-A0FA-68D9F62ACFA9}"/>
              </a:ext>
            </a:extLst>
          </p:cNvPr>
          <p:cNvSpPr/>
          <p:nvPr/>
        </p:nvSpPr>
        <p:spPr>
          <a:xfrm>
            <a:off x="3848763" y="4803646"/>
            <a:ext cx="6077557" cy="157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28BF91B-1858-43E4-A3C5-D97E4CCAACE9}"/>
              </a:ext>
            </a:extLst>
          </p:cNvPr>
          <p:cNvSpPr/>
          <p:nvPr/>
        </p:nvSpPr>
        <p:spPr>
          <a:xfrm>
            <a:off x="2062227" y="5171278"/>
            <a:ext cx="203453" cy="197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DA77768-E4A7-472E-97DA-663E6F707D4C}"/>
              </a:ext>
            </a:extLst>
          </p:cNvPr>
          <p:cNvSpPr/>
          <p:nvPr/>
        </p:nvSpPr>
        <p:spPr>
          <a:xfrm>
            <a:off x="2062226" y="5502656"/>
            <a:ext cx="203453" cy="197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CA7DADF-87FE-49C6-A657-EF6688F8C9EA}"/>
              </a:ext>
            </a:extLst>
          </p:cNvPr>
          <p:cNvSpPr/>
          <p:nvPr/>
        </p:nvSpPr>
        <p:spPr>
          <a:xfrm>
            <a:off x="2059517" y="5810459"/>
            <a:ext cx="203453" cy="197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89DAB57-CF7A-4AFE-86A7-0F398E4CA63F}"/>
              </a:ext>
            </a:extLst>
          </p:cNvPr>
          <p:cNvSpPr txBox="1"/>
          <p:nvPr/>
        </p:nvSpPr>
        <p:spPr>
          <a:xfrm>
            <a:off x="1934779" y="2510096"/>
            <a:ext cx="1606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Phân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loại</a:t>
            </a:r>
            <a:r>
              <a:rPr kumimoji="1" lang="en-US" altLang="ja-JP" sz="1100" dirty="0"/>
              <a:t> </a:t>
            </a:r>
          </a:p>
          <a:p>
            <a:r>
              <a:rPr kumimoji="1" lang="en-US" altLang="ja-JP" sz="1100" dirty="0" err="1"/>
              <a:t>hàng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loạt</a:t>
            </a:r>
            <a:endParaRPr kumimoji="1" lang="ja-JP" altLang="en-US" sz="11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2B62B52-1583-4943-8180-1BC1FB08E215}"/>
              </a:ext>
            </a:extLst>
          </p:cNvPr>
          <p:cNvSpPr txBox="1"/>
          <p:nvPr/>
        </p:nvSpPr>
        <p:spPr>
          <a:xfrm>
            <a:off x="1955120" y="3212280"/>
            <a:ext cx="98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Phân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loại</a:t>
            </a:r>
            <a:endParaRPr kumimoji="1" lang="ja-JP" altLang="en-US" sz="1200" dirty="0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CE64ABB2-6A4A-4886-9D0C-41756FB2E01D}"/>
              </a:ext>
            </a:extLst>
          </p:cNvPr>
          <p:cNvCxnSpPr>
            <a:cxnSpLocks/>
          </p:cNvCxnSpPr>
          <p:nvPr/>
        </p:nvCxnSpPr>
        <p:spPr>
          <a:xfrm>
            <a:off x="2163953" y="3541799"/>
            <a:ext cx="0" cy="106856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E97E47D9-D45C-4A79-8600-C6D51823D18F}"/>
              </a:ext>
            </a:extLst>
          </p:cNvPr>
          <p:cNvCxnSpPr>
            <a:cxnSpLocks/>
          </p:cNvCxnSpPr>
          <p:nvPr/>
        </p:nvCxnSpPr>
        <p:spPr>
          <a:xfrm>
            <a:off x="2163953" y="3675529"/>
            <a:ext cx="110579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11B7640-BF1D-4A7B-AB34-BF2CC29BC803}"/>
              </a:ext>
            </a:extLst>
          </p:cNvPr>
          <p:cNvCxnSpPr>
            <a:cxnSpLocks/>
          </p:cNvCxnSpPr>
          <p:nvPr/>
        </p:nvCxnSpPr>
        <p:spPr>
          <a:xfrm>
            <a:off x="2163953" y="3962788"/>
            <a:ext cx="110579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9EF6898-438B-4522-BB76-DB6B83D2CAF5}"/>
              </a:ext>
            </a:extLst>
          </p:cNvPr>
          <p:cNvCxnSpPr>
            <a:cxnSpLocks/>
          </p:cNvCxnSpPr>
          <p:nvPr/>
        </p:nvCxnSpPr>
        <p:spPr>
          <a:xfrm>
            <a:off x="2161244" y="4250047"/>
            <a:ext cx="110850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B74B393-0038-4F95-9728-0F9A3477457B}"/>
              </a:ext>
            </a:extLst>
          </p:cNvPr>
          <p:cNvCxnSpPr>
            <a:cxnSpLocks/>
          </p:cNvCxnSpPr>
          <p:nvPr/>
        </p:nvCxnSpPr>
        <p:spPr>
          <a:xfrm flipV="1">
            <a:off x="2161244" y="4482222"/>
            <a:ext cx="1115063" cy="577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75C049C-7030-48B2-85EF-E3FF505BEC6D}"/>
              </a:ext>
            </a:extLst>
          </p:cNvPr>
          <p:cNvSpPr txBox="1"/>
          <p:nvPr/>
        </p:nvSpPr>
        <p:spPr>
          <a:xfrm>
            <a:off x="2004827" y="4845295"/>
            <a:ext cx="97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Filter</a:t>
            </a:r>
            <a:endParaRPr kumimoji="1" lang="ja-JP" altLang="en-US" sz="12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6CF52DD-6B91-4E5B-8E19-01FED87B98A5}"/>
              </a:ext>
            </a:extLst>
          </p:cNvPr>
          <p:cNvSpPr txBox="1"/>
          <p:nvPr/>
        </p:nvSpPr>
        <p:spPr>
          <a:xfrm>
            <a:off x="3900402" y="3212280"/>
            <a:ext cx="158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Phân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loại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xong</a:t>
            </a:r>
            <a:endParaRPr kumimoji="1" lang="ja-JP" altLang="en-US" sz="12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7E74B65-9BD6-4616-A7F8-BB3FCC530AD1}"/>
              </a:ext>
            </a:extLst>
          </p:cNvPr>
          <p:cNvSpPr txBox="1"/>
          <p:nvPr/>
        </p:nvSpPr>
        <p:spPr>
          <a:xfrm>
            <a:off x="3900402" y="4902606"/>
            <a:ext cx="158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Ch</a:t>
            </a:r>
            <a:r>
              <a:rPr kumimoji="1" lang="vi-VN" altLang="ja-JP" sz="1200" dirty="0"/>
              <a:t>ư</a:t>
            </a:r>
            <a:r>
              <a:rPr kumimoji="1" lang="en-US" altLang="ja-JP" sz="1200" dirty="0"/>
              <a:t>a </a:t>
            </a:r>
            <a:r>
              <a:rPr kumimoji="1" lang="en-US" altLang="ja-JP" sz="1200" dirty="0" err="1"/>
              <a:t>phân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loại</a:t>
            </a:r>
            <a:endParaRPr kumimoji="1" lang="ja-JP" altLang="en-US" sz="12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741D5B91-79F4-4C02-A902-1F72BEB84F56}"/>
              </a:ext>
            </a:extLst>
          </p:cNvPr>
          <p:cNvSpPr txBox="1"/>
          <p:nvPr/>
        </p:nvSpPr>
        <p:spPr>
          <a:xfrm>
            <a:off x="1983032" y="5163884"/>
            <a:ext cx="279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レ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E23C48B-7B1F-4A1F-9024-2BBC7C0EE056}"/>
              </a:ext>
            </a:extLst>
          </p:cNvPr>
          <p:cNvSpPr txBox="1"/>
          <p:nvPr/>
        </p:nvSpPr>
        <p:spPr>
          <a:xfrm>
            <a:off x="2004827" y="5494776"/>
            <a:ext cx="279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レ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06E853C-A2DF-4B64-9015-330099710955}"/>
              </a:ext>
            </a:extLst>
          </p:cNvPr>
          <p:cNvSpPr txBox="1"/>
          <p:nvPr/>
        </p:nvSpPr>
        <p:spPr>
          <a:xfrm>
            <a:off x="2004827" y="5781807"/>
            <a:ext cx="279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レ</a:t>
            </a:r>
          </a:p>
        </p:txBody>
      </p:sp>
    </p:spTree>
    <p:extLst>
      <p:ext uri="{BB962C8B-B14F-4D97-AF65-F5344CB8AC3E}">
        <p14:creationId xmlns:p14="http://schemas.microsoft.com/office/powerpoint/2010/main" val="373072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18AE4-ECAC-4817-87E9-D8D00CBA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đoạn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E7AE3-E908-4012-BA3D-4C65EA99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A671F254-A9C6-4308-B269-65147AD22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30876"/>
              </p:ext>
            </p:extLst>
          </p:nvPr>
        </p:nvGraphicFramePr>
        <p:xfrm>
          <a:off x="994153" y="2357981"/>
          <a:ext cx="8777376" cy="28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76">
                  <a:extLst>
                    <a:ext uri="{9D8B030D-6E8A-4147-A177-3AD203B41FA5}">
                      <a16:colId xmlns:a16="http://schemas.microsoft.com/office/drawing/2014/main" val="2431090884"/>
                    </a:ext>
                  </a:extLst>
                </a:gridCol>
                <a:gridCol w="1111624">
                  <a:extLst>
                    <a:ext uri="{9D8B030D-6E8A-4147-A177-3AD203B41FA5}">
                      <a16:colId xmlns:a16="http://schemas.microsoft.com/office/drawing/2014/main" val="255409869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2373568294"/>
                    </a:ext>
                  </a:extLst>
                </a:gridCol>
                <a:gridCol w="698233">
                  <a:extLst>
                    <a:ext uri="{9D8B030D-6E8A-4147-A177-3AD203B41FA5}">
                      <a16:colId xmlns:a16="http://schemas.microsoft.com/office/drawing/2014/main" val="121648203"/>
                    </a:ext>
                  </a:extLst>
                </a:gridCol>
                <a:gridCol w="682332">
                  <a:extLst>
                    <a:ext uri="{9D8B030D-6E8A-4147-A177-3AD203B41FA5}">
                      <a16:colId xmlns:a16="http://schemas.microsoft.com/office/drawing/2014/main" val="898330582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2645880785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2843044614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501323012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6971663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527481967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27303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05712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工区</a:t>
                      </a:r>
                      <a:endParaRPr kumimoji="1" lang="en-US" altLang="ja-JP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節</a:t>
                      </a:r>
                      <a:endParaRPr kumimoji="1" lang="en-US" altLang="ja-JP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次加工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9521"/>
                  </a:ext>
                </a:extLst>
              </a:tr>
              <a:tr h="37679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705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仕口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643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648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検査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10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塗装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6337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495649-C991-4626-A419-906D98BC2E1C}"/>
              </a:ext>
            </a:extLst>
          </p:cNvPr>
          <p:cNvSpPr txBox="1"/>
          <p:nvPr/>
        </p:nvSpPr>
        <p:spPr>
          <a:xfrm>
            <a:off x="961878" y="5398887"/>
            <a:ext cx="937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bar, </a:t>
            </a:r>
            <a:r>
              <a:rPr kumimoji="1" lang="en-US" altLang="ja-JP" dirty="0" err="1"/>
              <a:t>tính</a:t>
            </a:r>
            <a:r>
              <a:rPr kumimoji="1" lang="en-US" altLang="ja-JP" dirty="0"/>
              <a:t> ng</a:t>
            </a:r>
            <a:r>
              <a:rPr kumimoji="1" lang="vi-VN" altLang="ja-JP" dirty="0"/>
              <a:t>ược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ghép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đoạn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B9E4DE-814A-4D1D-9FFA-C9C72096B604}"/>
              </a:ext>
            </a:extLst>
          </p:cNvPr>
          <p:cNvSpPr txBox="1"/>
          <p:nvPr/>
        </p:nvSpPr>
        <p:spPr>
          <a:xfrm>
            <a:off x="9031880" y="4872503"/>
            <a:ext cx="176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907C54-A257-48C9-B288-B57B6902E9F5}"/>
              </a:ext>
            </a:extLst>
          </p:cNvPr>
          <p:cNvSpPr/>
          <p:nvPr/>
        </p:nvSpPr>
        <p:spPr>
          <a:xfrm>
            <a:off x="3947159" y="2946376"/>
            <a:ext cx="691179" cy="2048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DC647B-A0DA-4426-8641-24FCA144535D}"/>
              </a:ext>
            </a:extLst>
          </p:cNvPr>
          <p:cNvSpPr txBox="1"/>
          <p:nvPr/>
        </p:nvSpPr>
        <p:spPr>
          <a:xfrm>
            <a:off x="399011" y="6284203"/>
            <a:ext cx="109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Hiển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kê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section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phẩm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mộng</a:t>
            </a:r>
            <a:r>
              <a:rPr kumimoji="1" lang="en-US" altLang="ja-JP" dirty="0"/>
              <a:t>, core, </a:t>
            </a:r>
            <a:r>
              <a:rPr kumimoji="1" lang="en-US" altLang="ja-JP" dirty="0" err="1"/>
              <a:t>thép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linh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kiện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giấy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mẫu</a:t>
            </a:r>
            <a:r>
              <a:rPr kumimoji="1" lang="ja-JP" altLang="en-US" dirty="0"/>
              <a:t>）←</a:t>
            </a:r>
            <a:r>
              <a:rPr kumimoji="1" lang="en-US" altLang="ja-JP" dirty="0"/>
              <a:t>Level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hiệu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338A79-67B0-4FEE-9FA0-A2961908ABC4}"/>
              </a:ext>
            </a:extLst>
          </p:cNvPr>
          <p:cNvSpPr txBox="1"/>
          <p:nvPr/>
        </p:nvSpPr>
        <p:spPr>
          <a:xfrm>
            <a:off x="883022" y="1944208"/>
            <a:ext cx="4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gantchart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loại</a:t>
            </a:r>
            <a:r>
              <a:rPr kumimoji="1" lang="vi-VN" altLang="ja-JP" dirty="0"/>
              <a:t> ( section)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739E4A0-56D4-4708-A539-77B9F36BFD42}"/>
              </a:ext>
            </a:extLst>
          </p:cNvPr>
          <p:cNvSpPr/>
          <p:nvPr/>
        </p:nvSpPr>
        <p:spPr>
          <a:xfrm>
            <a:off x="1024128" y="3151248"/>
            <a:ext cx="1073613" cy="1243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0362D3-3832-47A0-8CB3-88FF0B1A203F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560935" y="2286000"/>
            <a:ext cx="1711183" cy="865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FE4E9E8-D53C-4FAD-9299-D97B2E2A7DCF}"/>
              </a:ext>
            </a:extLst>
          </p:cNvPr>
          <p:cNvCxnSpPr>
            <a:cxnSpLocks/>
          </p:cNvCxnSpPr>
          <p:nvPr/>
        </p:nvCxnSpPr>
        <p:spPr>
          <a:xfrm>
            <a:off x="2888876" y="2279455"/>
            <a:ext cx="95925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E1245AE-D5F6-4A32-9710-C101C91EB72B}"/>
              </a:ext>
            </a:extLst>
          </p:cNvPr>
          <p:cNvGrpSpPr/>
          <p:nvPr/>
        </p:nvGrpSpPr>
        <p:grpSpPr>
          <a:xfrm>
            <a:off x="3272118" y="2903512"/>
            <a:ext cx="702407" cy="276999"/>
            <a:chOff x="3272118" y="2903512"/>
            <a:chExt cx="702407" cy="276999"/>
          </a:xfrm>
        </p:grpSpPr>
        <p:sp>
          <p:nvSpPr>
            <p:cNvPr id="9" name="フローチャート: 処理 8">
              <a:extLst>
                <a:ext uri="{FF2B5EF4-FFF2-40B4-BE49-F238E27FC236}">
                  <a16:creationId xmlns:a16="http://schemas.microsoft.com/office/drawing/2014/main" id="{EEB8D63E-38EA-488A-986F-E4837ACAD6FA}"/>
                </a:ext>
              </a:extLst>
            </p:cNvPr>
            <p:cNvSpPr/>
            <p:nvPr/>
          </p:nvSpPr>
          <p:spPr>
            <a:xfrm>
              <a:off x="3272118" y="2951205"/>
              <a:ext cx="675041" cy="200043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EBBF4CA-E173-453F-A51A-9C34D8A1C985}"/>
                </a:ext>
              </a:extLst>
            </p:cNvPr>
            <p:cNvSpPr txBox="1"/>
            <p:nvPr/>
          </p:nvSpPr>
          <p:spPr>
            <a:xfrm>
              <a:off x="3288278" y="2903512"/>
              <a:ext cx="686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0/180</a:t>
              </a:r>
              <a:endParaRPr kumimoji="1" lang="ja-JP" altLang="en-US" sz="1200" dirty="0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8FEF8A4-962E-4039-ACFD-35649DF1F1BE}"/>
              </a:ext>
            </a:extLst>
          </p:cNvPr>
          <p:cNvGrpSpPr/>
          <p:nvPr/>
        </p:nvGrpSpPr>
        <p:grpSpPr>
          <a:xfrm>
            <a:off x="3974525" y="3440288"/>
            <a:ext cx="2022863" cy="276999"/>
            <a:chOff x="3974525" y="3440288"/>
            <a:chExt cx="2022863" cy="276999"/>
          </a:xfrm>
        </p:grpSpPr>
        <p:sp>
          <p:nvSpPr>
            <p:cNvPr id="10" name="フローチャート: 処理 9">
              <a:extLst>
                <a:ext uri="{FF2B5EF4-FFF2-40B4-BE49-F238E27FC236}">
                  <a16:creationId xmlns:a16="http://schemas.microsoft.com/office/drawing/2014/main" id="{4F759539-E5B4-4B1B-8252-66F51C28D9D7}"/>
                </a:ext>
              </a:extLst>
            </p:cNvPr>
            <p:cNvSpPr/>
            <p:nvPr/>
          </p:nvSpPr>
          <p:spPr>
            <a:xfrm>
              <a:off x="3974525" y="3476352"/>
              <a:ext cx="2022863" cy="204872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EFEA1DF-4C2F-4CA0-882D-D1E92C737984}"/>
                </a:ext>
              </a:extLst>
            </p:cNvPr>
            <p:cNvSpPr txBox="1"/>
            <p:nvPr/>
          </p:nvSpPr>
          <p:spPr>
            <a:xfrm>
              <a:off x="4696594" y="3440288"/>
              <a:ext cx="686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0/64</a:t>
              </a:r>
              <a:endParaRPr kumimoji="1" lang="ja-JP" altLang="en-US" sz="1200" dirty="0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F5B33735-5893-47FC-9B12-8CB10E41058B}"/>
              </a:ext>
            </a:extLst>
          </p:cNvPr>
          <p:cNvGrpSpPr/>
          <p:nvPr/>
        </p:nvGrpSpPr>
        <p:grpSpPr>
          <a:xfrm>
            <a:off x="4638338" y="3770519"/>
            <a:ext cx="2130015" cy="276999"/>
            <a:chOff x="4638338" y="3770519"/>
            <a:chExt cx="2130015" cy="276999"/>
          </a:xfrm>
        </p:grpSpPr>
        <p:sp>
          <p:nvSpPr>
            <p:cNvPr id="11" name="フローチャート: 処理 10">
              <a:extLst>
                <a:ext uri="{FF2B5EF4-FFF2-40B4-BE49-F238E27FC236}">
                  <a16:creationId xmlns:a16="http://schemas.microsoft.com/office/drawing/2014/main" id="{1E5FCFDF-1E40-4DED-AE6C-06F516EB3E7C}"/>
                </a:ext>
              </a:extLst>
            </p:cNvPr>
            <p:cNvSpPr/>
            <p:nvPr/>
          </p:nvSpPr>
          <p:spPr>
            <a:xfrm>
              <a:off x="4638338" y="3818294"/>
              <a:ext cx="2130015" cy="19689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0E7AED5-1D87-4ACD-9970-259BAA519132}"/>
                </a:ext>
              </a:extLst>
            </p:cNvPr>
            <p:cNvSpPr txBox="1"/>
            <p:nvPr/>
          </p:nvSpPr>
          <p:spPr>
            <a:xfrm>
              <a:off x="5360221" y="3770519"/>
              <a:ext cx="686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0/64</a:t>
              </a:r>
              <a:endParaRPr kumimoji="1" lang="ja-JP" altLang="en-US" sz="1200" dirty="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3FF6708-CB78-4BA1-9DCA-57225830054C}"/>
              </a:ext>
            </a:extLst>
          </p:cNvPr>
          <p:cNvGrpSpPr/>
          <p:nvPr/>
        </p:nvGrpSpPr>
        <p:grpSpPr>
          <a:xfrm>
            <a:off x="5369860" y="4169913"/>
            <a:ext cx="2061882" cy="276999"/>
            <a:chOff x="5369860" y="4169913"/>
            <a:chExt cx="2061882" cy="276999"/>
          </a:xfrm>
        </p:grpSpPr>
        <p:sp>
          <p:nvSpPr>
            <p:cNvPr id="12" name="フローチャート: 処理 11">
              <a:extLst>
                <a:ext uri="{FF2B5EF4-FFF2-40B4-BE49-F238E27FC236}">
                  <a16:creationId xmlns:a16="http://schemas.microsoft.com/office/drawing/2014/main" id="{B0DC6D11-AA59-45D6-95B7-4D716E2F8B3B}"/>
                </a:ext>
              </a:extLst>
            </p:cNvPr>
            <p:cNvSpPr/>
            <p:nvPr/>
          </p:nvSpPr>
          <p:spPr>
            <a:xfrm>
              <a:off x="5369860" y="4198320"/>
              <a:ext cx="2061882" cy="196896"/>
            </a:xfrm>
            <a:prstGeom prst="flowChartProcess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A668416-4594-43A2-B239-F0F1514E3AE5}"/>
                </a:ext>
              </a:extLst>
            </p:cNvPr>
            <p:cNvSpPr txBox="1"/>
            <p:nvPr/>
          </p:nvSpPr>
          <p:spPr>
            <a:xfrm>
              <a:off x="6057677" y="4169913"/>
              <a:ext cx="686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0/32</a:t>
              </a:r>
              <a:endParaRPr kumimoji="1" lang="ja-JP" altLang="en-US" sz="120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3A12E71-36AC-41D6-BCE8-F9D827B479FB}"/>
              </a:ext>
            </a:extLst>
          </p:cNvPr>
          <p:cNvGrpSpPr/>
          <p:nvPr/>
        </p:nvGrpSpPr>
        <p:grpSpPr>
          <a:xfrm>
            <a:off x="7508216" y="4537923"/>
            <a:ext cx="770036" cy="276999"/>
            <a:chOff x="7508216" y="4537923"/>
            <a:chExt cx="770036" cy="276999"/>
          </a:xfrm>
        </p:grpSpPr>
        <p:sp>
          <p:nvSpPr>
            <p:cNvPr id="13" name="フローチャート: 処理 12">
              <a:extLst>
                <a:ext uri="{FF2B5EF4-FFF2-40B4-BE49-F238E27FC236}">
                  <a16:creationId xmlns:a16="http://schemas.microsoft.com/office/drawing/2014/main" id="{230796CF-68FB-4280-BEDB-F21ABA8F9DC3}"/>
                </a:ext>
              </a:extLst>
            </p:cNvPr>
            <p:cNvSpPr/>
            <p:nvPr/>
          </p:nvSpPr>
          <p:spPr>
            <a:xfrm>
              <a:off x="7508216" y="4575440"/>
              <a:ext cx="739648" cy="201966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B1890E6-403F-482C-82C3-51CFA9E27790}"/>
                </a:ext>
              </a:extLst>
            </p:cNvPr>
            <p:cNvSpPr txBox="1"/>
            <p:nvPr/>
          </p:nvSpPr>
          <p:spPr>
            <a:xfrm>
              <a:off x="7592005" y="4537923"/>
              <a:ext cx="686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0/32</a:t>
              </a:r>
              <a:endParaRPr kumimoji="1" lang="ja-JP" altLang="en-US" sz="1200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8EF3614-D037-4F6E-AA3C-6BB3AD9C728C}"/>
              </a:ext>
            </a:extLst>
          </p:cNvPr>
          <p:cNvGrpSpPr/>
          <p:nvPr/>
        </p:nvGrpSpPr>
        <p:grpSpPr>
          <a:xfrm>
            <a:off x="8296467" y="4906128"/>
            <a:ext cx="735414" cy="276999"/>
            <a:chOff x="8296467" y="4906128"/>
            <a:chExt cx="735414" cy="276999"/>
          </a:xfrm>
        </p:grpSpPr>
        <p:sp>
          <p:nvSpPr>
            <p:cNvPr id="14" name="フローチャート: 処理 13">
              <a:extLst>
                <a:ext uri="{FF2B5EF4-FFF2-40B4-BE49-F238E27FC236}">
                  <a16:creationId xmlns:a16="http://schemas.microsoft.com/office/drawing/2014/main" id="{3B3F0CFC-1725-4386-BA3E-9D1EC25614C8}"/>
                </a:ext>
              </a:extLst>
            </p:cNvPr>
            <p:cNvSpPr/>
            <p:nvPr/>
          </p:nvSpPr>
          <p:spPr>
            <a:xfrm>
              <a:off x="8296467" y="4943517"/>
              <a:ext cx="614451" cy="202223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A5F658D-215D-4696-9F99-08C79740858C}"/>
                </a:ext>
              </a:extLst>
            </p:cNvPr>
            <p:cNvSpPr txBox="1"/>
            <p:nvPr/>
          </p:nvSpPr>
          <p:spPr>
            <a:xfrm>
              <a:off x="8345634" y="4906128"/>
              <a:ext cx="686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0/32</a:t>
              </a:r>
              <a:endParaRPr kumimoji="1" lang="ja-JP" altLang="en-US" sz="1200" dirty="0"/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2B6F575-3BBD-42F4-8C9A-53E46B6862CD}"/>
              </a:ext>
            </a:extLst>
          </p:cNvPr>
          <p:cNvSpPr txBox="1"/>
          <p:nvPr/>
        </p:nvSpPr>
        <p:spPr>
          <a:xfrm>
            <a:off x="947654" y="5817446"/>
            <a:ext cx="648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edit </a:t>
            </a:r>
            <a:r>
              <a:rPr kumimoji="1" lang="en-US" altLang="ja-JP" dirty="0" err="1"/>
              <a:t>tự</a:t>
            </a:r>
            <a:r>
              <a:rPr kumimoji="1" lang="en-US" altLang="ja-JP" dirty="0"/>
              <a:t> do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9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/>
      <p:bldP spid="16" grpId="0" animBg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BE47C-6DF9-4A67-A562-281EB532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đoạn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42C3A2-33EB-4543-A6F2-225816C6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74" y="1910976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err="1"/>
              <a:t>Xem</a:t>
            </a:r>
            <a:r>
              <a:rPr lang="en-US" altLang="ja-JP" dirty="0"/>
              <a:t> ở đ</a:t>
            </a:r>
            <a:r>
              <a:rPr lang="vi-VN" altLang="ja-JP" dirty="0"/>
              <a:t>ơ</a:t>
            </a:r>
            <a:r>
              <a:rPr lang="en-US" altLang="ja-JP" dirty="0"/>
              <a:t>n </a:t>
            </a:r>
            <a:r>
              <a:rPr lang="en-US" altLang="ja-JP" dirty="0" err="1"/>
              <a:t>vị</a:t>
            </a:r>
            <a:r>
              <a:rPr lang="en-US" altLang="ja-JP" dirty="0"/>
              <a:t> worker</a:t>
            </a:r>
            <a:r>
              <a:rPr kumimoji="1" lang="ja-JP" altLang="en-US" dirty="0"/>
              <a:t>（</a:t>
            </a:r>
            <a:r>
              <a:rPr lang="en-US" altLang="ja-JP" dirty="0" err="1"/>
              <a:t>sở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kumimoji="1" lang="ja-JP" altLang="en-US" dirty="0"/>
              <a:t>）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1C0B907-FE93-44FE-B6B3-89AB9D217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666455"/>
              </p:ext>
            </p:extLst>
          </p:nvPr>
        </p:nvGraphicFramePr>
        <p:xfrm>
          <a:off x="727044" y="2544004"/>
          <a:ext cx="1115209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09">
                  <a:extLst>
                    <a:ext uri="{9D8B030D-6E8A-4147-A177-3AD203B41FA5}">
                      <a16:colId xmlns:a16="http://schemas.microsoft.com/office/drawing/2014/main" val="4007901024"/>
                    </a:ext>
                  </a:extLst>
                </a:gridCol>
                <a:gridCol w="1115209">
                  <a:extLst>
                    <a:ext uri="{9D8B030D-6E8A-4147-A177-3AD203B41FA5}">
                      <a16:colId xmlns:a16="http://schemas.microsoft.com/office/drawing/2014/main" val="1317522895"/>
                    </a:ext>
                  </a:extLst>
                </a:gridCol>
                <a:gridCol w="1115209">
                  <a:extLst>
                    <a:ext uri="{9D8B030D-6E8A-4147-A177-3AD203B41FA5}">
                      <a16:colId xmlns:a16="http://schemas.microsoft.com/office/drawing/2014/main" val="2229968639"/>
                    </a:ext>
                  </a:extLst>
                </a:gridCol>
                <a:gridCol w="1115209">
                  <a:extLst>
                    <a:ext uri="{9D8B030D-6E8A-4147-A177-3AD203B41FA5}">
                      <a16:colId xmlns:a16="http://schemas.microsoft.com/office/drawing/2014/main" val="3741870381"/>
                    </a:ext>
                  </a:extLst>
                </a:gridCol>
                <a:gridCol w="1115209">
                  <a:extLst>
                    <a:ext uri="{9D8B030D-6E8A-4147-A177-3AD203B41FA5}">
                      <a16:colId xmlns:a16="http://schemas.microsoft.com/office/drawing/2014/main" val="394211423"/>
                    </a:ext>
                  </a:extLst>
                </a:gridCol>
                <a:gridCol w="1115209">
                  <a:extLst>
                    <a:ext uri="{9D8B030D-6E8A-4147-A177-3AD203B41FA5}">
                      <a16:colId xmlns:a16="http://schemas.microsoft.com/office/drawing/2014/main" val="3260522738"/>
                    </a:ext>
                  </a:extLst>
                </a:gridCol>
                <a:gridCol w="1115209">
                  <a:extLst>
                    <a:ext uri="{9D8B030D-6E8A-4147-A177-3AD203B41FA5}">
                      <a16:colId xmlns:a16="http://schemas.microsoft.com/office/drawing/2014/main" val="4082354420"/>
                    </a:ext>
                  </a:extLst>
                </a:gridCol>
                <a:gridCol w="1115209">
                  <a:extLst>
                    <a:ext uri="{9D8B030D-6E8A-4147-A177-3AD203B41FA5}">
                      <a16:colId xmlns:a16="http://schemas.microsoft.com/office/drawing/2014/main" val="1830517067"/>
                    </a:ext>
                  </a:extLst>
                </a:gridCol>
                <a:gridCol w="1115209">
                  <a:extLst>
                    <a:ext uri="{9D8B030D-6E8A-4147-A177-3AD203B41FA5}">
                      <a16:colId xmlns:a16="http://schemas.microsoft.com/office/drawing/2014/main" val="970151421"/>
                    </a:ext>
                  </a:extLst>
                </a:gridCol>
                <a:gridCol w="1115209">
                  <a:extLst>
                    <a:ext uri="{9D8B030D-6E8A-4147-A177-3AD203B41FA5}">
                      <a16:colId xmlns:a16="http://schemas.microsoft.com/office/drawing/2014/main" val="120358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Ng</a:t>
                      </a:r>
                      <a:r>
                        <a:rPr kumimoji="1" lang="vi-VN" altLang="ja-JP" dirty="0"/>
                        <a:t>ườ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en-US" altLang="ja-JP" dirty="0"/>
                        <a:t> 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1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物件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コア組立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2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物件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コア組立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6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r>
                        <a:rPr kumimoji="1" lang="ja-JP" altLang="en-US" dirty="0"/>
                        <a:t>物件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コア組立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5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物件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コア組立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68785"/>
                  </a:ext>
                </a:extLst>
              </a:tr>
            </a:tbl>
          </a:graphicData>
        </a:graphic>
      </p:graphicFrame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D557DC0-E440-42D7-ACF0-E15C3D4CC89B}"/>
              </a:ext>
            </a:extLst>
          </p:cNvPr>
          <p:cNvGrpSpPr/>
          <p:nvPr/>
        </p:nvGrpSpPr>
        <p:grpSpPr>
          <a:xfrm>
            <a:off x="1847866" y="3087012"/>
            <a:ext cx="2199189" cy="369332"/>
            <a:chOff x="1847866" y="3087012"/>
            <a:chExt cx="2199189" cy="36933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E67C1BA-0AA8-449D-9A62-705B5C03DC14}"/>
                </a:ext>
              </a:extLst>
            </p:cNvPr>
            <p:cNvSpPr/>
            <p:nvPr/>
          </p:nvSpPr>
          <p:spPr>
            <a:xfrm>
              <a:off x="1847866" y="3105831"/>
              <a:ext cx="2199189" cy="3316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F4B68DA-9819-4BFF-A291-7FD5A19496E5}"/>
                </a:ext>
              </a:extLst>
            </p:cNvPr>
            <p:cNvSpPr txBox="1"/>
            <p:nvPr/>
          </p:nvSpPr>
          <p:spPr>
            <a:xfrm>
              <a:off x="2640730" y="3087012"/>
              <a:ext cx="82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0/10</a:t>
              </a:r>
              <a:endParaRPr kumimoji="1" lang="ja-JP" altLang="en-US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E26B554-75C3-400C-A699-9EC0F3D14A90}"/>
              </a:ext>
            </a:extLst>
          </p:cNvPr>
          <p:cNvGrpSpPr/>
          <p:nvPr/>
        </p:nvGrpSpPr>
        <p:grpSpPr>
          <a:xfrm>
            <a:off x="2947460" y="3720040"/>
            <a:ext cx="2199188" cy="369332"/>
            <a:chOff x="4047055" y="3684759"/>
            <a:chExt cx="1111171" cy="36933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89AF1F2-E2D3-4FFD-9072-0C419822DD75}"/>
                </a:ext>
              </a:extLst>
            </p:cNvPr>
            <p:cNvSpPr/>
            <p:nvPr/>
          </p:nvSpPr>
          <p:spPr>
            <a:xfrm>
              <a:off x="4047055" y="3698385"/>
              <a:ext cx="1111171" cy="3316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339134-9988-4027-B710-7F90D6AA9897}"/>
                </a:ext>
              </a:extLst>
            </p:cNvPr>
            <p:cNvSpPr txBox="1"/>
            <p:nvPr/>
          </p:nvSpPr>
          <p:spPr>
            <a:xfrm>
              <a:off x="4295910" y="3684759"/>
              <a:ext cx="613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0/5</a:t>
              </a:r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8B17AB2-AEB0-41F4-88D6-5B88587EABD8}"/>
              </a:ext>
            </a:extLst>
          </p:cNvPr>
          <p:cNvGrpSpPr/>
          <p:nvPr/>
        </p:nvGrpSpPr>
        <p:grpSpPr>
          <a:xfrm>
            <a:off x="5232400" y="4360814"/>
            <a:ext cx="2171313" cy="369332"/>
            <a:chOff x="5158226" y="4360814"/>
            <a:chExt cx="2245487" cy="369332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679C2B-B9BD-42E9-8651-3D290CECE806}"/>
                </a:ext>
              </a:extLst>
            </p:cNvPr>
            <p:cNvSpPr/>
            <p:nvPr/>
          </p:nvSpPr>
          <p:spPr>
            <a:xfrm>
              <a:off x="5158226" y="4388668"/>
              <a:ext cx="2245487" cy="3316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D471B45-E955-43F3-B512-B2F7A0EDB706}"/>
                </a:ext>
              </a:extLst>
            </p:cNvPr>
            <p:cNvSpPr txBox="1"/>
            <p:nvPr/>
          </p:nvSpPr>
          <p:spPr>
            <a:xfrm>
              <a:off x="5974239" y="4360814"/>
              <a:ext cx="854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0/10</a:t>
              </a:r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D605F73-1FDF-48B6-9890-5632538E3D77}"/>
              </a:ext>
            </a:extLst>
          </p:cNvPr>
          <p:cNvGrpSpPr/>
          <p:nvPr/>
        </p:nvGrpSpPr>
        <p:grpSpPr>
          <a:xfrm>
            <a:off x="7403713" y="4953473"/>
            <a:ext cx="4475421" cy="369332"/>
            <a:chOff x="7403713" y="4953473"/>
            <a:chExt cx="4475421" cy="36933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0C57611-DE6E-4849-B388-C73D30C1C6C9}"/>
                </a:ext>
              </a:extLst>
            </p:cNvPr>
            <p:cNvSpPr/>
            <p:nvPr/>
          </p:nvSpPr>
          <p:spPr>
            <a:xfrm>
              <a:off x="7403713" y="4972292"/>
              <a:ext cx="4475421" cy="3316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EF224E3-9D33-40F3-853D-27FC7E1573FD}"/>
                </a:ext>
              </a:extLst>
            </p:cNvPr>
            <p:cNvSpPr txBox="1"/>
            <p:nvPr/>
          </p:nvSpPr>
          <p:spPr>
            <a:xfrm>
              <a:off x="9334693" y="4953473"/>
              <a:ext cx="88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0/20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6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5D2D3-1E6F-4FE5-AEF5-7F6D92CA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đoạn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3331D9-9DE6-470F-B09F-20189239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9293"/>
          </a:xfrm>
        </p:spPr>
        <p:txBody>
          <a:bodyPr/>
          <a:lstStyle/>
          <a:p>
            <a:r>
              <a:rPr lang="en-US" altLang="ja-JP" dirty="0" err="1"/>
              <a:t>Cũng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ở đ</a:t>
            </a:r>
            <a:r>
              <a:rPr lang="vi-VN" altLang="ja-JP" dirty="0"/>
              <a:t>ơ</a:t>
            </a:r>
            <a:r>
              <a:rPr lang="en-US" altLang="ja-JP" dirty="0"/>
              <a:t>n </a:t>
            </a:r>
            <a:r>
              <a:rPr lang="en-US" altLang="ja-JP" dirty="0" err="1"/>
              <a:t>vị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(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51393B91-59F2-414E-96F4-610634F22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19368"/>
              </p:ext>
            </p:extLst>
          </p:nvPr>
        </p:nvGraphicFramePr>
        <p:xfrm>
          <a:off x="1583765" y="23164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4451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2909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68603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6386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52196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0305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91668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5624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00081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54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物件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3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物件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64077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9AB663-3214-4D06-AAC2-9C3F4B45DE56}"/>
              </a:ext>
            </a:extLst>
          </p:cNvPr>
          <p:cNvSpPr/>
          <p:nvPr/>
        </p:nvSpPr>
        <p:spPr>
          <a:xfrm>
            <a:off x="4128246" y="2796540"/>
            <a:ext cx="1434353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B2EBAF-5C5A-4AE6-A740-2BBA3DD443C6}"/>
              </a:ext>
            </a:extLst>
          </p:cNvPr>
          <p:cNvSpPr/>
          <p:nvPr/>
        </p:nvSpPr>
        <p:spPr>
          <a:xfrm>
            <a:off x="5679695" y="3165432"/>
            <a:ext cx="3146612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A452C2C7-4751-4130-803F-C0B4BCEAB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32106"/>
              </p:ext>
            </p:extLst>
          </p:nvPr>
        </p:nvGraphicFramePr>
        <p:xfrm>
          <a:off x="1583765" y="34272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11907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712215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50041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930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55393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3789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6375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3913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41293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167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物件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5123"/>
                  </a:ext>
                </a:extLst>
              </a:tr>
            </a:tbl>
          </a:graphicData>
        </a:graphic>
      </p:graphicFrame>
      <p:graphicFrame>
        <p:nvGraphicFramePr>
          <p:cNvPr id="15" name="表 7">
            <a:extLst>
              <a:ext uri="{FF2B5EF4-FFF2-40B4-BE49-F238E27FC236}">
                <a16:creationId xmlns:a16="http://schemas.microsoft.com/office/drawing/2014/main" id="{8BF2912F-7744-4957-9101-EA3489980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58884"/>
              </p:ext>
            </p:extLst>
          </p:nvPr>
        </p:nvGraphicFramePr>
        <p:xfrm>
          <a:off x="1583765" y="4352550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4451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2909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68603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6386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52196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0305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91668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5624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00081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54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物件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313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物件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640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物件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56801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BCA467B-4C88-4FEB-88B3-D7415F78AFC3}"/>
              </a:ext>
            </a:extLst>
          </p:cNvPr>
          <p:cNvSpPr txBox="1"/>
          <p:nvPr/>
        </p:nvSpPr>
        <p:spPr>
          <a:xfrm>
            <a:off x="5647765" y="2704154"/>
            <a:ext cx="116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B910E7-C25C-49D4-8E99-A255C05D75CD}"/>
              </a:ext>
            </a:extLst>
          </p:cNvPr>
          <p:cNvSpPr txBox="1"/>
          <p:nvPr/>
        </p:nvSpPr>
        <p:spPr>
          <a:xfrm>
            <a:off x="8961410" y="3073486"/>
            <a:ext cx="13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D7C251-58B2-4974-931C-F44CD5B5D46E}"/>
              </a:ext>
            </a:extLst>
          </p:cNvPr>
          <p:cNvCxnSpPr/>
          <p:nvPr/>
        </p:nvCxnSpPr>
        <p:spPr>
          <a:xfrm>
            <a:off x="5647765" y="3899647"/>
            <a:ext cx="0" cy="331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54C5CC-CFB6-4BFE-BA88-E544CB3F2592}"/>
              </a:ext>
            </a:extLst>
          </p:cNvPr>
          <p:cNvSpPr txBox="1"/>
          <p:nvPr/>
        </p:nvSpPr>
        <p:spPr>
          <a:xfrm>
            <a:off x="6484856" y="3442818"/>
            <a:ext cx="73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出荷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F39A966-6101-448E-84ED-D1C6CCBD9EB0}"/>
              </a:ext>
            </a:extLst>
          </p:cNvPr>
          <p:cNvGrpSpPr/>
          <p:nvPr/>
        </p:nvGrpSpPr>
        <p:grpSpPr>
          <a:xfrm>
            <a:off x="2480235" y="4737100"/>
            <a:ext cx="7877423" cy="1144256"/>
            <a:chOff x="2480235" y="4737100"/>
            <a:chExt cx="7877423" cy="1144256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B93A3868-CCAE-4606-A859-A9FD88294E2A}"/>
                </a:ext>
              </a:extLst>
            </p:cNvPr>
            <p:cNvGrpSpPr/>
            <p:nvPr/>
          </p:nvGrpSpPr>
          <p:grpSpPr>
            <a:xfrm>
              <a:off x="2480235" y="4737100"/>
              <a:ext cx="4593896" cy="369332"/>
              <a:chOff x="2480235" y="4737100"/>
              <a:chExt cx="4593896" cy="369332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5CDAD88-D056-4540-B4AF-5CB6CDAF7279}"/>
                  </a:ext>
                </a:extLst>
              </p:cNvPr>
              <p:cNvSpPr/>
              <p:nvPr/>
            </p:nvSpPr>
            <p:spPr>
              <a:xfrm>
                <a:off x="2480235" y="4832610"/>
                <a:ext cx="1434353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C16D3A7-9E4E-4B48-A02F-C383E00C57F6}"/>
                  </a:ext>
                </a:extLst>
              </p:cNvPr>
              <p:cNvSpPr txBox="1"/>
              <p:nvPr/>
            </p:nvSpPr>
            <p:spPr>
              <a:xfrm>
                <a:off x="5708854" y="4737100"/>
                <a:ext cx="1365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Xuất</a:t>
                </a:r>
                <a:r>
                  <a:rPr kumimoji="1" lang="en-US" altLang="ja-JP" dirty="0"/>
                  <a:t> </a:t>
                </a:r>
                <a:r>
                  <a:rPr kumimoji="1" lang="en-US" altLang="ja-JP" dirty="0" err="1"/>
                  <a:t>hàng</a:t>
                </a:r>
                <a:endParaRPr kumimoji="1" lang="ja-JP" altLang="en-US" dirty="0"/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44122EA6-0930-4A6B-93BE-AE592A50D367}"/>
                </a:ext>
              </a:extLst>
            </p:cNvPr>
            <p:cNvGrpSpPr/>
            <p:nvPr/>
          </p:nvGrpSpPr>
          <p:grpSpPr>
            <a:xfrm>
              <a:off x="3272117" y="5111603"/>
              <a:ext cx="7085541" cy="769753"/>
              <a:chOff x="3272117" y="5111603"/>
              <a:chExt cx="7085541" cy="76975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51C0FE3-E68A-48BE-ABA3-BD8528B37A18}"/>
                  </a:ext>
                </a:extLst>
              </p:cNvPr>
              <p:cNvSpPr/>
              <p:nvPr/>
            </p:nvSpPr>
            <p:spPr>
              <a:xfrm>
                <a:off x="5647765" y="5192806"/>
                <a:ext cx="3146612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1B2424-9611-4ECF-BAE5-9297652DAB65}"/>
                  </a:ext>
                </a:extLst>
              </p:cNvPr>
              <p:cNvSpPr/>
              <p:nvPr/>
            </p:nvSpPr>
            <p:spPr>
              <a:xfrm>
                <a:off x="3272117" y="5541970"/>
                <a:ext cx="3146612" cy="152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1469865-4468-4A8B-9A0B-529297896376}"/>
                  </a:ext>
                </a:extLst>
              </p:cNvPr>
              <p:cNvSpPr txBox="1"/>
              <p:nvPr/>
            </p:nvSpPr>
            <p:spPr>
              <a:xfrm>
                <a:off x="8944066" y="5111603"/>
                <a:ext cx="141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Xuất</a:t>
                </a:r>
                <a:r>
                  <a:rPr kumimoji="1" lang="en-US" altLang="ja-JP" dirty="0"/>
                  <a:t> </a:t>
                </a:r>
                <a:r>
                  <a:rPr kumimoji="1" lang="en-US" altLang="ja-JP" dirty="0" err="1"/>
                  <a:t>hàng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351970-F2E0-4B77-9414-905297522ED8}"/>
                  </a:ext>
                </a:extLst>
              </p:cNvPr>
              <p:cNvSpPr txBox="1"/>
              <p:nvPr/>
            </p:nvSpPr>
            <p:spPr>
              <a:xfrm>
                <a:off x="6503531" y="5512024"/>
                <a:ext cx="1603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>
                    <a:solidFill>
                      <a:srgbClr val="FF0000"/>
                    </a:solidFill>
                  </a:rPr>
                  <a:t>Xuất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dirty="0" err="1">
                    <a:solidFill>
                      <a:srgbClr val="FF0000"/>
                    </a:solidFill>
                  </a:rPr>
                  <a:t>hàng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22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2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B6890-DCCA-47B2-AC89-0A6464B4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Image </a:t>
            </a:r>
            <a:r>
              <a:rPr lang="en-US" altLang="ja-JP" dirty="0" err="1"/>
              <a:t>màn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đoạn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8860254-6E1C-49AB-9779-9BF071001E7F}"/>
              </a:ext>
            </a:extLst>
          </p:cNvPr>
          <p:cNvSpPr/>
          <p:nvPr/>
        </p:nvSpPr>
        <p:spPr>
          <a:xfrm>
            <a:off x="1447800" y="1959326"/>
            <a:ext cx="8641977" cy="4634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773EED7-4270-4026-9C01-C9559B86669F}"/>
              </a:ext>
            </a:extLst>
          </p:cNvPr>
          <p:cNvSpPr/>
          <p:nvPr/>
        </p:nvSpPr>
        <p:spPr>
          <a:xfrm>
            <a:off x="1828800" y="2214283"/>
            <a:ext cx="878541" cy="439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2A9103-EEC9-4D3A-ADD8-BBD9093A8F0B}"/>
              </a:ext>
            </a:extLst>
          </p:cNvPr>
          <p:cNvSpPr/>
          <p:nvPr/>
        </p:nvSpPr>
        <p:spPr>
          <a:xfrm>
            <a:off x="2702865" y="2214282"/>
            <a:ext cx="878542" cy="439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62F98C-D450-4AA1-83AA-52E5280D6C21}"/>
              </a:ext>
            </a:extLst>
          </p:cNvPr>
          <p:cNvSpPr/>
          <p:nvPr/>
        </p:nvSpPr>
        <p:spPr>
          <a:xfrm>
            <a:off x="3583060" y="2214281"/>
            <a:ext cx="878542" cy="439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E1254CE-E6D0-4059-ACF0-137899F40C23}"/>
              </a:ext>
            </a:extLst>
          </p:cNvPr>
          <p:cNvSpPr/>
          <p:nvPr/>
        </p:nvSpPr>
        <p:spPr>
          <a:xfrm>
            <a:off x="4471157" y="2214281"/>
            <a:ext cx="878543" cy="439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2E2DD0-0AF5-46A2-BB57-E1DA1ADFFF63}"/>
              </a:ext>
            </a:extLst>
          </p:cNvPr>
          <p:cNvSpPr/>
          <p:nvPr/>
        </p:nvSpPr>
        <p:spPr>
          <a:xfrm>
            <a:off x="5349699" y="2214281"/>
            <a:ext cx="874067" cy="439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8320AC-60AA-440E-9856-B985304156F8}"/>
              </a:ext>
            </a:extLst>
          </p:cNvPr>
          <p:cNvSpPr/>
          <p:nvPr/>
        </p:nvSpPr>
        <p:spPr>
          <a:xfrm>
            <a:off x="6223766" y="2214281"/>
            <a:ext cx="878543" cy="439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E6FBFE2-9C78-4EFC-980F-BEE689D90ED0}"/>
              </a:ext>
            </a:extLst>
          </p:cNvPr>
          <p:cNvSpPr/>
          <p:nvPr/>
        </p:nvSpPr>
        <p:spPr>
          <a:xfrm>
            <a:off x="7097832" y="2214281"/>
            <a:ext cx="878543" cy="439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E92DD9C-71B0-44A9-B393-5A14860D26F9}"/>
              </a:ext>
            </a:extLst>
          </p:cNvPr>
          <p:cNvCxnSpPr>
            <a:cxnSpLocks/>
          </p:cNvCxnSpPr>
          <p:nvPr/>
        </p:nvCxnSpPr>
        <p:spPr>
          <a:xfrm>
            <a:off x="7976375" y="2653551"/>
            <a:ext cx="21134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FE27B34-65B5-4A76-8A3D-98A1FF559D21}"/>
              </a:ext>
            </a:extLst>
          </p:cNvPr>
          <p:cNvCxnSpPr>
            <a:cxnSpLocks/>
          </p:cNvCxnSpPr>
          <p:nvPr/>
        </p:nvCxnSpPr>
        <p:spPr>
          <a:xfrm>
            <a:off x="1447800" y="2653551"/>
            <a:ext cx="3810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EC702C3-9671-4B80-96B5-DD89E83D7CD9}"/>
              </a:ext>
            </a:extLst>
          </p:cNvPr>
          <p:cNvSpPr txBox="1"/>
          <p:nvPr/>
        </p:nvSpPr>
        <p:spPr>
          <a:xfrm>
            <a:off x="1800608" y="2290768"/>
            <a:ext cx="91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File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4F31B5-62B2-4FDC-A17E-9305F1EBFAC0}"/>
              </a:ext>
            </a:extLst>
          </p:cNvPr>
          <p:cNvSpPr txBox="1"/>
          <p:nvPr/>
        </p:nvSpPr>
        <p:spPr>
          <a:xfrm>
            <a:off x="2701088" y="2290768"/>
            <a:ext cx="91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Master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B1EEDF-C232-48F8-BB2F-A4A2644E601B}"/>
              </a:ext>
            </a:extLst>
          </p:cNvPr>
          <p:cNvSpPr txBox="1"/>
          <p:nvPr/>
        </p:nvSpPr>
        <p:spPr>
          <a:xfrm>
            <a:off x="3628583" y="2290767"/>
            <a:ext cx="860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Sản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phẩm</a:t>
            </a:r>
            <a:endParaRPr kumimoji="1" lang="ja-JP" altLang="en-US" sz="11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20E629-F5CB-4530-B59A-8764B0EFAEE2}"/>
              </a:ext>
            </a:extLst>
          </p:cNvPr>
          <p:cNvSpPr txBox="1"/>
          <p:nvPr/>
        </p:nvSpPr>
        <p:spPr>
          <a:xfrm>
            <a:off x="4455472" y="2290767"/>
            <a:ext cx="8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Phân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loại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2AEE254-CA4B-4EEB-B3FD-9B0E48EC6887}"/>
              </a:ext>
            </a:extLst>
          </p:cNvPr>
          <p:cNvSpPr txBox="1"/>
          <p:nvPr/>
        </p:nvSpPr>
        <p:spPr>
          <a:xfrm>
            <a:off x="5298046" y="2288420"/>
            <a:ext cx="111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Công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đoạn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0345CF-DA23-43C4-BB1E-81D3A108581E}"/>
              </a:ext>
            </a:extLst>
          </p:cNvPr>
          <p:cNvSpPr txBox="1"/>
          <p:nvPr/>
        </p:nvSpPr>
        <p:spPr>
          <a:xfrm>
            <a:off x="6196298" y="2290765"/>
            <a:ext cx="901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Thành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tích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6ACE9D-6678-4480-9214-353CB77AE807}"/>
              </a:ext>
            </a:extLst>
          </p:cNvPr>
          <p:cNvSpPr txBox="1"/>
          <p:nvPr/>
        </p:nvSpPr>
        <p:spPr>
          <a:xfrm>
            <a:off x="7125299" y="2295722"/>
            <a:ext cx="953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template</a:t>
            </a:r>
            <a:endParaRPr kumimoji="1" lang="ja-JP" altLang="en-US" sz="14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4DECA81-AEBD-4A53-9FD9-435B58742E09}"/>
              </a:ext>
            </a:extLst>
          </p:cNvPr>
          <p:cNvCxnSpPr>
            <a:cxnSpLocks/>
          </p:cNvCxnSpPr>
          <p:nvPr/>
        </p:nvCxnSpPr>
        <p:spPr>
          <a:xfrm>
            <a:off x="1447800" y="3131071"/>
            <a:ext cx="8641977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B2BFE5-09BE-4582-8660-E4031049C2F5}"/>
              </a:ext>
            </a:extLst>
          </p:cNvPr>
          <p:cNvSpPr txBox="1"/>
          <p:nvPr/>
        </p:nvSpPr>
        <p:spPr>
          <a:xfrm>
            <a:off x="1468039" y="3222271"/>
            <a:ext cx="110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Phân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loại</a:t>
            </a:r>
            <a:endParaRPr kumimoji="1" lang="ja-JP" altLang="en-US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B817657-B57D-472A-B108-34BA6D4A568A}"/>
              </a:ext>
            </a:extLst>
          </p:cNvPr>
          <p:cNvSpPr/>
          <p:nvPr/>
        </p:nvSpPr>
        <p:spPr>
          <a:xfrm>
            <a:off x="1564640" y="3499028"/>
            <a:ext cx="1153908" cy="2257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C760F33-5D58-4BB0-8703-83363D0D9CF6}"/>
              </a:ext>
            </a:extLst>
          </p:cNvPr>
          <p:cNvSpPr/>
          <p:nvPr/>
        </p:nvSpPr>
        <p:spPr>
          <a:xfrm>
            <a:off x="1564640" y="3776027"/>
            <a:ext cx="1153908" cy="2257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5C61EB4-7576-454F-BC3D-A77D5DA0C65F}"/>
              </a:ext>
            </a:extLst>
          </p:cNvPr>
          <p:cNvSpPr/>
          <p:nvPr/>
        </p:nvSpPr>
        <p:spPr>
          <a:xfrm>
            <a:off x="1564640" y="4053026"/>
            <a:ext cx="1153908" cy="225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4CF86AD-6708-4E57-85B1-7C5AE61EB1D9}"/>
              </a:ext>
            </a:extLst>
          </p:cNvPr>
          <p:cNvSpPr/>
          <p:nvPr/>
        </p:nvSpPr>
        <p:spPr>
          <a:xfrm>
            <a:off x="1564640" y="4324701"/>
            <a:ext cx="1153908" cy="2257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A1F4C41-6375-4E1A-B93F-770B3C4B265C}"/>
              </a:ext>
            </a:extLst>
          </p:cNvPr>
          <p:cNvSpPr/>
          <p:nvPr/>
        </p:nvSpPr>
        <p:spPr>
          <a:xfrm>
            <a:off x="1564640" y="4604133"/>
            <a:ext cx="1153908" cy="2257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DFB1627-A4B5-475C-B6BD-8A314DDACB3E}"/>
              </a:ext>
            </a:extLst>
          </p:cNvPr>
          <p:cNvSpPr/>
          <p:nvPr/>
        </p:nvSpPr>
        <p:spPr>
          <a:xfrm>
            <a:off x="1564640" y="4873138"/>
            <a:ext cx="1153908" cy="225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91CEF5F-07F0-40F0-B0B5-A629669A1C80}"/>
              </a:ext>
            </a:extLst>
          </p:cNvPr>
          <p:cNvSpPr/>
          <p:nvPr/>
        </p:nvSpPr>
        <p:spPr>
          <a:xfrm>
            <a:off x="1564640" y="5150137"/>
            <a:ext cx="1153908" cy="2257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37105F1-BF52-4814-9A09-806D5F84CC89}"/>
              </a:ext>
            </a:extLst>
          </p:cNvPr>
          <p:cNvSpPr/>
          <p:nvPr/>
        </p:nvSpPr>
        <p:spPr>
          <a:xfrm>
            <a:off x="3042074" y="3497597"/>
            <a:ext cx="815043" cy="225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2367BC0-1B0E-4888-A254-A1E08CDA0A60}"/>
              </a:ext>
            </a:extLst>
          </p:cNvPr>
          <p:cNvSpPr/>
          <p:nvPr/>
        </p:nvSpPr>
        <p:spPr>
          <a:xfrm>
            <a:off x="3746690" y="3849536"/>
            <a:ext cx="110426" cy="217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4D1A3B7-89D1-4B6F-B009-FAD3B9101306}"/>
              </a:ext>
            </a:extLst>
          </p:cNvPr>
          <p:cNvSpPr/>
          <p:nvPr/>
        </p:nvSpPr>
        <p:spPr>
          <a:xfrm>
            <a:off x="4500608" y="4200819"/>
            <a:ext cx="2194832" cy="2345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1BEB3F2-F23F-4B27-804A-E9999E3E5D1E}"/>
              </a:ext>
            </a:extLst>
          </p:cNvPr>
          <p:cNvSpPr/>
          <p:nvPr/>
        </p:nvSpPr>
        <p:spPr>
          <a:xfrm>
            <a:off x="3001434" y="4611908"/>
            <a:ext cx="855681" cy="217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BC05AAF-6F06-4AD1-82F0-0D58B15E2219}"/>
              </a:ext>
            </a:extLst>
          </p:cNvPr>
          <p:cNvSpPr/>
          <p:nvPr/>
        </p:nvSpPr>
        <p:spPr>
          <a:xfrm>
            <a:off x="7761025" y="4864261"/>
            <a:ext cx="2194832" cy="2345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9CB93A5-54F8-48C9-8664-CA0F711C3CD7}"/>
              </a:ext>
            </a:extLst>
          </p:cNvPr>
          <p:cNvSpPr/>
          <p:nvPr/>
        </p:nvSpPr>
        <p:spPr>
          <a:xfrm>
            <a:off x="5491831" y="5145698"/>
            <a:ext cx="2194832" cy="2345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9159B5B-1519-41ED-88EB-A645E9DEFD81}"/>
              </a:ext>
            </a:extLst>
          </p:cNvPr>
          <p:cNvSpPr/>
          <p:nvPr/>
        </p:nvSpPr>
        <p:spPr>
          <a:xfrm>
            <a:off x="5491831" y="5506720"/>
            <a:ext cx="162685" cy="1087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EB843B9-A9CB-449B-9C07-B8B7EEA97767}"/>
              </a:ext>
            </a:extLst>
          </p:cNvPr>
          <p:cNvSpPr/>
          <p:nvPr/>
        </p:nvSpPr>
        <p:spPr>
          <a:xfrm>
            <a:off x="5092324" y="5701770"/>
            <a:ext cx="162685" cy="8833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A97802A-174E-4FFB-91FB-7BA23F7018CB}"/>
              </a:ext>
            </a:extLst>
          </p:cNvPr>
          <p:cNvSpPr/>
          <p:nvPr/>
        </p:nvSpPr>
        <p:spPr>
          <a:xfrm>
            <a:off x="4674723" y="5899580"/>
            <a:ext cx="162685" cy="6855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F436516-FC04-4396-8526-5A0264FBF9A5}"/>
              </a:ext>
            </a:extLst>
          </p:cNvPr>
          <p:cNvSpPr/>
          <p:nvPr/>
        </p:nvSpPr>
        <p:spPr>
          <a:xfrm>
            <a:off x="4184826" y="6203922"/>
            <a:ext cx="162685" cy="369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43209F8-1A50-4B3E-879E-135082F537C0}"/>
              </a:ext>
            </a:extLst>
          </p:cNvPr>
          <p:cNvSpPr/>
          <p:nvPr/>
        </p:nvSpPr>
        <p:spPr>
          <a:xfrm>
            <a:off x="3766231" y="6293996"/>
            <a:ext cx="181773" cy="2911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5FD7ADE-1153-492D-8F34-8114F5848E7C}"/>
              </a:ext>
            </a:extLst>
          </p:cNvPr>
          <p:cNvSpPr/>
          <p:nvPr/>
        </p:nvSpPr>
        <p:spPr>
          <a:xfrm>
            <a:off x="3399634" y="6282374"/>
            <a:ext cx="181773" cy="2911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227B40-AA26-4DA6-9040-E4A59ACAA504}"/>
              </a:ext>
            </a:extLst>
          </p:cNvPr>
          <p:cNvSpPr/>
          <p:nvPr/>
        </p:nvSpPr>
        <p:spPr>
          <a:xfrm>
            <a:off x="5861044" y="6096000"/>
            <a:ext cx="157943" cy="489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29268E8-33D0-4E44-B741-21B88316A737}"/>
              </a:ext>
            </a:extLst>
          </p:cNvPr>
          <p:cNvSpPr/>
          <p:nvPr/>
        </p:nvSpPr>
        <p:spPr>
          <a:xfrm>
            <a:off x="6286495" y="6126189"/>
            <a:ext cx="171355" cy="4679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E28A8F-ECAA-4CB4-8D01-D5031D155AC2}"/>
              </a:ext>
            </a:extLst>
          </p:cNvPr>
          <p:cNvSpPr/>
          <p:nvPr/>
        </p:nvSpPr>
        <p:spPr>
          <a:xfrm>
            <a:off x="6798006" y="6203922"/>
            <a:ext cx="171355" cy="3899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F7623A8-DD7D-443A-9E6D-A8FCD9B442E1}"/>
              </a:ext>
            </a:extLst>
          </p:cNvPr>
          <p:cNvSpPr/>
          <p:nvPr/>
        </p:nvSpPr>
        <p:spPr>
          <a:xfrm>
            <a:off x="7322162" y="6461760"/>
            <a:ext cx="171355" cy="132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F7575CA-635D-4047-85AC-923583C7E69B}"/>
              </a:ext>
            </a:extLst>
          </p:cNvPr>
          <p:cNvSpPr/>
          <p:nvPr/>
        </p:nvSpPr>
        <p:spPr>
          <a:xfrm>
            <a:off x="7761025" y="6461760"/>
            <a:ext cx="171355" cy="132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6C6EEE7-CAC6-42BE-B107-FCDD1D03F77E}"/>
              </a:ext>
            </a:extLst>
          </p:cNvPr>
          <p:cNvSpPr/>
          <p:nvPr/>
        </p:nvSpPr>
        <p:spPr>
          <a:xfrm>
            <a:off x="8270374" y="6461760"/>
            <a:ext cx="171355" cy="132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733C54A-592B-4340-B29C-B2B210E1CE66}"/>
              </a:ext>
            </a:extLst>
          </p:cNvPr>
          <p:cNvSpPr/>
          <p:nvPr/>
        </p:nvSpPr>
        <p:spPr>
          <a:xfrm>
            <a:off x="8728178" y="6441320"/>
            <a:ext cx="171355" cy="132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CC4B23C-D887-4A67-AA21-AF269C56BE75}"/>
              </a:ext>
            </a:extLst>
          </p:cNvPr>
          <p:cNvSpPr txBox="1"/>
          <p:nvPr/>
        </p:nvSpPr>
        <p:spPr>
          <a:xfrm>
            <a:off x="1420073" y="5502542"/>
            <a:ext cx="951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Chất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đống</a:t>
            </a:r>
            <a:endParaRPr kumimoji="1" lang="ja-JP" altLang="en-US" sz="1200" dirty="0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BC06D86-549E-4323-A5D7-01F57A057244}"/>
              </a:ext>
            </a:extLst>
          </p:cNvPr>
          <p:cNvCxnSpPr>
            <a:cxnSpLocks/>
          </p:cNvCxnSpPr>
          <p:nvPr/>
        </p:nvCxnSpPr>
        <p:spPr>
          <a:xfrm flipH="1">
            <a:off x="3857115" y="3295261"/>
            <a:ext cx="2" cy="20805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59A4692-AFAB-4C4A-BB06-F983EBF39B4C}"/>
              </a:ext>
            </a:extLst>
          </p:cNvPr>
          <p:cNvSpPr/>
          <p:nvPr/>
        </p:nvSpPr>
        <p:spPr>
          <a:xfrm>
            <a:off x="3881210" y="3493802"/>
            <a:ext cx="2194832" cy="2345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B46BCC60-04AC-45AD-8161-7C58897F1092}"/>
              </a:ext>
            </a:extLst>
          </p:cNvPr>
          <p:cNvSpPr/>
          <p:nvPr/>
        </p:nvSpPr>
        <p:spPr>
          <a:xfrm>
            <a:off x="3878294" y="3846796"/>
            <a:ext cx="2201244" cy="2206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314C987-CD1A-4E43-94AD-C0AE589CB2FB}"/>
              </a:ext>
            </a:extLst>
          </p:cNvPr>
          <p:cNvSpPr/>
          <p:nvPr/>
        </p:nvSpPr>
        <p:spPr>
          <a:xfrm>
            <a:off x="3878294" y="4611907"/>
            <a:ext cx="2194832" cy="213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EF76FED8-E7A4-49EF-989F-0DBBA31F82AF}"/>
              </a:ext>
            </a:extLst>
          </p:cNvPr>
          <p:cNvCxnSpPr>
            <a:cxnSpLocks/>
          </p:cNvCxnSpPr>
          <p:nvPr/>
        </p:nvCxnSpPr>
        <p:spPr>
          <a:xfrm>
            <a:off x="2885440" y="3131071"/>
            <a:ext cx="0" cy="346276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5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BC9C7E-2F43-4258-9C82-2D0C45363A84}"/>
              </a:ext>
            </a:extLst>
          </p:cNvPr>
          <p:cNvSpPr/>
          <p:nvPr/>
        </p:nvSpPr>
        <p:spPr>
          <a:xfrm>
            <a:off x="2810718" y="1906972"/>
            <a:ext cx="3723716" cy="4619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8AC07D-280C-450A-A743-F57D5D23297D}"/>
              </a:ext>
            </a:extLst>
          </p:cNvPr>
          <p:cNvSpPr/>
          <p:nvPr/>
        </p:nvSpPr>
        <p:spPr>
          <a:xfrm>
            <a:off x="6909592" y="1924901"/>
            <a:ext cx="1065825" cy="461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2522B0-8B3C-4027-BE5F-EB7963C43C7E}"/>
              </a:ext>
            </a:extLst>
          </p:cNvPr>
          <p:cNvSpPr/>
          <p:nvPr/>
        </p:nvSpPr>
        <p:spPr>
          <a:xfrm>
            <a:off x="8349559" y="2547110"/>
            <a:ext cx="1640541" cy="2508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52E4CA4-80A2-422C-B892-93BA19D895D0}"/>
              </a:ext>
            </a:extLst>
          </p:cNvPr>
          <p:cNvSpPr/>
          <p:nvPr/>
        </p:nvSpPr>
        <p:spPr>
          <a:xfrm>
            <a:off x="911093" y="2076572"/>
            <a:ext cx="1261918" cy="965517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3EDC-7B75-4B8C-999C-2038E11D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Flow </a:t>
            </a:r>
            <a:r>
              <a:rPr lang="en-US" altLang="ja-JP" dirty="0" err="1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hệ</a:t>
            </a:r>
            <a:r>
              <a:rPr lang="en-US" altLang="ja-JP" dirty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thống</a:t>
            </a:r>
            <a:endParaRPr kumimoji="1" lang="ja-JP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15704F-3097-4B05-B0EF-DD5A3BD0F958}"/>
              </a:ext>
            </a:extLst>
          </p:cNvPr>
          <p:cNvSpPr txBox="1"/>
          <p:nvPr/>
        </p:nvSpPr>
        <p:spPr>
          <a:xfrm>
            <a:off x="1148926" y="2363282"/>
            <a:ext cx="7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REAL4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070AAB-B2F3-4C6E-BD01-D950C8558EF7}"/>
              </a:ext>
            </a:extLst>
          </p:cNvPr>
          <p:cNvSpPr txBox="1"/>
          <p:nvPr/>
        </p:nvSpPr>
        <p:spPr>
          <a:xfrm>
            <a:off x="3147227" y="1993003"/>
            <a:ext cx="32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50A9A4-73ED-4796-84AF-C8DF7FB3351C}"/>
              </a:ext>
            </a:extLst>
          </p:cNvPr>
          <p:cNvSpPr/>
          <p:nvPr/>
        </p:nvSpPr>
        <p:spPr>
          <a:xfrm>
            <a:off x="2910403" y="2363282"/>
            <a:ext cx="3523384" cy="301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BA6996-6677-40BF-B625-BE591CC53C0B}"/>
              </a:ext>
            </a:extLst>
          </p:cNvPr>
          <p:cNvSpPr txBox="1"/>
          <p:nvPr/>
        </p:nvSpPr>
        <p:spPr>
          <a:xfrm>
            <a:off x="3699880" y="2353426"/>
            <a:ext cx="18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Master data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6706015-2620-4872-9BA5-41FF3EF84ABB}"/>
              </a:ext>
            </a:extLst>
          </p:cNvPr>
          <p:cNvSpPr/>
          <p:nvPr/>
        </p:nvSpPr>
        <p:spPr>
          <a:xfrm>
            <a:off x="3176103" y="2878162"/>
            <a:ext cx="1578957" cy="29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6616CE-BA32-47BF-B3D7-C64F41E6C0BA}"/>
              </a:ext>
            </a:extLst>
          </p:cNvPr>
          <p:cNvSpPr/>
          <p:nvPr/>
        </p:nvSpPr>
        <p:spPr>
          <a:xfrm>
            <a:off x="3167139" y="3382859"/>
            <a:ext cx="1587921" cy="29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0F82743-59E8-41E5-B283-C3B12DE3D320}"/>
              </a:ext>
            </a:extLst>
          </p:cNvPr>
          <p:cNvSpPr/>
          <p:nvPr/>
        </p:nvSpPr>
        <p:spPr>
          <a:xfrm>
            <a:off x="3176103" y="3876807"/>
            <a:ext cx="1578957" cy="29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BD756E7-0361-4937-9C24-861498326EE5}"/>
              </a:ext>
            </a:extLst>
          </p:cNvPr>
          <p:cNvSpPr/>
          <p:nvPr/>
        </p:nvSpPr>
        <p:spPr>
          <a:xfrm>
            <a:off x="3160926" y="4418087"/>
            <a:ext cx="1587921" cy="29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0DFFEB-D0CB-4B25-9587-02179AEE4DEE}"/>
              </a:ext>
            </a:extLst>
          </p:cNvPr>
          <p:cNvSpPr/>
          <p:nvPr/>
        </p:nvSpPr>
        <p:spPr>
          <a:xfrm>
            <a:off x="3160927" y="4928712"/>
            <a:ext cx="1587920" cy="29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CC0F516-C2EA-4A8F-991F-93472E90295E}"/>
              </a:ext>
            </a:extLst>
          </p:cNvPr>
          <p:cNvSpPr/>
          <p:nvPr/>
        </p:nvSpPr>
        <p:spPr>
          <a:xfrm>
            <a:off x="3160927" y="5479729"/>
            <a:ext cx="1587920" cy="29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C79A221-83A6-4FD2-9052-592A9554C425}"/>
              </a:ext>
            </a:extLst>
          </p:cNvPr>
          <p:cNvSpPr txBox="1"/>
          <p:nvPr/>
        </p:nvSpPr>
        <p:spPr>
          <a:xfrm>
            <a:off x="3392961" y="2863096"/>
            <a:ext cx="118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Chọn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công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trình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9582C5F-8F5B-4EEC-BD88-FAF51B444344}"/>
              </a:ext>
            </a:extLst>
          </p:cNvPr>
          <p:cNvSpPr txBox="1"/>
          <p:nvPr/>
        </p:nvSpPr>
        <p:spPr>
          <a:xfrm>
            <a:off x="3371978" y="3388997"/>
            <a:ext cx="10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import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0727968-45E8-4570-9BE5-3F241568DC4C}"/>
              </a:ext>
            </a:extLst>
          </p:cNvPr>
          <p:cNvSpPr txBox="1"/>
          <p:nvPr/>
        </p:nvSpPr>
        <p:spPr>
          <a:xfrm>
            <a:off x="3286466" y="3866177"/>
            <a:ext cx="160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Trích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xuất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thay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đổi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85C514-422A-476A-88E5-5BD5DDE43A4F}"/>
              </a:ext>
            </a:extLst>
          </p:cNvPr>
          <p:cNvSpPr txBox="1"/>
          <p:nvPr/>
        </p:nvSpPr>
        <p:spPr>
          <a:xfrm>
            <a:off x="3310378" y="4401029"/>
            <a:ext cx="16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List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phẩm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DD48128-9057-4455-AE45-5D18FAF80F93}"/>
              </a:ext>
            </a:extLst>
          </p:cNvPr>
          <p:cNvSpPr txBox="1"/>
          <p:nvPr/>
        </p:nvSpPr>
        <p:spPr>
          <a:xfrm>
            <a:off x="3120625" y="4935881"/>
            <a:ext cx="212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Phân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loại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sản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phẩm</a:t>
            </a:r>
            <a:endParaRPr kumimoji="1" lang="ja-JP" altLang="en-US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5BC6D73-1F07-4C3A-83F5-165D8CBEDFAB}"/>
              </a:ext>
            </a:extLst>
          </p:cNvPr>
          <p:cNvSpPr txBox="1"/>
          <p:nvPr/>
        </p:nvSpPr>
        <p:spPr>
          <a:xfrm>
            <a:off x="3219544" y="5472831"/>
            <a:ext cx="145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Công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đoạn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chế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tác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53CD31C-DD12-4B7D-946C-695A1FD161D8}"/>
              </a:ext>
            </a:extLst>
          </p:cNvPr>
          <p:cNvSpPr/>
          <p:nvPr/>
        </p:nvSpPr>
        <p:spPr>
          <a:xfrm>
            <a:off x="5184331" y="2901609"/>
            <a:ext cx="1249456" cy="2869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9AE512-C9F3-473D-8FF0-35726E616B0C}"/>
              </a:ext>
            </a:extLst>
          </p:cNvPr>
          <p:cNvSpPr txBox="1"/>
          <p:nvPr/>
        </p:nvSpPr>
        <p:spPr>
          <a:xfrm>
            <a:off x="5242329" y="4045170"/>
            <a:ext cx="112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đoạn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39630EC-9E81-4808-9E71-7FEAFB89968C}"/>
              </a:ext>
            </a:extLst>
          </p:cNvPr>
          <p:cNvSpPr/>
          <p:nvPr/>
        </p:nvSpPr>
        <p:spPr>
          <a:xfrm>
            <a:off x="5184331" y="6087500"/>
            <a:ext cx="1249456" cy="29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18C434-9B2B-4D93-A876-760FFD2D803F}"/>
              </a:ext>
            </a:extLst>
          </p:cNvPr>
          <p:cNvSpPr txBox="1"/>
          <p:nvPr/>
        </p:nvSpPr>
        <p:spPr>
          <a:xfrm>
            <a:off x="5242329" y="6072785"/>
            <a:ext cx="1191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Thành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tích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tiến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độ</a:t>
            </a:r>
            <a:endParaRPr kumimoji="1" lang="ja-JP" altLang="en-US" sz="11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523EC60-C414-4988-B3A2-24019A577810}"/>
              </a:ext>
            </a:extLst>
          </p:cNvPr>
          <p:cNvSpPr txBox="1"/>
          <p:nvPr/>
        </p:nvSpPr>
        <p:spPr>
          <a:xfrm>
            <a:off x="6850976" y="4026024"/>
            <a:ext cx="121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Cloud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16685A-9AA4-4EDE-B712-3408893C121B}"/>
              </a:ext>
            </a:extLst>
          </p:cNvPr>
          <p:cNvSpPr txBox="1"/>
          <p:nvPr/>
        </p:nvSpPr>
        <p:spPr>
          <a:xfrm>
            <a:off x="8595181" y="2657703"/>
            <a:ext cx="1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Mobile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E122AF8-5541-4949-9B43-804AB53F2C0F}"/>
              </a:ext>
            </a:extLst>
          </p:cNvPr>
          <p:cNvSpPr/>
          <p:nvPr/>
        </p:nvSpPr>
        <p:spPr>
          <a:xfrm>
            <a:off x="8502088" y="3084135"/>
            <a:ext cx="1338196" cy="29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82770CC-4482-48D2-94FE-91E71DAF8EAC}"/>
              </a:ext>
            </a:extLst>
          </p:cNvPr>
          <p:cNvSpPr/>
          <p:nvPr/>
        </p:nvSpPr>
        <p:spPr>
          <a:xfrm>
            <a:off x="8502088" y="3605709"/>
            <a:ext cx="1338196" cy="29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76AFA1-6571-420A-BC37-D337230E121D}"/>
              </a:ext>
            </a:extLst>
          </p:cNvPr>
          <p:cNvSpPr txBox="1"/>
          <p:nvPr/>
        </p:nvSpPr>
        <p:spPr>
          <a:xfrm>
            <a:off x="8558118" y="3084135"/>
            <a:ext cx="1369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Thông</a:t>
            </a:r>
            <a:r>
              <a:rPr kumimoji="1" lang="en-US" altLang="ja-JP" sz="1050" dirty="0"/>
              <a:t> tin </a:t>
            </a:r>
            <a:r>
              <a:rPr kumimoji="1" lang="en-US" altLang="ja-JP" sz="1050" dirty="0" err="1"/>
              <a:t>sản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phẩm</a:t>
            </a:r>
            <a:endParaRPr kumimoji="1" lang="ja-JP" altLang="en-US" sz="105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87E1F9-0949-4416-A1A3-36EA394DA215}"/>
              </a:ext>
            </a:extLst>
          </p:cNvPr>
          <p:cNvSpPr txBox="1"/>
          <p:nvPr/>
        </p:nvSpPr>
        <p:spPr>
          <a:xfrm>
            <a:off x="8612451" y="3591101"/>
            <a:ext cx="128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Update </a:t>
            </a:r>
            <a:r>
              <a:rPr kumimoji="1" lang="en-US" altLang="ja-JP" sz="1200" dirty="0" err="1"/>
              <a:t>tiến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độ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9A2FA42-DB5B-43D0-8C58-ABE31DDDCBC5}"/>
              </a:ext>
            </a:extLst>
          </p:cNvPr>
          <p:cNvCxnSpPr>
            <a:cxnSpLocks/>
          </p:cNvCxnSpPr>
          <p:nvPr/>
        </p:nvCxnSpPr>
        <p:spPr>
          <a:xfrm flipH="1">
            <a:off x="3965581" y="2660428"/>
            <a:ext cx="1" cy="2079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7054BC8-2C04-4CCE-AAFE-4B4794A538D1}"/>
              </a:ext>
            </a:extLst>
          </p:cNvPr>
          <p:cNvCxnSpPr>
            <a:cxnSpLocks/>
          </p:cNvCxnSpPr>
          <p:nvPr/>
        </p:nvCxnSpPr>
        <p:spPr>
          <a:xfrm flipH="1">
            <a:off x="3952733" y="3182807"/>
            <a:ext cx="2154" cy="18233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7F1E836-4684-4CF1-8218-519933A11399}"/>
              </a:ext>
            </a:extLst>
          </p:cNvPr>
          <p:cNvCxnSpPr>
            <a:cxnSpLocks/>
          </p:cNvCxnSpPr>
          <p:nvPr/>
        </p:nvCxnSpPr>
        <p:spPr>
          <a:xfrm flipH="1">
            <a:off x="3954884" y="4713128"/>
            <a:ext cx="1" cy="2079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1FC31F7-6933-4388-A42C-68A445188687}"/>
              </a:ext>
            </a:extLst>
          </p:cNvPr>
          <p:cNvCxnSpPr>
            <a:cxnSpLocks/>
          </p:cNvCxnSpPr>
          <p:nvPr/>
        </p:nvCxnSpPr>
        <p:spPr>
          <a:xfrm flipH="1">
            <a:off x="3952733" y="5255677"/>
            <a:ext cx="1" cy="2079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D6C8F94-7062-48D6-8C95-2D6F8CE6E53E}"/>
              </a:ext>
            </a:extLst>
          </p:cNvPr>
          <p:cNvCxnSpPr>
            <a:cxnSpLocks/>
          </p:cNvCxnSpPr>
          <p:nvPr/>
        </p:nvCxnSpPr>
        <p:spPr>
          <a:xfrm flipH="1">
            <a:off x="3952733" y="3684880"/>
            <a:ext cx="3" cy="16922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62A9018-8FDD-4B13-829F-16CCB0CD4DD1}"/>
              </a:ext>
            </a:extLst>
          </p:cNvPr>
          <p:cNvCxnSpPr>
            <a:cxnSpLocks/>
          </p:cNvCxnSpPr>
          <p:nvPr/>
        </p:nvCxnSpPr>
        <p:spPr>
          <a:xfrm flipH="1">
            <a:off x="3952733" y="4217868"/>
            <a:ext cx="1" cy="2079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6316205-120E-4CE5-A0F3-576064BA50F2}"/>
              </a:ext>
            </a:extLst>
          </p:cNvPr>
          <p:cNvCxnSpPr>
            <a:cxnSpLocks/>
          </p:cNvCxnSpPr>
          <p:nvPr/>
        </p:nvCxnSpPr>
        <p:spPr>
          <a:xfrm>
            <a:off x="4748847" y="5624947"/>
            <a:ext cx="4354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3428694-3BEC-484E-820B-2BC8A43DC5C4}"/>
              </a:ext>
            </a:extLst>
          </p:cNvPr>
          <p:cNvCxnSpPr>
            <a:cxnSpLocks/>
          </p:cNvCxnSpPr>
          <p:nvPr/>
        </p:nvCxnSpPr>
        <p:spPr>
          <a:xfrm flipH="1" flipV="1">
            <a:off x="5804222" y="5793674"/>
            <a:ext cx="1" cy="2856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14ECBD1B-CB2F-4670-B85B-CA0393AC110C}"/>
              </a:ext>
            </a:extLst>
          </p:cNvPr>
          <p:cNvCxnSpPr>
            <a:cxnSpLocks/>
          </p:cNvCxnSpPr>
          <p:nvPr/>
        </p:nvCxnSpPr>
        <p:spPr>
          <a:xfrm>
            <a:off x="6433787" y="5603036"/>
            <a:ext cx="44649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EE59B917-898F-4590-BE89-4F119074AFB0}"/>
              </a:ext>
            </a:extLst>
          </p:cNvPr>
          <p:cNvCxnSpPr>
            <a:cxnSpLocks/>
          </p:cNvCxnSpPr>
          <p:nvPr/>
        </p:nvCxnSpPr>
        <p:spPr>
          <a:xfrm flipH="1">
            <a:off x="6433787" y="3142354"/>
            <a:ext cx="46408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C85090E6-33A8-4FA7-9E10-D88BC5F1DACC}"/>
              </a:ext>
            </a:extLst>
          </p:cNvPr>
          <p:cNvCxnSpPr>
            <a:cxnSpLocks/>
          </p:cNvCxnSpPr>
          <p:nvPr/>
        </p:nvCxnSpPr>
        <p:spPr>
          <a:xfrm>
            <a:off x="6440402" y="2394304"/>
            <a:ext cx="433265" cy="396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8A6C05D-0836-46C0-92FE-24E04A0AA917}"/>
              </a:ext>
            </a:extLst>
          </p:cNvPr>
          <p:cNvCxnSpPr>
            <a:cxnSpLocks/>
          </p:cNvCxnSpPr>
          <p:nvPr/>
        </p:nvCxnSpPr>
        <p:spPr>
          <a:xfrm flipH="1" flipV="1">
            <a:off x="6440402" y="2599433"/>
            <a:ext cx="457467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4EDAE05-7791-4AB2-91FD-57106F641CA3}"/>
              </a:ext>
            </a:extLst>
          </p:cNvPr>
          <p:cNvCxnSpPr>
            <a:cxnSpLocks/>
          </p:cNvCxnSpPr>
          <p:nvPr/>
        </p:nvCxnSpPr>
        <p:spPr>
          <a:xfrm flipH="1" flipV="1">
            <a:off x="7995332" y="3748804"/>
            <a:ext cx="503944" cy="52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852A53E7-C26B-4B34-95FC-B582DB7EA9F2}"/>
              </a:ext>
            </a:extLst>
          </p:cNvPr>
          <p:cNvCxnSpPr>
            <a:cxnSpLocks/>
          </p:cNvCxnSpPr>
          <p:nvPr/>
        </p:nvCxnSpPr>
        <p:spPr>
          <a:xfrm>
            <a:off x="7975417" y="3232428"/>
            <a:ext cx="50927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ADFB5808-0672-4E6C-ADBA-E90EF1A837D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542052" y="3042089"/>
            <a:ext cx="0" cy="5050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C092D8A6-F194-4F25-A048-4390EF444EB0}"/>
              </a:ext>
            </a:extLst>
          </p:cNvPr>
          <p:cNvCxnSpPr>
            <a:cxnSpLocks/>
          </p:cNvCxnSpPr>
          <p:nvPr/>
        </p:nvCxnSpPr>
        <p:spPr>
          <a:xfrm>
            <a:off x="1542052" y="3531221"/>
            <a:ext cx="1597892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E54F202D-18F6-4259-BFBA-7AB3059BEE0A}"/>
              </a:ext>
            </a:extLst>
          </p:cNvPr>
          <p:cNvGrpSpPr/>
          <p:nvPr/>
        </p:nvGrpSpPr>
        <p:grpSpPr>
          <a:xfrm>
            <a:off x="510280" y="3373248"/>
            <a:ext cx="379867" cy="872461"/>
            <a:chOff x="1066800" y="3182807"/>
            <a:chExt cx="379867" cy="872461"/>
          </a:xfrm>
        </p:grpSpPr>
        <p:sp>
          <p:nvSpPr>
            <p:cNvPr id="115" name="フローチャート: 結合子 114">
              <a:extLst>
                <a:ext uri="{FF2B5EF4-FFF2-40B4-BE49-F238E27FC236}">
                  <a16:creationId xmlns:a16="http://schemas.microsoft.com/office/drawing/2014/main" id="{96B5DC0E-813B-42E9-B9BC-6D9BCD6CC09A}"/>
                </a:ext>
              </a:extLst>
            </p:cNvPr>
            <p:cNvSpPr/>
            <p:nvPr/>
          </p:nvSpPr>
          <p:spPr>
            <a:xfrm>
              <a:off x="1115347" y="3182807"/>
              <a:ext cx="276188" cy="260615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BEA9C136-F101-4C2E-801F-0B700F7B4AE5}"/>
                </a:ext>
              </a:extLst>
            </p:cNvPr>
            <p:cNvCxnSpPr>
              <a:cxnSpLocks/>
            </p:cNvCxnSpPr>
            <p:nvPr/>
          </p:nvCxnSpPr>
          <p:spPr>
            <a:xfrm>
              <a:off x="1254574" y="3424573"/>
              <a:ext cx="0" cy="4295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9B9035F7-67B8-4787-BAAB-458958C64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800" y="3547110"/>
              <a:ext cx="379867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2AAF511-0EB1-453E-8B81-D72C5BBA39C1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41" y="3836209"/>
              <a:ext cx="193225" cy="2190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CB2D944D-9DF0-4FE7-8223-6A3AE17A8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794" y="3842490"/>
              <a:ext cx="150367" cy="202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EB951F17-2666-49EC-9FDD-1529DBA0B293}"/>
              </a:ext>
            </a:extLst>
          </p:cNvPr>
          <p:cNvGrpSpPr/>
          <p:nvPr/>
        </p:nvGrpSpPr>
        <p:grpSpPr>
          <a:xfrm>
            <a:off x="2079084" y="3810928"/>
            <a:ext cx="379867" cy="872461"/>
            <a:chOff x="1066800" y="3182807"/>
            <a:chExt cx="379867" cy="872461"/>
          </a:xfrm>
        </p:grpSpPr>
        <p:sp>
          <p:nvSpPr>
            <p:cNvPr id="137" name="フローチャート: 結合子 136">
              <a:extLst>
                <a:ext uri="{FF2B5EF4-FFF2-40B4-BE49-F238E27FC236}">
                  <a16:creationId xmlns:a16="http://schemas.microsoft.com/office/drawing/2014/main" id="{E3A3AF22-784F-4973-AC07-CFC9EDD36553}"/>
                </a:ext>
              </a:extLst>
            </p:cNvPr>
            <p:cNvSpPr/>
            <p:nvPr/>
          </p:nvSpPr>
          <p:spPr>
            <a:xfrm>
              <a:off x="1115347" y="3182807"/>
              <a:ext cx="276188" cy="260615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79F13E66-1119-42E4-B49A-152776EDFB9D}"/>
                </a:ext>
              </a:extLst>
            </p:cNvPr>
            <p:cNvCxnSpPr>
              <a:cxnSpLocks/>
            </p:cNvCxnSpPr>
            <p:nvPr/>
          </p:nvCxnSpPr>
          <p:spPr>
            <a:xfrm>
              <a:off x="1254574" y="3424573"/>
              <a:ext cx="0" cy="4295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9474E1D-868C-473C-AE00-3FE3D6EBF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800" y="3547110"/>
              <a:ext cx="379867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3BC5A837-AD1F-4786-8220-B4A14A63BF74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41" y="3836209"/>
              <a:ext cx="193225" cy="2190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F4591AA9-1D74-4200-9AFD-6569507CC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794" y="3842490"/>
              <a:ext cx="150367" cy="202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93A5BE0A-0C36-403C-B0FB-08C3887B2CB8}"/>
              </a:ext>
            </a:extLst>
          </p:cNvPr>
          <p:cNvGrpSpPr/>
          <p:nvPr/>
        </p:nvGrpSpPr>
        <p:grpSpPr>
          <a:xfrm>
            <a:off x="10442590" y="2674649"/>
            <a:ext cx="379867" cy="872461"/>
            <a:chOff x="1066800" y="3182807"/>
            <a:chExt cx="379867" cy="872461"/>
          </a:xfrm>
        </p:grpSpPr>
        <p:sp>
          <p:nvSpPr>
            <p:cNvPr id="143" name="フローチャート: 結合子 142">
              <a:extLst>
                <a:ext uri="{FF2B5EF4-FFF2-40B4-BE49-F238E27FC236}">
                  <a16:creationId xmlns:a16="http://schemas.microsoft.com/office/drawing/2014/main" id="{2EE57700-7E35-4DC7-888D-A2C59320D8C3}"/>
                </a:ext>
              </a:extLst>
            </p:cNvPr>
            <p:cNvSpPr/>
            <p:nvPr/>
          </p:nvSpPr>
          <p:spPr>
            <a:xfrm>
              <a:off x="1115347" y="3182807"/>
              <a:ext cx="276188" cy="260615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DDB72A5D-F5EE-4FF6-9DF0-966F236726EA}"/>
                </a:ext>
              </a:extLst>
            </p:cNvPr>
            <p:cNvCxnSpPr>
              <a:cxnSpLocks/>
            </p:cNvCxnSpPr>
            <p:nvPr/>
          </p:nvCxnSpPr>
          <p:spPr>
            <a:xfrm>
              <a:off x="1254574" y="3424573"/>
              <a:ext cx="0" cy="4295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2C1574E6-EBF9-4E64-8827-5C0BA81DC7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800" y="3547110"/>
              <a:ext cx="379867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EA294107-8FAB-407E-9C5E-6215656F5967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41" y="3836209"/>
              <a:ext cx="193225" cy="2190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5B132436-71EB-4B87-8249-667624B1F1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794" y="3842490"/>
              <a:ext cx="150367" cy="202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D5B92B72-D263-4783-BC96-2F5E9EBED9A1}"/>
              </a:ext>
            </a:extLst>
          </p:cNvPr>
          <p:cNvGrpSpPr/>
          <p:nvPr/>
        </p:nvGrpSpPr>
        <p:grpSpPr>
          <a:xfrm>
            <a:off x="10494695" y="5160165"/>
            <a:ext cx="379867" cy="872461"/>
            <a:chOff x="1066800" y="3182807"/>
            <a:chExt cx="379867" cy="872461"/>
          </a:xfrm>
        </p:grpSpPr>
        <p:sp>
          <p:nvSpPr>
            <p:cNvPr id="149" name="フローチャート: 結合子 148">
              <a:extLst>
                <a:ext uri="{FF2B5EF4-FFF2-40B4-BE49-F238E27FC236}">
                  <a16:creationId xmlns:a16="http://schemas.microsoft.com/office/drawing/2014/main" id="{CAFABFC3-718F-49A5-9F20-083D54B1488D}"/>
                </a:ext>
              </a:extLst>
            </p:cNvPr>
            <p:cNvSpPr/>
            <p:nvPr/>
          </p:nvSpPr>
          <p:spPr>
            <a:xfrm>
              <a:off x="1115347" y="3182807"/>
              <a:ext cx="276188" cy="260615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0D0D5F80-5C60-4674-B43D-250B95D23F68}"/>
                </a:ext>
              </a:extLst>
            </p:cNvPr>
            <p:cNvCxnSpPr>
              <a:cxnSpLocks/>
            </p:cNvCxnSpPr>
            <p:nvPr/>
          </p:nvCxnSpPr>
          <p:spPr>
            <a:xfrm>
              <a:off x="1254574" y="3424573"/>
              <a:ext cx="0" cy="4295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09F403E1-5835-4CAB-9261-374C01B18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800" y="3547110"/>
              <a:ext cx="379867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4CF4688D-A5BA-43AA-8D22-D42AA02C0C7D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41" y="3836209"/>
              <a:ext cx="193225" cy="2190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452E7D78-79AE-4E41-ABAC-CC5BDE34D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794" y="3842490"/>
              <a:ext cx="150367" cy="202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94E943F5-19E9-46FC-934C-0E50829303B2}"/>
              </a:ext>
            </a:extLst>
          </p:cNvPr>
          <p:cNvGrpSpPr/>
          <p:nvPr/>
        </p:nvGrpSpPr>
        <p:grpSpPr>
          <a:xfrm>
            <a:off x="10874561" y="4078436"/>
            <a:ext cx="379867" cy="872461"/>
            <a:chOff x="1066800" y="3182807"/>
            <a:chExt cx="379867" cy="872461"/>
          </a:xfrm>
        </p:grpSpPr>
        <p:sp>
          <p:nvSpPr>
            <p:cNvPr id="155" name="フローチャート: 結合子 154">
              <a:extLst>
                <a:ext uri="{FF2B5EF4-FFF2-40B4-BE49-F238E27FC236}">
                  <a16:creationId xmlns:a16="http://schemas.microsoft.com/office/drawing/2014/main" id="{BCD16716-F7A6-4ADB-96FE-2102B79A3509}"/>
                </a:ext>
              </a:extLst>
            </p:cNvPr>
            <p:cNvSpPr/>
            <p:nvPr/>
          </p:nvSpPr>
          <p:spPr>
            <a:xfrm>
              <a:off x="1115347" y="3182807"/>
              <a:ext cx="276188" cy="260615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85FDA27C-8B04-4C28-A263-B4BB6477B149}"/>
                </a:ext>
              </a:extLst>
            </p:cNvPr>
            <p:cNvCxnSpPr>
              <a:cxnSpLocks/>
            </p:cNvCxnSpPr>
            <p:nvPr/>
          </p:nvCxnSpPr>
          <p:spPr>
            <a:xfrm>
              <a:off x="1254574" y="3424573"/>
              <a:ext cx="0" cy="4295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FA728912-7D32-491E-B77C-D2E4B865A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800" y="3547110"/>
              <a:ext cx="379867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230A9D03-B04A-4CF8-870F-F28EFA6AAE64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41" y="3836209"/>
              <a:ext cx="193225" cy="2190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3C67ED9-5692-4334-9D46-4D2EAF0DD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794" y="3842490"/>
              <a:ext cx="150367" cy="202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95E211C1-C865-4A00-9DA3-35F4209AE3F3}"/>
              </a:ext>
            </a:extLst>
          </p:cNvPr>
          <p:cNvGrpSpPr/>
          <p:nvPr/>
        </p:nvGrpSpPr>
        <p:grpSpPr>
          <a:xfrm>
            <a:off x="11267951" y="5135755"/>
            <a:ext cx="379867" cy="872461"/>
            <a:chOff x="1066800" y="3182807"/>
            <a:chExt cx="379867" cy="872461"/>
          </a:xfrm>
        </p:grpSpPr>
        <p:sp>
          <p:nvSpPr>
            <p:cNvPr id="161" name="フローチャート: 結合子 160">
              <a:extLst>
                <a:ext uri="{FF2B5EF4-FFF2-40B4-BE49-F238E27FC236}">
                  <a16:creationId xmlns:a16="http://schemas.microsoft.com/office/drawing/2014/main" id="{9097E6E3-1178-4CF8-8AC1-03DCDA21B211}"/>
                </a:ext>
              </a:extLst>
            </p:cNvPr>
            <p:cNvSpPr/>
            <p:nvPr/>
          </p:nvSpPr>
          <p:spPr>
            <a:xfrm>
              <a:off x="1115347" y="3182807"/>
              <a:ext cx="276188" cy="260615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F9BB9545-3E63-4F68-9247-E8AB1B266645}"/>
                </a:ext>
              </a:extLst>
            </p:cNvPr>
            <p:cNvCxnSpPr>
              <a:cxnSpLocks/>
            </p:cNvCxnSpPr>
            <p:nvPr/>
          </p:nvCxnSpPr>
          <p:spPr>
            <a:xfrm>
              <a:off x="1254574" y="3424573"/>
              <a:ext cx="0" cy="4295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2A7C757A-A7B1-4324-B7C2-E7D72D6576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800" y="3547110"/>
              <a:ext cx="379867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912AF1C4-3BD3-4E1A-8DD7-A0CAAC557519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41" y="3836209"/>
              <a:ext cx="193225" cy="2190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05C814BE-3D3A-49EE-B8EB-7570F19A0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794" y="3842490"/>
              <a:ext cx="150367" cy="202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E2D9355A-B02E-45D5-A11C-752D6BD425C6}"/>
              </a:ext>
            </a:extLst>
          </p:cNvPr>
          <p:cNvSpPr txBox="1"/>
          <p:nvPr/>
        </p:nvSpPr>
        <p:spPr>
          <a:xfrm>
            <a:off x="295222" y="4241892"/>
            <a:ext cx="8517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Ng</a:t>
            </a:r>
            <a:r>
              <a:rPr kumimoji="1" lang="vi-VN" altLang="ja-JP" sz="1050" dirty="0"/>
              <a:t>ười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phụ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trách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kế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hoạch</a:t>
            </a:r>
            <a:endParaRPr kumimoji="1" lang="ja-JP" altLang="en-US" sz="105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62EB95F-C29C-4AFE-9E64-643839C26C8C}"/>
              </a:ext>
            </a:extLst>
          </p:cNvPr>
          <p:cNvSpPr txBox="1"/>
          <p:nvPr/>
        </p:nvSpPr>
        <p:spPr>
          <a:xfrm>
            <a:off x="1727286" y="4713582"/>
            <a:ext cx="1140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Ng</a:t>
            </a:r>
            <a:r>
              <a:rPr kumimoji="1" lang="vi-VN" altLang="ja-JP" sz="1050" dirty="0"/>
              <a:t>ười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phụ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trách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quản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lý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sản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xuất</a:t>
            </a:r>
            <a:endParaRPr kumimoji="1" lang="ja-JP" altLang="en-US" sz="1050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B72B0185-F08A-4DF3-B379-D46404A2B19B}"/>
              </a:ext>
            </a:extLst>
          </p:cNvPr>
          <p:cNvSpPr txBox="1"/>
          <p:nvPr/>
        </p:nvSpPr>
        <p:spPr>
          <a:xfrm>
            <a:off x="10355201" y="3564927"/>
            <a:ext cx="7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worker</a:t>
            </a:r>
            <a:endParaRPr kumimoji="1" lang="ja-JP" altLang="en-US" sz="1050" dirty="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D3B755DE-A1ED-4747-828D-DC1B794C08F2}"/>
              </a:ext>
            </a:extLst>
          </p:cNvPr>
          <p:cNvSpPr txBox="1"/>
          <p:nvPr/>
        </p:nvSpPr>
        <p:spPr>
          <a:xfrm>
            <a:off x="10798256" y="4955851"/>
            <a:ext cx="5918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Ng</a:t>
            </a:r>
            <a:r>
              <a:rPr kumimoji="1" lang="vi-VN" altLang="ja-JP" sz="1050" dirty="0"/>
              <a:t>ười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kinh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doanh</a:t>
            </a:r>
            <a:endParaRPr kumimoji="1" lang="ja-JP" altLang="en-US" sz="1050" dirty="0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A30D8C11-5C17-4104-A893-0FAAB5501BE2}"/>
              </a:ext>
            </a:extLst>
          </p:cNvPr>
          <p:cNvSpPr txBox="1"/>
          <p:nvPr/>
        </p:nvSpPr>
        <p:spPr>
          <a:xfrm>
            <a:off x="10494695" y="5993598"/>
            <a:ext cx="5181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NV </a:t>
            </a:r>
            <a:r>
              <a:rPr kumimoji="1" lang="en-US" altLang="ja-JP" sz="1050" dirty="0" err="1"/>
              <a:t>cty</a:t>
            </a:r>
            <a:endParaRPr kumimoji="1" lang="ja-JP" altLang="en-US" sz="1050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F1FBC55-66C1-4092-84B8-6C3CA3299CED}"/>
              </a:ext>
            </a:extLst>
          </p:cNvPr>
          <p:cNvSpPr txBox="1"/>
          <p:nvPr/>
        </p:nvSpPr>
        <p:spPr>
          <a:xfrm>
            <a:off x="11096211" y="6004399"/>
            <a:ext cx="7598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/>
              <a:t>Cty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hợp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tác</a:t>
            </a:r>
            <a:endParaRPr kumimoji="1" lang="ja-JP" altLang="en-US" sz="1050" dirty="0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9971B9CE-5638-462E-924F-23004ECCD0ED}"/>
              </a:ext>
            </a:extLst>
          </p:cNvPr>
          <p:cNvSpPr/>
          <p:nvPr/>
        </p:nvSpPr>
        <p:spPr>
          <a:xfrm>
            <a:off x="8493125" y="4097347"/>
            <a:ext cx="1338196" cy="29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ED82FD94-47B5-4469-8C87-C6B85CCBFFA3}"/>
              </a:ext>
            </a:extLst>
          </p:cNvPr>
          <p:cNvSpPr/>
          <p:nvPr/>
        </p:nvSpPr>
        <p:spPr>
          <a:xfrm>
            <a:off x="8484692" y="4564765"/>
            <a:ext cx="1338196" cy="29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10DA6A17-B769-4E02-B9C7-1A71B6DBE50D}"/>
              </a:ext>
            </a:extLst>
          </p:cNvPr>
          <p:cNvCxnSpPr>
            <a:cxnSpLocks/>
          </p:cNvCxnSpPr>
          <p:nvPr/>
        </p:nvCxnSpPr>
        <p:spPr>
          <a:xfrm>
            <a:off x="8349559" y="4002480"/>
            <a:ext cx="163152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684A3C34-A80A-43A8-BDAF-71451F6F0816}"/>
              </a:ext>
            </a:extLst>
          </p:cNvPr>
          <p:cNvSpPr txBox="1"/>
          <p:nvPr/>
        </p:nvSpPr>
        <p:spPr>
          <a:xfrm>
            <a:off x="8577320" y="4078925"/>
            <a:ext cx="1349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Thông</a:t>
            </a:r>
            <a:r>
              <a:rPr kumimoji="1" lang="en-US" altLang="ja-JP" sz="1100" dirty="0"/>
              <a:t> tin </a:t>
            </a:r>
            <a:r>
              <a:rPr kumimoji="1" lang="en-US" altLang="ja-JP" sz="1100" dirty="0" err="1"/>
              <a:t>công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đoạn</a:t>
            </a:r>
            <a:endParaRPr kumimoji="1" lang="ja-JP" altLang="en-US" sz="11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C1570428-2BFB-4802-89D4-16C76F99C9E3}"/>
              </a:ext>
            </a:extLst>
          </p:cNvPr>
          <p:cNvSpPr txBox="1"/>
          <p:nvPr/>
        </p:nvSpPr>
        <p:spPr>
          <a:xfrm>
            <a:off x="8557838" y="4565448"/>
            <a:ext cx="1239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Thành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tích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tiến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độ</a:t>
            </a:r>
            <a:endParaRPr kumimoji="1" lang="ja-JP" altLang="en-US" sz="1100" dirty="0"/>
          </a:p>
        </p:txBody>
      </p:sp>
      <p:sp>
        <p:nvSpPr>
          <p:cNvPr id="188" name="フローチャート: 結合子 187">
            <a:extLst>
              <a:ext uri="{FF2B5EF4-FFF2-40B4-BE49-F238E27FC236}">
                <a16:creationId xmlns:a16="http://schemas.microsoft.com/office/drawing/2014/main" id="{11B0544D-B21C-45D2-9A38-FF6744BC4792}"/>
              </a:ext>
            </a:extLst>
          </p:cNvPr>
          <p:cNvSpPr/>
          <p:nvPr/>
        </p:nvSpPr>
        <p:spPr>
          <a:xfrm>
            <a:off x="10207495" y="3941235"/>
            <a:ext cx="1778303" cy="265722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833DA9A3-57DD-49A5-BAD6-ED821EF7E93D}"/>
              </a:ext>
            </a:extLst>
          </p:cNvPr>
          <p:cNvCxnSpPr>
            <a:cxnSpLocks/>
          </p:cNvCxnSpPr>
          <p:nvPr/>
        </p:nvCxnSpPr>
        <p:spPr>
          <a:xfrm>
            <a:off x="7975417" y="4256396"/>
            <a:ext cx="46778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B809AE26-94E7-48CF-8928-FEB26EFE909B}"/>
              </a:ext>
            </a:extLst>
          </p:cNvPr>
          <p:cNvCxnSpPr>
            <a:cxnSpLocks/>
          </p:cNvCxnSpPr>
          <p:nvPr/>
        </p:nvCxnSpPr>
        <p:spPr>
          <a:xfrm>
            <a:off x="7975417" y="4706452"/>
            <a:ext cx="50927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CE6B86C6-0B38-492D-BCA9-BC7D1BA5DAD1}"/>
              </a:ext>
            </a:extLst>
          </p:cNvPr>
          <p:cNvCxnSpPr>
            <a:cxnSpLocks/>
            <a:endCxn id="115" idx="7"/>
          </p:cNvCxnSpPr>
          <p:nvPr/>
        </p:nvCxnSpPr>
        <p:spPr>
          <a:xfrm flipH="1">
            <a:off x="794568" y="3038952"/>
            <a:ext cx="397302" cy="37246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79AE3638-0E22-4CBA-95B9-05F72EAF985D}"/>
              </a:ext>
            </a:extLst>
          </p:cNvPr>
          <p:cNvCxnSpPr>
            <a:cxnSpLocks/>
            <a:endCxn id="137" idx="7"/>
          </p:cNvCxnSpPr>
          <p:nvPr/>
        </p:nvCxnSpPr>
        <p:spPr>
          <a:xfrm flipH="1">
            <a:off x="2363372" y="2620246"/>
            <a:ext cx="567180" cy="122884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06297B24-E16F-4D06-94E9-202B1FBB101E}"/>
              </a:ext>
            </a:extLst>
          </p:cNvPr>
          <p:cNvCxnSpPr>
            <a:cxnSpLocks/>
            <a:endCxn id="137" idx="7"/>
          </p:cNvCxnSpPr>
          <p:nvPr/>
        </p:nvCxnSpPr>
        <p:spPr>
          <a:xfrm flipH="1">
            <a:off x="2363372" y="2998763"/>
            <a:ext cx="783854" cy="85033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B86CEB9F-439F-4CC3-9E34-D21A5D2A7D77}"/>
              </a:ext>
            </a:extLst>
          </p:cNvPr>
          <p:cNvCxnSpPr>
            <a:cxnSpLocks/>
            <a:endCxn id="137" idx="6"/>
          </p:cNvCxnSpPr>
          <p:nvPr/>
        </p:nvCxnSpPr>
        <p:spPr>
          <a:xfrm flipH="1">
            <a:off x="2403819" y="3646270"/>
            <a:ext cx="736126" cy="29496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1E9B76C-650A-4375-B26E-4BB8BAC00A17}"/>
              </a:ext>
            </a:extLst>
          </p:cNvPr>
          <p:cNvCxnSpPr>
            <a:cxnSpLocks/>
            <a:stCxn id="20" idx="1"/>
            <a:endCxn id="137" idx="6"/>
          </p:cNvCxnSpPr>
          <p:nvPr/>
        </p:nvCxnSpPr>
        <p:spPr>
          <a:xfrm flipH="1" flipV="1">
            <a:off x="2403819" y="3941236"/>
            <a:ext cx="772284" cy="8393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CC3A7AE-D63E-4AB0-9BD0-6526345B49F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418126" y="3963328"/>
            <a:ext cx="742800" cy="60312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E069E9BE-1D44-4558-8249-F73EEB19421A}"/>
              </a:ext>
            </a:extLst>
          </p:cNvPr>
          <p:cNvCxnSpPr>
            <a:cxnSpLocks/>
            <a:stCxn id="22" idx="1"/>
            <a:endCxn id="137" idx="5"/>
          </p:cNvCxnSpPr>
          <p:nvPr/>
        </p:nvCxnSpPr>
        <p:spPr>
          <a:xfrm flipH="1" flipV="1">
            <a:off x="2363372" y="4033377"/>
            <a:ext cx="797555" cy="104369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71485689-1DC7-4F76-8256-264A10F7D113}"/>
              </a:ext>
            </a:extLst>
          </p:cNvPr>
          <p:cNvCxnSpPr>
            <a:cxnSpLocks/>
            <a:stCxn id="23" idx="1"/>
            <a:endCxn id="137" idx="5"/>
          </p:cNvCxnSpPr>
          <p:nvPr/>
        </p:nvCxnSpPr>
        <p:spPr>
          <a:xfrm flipH="1" flipV="1">
            <a:off x="2363372" y="4033377"/>
            <a:ext cx="797555" cy="159471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433D52F3-0164-4004-993B-3E40437733C3}"/>
              </a:ext>
            </a:extLst>
          </p:cNvPr>
          <p:cNvCxnSpPr>
            <a:cxnSpLocks/>
          </p:cNvCxnSpPr>
          <p:nvPr/>
        </p:nvCxnSpPr>
        <p:spPr>
          <a:xfrm flipH="1" flipV="1">
            <a:off x="6457013" y="6248295"/>
            <a:ext cx="457467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9E35167F-1724-4D1F-9827-34F56197E34C}"/>
              </a:ext>
            </a:extLst>
          </p:cNvPr>
          <p:cNvCxnSpPr>
            <a:cxnSpLocks/>
          </p:cNvCxnSpPr>
          <p:nvPr/>
        </p:nvCxnSpPr>
        <p:spPr>
          <a:xfrm flipH="1">
            <a:off x="2418125" y="3679584"/>
            <a:ext cx="2766206" cy="28374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7F3DDD34-F0B8-43FF-B3BC-05D98B95F028}"/>
              </a:ext>
            </a:extLst>
          </p:cNvPr>
          <p:cNvCxnSpPr>
            <a:cxnSpLocks/>
            <a:stCxn id="34" idx="0"/>
            <a:endCxn id="137" idx="6"/>
          </p:cNvCxnSpPr>
          <p:nvPr/>
        </p:nvCxnSpPr>
        <p:spPr>
          <a:xfrm flipH="1" flipV="1">
            <a:off x="2403819" y="3941236"/>
            <a:ext cx="3434239" cy="21315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B7E315D4-55DC-4BCE-AEBC-7B653C861729}"/>
              </a:ext>
            </a:extLst>
          </p:cNvPr>
          <p:cNvCxnSpPr>
            <a:cxnSpLocks/>
          </p:cNvCxnSpPr>
          <p:nvPr/>
        </p:nvCxnSpPr>
        <p:spPr>
          <a:xfrm flipH="1">
            <a:off x="9822888" y="3380860"/>
            <a:ext cx="671807" cy="29872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DDE076A5-7C13-457A-B677-ABEBF5910890}"/>
              </a:ext>
            </a:extLst>
          </p:cNvPr>
          <p:cNvCxnSpPr>
            <a:cxnSpLocks/>
          </p:cNvCxnSpPr>
          <p:nvPr/>
        </p:nvCxnSpPr>
        <p:spPr>
          <a:xfrm flipH="1" flipV="1">
            <a:off x="9822888" y="4256396"/>
            <a:ext cx="475450" cy="38557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7CBDCA7C-53FD-4FC5-BAC6-125576B847B2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9822888" y="4641971"/>
            <a:ext cx="475450" cy="7115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/>
      <p:bldP spid="33" grpId="0" animBg="1"/>
      <p:bldP spid="34" grpId="0"/>
      <p:bldP spid="30" grpId="0" animBg="1"/>
      <p:bldP spid="36" grpId="0" animBg="1"/>
      <p:bldP spid="5" grpId="0"/>
      <p:bldP spid="6" grpId="0"/>
      <p:bldP spid="172" grpId="0"/>
      <p:bldP spid="173" grpId="0"/>
      <p:bldP spid="174" grpId="0"/>
      <p:bldP spid="175" grpId="0"/>
      <p:bldP spid="176" grpId="0"/>
      <p:bldP spid="177" grpId="0"/>
      <p:bldP spid="181" grpId="0" animBg="1"/>
      <p:bldP spid="182" grpId="0" animBg="1"/>
      <p:bldP spid="186" grpId="0"/>
      <p:bldP spid="187" grpId="0"/>
      <p:bldP spid="1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34A21-08EB-4E93-B056-99A3C04A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 </a:t>
            </a:r>
            <a:r>
              <a:rPr lang="en-US" altLang="ja-JP" dirty="0" err="1"/>
              <a:t>tiến</a:t>
            </a:r>
            <a:r>
              <a:rPr lang="en-US" altLang="ja-JP" dirty="0"/>
              <a:t> </a:t>
            </a:r>
            <a:r>
              <a:rPr lang="en-US" altLang="ja-JP" dirty="0" err="1"/>
              <a:t>độ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38DDED-CD1D-418D-ACEA-09C4A6FFF618}"/>
              </a:ext>
            </a:extLst>
          </p:cNvPr>
          <p:cNvSpPr/>
          <p:nvPr/>
        </p:nvSpPr>
        <p:spPr>
          <a:xfrm>
            <a:off x="883920" y="2990726"/>
            <a:ext cx="2692400" cy="233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đoạn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 err="1"/>
              <a:t>Thông</a:t>
            </a:r>
            <a:r>
              <a:rPr kumimoji="1" lang="en-US" altLang="ja-JP" dirty="0"/>
              <a:t> tin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Data 3D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loại</a:t>
            </a:r>
            <a:r>
              <a:rPr kumimoji="1" lang="en-US" altLang="ja-JP" dirty="0"/>
              <a:t> template</a:t>
            </a:r>
            <a:endParaRPr kumimoji="1" lang="ja-JP" altLang="en-US" dirty="0"/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90AA7234-1563-42CF-8D37-08A737853832}"/>
              </a:ext>
            </a:extLst>
          </p:cNvPr>
          <p:cNvSpPr/>
          <p:nvPr/>
        </p:nvSpPr>
        <p:spPr>
          <a:xfrm>
            <a:off x="4175760" y="2489200"/>
            <a:ext cx="3421380" cy="31191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cloud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8FD661-40F0-4066-B349-1883F57E1571}"/>
              </a:ext>
            </a:extLst>
          </p:cNvPr>
          <p:cNvSpPr/>
          <p:nvPr/>
        </p:nvSpPr>
        <p:spPr>
          <a:xfrm>
            <a:off x="8244840" y="4217416"/>
            <a:ext cx="2499360" cy="123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App dung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xem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354F87-518A-4F90-880E-8760AAF6A897}"/>
              </a:ext>
            </a:extLst>
          </p:cNvPr>
          <p:cNvSpPr/>
          <p:nvPr/>
        </p:nvSpPr>
        <p:spPr>
          <a:xfrm>
            <a:off x="8244840" y="2694561"/>
            <a:ext cx="2499360" cy="123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App update </a:t>
            </a:r>
            <a:r>
              <a:rPr kumimoji="1" lang="en-US" altLang="ja-JP" dirty="0" err="1"/>
              <a:t>tiến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</a:t>
            </a:r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76FEB580-85B3-45C7-9FBD-000D74D06463}"/>
              </a:ext>
            </a:extLst>
          </p:cNvPr>
          <p:cNvSpPr/>
          <p:nvPr/>
        </p:nvSpPr>
        <p:spPr>
          <a:xfrm>
            <a:off x="3605276" y="3429000"/>
            <a:ext cx="45923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53ECF00-1D29-4127-A53B-50846971DECE}"/>
              </a:ext>
            </a:extLst>
          </p:cNvPr>
          <p:cNvSpPr/>
          <p:nvPr/>
        </p:nvSpPr>
        <p:spPr>
          <a:xfrm>
            <a:off x="7626096" y="2798066"/>
            <a:ext cx="45923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10FBBEC3-A3FD-4933-A813-0D2B98921654}"/>
              </a:ext>
            </a:extLst>
          </p:cNvPr>
          <p:cNvSpPr/>
          <p:nvPr/>
        </p:nvSpPr>
        <p:spPr>
          <a:xfrm>
            <a:off x="3605276" y="4646676"/>
            <a:ext cx="459232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AA490156-0ACD-4595-B1AB-F1148477A1CF}"/>
              </a:ext>
            </a:extLst>
          </p:cNvPr>
          <p:cNvSpPr/>
          <p:nvPr/>
        </p:nvSpPr>
        <p:spPr>
          <a:xfrm>
            <a:off x="7597140" y="3491992"/>
            <a:ext cx="459232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DF5286D-5E30-46D4-8C39-53F50034A2DC}"/>
              </a:ext>
            </a:extLst>
          </p:cNvPr>
          <p:cNvSpPr/>
          <p:nvPr/>
        </p:nvSpPr>
        <p:spPr>
          <a:xfrm>
            <a:off x="7626096" y="4646676"/>
            <a:ext cx="45923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38071D-563E-499F-9750-A5A676E361FF}"/>
              </a:ext>
            </a:extLst>
          </p:cNvPr>
          <p:cNvSpPr txBox="1"/>
          <p:nvPr/>
        </p:nvSpPr>
        <p:spPr>
          <a:xfrm>
            <a:off x="854964" y="2603746"/>
            <a:ext cx="28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96FACCB-CA10-4B35-944E-8408FB44AF34}"/>
              </a:ext>
            </a:extLst>
          </p:cNvPr>
          <p:cNvSpPr txBox="1"/>
          <p:nvPr/>
        </p:nvSpPr>
        <p:spPr>
          <a:xfrm>
            <a:off x="8907272" y="2277413"/>
            <a:ext cx="117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Mobile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726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5344D-EB8F-44C1-94D2-1E48C39E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 </a:t>
            </a:r>
            <a:r>
              <a:rPr lang="en-US" altLang="ja-JP" dirty="0" err="1"/>
              <a:t>tiến</a:t>
            </a:r>
            <a:r>
              <a:rPr lang="en-US" altLang="ja-JP" dirty="0"/>
              <a:t> </a:t>
            </a:r>
            <a:r>
              <a:rPr lang="en-US" altLang="ja-JP" dirty="0" err="1"/>
              <a:t>độ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09B17DC-E2F4-44E4-A5FF-4930DD525EDA}"/>
              </a:ext>
            </a:extLst>
          </p:cNvPr>
          <p:cNvSpPr/>
          <p:nvPr/>
        </p:nvSpPr>
        <p:spPr>
          <a:xfrm>
            <a:off x="1669729" y="2247804"/>
            <a:ext cx="1613647" cy="6589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Ghép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64E2EF5-0A51-4F28-AD9D-8FD1D094CC3A}"/>
              </a:ext>
            </a:extLst>
          </p:cNvPr>
          <p:cNvSpPr/>
          <p:nvPr/>
        </p:nvSpPr>
        <p:spPr>
          <a:xfrm>
            <a:off x="3406588" y="2382648"/>
            <a:ext cx="932330" cy="32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909B469B-C664-45E2-AAF9-4FF87FAC854D}"/>
              </a:ext>
            </a:extLst>
          </p:cNvPr>
          <p:cNvSpPr/>
          <p:nvPr/>
        </p:nvSpPr>
        <p:spPr>
          <a:xfrm>
            <a:off x="3678865" y="2888782"/>
            <a:ext cx="358588" cy="265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FC3904-046D-4667-8D26-0C7B83A0F1D8}"/>
              </a:ext>
            </a:extLst>
          </p:cNvPr>
          <p:cNvSpPr/>
          <p:nvPr/>
        </p:nvSpPr>
        <p:spPr>
          <a:xfrm>
            <a:off x="3073747" y="3154468"/>
            <a:ext cx="1568824" cy="10040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Tablet</a:t>
            </a:r>
          </a:p>
          <a:p>
            <a:pPr algn="ctr"/>
            <a:r>
              <a:rPr kumimoji="1" lang="en-US" altLang="ja-JP" dirty="0"/>
              <a:t>Smart phone</a:t>
            </a:r>
            <a:endParaRPr kumimoji="1" lang="ja-JP" altLang="en-US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4A81E9DD-5840-4C3F-9A6F-AEE54B9E313A}"/>
              </a:ext>
            </a:extLst>
          </p:cNvPr>
          <p:cNvSpPr/>
          <p:nvPr/>
        </p:nvSpPr>
        <p:spPr>
          <a:xfrm>
            <a:off x="4846693" y="3528423"/>
            <a:ext cx="1372519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BA33DD-790E-4C16-AFD8-CF1ABD3A7010}"/>
              </a:ext>
            </a:extLst>
          </p:cNvPr>
          <p:cNvSpPr/>
          <p:nvPr/>
        </p:nvSpPr>
        <p:spPr>
          <a:xfrm>
            <a:off x="6241774" y="3093587"/>
            <a:ext cx="3001617" cy="27328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711CDEA-52A2-4091-BB22-7369A95BD6C3}"/>
              </a:ext>
            </a:extLst>
          </p:cNvPr>
          <p:cNvSpPr txBox="1"/>
          <p:nvPr/>
        </p:nvSpPr>
        <p:spPr>
          <a:xfrm>
            <a:off x="6263052" y="3228431"/>
            <a:ext cx="3001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４月１日（水）　</a:t>
            </a:r>
            <a:r>
              <a:rPr kumimoji="1" lang="en-US" altLang="ja-JP" sz="1200" dirty="0" err="1"/>
              <a:t>công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đoạn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ghép</a:t>
            </a:r>
            <a:endParaRPr kumimoji="1" lang="en-US" altLang="ja-JP" sz="1200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2G1-1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H-200</a:t>
            </a:r>
            <a:r>
              <a:rPr kumimoji="1" lang="ja-JP" altLang="en-US" dirty="0"/>
              <a:t>ｘ</a:t>
            </a:r>
            <a:r>
              <a:rPr kumimoji="1" lang="en-US" altLang="ja-JP" dirty="0"/>
              <a:t>100</a:t>
            </a:r>
            <a:r>
              <a:rPr kumimoji="1" lang="ja-JP" altLang="en-US" dirty="0"/>
              <a:t>　☑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2G1-2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H-200</a:t>
            </a:r>
            <a:r>
              <a:rPr kumimoji="1" lang="ja-JP" altLang="en-US" dirty="0"/>
              <a:t>ｘ</a:t>
            </a:r>
            <a:r>
              <a:rPr kumimoji="1" lang="en-US" altLang="ja-JP" dirty="0"/>
              <a:t>100</a:t>
            </a:r>
            <a:r>
              <a:rPr kumimoji="1" lang="ja-JP" altLang="en-US" dirty="0"/>
              <a:t>　□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2G1-3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H-200</a:t>
            </a:r>
            <a:r>
              <a:rPr kumimoji="1" lang="ja-JP" altLang="en-US" dirty="0"/>
              <a:t>ｘ</a:t>
            </a:r>
            <a:r>
              <a:rPr kumimoji="1" lang="en-US" altLang="ja-JP" dirty="0"/>
              <a:t>100</a:t>
            </a:r>
            <a:r>
              <a:rPr kumimoji="1" lang="ja-JP" altLang="en-US" dirty="0"/>
              <a:t>　☑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2G1-4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H-200</a:t>
            </a:r>
            <a:r>
              <a:rPr kumimoji="1" lang="ja-JP" altLang="en-US" dirty="0"/>
              <a:t>ｘ</a:t>
            </a:r>
            <a:r>
              <a:rPr kumimoji="1" lang="en-US" altLang="ja-JP" dirty="0"/>
              <a:t>100</a:t>
            </a:r>
            <a:r>
              <a:rPr kumimoji="1" lang="ja-JP" altLang="en-US" dirty="0"/>
              <a:t>　□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2G2-1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H-150</a:t>
            </a:r>
            <a:r>
              <a:rPr kumimoji="1" lang="ja-JP" altLang="en-US" dirty="0"/>
              <a:t>ｘ</a:t>
            </a:r>
            <a:r>
              <a:rPr kumimoji="1" lang="en-US" altLang="ja-JP" dirty="0"/>
              <a:t>75</a:t>
            </a:r>
            <a:r>
              <a:rPr kumimoji="1" lang="ja-JP" altLang="en-US" dirty="0"/>
              <a:t>  　☑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2G2-2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H-150</a:t>
            </a:r>
            <a:r>
              <a:rPr kumimoji="1" lang="ja-JP" altLang="en-US" dirty="0"/>
              <a:t>ｘ</a:t>
            </a:r>
            <a:r>
              <a:rPr kumimoji="1" lang="en-US" altLang="ja-JP" dirty="0"/>
              <a:t>75</a:t>
            </a:r>
            <a:r>
              <a:rPr kumimoji="1" lang="ja-JP" altLang="en-US" dirty="0"/>
              <a:t>　  □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2G2-3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H-150</a:t>
            </a:r>
            <a:r>
              <a:rPr kumimoji="1" lang="ja-JP" altLang="en-US" dirty="0"/>
              <a:t>ｘ</a:t>
            </a:r>
            <a:r>
              <a:rPr kumimoji="1" lang="en-US" altLang="ja-JP" dirty="0"/>
              <a:t>75</a:t>
            </a:r>
            <a:r>
              <a:rPr kumimoji="1" lang="ja-JP" altLang="en-US" dirty="0"/>
              <a:t>　  ☑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2G2-4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H-150</a:t>
            </a:r>
            <a:r>
              <a:rPr kumimoji="1" lang="ja-JP" altLang="en-US" dirty="0"/>
              <a:t>ｘ</a:t>
            </a:r>
            <a:r>
              <a:rPr kumimoji="1" lang="en-US" altLang="ja-JP" dirty="0"/>
              <a:t>75</a:t>
            </a:r>
            <a:r>
              <a:rPr kumimoji="1" lang="ja-JP" altLang="en-US" dirty="0"/>
              <a:t>　  □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3" name="雲 22">
            <a:extLst>
              <a:ext uri="{FF2B5EF4-FFF2-40B4-BE49-F238E27FC236}">
                <a16:creationId xmlns:a16="http://schemas.microsoft.com/office/drawing/2014/main" id="{FB371273-C658-4FF4-81CA-92DA7C312C48}"/>
              </a:ext>
            </a:extLst>
          </p:cNvPr>
          <p:cNvSpPr/>
          <p:nvPr/>
        </p:nvSpPr>
        <p:spPr>
          <a:xfrm>
            <a:off x="2643809" y="4688231"/>
            <a:ext cx="2484782" cy="14113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cloud</a:t>
            </a:r>
            <a:endParaRPr kumimoji="1" lang="ja-JP" altLang="en-US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0A7A136B-1E7B-420B-9255-1E471C90C5D8}"/>
              </a:ext>
            </a:extLst>
          </p:cNvPr>
          <p:cNvSpPr/>
          <p:nvPr/>
        </p:nvSpPr>
        <p:spPr>
          <a:xfrm>
            <a:off x="6219212" y="2382648"/>
            <a:ext cx="936858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2550E28-1A30-4295-85A7-C9B869C5633D}"/>
              </a:ext>
            </a:extLst>
          </p:cNvPr>
          <p:cNvGrpSpPr/>
          <p:nvPr/>
        </p:nvGrpSpPr>
        <p:grpSpPr>
          <a:xfrm>
            <a:off x="7274754" y="2247804"/>
            <a:ext cx="1633870" cy="682811"/>
            <a:chOff x="7274754" y="2247804"/>
            <a:chExt cx="1633870" cy="682811"/>
          </a:xfrm>
        </p:grpSpPr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28B4E40-DD17-4339-8767-081A118F4DE5}"/>
                </a:ext>
              </a:extLst>
            </p:cNvPr>
            <p:cNvSpPr/>
            <p:nvPr/>
          </p:nvSpPr>
          <p:spPr>
            <a:xfrm>
              <a:off x="7274754" y="2247804"/>
              <a:ext cx="1633870" cy="68281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C010D43-6620-42D3-866A-CFFC9BFDDAF3}"/>
                </a:ext>
              </a:extLst>
            </p:cNvPr>
            <p:cNvSpPr txBox="1"/>
            <p:nvPr/>
          </p:nvSpPr>
          <p:spPr>
            <a:xfrm>
              <a:off x="7742583" y="2391519"/>
              <a:ext cx="735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S</a:t>
              </a:r>
              <a:r>
                <a:rPr kumimoji="1" lang="vi-VN" altLang="ja-JP" dirty="0"/>
                <a:t>ơ</a:t>
              </a:r>
              <a:r>
                <a:rPr kumimoji="1" lang="en-US" altLang="ja-JP" dirty="0"/>
                <a:t>n</a:t>
              </a:r>
              <a:endParaRPr kumimoji="1" lang="ja-JP" altLang="en-US" dirty="0"/>
            </a:p>
          </p:txBody>
        </p:sp>
      </p:grpSp>
      <p:pic>
        <p:nvPicPr>
          <p:cNvPr id="7" name="コンテンツ プレースホルダー 6" descr="仕口&#10;">
            <a:extLst>
              <a:ext uri="{FF2B5EF4-FFF2-40B4-BE49-F238E27FC236}">
                <a16:creationId xmlns:a16="http://schemas.microsoft.com/office/drawing/2014/main" id="{00C67BA7-E0FA-4259-B08E-9BBD08040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130" y="2223899"/>
            <a:ext cx="1633870" cy="68281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F17A89-3964-47D0-84B2-54357B46FF95}"/>
              </a:ext>
            </a:extLst>
          </p:cNvPr>
          <p:cNvSpPr txBox="1"/>
          <p:nvPr/>
        </p:nvSpPr>
        <p:spPr>
          <a:xfrm>
            <a:off x="4642571" y="2391519"/>
            <a:ext cx="12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Hàn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070C99-EED9-45AE-A81B-B5B1B296CDCD}"/>
              </a:ext>
            </a:extLst>
          </p:cNvPr>
          <p:cNvSpPr txBox="1"/>
          <p:nvPr/>
        </p:nvSpPr>
        <p:spPr>
          <a:xfrm>
            <a:off x="9285947" y="3305860"/>
            <a:ext cx="2552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Input data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tablet, </a:t>
            </a:r>
            <a:r>
              <a:rPr kumimoji="1" lang="en-US" altLang="ja-JP" dirty="0" err="1"/>
              <a:t>sp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Input stock yard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Tách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riêng</a:t>
            </a:r>
            <a:endParaRPr kumimoji="1" lang="en-US" altLang="ja-JP" dirty="0"/>
          </a:p>
          <a:p>
            <a:r>
              <a:rPr kumimoji="1" lang="en-US" altLang="ja-JP" dirty="0"/>
              <a:t>App update </a:t>
            </a:r>
            <a:r>
              <a:rPr kumimoji="1" lang="en-US" altLang="ja-JP" dirty="0" err="1"/>
              <a:t>tiến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</a:t>
            </a:r>
            <a:endParaRPr kumimoji="1" lang="en-US" altLang="ja-JP" dirty="0"/>
          </a:p>
          <a:p>
            <a:r>
              <a:rPr kumimoji="1" lang="en-US" altLang="ja-JP" dirty="0"/>
              <a:t>App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xem</a:t>
            </a:r>
            <a:endParaRPr kumimoji="1" lang="ja-JP" altLang="en-US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C7D511E7-E55E-492A-8066-CD7AFACF4FC0}"/>
              </a:ext>
            </a:extLst>
          </p:cNvPr>
          <p:cNvSpPr/>
          <p:nvPr/>
        </p:nvSpPr>
        <p:spPr>
          <a:xfrm>
            <a:off x="3700679" y="4158516"/>
            <a:ext cx="336774" cy="468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443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8" grpId="0" animBg="1"/>
      <p:bldP spid="20" grpId="0" animBg="1"/>
      <p:bldP spid="21" grpId="0"/>
      <p:bldP spid="23" grpId="0" animBg="1"/>
      <p:bldP spid="24" grpId="0" animBg="1"/>
      <p:bldP spid="13" grpId="0"/>
      <p:bldP spid="5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C39F-8DF2-4794-92C4-D12C607C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Thành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tiến</a:t>
            </a:r>
            <a:r>
              <a:rPr lang="en-US" altLang="ja-JP" dirty="0"/>
              <a:t> </a:t>
            </a:r>
            <a:r>
              <a:rPr lang="en-US" altLang="ja-JP" dirty="0" err="1"/>
              <a:t>độ</a:t>
            </a:r>
            <a:endParaRPr kumimoji="1" lang="ja-JP" altLang="en-US" dirty="0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0D4B458D-B875-4AF4-BC79-DB0EA95D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647013"/>
            <a:ext cx="4521495" cy="1292975"/>
          </a:xfrm>
          <a:prstGeom prst="rect">
            <a:avLst/>
          </a:prstGeom>
        </p:spPr>
      </p:pic>
      <p:pic>
        <p:nvPicPr>
          <p:cNvPr id="13" name="コンテンツ プレースホルダー 11">
            <a:extLst>
              <a:ext uri="{FF2B5EF4-FFF2-40B4-BE49-F238E27FC236}">
                <a16:creationId xmlns:a16="http://schemas.microsoft.com/office/drawing/2014/main" id="{DBEEB111-87AD-440A-A076-DAE11CC0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41" y="2647013"/>
            <a:ext cx="4521495" cy="129297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0193056-F0E3-4777-91A1-AA63033FDE57}"/>
              </a:ext>
            </a:extLst>
          </p:cNvPr>
          <p:cNvSpPr/>
          <p:nvPr/>
        </p:nvSpPr>
        <p:spPr>
          <a:xfrm>
            <a:off x="1506072" y="2913529"/>
            <a:ext cx="797857" cy="8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D171CCE-8076-4458-A155-70B620A9B24A}"/>
              </a:ext>
            </a:extLst>
          </p:cNvPr>
          <p:cNvSpPr/>
          <p:nvPr/>
        </p:nvSpPr>
        <p:spPr>
          <a:xfrm>
            <a:off x="1972236" y="3144186"/>
            <a:ext cx="797857" cy="8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E7773F0-2E20-4F76-8BED-002CF56AA951}"/>
              </a:ext>
            </a:extLst>
          </p:cNvPr>
          <p:cNvSpPr/>
          <p:nvPr/>
        </p:nvSpPr>
        <p:spPr>
          <a:xfrm>
            <a:off x="2420694" y="3309004"/>
            <a:ext cx="797857" cy="8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CAD51F8-096B-4E2B-B379-824A5F26612E}"/>
              </a:ext>
            </a:extLst>
          </p:cNvPr>
          <p:cNvSpPr/>
          <p:nvPr/>
        </p:nvSpPr>
        <p:spPr>
          <a:xfrm>
            <a:off x="2885946" y="3468314"/>
            <a:ext cx="797857" cy="8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46AAF9-23DB-44E4-AACB-A7F66E479773}"/>
              </a:ext>
            </a:extLst>
          </p:cNvPr>
          <p:cNvSpPr/>
          <p:nvPr/>
        </p:nvSpPr>
        <p:spPr>
          <a:xfrm>
            <a:off x="3754755" y="3614999"/>
            <a:ext cx="407203" cy="84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1752A6E-21AF-426B-896F-9DB5C76C30BD}"/>
              </a:ext>
            </a:extLst>
          </p:cNvPr>
          <p:cNvSpPr/>
          <p:nvPr/>
        </p:nvSpPr>
        <p:spPr>
          <a:xfrm>
            <a:off x="4200525" y="3777615"/>
            <a:ext cx="407203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7D5428C-83CE-4B54-B9A8-789131BD9968}"/>
              </a:ext>
            </a:extLst>
          </p:cNvPr>
          <p:cNvSpPr/>
          <p:nvPr/>
        </p:nvSpPr>
        <p:spPr>
          <a:xfrm>
            <a:off x="3218552" y="3309002"/>
            <a:ext cx="465252" cy="80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D9C79A0F-9AFB-4FD5-9835-6EC879F83E17}"/>
              </a:ext>
            </a:extLst>
          </p:cNvPr>
          <p:cNvSpPr/>
          <p:nvPr/>
        </p:nvSpPr>
        <p:spPr>
          <a:xfrm>
            <a:off x="3105150" y="3144186"/>
            <a:ext cx="758190" cy="40481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A831634-A623-4425-8F71-2BD704597608}"/>
              </a:ext>
            </a:extLst>
          </p:cNvPr>
          <p:cNvSpPr txBox="1"/>
          <p:nvPr/>
        </p:nvSpPr>
        <p:spPr>
          <a:xfrm>
            <a:off x="1125854" y="1886690"/>
            <a:ext cx="30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 </a:t>
            </a:r>
            <a:r>
              <a:rPr kumimoji="1" lang="en-US" altLang="ja-JP" dirty="0" err="1"/>
              <a:t>sánh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thành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tích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590D5C8-6803-45DB-90FF-069864B278FB}"/>
              </a:ext>
            </a:extLst>
          </p:cNvPr>
          <p:cNvCxnSpPr>
            <a:endCxn id="22" idx="0"/>
          </p:cNvCxnSpPr>
          <p:nvPr/>
        </p:nvCxnSpPr>
        <p:spPr>
          <a:xfrm flipH="1">
            <a:off x="3484245" y="2475823"/>
            <a:ext cx="418762" cy="6683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5C2ECC0-673D-4FD6-A38B-E06A01CB4CBA}"/>
              </a:ext>
            </a:extLst>
          </p:cNvPr>
          <p:cNvSpPr txBox="1"/>
          <p:nvPr/>
        </p:nvSpPr>
        <p:spPr>
          <a:xfrm>
            <a:off x="3631957" y="2199052"/>
            <a:ext cx="9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Chậm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A8C4AAD-F0DA-492D-9C4A-E13625A7BAA8}"/>
              </a:ext>
            </a:extLst>
          </p:cNvPr>
          <p:cNvSpPr/>
          <p:nvPr/>
        </p:nvSpPr>
        <p:spPr>
          <a:xfrm>
            <a:off x="4404126" y="5480304"/>
            <a:ext cx="286673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Hệ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5CC83F38-AF28-40EF-A03D-E58760BBC075}"/>
              </a:ext>
            </a:extLst>
          </p:cNvPr>
          <p:cNvSpPr/>
          <p:nvPr/>
        </p:nvSpPr>
        <p:spPr>
          <a:xfrm rot="19344002">
            <a:off x="4137186" y="3954138"/>
            <a:ext cx="418762" cy="1628709"/>
          </a:xfrm>
          <a:prstGeom prst="downArrow">
            <a:avLst>
              <a:gd name="adj1" fmla="val 50000"/>
              <a:gd name="adj2" fmla="val 47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636AD2C-FCC8-4A79-9B56-DB22604B4F46}"/>
              </a:ext>
            </a:extLst>
          </p:cNvPr>
          <p:cNvSpPr txBox="1"/>
          <p:nvPr/>
        </p:nvSpPr>
        <p:spPr>
          <a:xfrm>
            <a:off x="3142969" y="4768492"/>
            <a:ext cx="122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Thông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báo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D532FCD5-6719-4532-83B1-4305100D3A7D}"/>
              </a:ext>
            </a:extLst>
          </p:cNvPr>
          <p:cNvSpPr/>
          <p:nvPr/>
        </p:nvSpPr>
        <p:spPr>
          <a:xfrm rot="13466442">
            <a:off x="7118079" y="3893922"/>
            <a:ext cx="406400" cy="1705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AF8465-09D8-4926-8EC7-963F76ADF13F}"/>
              </a:ext>
            </a:extLst>
          </p:cNvPr>
          <p:cNvSpPr/>
          <p:nvPr/>
        </p:nvSpPr>
        <p:spPr>
          <a:xfrm>
            <a:off x="6472999" y="2913529"/>
            <a:ext cx="797857" cy="8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2A2E9F6-2E02-4FF4-95DB-7447B99ACCA4}"/>
              </a:ext>
            </a:extLst>
          </p:cNvPr>
          <p:cNvSpPr/>
          <p:nvPr/>
        </p:nvSpPr>
        <p:spPr>
          <a:xfrm>
            <a:off x="6922350" y="3144186"/>
            <a:ext cx="797857" cy="8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F2874DD-4C37-4883-8BAF-F0B4178E02EB}"/>
              </a:ext>
            </a:extLst>
          </p:cNvPr>
          <p:cNvSpPr/>
          <p:nvPr/>
        </p:nvSpPr>
        <p:spPr>
          <a:xfrm>
            <a:off x="7394808" y="3309002"/>
            <a:ext cx="862733" cy="6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1F26C64-9999-427C-844C-1ED4DB148BAF}"/>
              </a:ext>
            </a:extLst>
          </p:cNvPr>
          <p:cNvSpPr/>
          <p:nvPr/>
        </p:nvSpPr>
        <p:spPr>
          <a:xfrm>
            <a:off x="8290561" y="3462670"/>
            <a:ext cx="833542" cy="8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C4965FC-58EC-4F40-8C91-12D5E86431DF}"/>
              </a:ext>
            </a:extLst>
          </p:cNvPr>
          <p:cNvSpPr/>
          <p:nvPr/>
        </p:nvSpPr>
        <p:spPr>
          <a:xfrm>
            <a:off x="9174099" y="3627111"/>
            <a:ext cx="407203" cy="84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A7A4A32-8088-4650-AB08-069FC82B08E4}"/>
              </a:ext>
            </a:extLst>
          </p:cNvPr>
          <p:cNvSpPr/>
          <p:nvPr/>
        </p:nvSpPr>
        <p:spPr>
          <a:xfrm>
            <a:off x="9631299" y="3777535"/>
            <a:ext cx="407203" cy="84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B48F487-7585-43B7-9B65-4A78F879EB8E}"/>
              </a:ext>
            </a:extLst>
          </p:cNvPr>
          <p:cNvSpPr/>
          <p:nvPr/>
        </p:nvSpPr>
        <p:spPr>
          <a:xfrm>
            <a:off x="8257541" y="3309002"/>
            <a:ext cx="440224" cy="658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6735325-CAC8-468E-8099-172F4A79BF9F}"/>
              </a:ext>
            </a:extLst>
          </p:cNvPr>
          <p:cNvCxnSpPr/>
          <p:nvPr/>
        </p:nvCxnSpPr>
        <p:spPr>
          <a:xfrm>
            <a:off x="7826174" y="3503011"/>
            <a:ext cx="4297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03AEC1-3089-47CB-A4F9-01F334418165}"/>
              </a:ext>
            </a:extLst>
          </p:cNvPr>
          <p:cNvCxnSpPr/>
          <p:nvPr/>
        </p:nvCxnSpPr>
        <p:spPr>
          <a:xfrm>
            <a:off x="8740140" y="3657254"/>
            <a:ext cx="383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9641A90-6EEA-4D03-BDC7-3A7D1B7E7326}"/>
              </a:ext>
            </a:extLst>
          </p:cNvPr>
          <p:cNvCxnSpPr/>
          <p:nvPr/>
        </p:nvCxnSpPr>
        <p:spPr>
          <a:xfrm>
            <a:off x="9174099" y="3813995"/>
            <a:ext cx="4072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1BF199-C344-4C9B-B61C-164BD6461D57}"/>
              </a:ext>
            </a:extLst>
          </p:cNvPr>
          <p:cNvSpPr txBox="1"/>
          <p:nvPr/>
        </p:nvSpPr>
        <p:spPr>
          <a:xfrm>
            <a:off x="8023012" y="4577186"/>
            <a:ext cx="3406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đoạn</a:t>
            </a:r>
            <a:endParaRPr kumimoji="1" lang="en-US" altLang="ja-JP" dirty="0"/>
          </a:p>
          <a:p>
            <a:r>
              <a:rPr kumimoji="1" lang="ja-JP" altLang="en-US" sz="1100" dirty="0"/>
              <a:t>→</a:t>
            </a:r>
            <a:r>
              <a:rPr kumimoji="1" lang="en-US" altLang="ja-JP" sz="1100" dirty="0" err="1"/>
              <a:t>Xác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định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xem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về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mặt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vật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lý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có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khả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năng</a:t>
            </a:r>
            <a:r>
              <a:rPr kumimoji="1" lang="en-US" altLang="ja-JP" sz="1100" dirty="0"/>
              <a:t> hay </a:t>
            </a:r>
            <a:r>
              <a:rPr kumimoji="1" lang="en-US" altLang="ja-JP" sz="1100" dirty="0" err="1"/>
              <a:t>không</a:t>
            </a:r>
            <a:endParaRPr kumimoji="1" lang="en-US" altLang="ja-JP" sz="1100" dirty="0"/>
          </a:p>
          <a:p>
            <a:r>
              <a:rPr kumimoji="1" lang="ja-JP" altLang="en-US" sz="1100" dirty="0"/>
              <a:t>　</a:t>
            </a:r>
            <a:r>
              <a:rPr kumimoji="1" lang="en-US" altLang="ja-JP" sz="1100" dirty="0"/>
              <a:t>tang </a:t>
            </a:r>
            <a:r>
              <a:rPr kumimoji="1" lang="en-US" altLang="ja-JP" sz="1100" dirty="0" err="1"/>
              <a:t>nhân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viên</a:t>
            </a:r>
            <a:r>
              <a:rPr kumimoji="1" lang="en-US" altLang="ja-JP" sz="1100" dirty="0"/>
              <a:t>, OT, </a:t>
            </a:r>
            <a:r>
              <a:rPr kumimoji="1" lang="en-US" altLang="ja-JP" sz="1100" dirty="0" err="1"/>
              <a:t>đi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làm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ngày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nghỉ</a:t>
            </a:r>
            <a:r>
              <a:rPr kumimoji="1" lang="en-US" altLang="ja-JP" sz="1100" dirty="0"/>
              <a:t>. Out source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9399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1" grpId="0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67602-A89F-42AB-B9FA-5620EF6F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Thành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tiến</a:t>
            </a:r>
            <a:r>
              <a:rPr lang="en-US" altLang="ja-JP" dirty="0"/>
              <a:t> </a:t>
            </a:r>
            <a:r>
              <a:rPr lang="en-US" altLang="ja-JP" dirty="0" err="1"/>
              <a:t>độ</a:t>
            </a:r>
            <a:endParaRPr kumimoji="1" lang="ja-JP" altLang="en-US" dirty="0"/>
          </a:p>
        </p:txBody>
      </p:sp>
      <p:graphicFrame>
        <p:nvGraphicFramePr>
          <p:cNvPr id="3" name="表 7">
            <a:extLst>
              <a:ext uri="{FF2B5EF4-FFF2-40B4-BE49-F238E27FC236}">
                <a16:creationId xmlns:a16="http://schemas.microsoft.com/office/drawing/2014/main" id="{16AA7BCE-5146-489E-9B81-73321FD4F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27909"/>
              </p:ext>
            </p:extLst>
          </p:nvPr>
        </p:nvGraphicFramePr>
        <p:xfrm>
          <a:off x="1024128" y="2142407"/>
          <a:ext cx="10496808" cy="4461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98">
                  <a:extLst>
                    <a:ext uri="{9D8B030D-6E8A-4147-A177-3AD203B41FA5}">
                      <a16:colId xmlns:a16="http://schemas.microsoft.com/office/drawing/2014/main" val="2431090884"/>
                    </a:ext>
                  </a:extLst>
                </a:gridCol>
                <a:gridCol w="1329384">
                  <a:extLst>
                    <a:ext uri="{9D8B030D-6E8A-4147-A177-3AD203B41FA5}">
                      <a16:colId xmlns:a16="http://schemas.microsoft.com/office/drawing/2014/main" val="255409869"/>
                    </a:ext>
                  </a:extLst>
                </a:gridCol>
                <a:gridCol w="825504">
                  <a:extLst>
                    <a:ext uri="{9D8B030D-6E8A-4147-A177-3AD203B41FA5}">
                      <a16:colId xmlns:a16="http://schemas.microsoft.com/office/drawing/2014/main" val="2373568294"/>
                    </a:ext>
                  </a:extLst>
                </a:gridCol>
                <a:gridCol w="835012">
                  <a:extLst>
                    <a:ext uri="{9D8B030D-6E8A-4147-A177-3AD203B41FA5}">
                      <a16:colId xmlns:a16="http://schemas.microsoft.com/office/drawing/2014/main" val="121648203"/>
                    </a:ext>
                  </a:extLst>
                </a:gridCol>
                <a:gridCol w="815996">
                  <a:extLst>
                    <a:ext uri="{9D8B030D-6E8A-4147-A177-3AD203B41FA5}">
                      <a16:colId xmlns:a16="http://schemas.microsoft.com/office/drawing/2014/main" val="898330582"/>
                    </a:ext>
                  </a:extLst>
                </a:gridCol>
                <a:gridCol w="804063">
                  <a:extLst>
                    <a:ext uri="{9D8B030D-6E8A-4147-A177-3AD203B41FA5}">
                      <a16:colId xmlns:a16="http://schemas.microsoft.com/office/drawing/2014/main" val="2645880785"/>
                    </a:ext>
                  </a:extLst>
                </a:gridCol>
                <a:gridCol w="900550">
                  <a:extLst>
                    <a:ext uri="{9D8B030D-6E8A-4147-A177-3AD203B41FA5}">
                      <a16:colId xmlns:a16="http://schemas.microsoft.com/office/drawing/2014/main" val="2843044614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501323012"/>
                    </a:ext>
                  </a:extLst>
                </a:gridCol>
                <a:gridCol w="986317">
                  <a:extLst>
                    <a:ext uri="{9D8B030D-6E8A-4147-A177-3AD203B41FA5}">
                      <a16:colId xmlns:a16="http://schemas.microsoft.com/office/drawing/2014/main" val="1236971663"/>
                    </a:ext>
                  </a:extLst>
                </a:gridCol>
                <a:gridCol w="804063">
                  <a:extLst>
                    <a:ext uri="{9D8B030D-6E8A-4147-A177-3AD203B41FA5}">
                      <a16:colId xmlns:a16="http://schemas.microsoft.com/office/drawing/2014/main" val="527481967"/>
                    </a:ext>
                  </a:extLst>
                </a:gridCol>
                <a:gridCol w="975596">
                  <a:extLst>
                    <a:ext uri="{9D8B030D-6E8A-4147-A177-3AD203B41FA5}">
                      <a16:colId xmlns:a16="http://schemas.microsoft.com/office/drawing/2014/main" val="273035738"/>
                    </a:ext>
                  </a:extLst>
                </a:gridCol>
              </a:tblGrid>
              <a:tr h="4343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05712"/>
                  </a:ext>
                </a:extLst>
              </a:tr>
              <a:tr h="749762"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工区</a:t>
                      </a:r>
                      <a:endParaRPr kumimoji="1" lang="en-US" altLang="ja-JP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節</a:t>
                      </a:r>
                      <a:endParaRPr kumimoji="1" lang="en-US" altLang="ja-JP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次加工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9521"/>
                  </a:ext>
                </a:extLst>
              </a:tr>
              <a:tr h="61755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70504"/>
                  </a:ext>
                </a:extLst>
              </a:tr>
              <a:tr h="64983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仕口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64310"/>
                  </a:ext>
                </a:extLst>
              </a:tr>
              <a:tr h="71123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64851"/>
                  </a:ext>
                </a:extLst>
              </a:tr>
              <a:tr h="63576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検査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10174"/>
                  </a:ext>
                </a:extLst>
              </a:tr>
              <a:tr h="66305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塗装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6337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1A9614-918E-44F6-978F-F08C87A52958}"/>
              </a:ext>
            </a:extLst>
          </p:cNvPr>
          <p:cNvSpPr txBox="1"/>
          <p:nvPr/>
        </p:nvSpPr>
        <p:spPr>
          <a:xfrm>
            <a:off x="10704440" y="6088118"/>
            <a:ext cx="73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0E846D-2DAF-4BA5-8AB5-F98368416258}"/>
              </a:ext>
            </a:extLst>
          </p:cNvPr>
          <p:cNvSpPr txBox="1"/>
          <p:nvPr/>
        </p:nvSpPr>
        <p:spPr>
          <a:xfrm>
            <a:off x="3756661" y="2665863"/>
            <a:ext cx="162710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　　　</a:t>
            </a:r>
            <a:r>
              <a:rPr kumimoji="1" lang="en-US" altLang="ja-JP" sz="1200" dirty="0"/>
              <a:t>180/180</a:t>
            </a:r>
            <a:endParaRPr kumimoji="1" lang="ja-JP" altLang="en-US" sz="1200" dirty="0"/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05BEBA97-1259-4DB3-A44A-2B599E6A92F1}"/>
              </a:ext>
            </a:extLst>
          </p:cNvPr>
          <p:cNvSpPr/>
          <p:nvPr/>
        </p:nvSpPr>
        <p:spPr>
          <a:xfrm>
            <a:off x="4568940" y="3397944"/>
            <a:ext cx="2459743" cy="30339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DFAAA5-B988-4FA5-A849-27802E205594}"/>
              </a:ext>
            </a:extLst>
          </p:cNvPr>
          <p:cNvSpPr txBox="1"/>
          <p:nvPr/>
        </p:nvSpPr>
        <p:spPr>
          <a:xfrm>
            <a:off x="5605451" y="3411059"/>
            <a:ext cx="83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60/64</a:t>
            </a:r>
            <a:endParaRPr kumimoji="1" lang="ja-JP" altLang="en-US" sz="1200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8F5DFFD-1E3D-4FD8-8D48-C076EB27D964}"/>
              </a:ext>
            </a:extLst>
          </p:cNvPr>
          <p:cNvGrpSpPr/>
          <p:nvPr/>
        </p:nvGrpSpPr>
        <p:grpSpPr>
          <a:xfrm>
            <a:off x="7031861" y="3990526"/>
            <a:ext cx="880885" cy="291581"/>
            <a:chOff x="4638338" y="3818294"/>
            <a:chExt cx="2130015" cy="196896"/>
          </a:xfrm>
        </p:grpSpPr>
        <p:sp>
          <p:nvSpPr>
            <p:cNvPr id="16" name="フローチャート: 処理 15">
              <a:extLst>
                <a:ext uri="{FF2B5EF4-FFF2-40B4-BE49-F238E27FC236}">
                  <a16:creationId xmlns:a16="http://schemas.microsoft.com/office/drawing/2014/main" id="{DA08994B-6D9B-4B17-BB00-E81B08BBC524}"/>
                </a:ext>
              </a:extLst>
            </p:cNvPr>
            <p:cNvSpPr/>
            <p:nvPr/>
          </p:nvSpPr>
          <p:spPr>
            <a:xfrm>
              <a:off x="4638338" y="3818294"/>
              <a:ext cx="2130015" cy="19689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E94422E-B07A-4379-97FD-1049B5B67C51}"/>
                </a:ext>
              </a:extLst>
            </p:cNvPr>
            <p:cNvSpPr txBox="1"/>
            <p:nvPr/>
          </p:nvSpPr>
          <p:spPr>
            <a:xfrm>
              <a:off x="5088386" y="3818294"/>
              <a:ext cx="1624945" cy="18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55/64</a:t>
              </a:r>
              <a:endParaRPr kumimoji="1" lang="ja-JP" altLang="en-US" sz="1200" dirty="0"/>
            </a:p>
          </p:txBody>
        </p:sp>
      </p:grp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2B20F864-15C2-4E5D-BBB2-5D1897CC3EC4}"/>
              </a:ext>
            </a:extLst>
          </p:cNvPr>
          <p:cNvSpPr/>
          <p:nvPr/>
        </p:nvSpPr>
        <p:spPr>
          <a:xfrm>
            <a:off x="7028683" y="4698261"/>
            <a:ext cx="1725174" cy="258607"/>
          </a:xfrm>
          <a:prstGeom prst="flowChartProcess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47C6DC-9B8E-494E-8527-4595CE66E445}"/>
              </a:ext>
            </a:extLst>
          </p:cNvPr>
          <p:cNvSpPr txBox="1"/>
          <p:nvPr/>
        </p:nvSpPr>
        <p:spPr>
          <a:xfrm>
            <a:off x="7472304" y="4674738"/>
            <a:ext cx="574182" cy="25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4/32</a:t>
            </a:r>
            <a:endParaRPr kumimoji="1" lang="ja-JP" altLang="en-US" sz="12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9F18F55-4520-4270-9C1D-66E1CECA1D61}"/>
              </a:ext>
            </a:extLst>
          </p:cNvPr>
          <p:cNvGrpSpPr/>
          <p:nvPr/>
        </p:nvGrpSpPr>
        <p:grpSpPr>
          <a:xfrm>
            <a:off x="8753852" y="5371051"/>
            <a:ext cx="1106172" cy="354683"/>
            <a:chOff x="7508216" y="4555090"/>
            <a:chExt cx="846847" cy="276999"/>
          </a:xfrm>
        </p:grpSpPr>
        <p:sp>
          <p:nvSpPr>
            <p:cNvPr id="22" name="フローチャート: 処理 21">
              <a:extLst>
                <a:ext uri="{FF2B5EF4-FFF2-40B4-BE49-F238E27FC236}">
                  <a16:creationId xmlns:a16="http://schemas.microsoft.com/office/drawing/2014/main" id="{D788C78C-B16D-40BF-A71E-0CCF00914B1E}"/>
                </a:ext>
              </a:extLst>
            </p:cNvPr>
            <p:cNvSpPr/>
            <p:nvPr/>
          </p:nvSpPr>
          <p:spPr>
            <a:xfrm>
              <a:off x="7508216" y="4575440"/>
              <a:ext cx="739648" cy="201966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85F2922-7FFF-4E12-A3DB-9D238BD92FE7}"/>
                </a:ext>
              </a:extLst>
            </p:cNvPr>
            <p:cNvSpPr txBox="1"/>
            <p:nvPr/>
          </p:nvSpPr>
          <p:spPr>
            <a:xfrm>
              <a:off x="7668816" y="4555090"/>
              <a:ext cx="686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0/32</a:t>
              </a:r>
              <a:endParaRPr kumimoji="1" lang="ja-JP" altLang="en-US" sz="1200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98DAFFD-1EDD-4B01-84DA-805B6991A0F8}"/>
              </a:ext>
            </a:extLst>
          </p:cNvPr>
          <p:cNvGrpSpPr/>
          <p:nvPr/>
        </p:nvGrpSpPr>
        <p:grpSpPr>
          <a:xfrm>
            <a:off x="9745802" y="5992999"/>
            <a:ext cx="998400" cy="354682"/>
            <a:chOff x="8296467" y="4925069"/>
            <a:chExt cx="774899" cy="276999"/>
          </a:xfrm>
        </p:grpSpPr>
        <p:sp>
          <p:nvSpPr>
            <p:cNvPr id="25" name="フローチャート: 処理 24">
              <a:extLst>
                <a:ext uri="{FF2B5EF4-FFF2-40B4-BE49-F238E27FC236}">
                  <a16:creationId xmlns:a16="http://schemas.microsoft.com/office/drawing/2014/main" id="{9CE650FA-FAD7-48FE-9FC3-0F310956D4FB}"/>
                </a:ext>
              </a:extLst>
            </p:cNvPr>
            <p:cNvSpPr/>
            <p:nvPr/>
          </p:nvSpPr>
          <p:spPr>
            <a:xfrm>
              <a:off x="8296467" y="4943517"/>
              <a:ext cx="614451" cy="202223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FCD9C6F-A43B-417C-A56C-4F7CC7B07B28}"/>
                </a:ext>
              </a:extLst>
            </p:cNvPr>
            <p:cNvSpPr txBox="1"/>
            <p:nvPr/>
          </p:nvSpPr>
          <p:spPr>
            <a:xfrm>
              <a:off x="8385119" y="4925069"/>
              <a:ext cx="686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0/32</a:t>
              </a:r>
              <a:endParaRPr kumimoji="1" lang="ja-JP" altLang="en-US" sz="1200" dirty="0"/>
            </a:p>
          </p:txBody>
        </p:sp>
      </p:grpSp>
      <p:sp>
        <p:nvSpPr>
          <p:cNvPr id="32" name="フローチャート: 処理 31">
            <a:extLst>
              <a:ext uri="{FF2B5EF4-FFF2-40B4-BE49-F238E27FC236}">
                <a16:creationId xmlns:a16="http://schemas.microsoft.com/office/drawing/2014/main" id="{F82CE1D1-A4F9-4C10-9E76-6DF46C33049E}"/>
              </a:ext>
            </a:extLst>
          </p:cNvPr>
          <p:cNvSpPr/>
          <p:nvPr/>
        </p:nvSpPr>
        <p:spPr>
          <a:xfrm>
            <a:off x="5383763" y="4002933"/>
            <a:ext cx="1609182" cy="266769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処理 33">
            <a:extLst>
              <a:ext uri="{FF2B5EF4-FFF2-40B4-BE49-F238E27FC236}">
                <a16:creationId xmlns:a16="http://schemas.microsoft.com/office/drawing/2014/main" id="{72FB75E1-4ADE-47F5-802F-8C6CBC75992A}"/>
              </a:ext>
            </a:extLst>
          </p:cNvPr>
          <p:cNvSpPr/>
          <p:nvPr/>
        </p:nvSpPr>
        <p:spPr>
          <a:xfrm>
            <a:off x="6228080" y="4715101"/>
            <a:ext cx="764866" cy="24176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8B8FF78-DC65-4512-8971-3051FFB19D96}"/>
              </a:ext>
            </a:extLst>
          </p:cNvPr>
          <p:cNvSpPr/>
          <p:nvPr/>
        </p:nvSpPr>
        <p:spPr>
          <a:xfrm>
            <a:off x="3756661" y="3058160"/>
            <a:ext cx="1627086" cy="1779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2CA57D1-8FF1-4904-8AA6-7ED66292ABC9}"/>
              </a:ext>
            </a:extLst>
          </p:cNvPr>
          <p:cNvSpPr/>
          <p:nvPr/>
        </p:nvSpPr>
        <p:spPr>
          <a:xfrm>
            <a:off x="5382247" y="3758911"/>
            <a:ext cx="1384308" cy="1646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C4C09C7-70A8-4C82-A613-5325993DF832}"/>
              </a:ext>
            </a:extLst>
          </p:cNvPr>
          <p:cNvSpPr/>
          <p:nvPr/>
        </p:nvSpPr>
        <p:spPr>
          <a:xfrm>
            <a:off x="6238234" y="5036264"/>
            <a:ext cx="447031" cy="164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9C0691-96C0-49C0-9904-75C44F865A47}"/>
              </a:ext>
            </a:extLst>
          </p:cNvPr>
          <p:cNvSpPr/>
          <p:nvPr/>
        </p:nvSpPr>
        <p:spPr>
          <a:xfrm>
            <a:off x="5382246" y="4368943"/>
            <a:ext cx="2090058" cy="164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A520429-2F70-4A64-8BC6-4E791FB987FC}"/>
              </a:ext>
            </a:extLst>
          </p:cNvPr>
          <p:cNvCxnSpPr>
            <a:cxnSpLocks/>
          </p:cNvCxnSpPr>
          <p:nvPr/>
        </p:nvCxnSpPr>
        <p:spPr>
          <a:xfrm>
            <a:off x="7028683" y="2142407"/>
            <a:ext cx="0" cy="44615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3" grpId="0" animBg="1"/>
      <p:bldP spid="14" grpId="0"/>
      <p:bldP spid="19" grpId="0" animBg="1"/>
      <p:bldP spid="20" grpId="0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104B8-AC9E-4490-B4F6-03EF3423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Input data </a:t>
            </a:r>
            <a:r>
              <a:rPr lang="en-US" altLang="ja-JP" dirty="0" err="1"/>
              <a:t>thành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EA44FDA-A230-46C1-B9F3-1D8A803C5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68" t="16815" r="14276" b="17387"/>
          <a:stretch/>
        </p:blipFill>
        <p:spPr>
          <a:xfrm>
            <a:off x="2413186" y="2111138"/>
            <a:ext cx="5307106" cy="152218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8FDBD9-7828-4A7B-8A36-86A0053E904D}"/>
              </a:ext>
            </a:extLst>
          </p:cNvPr>
          <p:cNvSpPr txBox="1"/>
          <p:nvPr/>
        </p:nvSpPr>
        <p:spPr>
          <a:xfrm>
            <a:off x="2686611" y="4375897"/>
            <a:ext cx="2492188" cy="19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6B9D46-A15A-4D83-A340-FEAAF08937A8}"/>
              </a:ext>
            </a:extLst>
          </p:cNvPr>
          <p:cNvSpPr/>
          <p:nvPr/>
        </p:nvSpPr>
        <p:spPr>
          <a:xfrm>
            <a:off x="1592916" y="3763146"/>
            <a:ext cx="164054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Bắt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đầu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4049B17-7CE3-4280-86A0-7D6171EFD8FE}"/>
              </a:ext>
            </a:extLst>
          </p:cNvPr>
          <p:cNvSpPr/>
          <p:nvPr/>
        </p:nvSpPr>
        <p:spPr>
          <a:xfrm>
            <a:off x="6622114" y="3703967"/>
            <a:ext cx="164054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thúc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3254DCE-7463-4B54-BD89-D7C59835D26F}"/>
              </a:ext>
            </a:extLst>
          </p:cNvPr>
          <p:cNvSpPr/>
          <p:nvPr/>
        </p:nvSpPr>
        <p:spPr>
          <a:xfrm>
            <a:off x="3372410" y="3915620"/>
            <a:ext cx="3110752" cy="40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1510E0D-B1C2-450D-BBE3-5BF18739E82B}"/>
              </a:ext>
            </a:extLst>
          </p:cNvPr>
          <p:cNvSpPr/>
          <p:nvPr/>
        </p:nvSpPr>
        <p:spPr>
          <a:xfrm>
            <a:off x="4750150" y="4345924"/>
            <a:ext cx="355271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CB05A795-2B1F-43A6-8FA5-511F6A026977}"/>
              </a:ext>
            </a:extLst>
          </p:cNvPr>
          <p:cNvSpPr/>
          <p:nvPr/>
        </p:nvSpPr>
        <p:spPr>
          <a:xfrm>
            <a:off x="3428439" y="5189218"/>
            <a:ext cx="2998694" cy="1544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・</a:t>
            </a:r>
            <a:r>
              <a:rPr kumimoji="1" lang="en-US" altLang="ja-JP" dirty="0"/>
              <a:t>time: 2 h</a:t>
            </a:r>
          </a:p>
          <a:p>
            <a:pPr algn="ctr"/>
            <a:r>
              <a:rPr kumimoji="1" lang="ja-JP" altLang="en-US" dirty="0"/>
              <a:t>・</a:t>
            </a:r>
            <a:r>
              <a:rPr kumimoji="1" lang="en-US" altLang="ja-JP" dirty="0" err="1"/>
              <a:t>chiều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13.228 m</a:t>
            </a:r>
          </a:p>
          <a:p>
            <a:pPr algn="ctr"/>
            <a:r>
              <a:rPr kumimoji="1" lang="ja-JP" altLang="en-US" dirty="0"/>
              <a:t>・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piece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</a:t>
            </a:r>
          </a:p>
          <a:p>
            <a:pPr algn="ctr"/>
            <a:r>
              <a:rPr kumimoji="1" lang="ja-JP" altLang="en-US" dirty="0"/>
              <a:t>・</a:t>
            </a:r>
            <a:r>
              <a:rPr kumimoji="1" lang="en-US" altLang="ja-JP" dirty="0"/>
              <a:t>size </a:t>
            </a:r>
            <a:r>
              <a:rPr kumimoji="1" lang="en-US" altLang="ja-JP" dirty="0" err="1"/>
              <a:t>dầm</a:t>
            </a:r>
            <a:r>
              <a:rPr kumimoji="1" lang="en-US" altLang="ja-JP" dirty="0"/>
              <a:t>,…</a:t>
            </a:r>
            <a:endParaRPr kumimoji="1" lang="ja-JP" altLang="en-US" dirty="0"/>
          </a:p>
        </p:txBody>
      </p:sp>
      <p:sp>
        <p:nvSpPr>
          <p:cNvPr id="12" name="雲 11">
            <a:extLst>
              <a:ext uri="{FF2B5EF4-FFF2-40B4-BE49-F238E27FC236}">
                <a16:creationId xmlns:a16="http://schemas.microsoft.com/office/drawing/2014/main" id="{E4961B63-33BC-4321-8F43-C64FF1947AC8}"/>
              </a:ext>
            </a:extLst>
          </p:cNvPr>
          <p:cNvSpPr/>
          <p:nvPr/>
        </p:nvSpPr>
        <p:spPr>
          <a:xfrm>
            <a:off x="7955615" y="5189218"/>
            <a:ext cx="2492188" cy="14996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cloud</a:t>
            </a:r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C4D33E7-CB5B-47BE-8692-8EF9F6AB2E82}"/>
              </a:ext>
            </a:extLst>
          </p:cNvPr>
          <p:cNvSpPr/>
          <p:nvPr/>
        </p:nvSpPr>
        <p:spPr>
          <a:xfrm>
            <a:off x="6567316" y="5759553"/>
            <a:ext cx="1232649" cy="40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A45F2C91-907F-409C-97FC-9C95C52AAE5B}"/>
              </a:ext>
            </a:extLst>
          </p:cNvPr>
          <p:cNvSpPr/>
          <p:nvPr/>
        </p:nvSpPr>
        <p:spPr>
          <a:xfrm>
            <a:off x="8905877" y="2737297"/>
            <a:ext cx="372035" cy="22442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370E27B-95EB-42AA-B06D-B3C06C3981EC}"/>
              </a:ext>
            </a:extLst>
          </p:cNvPr>
          <p:cNvSpPr/>
          <p:nvPr/>
        </p:nvSpPr>
        <p:spPr>
          <a:xfrm>
            <a:off x="7849772" y="1823667"/>
            <a:ext cx="325522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Section master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D7144D-C9C3-41B3-B8A5-1D48659BB8B0}"/>
              </a:ext>
            </a:extLst>
          </p:cNvPr>
          <p:cNvSpPr txBox="1"/>
          <p:nvPr/>
        </p:nvSpPr>
        <p:spPr>
          <a:xfrm>
            <a:off x="9280148" y="3730954"/>
            <a:ext cx="191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chỉ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tiêu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P.8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0C3B189-599D-413D-BA1B-056C453BFAD3}"/>
              </a:ext>
            </a:extLst>
          </p:cNvPr>
          <p:cNvSpPr txBox="1"/>
          <p:nvPr/>
        </p:nvSpPr>
        <p:spPr>
          <a:xfrm>
            <a:off x="6109855" y="5107924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Tích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lũy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thành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tích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274D30-3921-4E83-A89F-170811F42C84}"/>
              </a:ext>
            </a:extLst>
          </p:cNvPr>
          <p:cNvSpPr txBox="1"/>
          <p:nvPr/>
        </p:nvSpPr>
        <p:spPr>
          <a:xfrm>
            <a:off x="663336" y="1688918"/>
            <a:ext cx="302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Nắm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bắt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410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E1A76-F43A-46BC-8F80-F3BF2C1A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Image </a:t>
            </a:r>
            <a:r>
              <a:rPr lang="en-US" altLang="ja-JP" dirty="0" err="1"/>
              <a:t>màn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r>
              <a:rPr lang="en-US" altLang="ja-JP" dirty="0"/>
              <a:t> app update </a:t>
            </a:r>
            <a:r>
              <a:rPr lang="en-US" altLang="ja-JP" dirty="0" err="1"/>
              <a:t>tiến</a:t>
            </a:r>
            <a:r>
              <a:rPr lang="en-US" altLang="ja-JP" dirty="0"/>
              <a:t> </a:t>
            </a:r>
            <a:r>
              <a:rPr lang="en-US" altLang="ja-JP" dirty="0" err="1"/>
              <a:t>độ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1775DE-D3D1-4D69-946E-6E9E9A2ACD94}"/>
              </a:ext>
            </a:extLst>
          </p:cNvPr>
          <p:cNvSpPr/>
          <p:nvPr/>
        </p:nvSpPr>
        <p:spPr>
          <a:xfrm>
            <a:off x="1391920" y="1818640"/>
            <a:ext cx="8910320" cy="46329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たっと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AD7564-C05E-466C-B3CB-77F89163311A}"/>
              </a:ext>
            </a:extLst>
          </p:cNvPr>
          <p:cNvSpPr/>
          <p:nvPr/>
        </p:nvSpPr>
        <p:spPr>
          <a:xfrm>
            <a:off x="1859280" y="5140960"/>
            <a:ext cx="1686560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Ng</a:t>
            </a:r>
            <a:r>
              <a:rPr kumimoji="1" lang="vi-VN" altLang="ja-JP" dirty="0">
                <a:solidFill>
                  <a:schemeClr val="tx1"/>
                </a:solidFill>
              </a:rPr>
              <a:t>ười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phụ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trách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ED58ED-1A74-40C1-8E2D-6533C0AEE35C}"/>
              </a:ext>
            </a:extLst>
          </p:cNvPr>
          <p:cNvSpPr/>
          <p:nvPr/>
        </p:nvSpPr>
        <p:spPr>
          <a:xfrm>
            <a:off x="5527040" y="5140960"/>
            <a:ext cx="1686560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section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F1EF0F-2078-4E71-847F-DC5A17151468}"/>
              </a:ext>
            </a:extLst>
          </p:cNvPr>
          <p:cNvSpPr/>
          <p:nvPr/>
        </p:nvSpPr>
        <p:spPr>
          <a:xfrm>
            <a:off x="3708400" y="5140960"/>
            <a:ext cx="1686560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Phân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loại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E8E136-184C-4C6A-B838-A8FDD0707EC9}"/>
              </a:ext>
            </a:extLst>
          </p:cNvPr>
          <p:cNvSpPr/>
          <p:nvPr/>
        </p:nvSpPr>
        <p:spPr>
          <a:xfrm>
            <a:off x="7376160" y="4551680"/>
            <a:ext cx="2570480" cy="1412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Hiển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thị</a:t>
            </a:r>
            <a:r>
              <a:rPr kumimoji="1" lang="en-US" altLang="ja-JP" dirty="0">
                <a:solidFill>
                  <a:schemeClr val="tx1"/>
                </a:solidFill>
              </a:rPr>
              <a:t> list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C0648B-4038-4CB1-BB45-2D4562CE5C63}"/>
              </a:ext>
            </a:extLst>
          </p:cNvPr>
          <p:cNvSpPr/>
          <p:nvPr/>
        </p:nvSpPr>
        <p:spPr>
          <a:xfrm>
            <a:off x="3124200" y="2969521"/>
            <a:ext cx="5445760" cy="1286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search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2853A40-5782-4520-8875-071731757B5E}"/>
              </a:ext>
            </a:extLst>
          </p:cNvPr>
          <p:cNvCxnSpPr/>
          <p:nvPr/>
        </p:nvCxnSpPr>
        <p:spPr>
          <a:xfrm flipV="1">
            <a:off x="9306560" y="3637280"/>
            <a:ext cx="1198880" cy="914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42EC8ED-5401-499A-8CC1-355459B9AC39}"/>
              </a:ext>
            </a:extLst>
          </p:cNvPr>
          <p:cNvSpPr/>
          <p:nvPr/>
        </p:nvSpPr>
        <p:spPr>
          <a:xfrm>
            <a:off x="9110980" y="2174240"/>
            <a:ext cx="2743200" cy="1463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EE0D2D7-A92D-41F2-A87A-A2FC0F86E52A}"/>
              </a:ext>
            </a:extLst>
          </p:cNvPr>
          <p:cNvSpPr/>
          <p:nvPr/>
        </p:nvSpPr>
        <p:spPr>
          <a:xfrm>
            <a:off x="9235948" y="2529430"/>
            <a:ext cx="1132840" cy="730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Hiển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thị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hàng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loạt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90D14D6-6DA4-4E08-9DE0-3503CA081F5A}"/>
              </a:ext>
            </a:extLst>
          </p:cNvPr>
          <p:cNvSpPr/>
          <p:nvPr/>
        </p:nvSpPr>
        <p:spPr>
          <a:xfrm>
            <a:off x="10572496" y="2540508"/>
            <a:ext cx="1148588" cy="730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kế</a:t>
            </a:r>
            <a:r>
              <a:rPr kumimoji="1"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hoạch</a:t>
            </a:r>
            <a:r>
              <a:rPr kumimoji="1"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ngày</a:t>
            </a:r>
            <a:r>
              <a:rPr kumimoji="1"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hôm</a:t>
            </a:r>
            <a:r>
              <a:rPr kumimoji="1" lang="en-US" altLang="ja-JP" sz="1400" dirty="0">
                <a:solidFill>
                  <a:schemeClr val="tx1"/>
                </a:solidFill>
              </a:rPr>
              <a:t> nay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0881182-313E-4E0F-AB81-6EF8B685AD4B}"/>
              </a:ext>
            </a:extLst>
          </p:cNvPr>
          <p:cNvSpPr/>
          <p:nvPr/>
        </p:nvSpPr>
        <p:spPr>
          <a:xfrm>
            <a:off x="1578087" y="1963420"/>
            <a:ext cx="1413018" cy="730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Khởi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động</a:t>
            </a:r>
            <a:r>
              <a:rPr kumimoji="1" lang="en-US" altLang="ja-JP" dirty="0">
                <a:solidFill>
                  <a:schemeClr val="tx1"/>
                </a:solidFill>
              </a:rPr>
              <a:t> camera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742A23-10AC-4A48-8645-65DE0930FC48}"/>
              </a:ext>
            </a:extLst>
          </p:cNvPr>
          <p:cNvSpPr/>
          <p:nvPr/>
        </p:nvSpPr>
        <p:spPr>
          <a:xfrm>
            <a:off x="7003137" y="3259934"/>
            <a:ext cx="1413018" cy="730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22BC19F-E457-4BF4-94D5-BAD9B71818BF}"/>
              </a:ext>
            </a:extLst>
          </p:cNvPr>
          <p:cNvSpPr/>
          <p:nvPr/>
        </p:nvSpPr>
        <p:spPr>
          <a:xfrm>
            <a:off x="3194813" y="1987557"/>
            <a:ext cx="1413018" cy="730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Touch pen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7D5C7-5356-4AB1-B7C4-790B5186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Image </a:t>
            </a:r>
            <a:r>
              <a:rPr lang="en-US" altLang="ja-JP" dirty="0" err="1"/>
              <a:t>màn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r>
              <a:rPr lang="en-US" altLang="ja-JP" dirty="0"/>
              <a:t> app update </a:t>
            </a:r>
            <a:r>
              <a:rPr lang="en-US" altLang="ja-JP" dirty="0" err="1"/>
              <a:t>tiến</a:t>
            </a:r>
            <a:r>
              <a:rPr lang="en-US" altLang="ja-JP" dirty="0"/>
              <a:t> </a:t>
            </a:r>
            <a:r>
              <a:rPr lang="en-US" altLang="ja-JP" dirty="0" err="1"/>
              <a:t>độ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43EB27-E7B9-47E6-B536-B8990047D0A3}"/>
              </a:ext>
            </a:extLst>
          </p:cNvPr>
          <p:cNvSpPr/>
          <p:nvPr/>
        </p:nvSpPr>
        <p:spPr>
          <a:xfrm>
            <a:off x="1342043" y="1826953"/>
            <a:ext cx="8910320" cy="46329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EEFE13-BA52-446A-8886-1AC551F13D6F}"/>
              </a:ext>
            </a:extLst>
          </p:cNvPr>
          <p:cNvSpPr/>
          <p:nvPr/>
        </p:nvSpPr>
        <p:spPr>
          <a:xfrm>
            <a:off x="1717040" y="5229464"/>
            <a:ext cx="2103718" cy="97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start</a:t>
            </a:r>
            <a:endParaRPr kumimoji="1" lang="ja-JP" altLang="en-US" sz="5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C57964-52E9-4AB9-81AC-BAF748D8F9C5}"/>
              </a:ext>
            </a:extLst>
          </p:cNvPr>
          <p:cNvSpPr/>
          <p:nvPr/>
        </p:nvSpPr>
        <p:spPr>
          <a:xfrm>
            <a:off x="8010265" y="5323206"/>
            <a:ext cx="2103718" cy="10308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end</a:t>
            </a:r>
            <a:endParaRPr kumimoji="1" lang="ja-JP" altLang="en-US" sz="5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7210B1-77DF-4401-AB23-0487E62DF2A2}"/>
              </a:ext>
            </a:extLst>
          </p:cNvPr>
          <p:cNvSpPr/>
          <p:nvPr/>
        </p:nvSpPr>
        <p:spPr>
          <a:xfrm>
            <a:off x="6095999" y="2805176"/>
            <a:ext cx="3343835" cy="217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Thông</a:t>
            </a:r>
            <a:r>
              <a:rPr kumimoji="1" lang="en-US" altLang="ja-JP" dirty="0">
                <a:solidFill>
                  <a:schemeClr val="tx1"/>
                </a:solidFill>
              </a:rPr>
              <a:t> tin 3D </a:t>
            </a:r>
            <a:r>
              <a:rPr kumimoji="1" lang="en-US" altLang="ja-JP" dirty="0" err="1">
                <a:solidFill>
                  <a:schemeClr val="tx1"/>
                </a:solidFill>
              </a:rPr>
              <a:t>từng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phần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4FD9C8-30BA-4824-9D6C-3B49CDEA11BA}"/>
              </a:ext>
            </a:extLst>
          </p:cNvPr>
          <p:cNvSpPr/>
          <p:nvPr/>
        </p:nvSpPr>
        <p:spPr>
          <a:xfrm>
            <a:off x="1999128" y="2805176"/>
            <a:ext cx="3567954" cy="217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Thông</a:t>
            </a:r>
            <a:r>
              <a:rPr kumimoji="1" lang="en-US" altLang="ja-JP" dirty="0">
                <a:solidFill>
                  <a:schemeClr val="tx1"/>
                </a:solidFill>
              </a:rPr>
              <a:t> tin chi </a:t>
            </a:r>
            <a:r>
              <a:rPr kumimoji="1" lang="en-US" altLang="ja-JP" dirty="0" err="1">
                <a:solidFill>
                  <a:schemeClr val="tx1"/>
                </a:solidFill>
              </a:rPr>
              <a:t>tiết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9B275B-DA17-4689-A63C-16CBA6236B52}"/>
              </a:ext>
            </a:extLst>
          </p:cNvPr>
          <p:cNvSpPr txBox="1"/>
          <p:nvPr/>
        </p:nvSpPr>
        <p:spPr>
          <a:xfrm>
            <a:off x="1717039" y="2081076"/>
            <a:ext cx="701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err="1"/>
              <a:t>Tên</a:t>
            </a:r>
            <a:r>
              <a:rPr kumimoji="1" lang="en-US" altLang="ja-JP" sz="2400" b="1" dirty="0"/>
              <a:t> </a:t>
            </a:r>
            <a:r>
              <a:rPr kumimoji="1" lang="en-US" altLang="ja-JP" sz="2400" b="1" dirty="0" err="1"/>
              <a:t>sản</a:t>
            </a:r>
            <a:r>
              <a:rPr kumimoji="1" lang="en-US" altLang="ja-JP" sz="2400" b="1" dirty="0"/>
              <a:t> </a:t>
            </a:r>
            <a:r>
              <a:rPr kumimoji="1" lang="en-US" altLang="ja-JP" sz="2400" b="1" dirty="0" err="1"/>
              <a:t>phẩm</a:t>
            </a:r>
            <a:r>
              <a:rPr kumimoji="1" lang="en-US" altLang="ja-JP" sz="2400" b="1" dirty="0"/>
              <a:t> </a:t>
            </a:r>
            <a:r>
              <a:rPr kumimoji="1" lang="en-US" altLang="ja-JP" sz="2400" b="1" dirty="0" err="1"/>
              <a:t>xử</a:t>
            </a:r>
            <a:r>
              <a:rPr kumimoji="1" lang="en-US" altLang="ja-JP" sz="2400" b="1" dirty="0"/>
              <a:t> </a:t>
            </a:r>
            <a:r>
              <a:rPr kumimoji="1" lang="en-US" altLang="ja-JP" sz="2400" b="1" dirty="0" err="1"/>
              <a:t>lý</a:t>
            </a:r>
            <a:r>
              <a:rPr kumimoji="1" lang="ja-JP" altLang="en-US" dirty="0"/>
              <a:t>　</a:t>
            </a:r>
            <a:r>
              <a:rPr kumimoji="1" lang="en-US" altLang="ja-JP" dirty="0" err="1"/>
              <a:t>tên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trình</a:t>
            </a:r>
            <a:r>
              <a:rPr kumimoji="1" lang="ja-JP" altLang="en-US" dirty="0"/>
              <a:t>　</a:t>
            </a:r>
            <a:r>
              <a:rPr kumimoji="1" lang="en-US" altLang="ja-JP" dirty="0" err="1"/>
              <a:t>phân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loại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section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17872F-F77B-4FD8-8398-FF601EEC6919}"/>
              </a:ext>
            </a:extLst>
          </p:cNvPr>
          <p:cNvSpPr txBox="1"/>
          <p:nvPr/>
        </p:nvSpPr>
        <p:spPr>
          <a:xfrm>
            <a:off x="8910320" y="2081076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Ng</a:t>
            </a:r>
            <a:r>
              <a:rPr kumimoji="1" lang="vi-VN" altLang="ja-JP" b="1" dirty="0"/>
              <a:t>ười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phụ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trách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21708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8BA88-E15E-4E4B-9F1B-B92AEB56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Export </a:t>
            </a:r>
            <a:r>
              <a:rPr lang="en-US" altLang="ja-JP" dirty="0" err="1"/>
              <a:t>các</a:t>
            </a:r>
            <a:r>
              <a:rPr lang="en-US" altLang="ja-JP" dirty="0"/>
              <a:t> lo template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08A54F-180E-4669-B52B-23FBF2864AE1}"/>
              </a:ext>
            </a:extLst>
          </p:cNvPr>
          <p:cNvSpPr/>
          <p:nvPr/>
        </p:nvSpPr>
        <p:spPr>
          <a:xfrm>
            <a:off x="1219200" y="2084832"/>
            <a:ext cx="78582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(1)	</a:t>
            </a:r>
            <a:r>
              <a:rPr lang="en-US" altLang="ja-JP" sz="2400" dirty="0" err="1"/>
              <a:t>Bảng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kế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hoạch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công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đoạn</a:t>
            </a:r>
            <a:endParaRPr lang="ja-JP" altLang="en-US" sz="2400" dirty="0"/>
          </a:p>
          <a:p>
            <a:r>
              <a:rPr lang="en-US" altLang="ja-JP" sz="2400" dirty="0"/>
              <a:t>(2)	</a:t>
            </a:r>
            <a:r>
              <a:rPr lang="en-US" altLang="ja-JP" sz="2400" dirty="0" err="1"/>
              <a:t>Bảng</a:t>
            </a:r>
            <a:r>
              <a:rPr lang="en-US" altLang="ja-JP" sz="2400" dirty="0"/>
              <a:t> list </a:t>
            </a:r>
            <a:r>
              <a:rPr lang="en-US" altLang="ja-JP" sz="2400" dirty="0" err="1"/>
              <a:t>sản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phẩm</a:t>
            </a:r>
            <a:endParaRPr lang="ja-JP" altLang="en-US" sz="2400" dirty="0"/>
          </a:p>
          <a:p>
            <a:r>
              <a:rPr lang="en-US" altLang="ja-JP" sz="2400" dirty="0"/>
              <a:t>(3)	List </a:t>
            </a:r>
            <a:r>
              <a:rPr lang="en-US" altLang="ja-JP" sz="2400" dirty="0" err="1"/>
              <a:t>xất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hàng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các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sản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phẩm</a:t>
            </a:r>
            <a:r>
              <a:rPr lang="en-US" altLang="ja-JP" sz="2400" dirty="0"/>
              <a:t> out source</a:t>
            </a:r>
            <a:endParaRPr lang="ja-JP" altLang="en-US" sz="2400" dirty="0"/>
          </a:p>
          <a:p>
            <a:r>
              <a:rPr lang="en-US" altLang="ja-JP" sz="2400" dirty="0"/>
              <a:t>(4)	List </a:t>
            </a:r>
            <a:r>
              <a:rPr lang="en-US" altLang="ja-JP" sz="2400" dirty="0" err="1"/>
              <a:t>nhập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hàng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các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sản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phẩm</a:t>
            </a:r>
            <a:r>
              <a:rPr lang="en-US" altLang="ja-JP" sz="2400" dirty="0"/>
              <a:t> out source</a:t>
            </a:r>
            <a:endParaRPr lang="ja-JP" altLang="en-US" sz="2400" dirty="0"/>
          </a:p>
          <a:p>
            <a:r>
              <a:rPr lang="en-US" altLang="ja-JP" sz="2400" dirty="0"/>
              <a:t>(5)	List </a:t>
            </a:r>
            <a:r>
              <a:rPr lang="en-US" altLang="ja-JP" sz="2400" dirty="0" err="1"/>
              <a:t>xuất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hàng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lắp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ghép</a:t>
            </a:r>
            <a:endParaRPr lang="ja-JP" altLang="en-US" sz="2400" dirty="0"/>
          </a:p>
          <a:p>
            <a:r>
              <a:rPr lang="en-US" altLang="ja-JP" sz="2400" dirty="0"/>
              <a:t>(6)	</a:t>
            </a:r>
            <a:r>
              <a:rPr lang="en-US" altLang="ja-JP" sz="2400" dirty="0" err="1"/>
              <a:t>Bảng</a:t>
            </a:r>
            <a:r>
              <a:rPr lang="en-US" altLang="ja-JP" sz="2400" dirty="0"/>
              <a:t> list </a:t>
            </a:r>
            <a:r>
              <a:rPr lang="en-US" altLang="ja-JP" sz="2400" dirty="0" err="1"/>
              <a:t>các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mục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công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việc</a:t>
            </a:r>
            <a:endParaRPr lang="ja-JP" altLang="en-US" sz="2400" dirty="0"/>
          </a:p>
          <a:p>
            <a:r>
              <a:rPr lang="en-US" altLang="ja-JP" sz="2400" dirty="0"/>
              <a:t>(7)	</a:t>
            </a:r>
            <a:r>
              <a:rPr lang="en-US" altLang="ja-JP" sz="2400" dirty="0" err="1"/>
              <a:t>Bảng</a:t>
            </a:r>
            <a:r>
              <a:rPr lang="en-US" altLang="ja-JP" sz="2400" dirty="0"/>
              <a:t> check </a:t>
            </a:r>
            <a:r>
              <a:rPr lang="en-US" altLang="ja-JP" sz="2400" dirty="0" err="1"/>
              <a:t>tiến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độ</a:t>
            </a:r>
            <a:endParaRPr lang="ja-JP" altLang="en-US" sz="2400" dirty="0"/>
          </a:p>
          <a:p>
            <a:r>
              <a:rPr lang="en-US" altLang="ja-JP" sz="2400" dirty="0"/>
              <a:t>(8)	</a:t>
            </a:r>
            <a:r>
              <a:rPr lang="en-US" altLang="ja-JP" sz="2400" dirty="0" err="1"/>
              <a:t>Bảng</a:t>
            </a:r>
            <a:r>
              <a:rPr lang="en-US" altLang="ja-JP" sz="2400" dirty="0"/>
              <a:t> check </a:t>
            </a:r>
            <a:r>
              <a:rPr lang="en-US" altLang="ja-JP" sz="2400" dirty="0" err="1"/>
              <a:t>thành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tích</a:t>
            </a:r>
            <a:endParaRPr lang="ja-JP" altLang="en-US" sz="2400" dirty="0"/>
          </a:p>
          <a:p>
            <a:r>
              <a:rPr lang="en-US" altLang="ja-JP" sz="2400" dirty="0"/>
              <a:t>(9)	</a:t>
            </a:r>
            <a:r>
              <a:rPr lang="en-US" altLang="ja-JP" sz="2400" dirty="0" err="1"/>
              <a:t>Bảng</a:t>
            </a:r>
            <a:r>
              <a:rPr lang="en-US" altLang="ja-JP" sz="2400" dirty="0"/>
              <a:t> so </a:t>
            </a:r>
            <a:r>
              <a:rPr lang="en-US" altLang="ja-JP" sz="2400" dirty="0" err="1"/>
              <a:t>sánh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thành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tích</a:t>
            </a:r>
            <a:endParaRPr lang="ja-JP" altLang="en-US" sz="2400" dirty="0"/>
          </a:p>
          <a:p>
            <a:r>
              <a:rPr lang="en-US" altLang="ja-JP" sz="2400" dirty="0"/>
              <a:t>(10)</a:t>
            </a:r>
            <a:r>
              <a:rPr lang="en-US" altLang="ja-JP" sz="2400" dirty="0" err="1"/>
              <a:t>Bảng</a:t>
            </a:r>
            <a:r>
              <a:rPr lang="en-US" altLang="ja-JP" sz="2400" dirty="0"/>
              <a:t> check </a:t>
            </a:r>
            <a:r>
              <a:rPr lang="en-US" altLang="ja-JP" sz="2400" dirty="0" err="1"/>
              <a:t>thời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gian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cần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thiết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từng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sản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phẩm</a:t>
            </a:r>
            <a:endParaRPr lang="en-US" altLang="ja-JP" sz="2400" dirty="0"/>
          </a:p>
          <a:p>
            <a:r>
              <a:rPr lang="en-US" altLang="ja-JP" sz="2400" dirty="0"/>
              <a:t>(11)</a:t>
            </a:r>
            <a:r>
              <a:rPr lang="en-US" altLang="ja-JP" sz="2400" dirty="0" err="1"/>
              <a:t>Bảng</a:t>
            </a:r>
            <a:r>
              <a:rPr lang="en-US" altLang="ja-JP" sz="2400" dirty="0"/>
              <a:t> check </a:t>
            </a:r>
            <a:r>
              <a:rPr lang="en-US" altLang="ja-JP" sz="2400" dirty="0" err="1"/>
              <a:t>công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số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từng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công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trình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257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271F2-9CD1-4944-AD63-4119203B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Export </a:t>
            </a:r>
            <a:r>
              <a:rPr lang="en-US" altLang="ja-JP" dirty="0" err="1"/>
              <a:t>các</a:t>
            </a:r>
            <a:r>
              <a:rPr lang="en-US" altLang="ja-JP" dirty="0"/>
              <a:t> lo template</a:t>
            </a:r>
            <a:endParaRPr kumimoji="1" lang="ja-JP" altLang="en-US" dirty="0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748E6105-740F-45DD-881E-5EB75873C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653426"/>
            <a:ext cx="5596678" cy="195377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743AF15-9003-4A08-8DDA-60E2F601E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06" y="2517503"/>
            <a:ext cx="4777740" cy="235639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786516-D514-46D0-B6D0-9A9D3B29753B}"/>
              </a:ext>
            </a:extLst>
          </p:cNvPr>
          <p:cNvSpPr txBox="1"/>
          <p:nvPr/>
        </p:nvSpPr>
        <p:spPr>
          <a:xfrm>
            <a:off x="1024128" y="193183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Export list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D1F87F-F097-45A0-A26C-75C07F03171B}"/>
              </a:ext>
            </a:extLst>
          </p:cNvPr>
          <p:cNvSpPr txBox="1"/>
          <p:nvPr/>
        </p:nvSpPr>
        <p:spPr>
          <a:xfrm>
            <a:off x="1219200" y="4743119"/>
            <a:ext cx="93954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năng</a:t>
            </a:r>
            <a:r>
              <a:rPr kumimoji="1" lang="en-US" altLang="ja-JP" dirty="0"/>
              <a:t> filter</a:t>
            </a:r>
          </a:p>
          <a:p>
            <a:r>
              <a:rPr kumimoji="1" lang="ja-JP" altLang="en-US" sz="1600" dirty="0"/>
              <a:t>・</a:t>
            </a:r>
            <a:r>
              <a:rPr kumimoji="1" lang="en-US" altLang="ja-JP" sz="1600" dirty="0"/>
              <a:t>Sort </a:t>
            </a:r>
            <a:r>
              <a:rPr kumimoji="1" lang="en-US" altLang="ja-JP" sz="1600" dirty="0" err="1"/>
              <a:t>từng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ngày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từng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công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đoạn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từng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loại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vật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liệu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từng</a:t>
            </a:r>
            <a:r>
              <a:rPr kumimoji="1" lang="en-US" altLang="ja-JP" sz="1600" dirty="0"/>
              <a:t> worker,…</a:t>
            </a:r>
            <a:r>
              <a:rPr kumimoji="1" lang="ja-JP" altLang="en-US" sz="1600" dirty="0"/>
              <a:t>（</a:t>
            </a:r>
            <a:r>
              <a:rPr kumimoji="1" lang="en-US" altLang="ja-JP" sz="1600" dirty="0"/>
              <a:t>image </a:t>
            </a:r>
            <a:r>
              <a:rPr kumimoji="1" lang="en-US" altLang="ja-JP" sz="1600" dirty="0" err="1"/>
              <a:t>của</a:t>
            </a:r>
            <a:r>
              <a:rPr kumimoji="1" lang="en-US" altLang="ja-JP" sz="1600" dirty="0"/>
              <a:t> system </a:t>
            </a:r>
            <a:r>
              <a:rPr kumimoji="1" lang="en-US" altLang="ja-JP" sz="1600" dirty="0" err="1"/>
              <a:t>quản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lý</a:t>
            </a:r>
            <a:r>
              <a:rPr kumimoji="1" lang="en-US" altLang="ja-JP" sz="1600" dirty="0"/>
              <a:t> đ</a:t>
            </a:r>
            <a:r>
              <a:rPr kumimoji="1" lang="vi-VN" altLang="ja-JP" sz="1600" dirty="0"/>
              <a:t>ơ</a:t>
            </a:r>
            <a:r>
              <a:rPr kumimoji="1" lang="en-US" altLang="ja-JP" sz="1600" dirty="0"/>
              <a:t>n </a:t>
            </a:r>
            <a:r>
              <a:rPr kumimoji="1" lang="en-US" altLang="ja-JP" sz="1600" dirty="0" err="1"/>
              <a:t>giá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r>
              <a:rPr kumimoji="1" lang="ja-JP" altLang="en-US" sz="1600" dirty="0"/>
              <a:t>　→</a:t>
            </a:r>
            <a:r>
              <a:rPr kumimoji="1" lang="en-US" altLang="ja-JP" sz="1600" dirty="0" err="1"/>
              <a:t>Có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th</a:t>
            </a:r>
            <a:r>
              <a:rPr kumimoji="1" lang="en-US" altLang="ja-JP" sz="1600" dirty="0"/>
              <a:t> list </a:t>
            </a:r>
            <a:r>
              <a:rPr kumimoji="1" lang="en-US" altLang="ja-JP" sz="1600" dirty="0" err="1"/>
              <a:t>hóa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thông</a:t>
            </a:r>
            <a:r>
              <a:rPr kumimoji="1" lang="en-US" altLang="ja-JP" sz="1600" dirty="0"/>
              <a:t> tin </a:t>
            </a:r>
            <a:r>
              <a:rPr kumimoji="1" lang="en-US" altLang="ja-JP" sz="1600" dirty="0" err="1"/>
              <a:t>sản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phẩm</a:t>
            </a:r>
            <a:r>
              <a:rPr kumimoji="1" lang="ja-JP" altLang="en-US" sz="1600" dirty="0"/>
              <a:t>（</a:t>
            </a:r>
            <a:r>
              <a:rPr kumimoji="1" lang="en-US" altLang="ja-JP" sz="1600" dirty="0" err="1"/>
              <a:t>thông</a:t>
            </a:r>
            <a:r>
              <a:rPr kumimoji="1" lang="en-US" altLang="ja-JP" sz="1600" dirty="0"/>
              <a:t> tin </a:t>
            </a:r>
            <a:r>
              <a:rPr kumimoji="1" lang="en-US" altLang="ja-JP" sz="1600" dirty="0" err="1"/>
              <a:t>tồn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tại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trong</a:t>
            </a:r>
            <a:r>
              <a:rPr kumimoji="1" lang="en-US" altLang="ja-JP" sz="1600" dirty="0"/>
              <a:t> data REAL4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r>
              <a:rPr kumimoji="1" lang="ja-JP" altLang="en-US" sz="1600" dirty="0"/>
              <a:t>　→</a:t>
            </a:r>
            <a:r>
              <a:rPr kumimoji="1" lang="en-US" altLang="ja-JP" sz="1600" dirty="0" err="1"/>
              <a:t>Có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thể</a:t>
            </a:r>
            <a:r>
              <a:rPr kumimoji="1" lang="en-US" altLang="ja-JP" sz="1600" dirty="0"/>
              <a:t> check chi </a:t>
            </a:r>
            <a:r>
              <a:rPr kumimoji="1" lang="en-US" altLang="ja-JP" sz="1600" dirty="0" err="1"/>
              <a:t>phí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lao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động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từ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thành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tích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tiến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độ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và</a:t>
            </a:r>
            <a:r>
              <a:rPr kumimoji="1" lang="en-US" altLang="ja-JP" sz="1600" dirty="0"/>
              <a:t> đ</a:t>
            </a:r>
            <a:r>
              <a:rPr kumimoji="1" lang="vi-VN" altLang="ja-JP" sz="1600" dirty="0"/>
              <a:t>ơ</a:t>
            </a:r>
            <a:r>
              <a:rPr kumimoji="1" lang="en-US" altLang="ja-JP" sz="1600" dirty="0"/>
              <a:t>n </a:t>
            </a:r>
            <a:r>
              <a:rPr kumimoji="1" lang="en-US" altLang="ja-JP" sz="1600" dirty="0" err="1"/>
              <a:t>giá</a:t>
            </a:r>
            <a:r>
              <a:rPr kumimoji="1" lang="en-US" altLang="ja-JP" sz="1600" dirty="0"/>
              <a:t> worker</a:t>
            </a:r>
          </a:p>
        </p:txBody>
      </p:sp>
    </p:spTree>
    <p:extLst>
      <p:ext uri="{BB962C8B-B14F-4D97-AF65-F5344CB8AC3E}">
        <p14:creationId xmlns:p14="http://schemas.microsoft.com/office/powerpoint/2010/main" val="300521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75E45-5149-4672-BE34-B7D02BE3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Export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template</a:t>
            </a:r>
            <a:endParaRPr kumimoji="1" lang="ja-JP" altLang="en-US" dirty="0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8E2026B6-38C0-4EB3-BB57-15B6742C9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816772"/>
              </p:ext>
            </p:extLst>
          </p:nvPr>
        </p:nvGraphicFramePr>
        <p:xfrm>
          <a:off x="8188960" y="2520626"/>
          <a:ext cx="3464750" cy="372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A76CC7-4E5E-451C-9FC0-2FD639928713}"/>
              </a:ext>
            </a:extLst>
          </p:cNvPr>
          <p:cNvSpPr txBox="1"/>
          <p:nvPr/>
        </p:nvSpPr>
        <p:spPr>
          <a:xfrm>
            <a:off x="1024128" y="1900166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Export </a:t>
            </a:r>
            <a:r>
              <a:rPr kumimoji="1" lang="en-US" altLang="ja-JP" dirty="0" err="1"/>
              <a:t>biểu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đồ</a:t>
            </a:r>
            <a:endParaRPr kumimoji="1" lang="ja-JP" altLang="en-US" dirty="0"/>
          </a:p>
        </p:txBody>
      </p:sp>
      <p:graphicFrame>
        <p:nvGraphicFramePr>
          <p:cNvPr id="15" name="コンテンツ プレースホルダー 14">
            <a:extLst>
              <a:ext uri="{FF2B5EF4-FFF2-40B4-BE49-F238E27FC236}">
                <a16:creationId xmlns:a16="http://schemas.microsoft.com/office/drawing/2014/main" id="{AA85F973-F51B-4E29-8044-D7F257819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997556"/>
              </p:ext>
            </p:extLst>
          </p:nvPr>
        </p:nvGraphicFramePr>
        <p:xfrm>
          <a:off x="4541265" y="2520626"/>
          <a:ext cx="4025394" cy="3498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図 15">
            <a:extLst>
              <a:ext uri="{FF2B5EF4-FFF2-40B4-BE49-F238E27FC236}">
                <a16:creationId xmlns:a16="http://schemas.microsoft.com/office/drawing/2014/main" id="{69A2F3AB-43F9-4551-9AB2-92155AF8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520626"/>
            <a:ext cx="4187444" cy="31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1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75851-D1F0-4743-B169-B60707A9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Image </a:t>
            </a:r>
            <a:r>
              <a:rPr lang="en-US" altLang="ja-JP" dirty="0" err="1"/>
              <a:t>màn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endParaRPr kumimoji="1" lang="ja-JP" altLang="en-US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D5EE5718-13E2-4E16-A16F-F9BACE0F909E}"/>
              </a:ext>
            </a:extLst>
          </p:cNvPr>
          <p:cNvGrpSpPr/>
          <p:nvPr/>
        </p:nvGrpSpPr>
        <p:grpSpPr>
          <a:xfrm>
            <a:off x="1447800" y="1959326"/>
            <a:ext cx="8641977" cy="1303827"/>
            <a:chOff x="1447800" y="1959326"/>
            <a:chExt cx="8641977" cy="130382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2CAD0E6-4C2D-41E7-97FB-6126633ED6A2}"/>
                </a:ext>
              </a:extLst>
            </p:cNvPr>
            <p:cNvSpPr/>
            <p:nvPr/>
          </p:nvSpPr>
          <p:spPr>
            <a:xfrm>
              <a:off x="1447800" y="1959326"/>
              <a:ext cx="8641977" cy="1303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B3E0A76-C233-47EA-9477-BF1E5EA0E17E}"/>
                </a:ext>
              </a:extLst>
            </p:cNvPr>
            <p:cNvSpPr/>
            <p:nvPr/>
          </p:nvSpPr>
          <p:spPr>
            <a:xfrm>
              <a:off x="1828800" y="2214283"/>
              <a:ext cx="878541" cy="439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334B57C-BC51-44D6-B72A-2B69AA31BC52}"/>
                </a:ext>
              </a:extLst>
            </p:cNvPr>
            <p:cNvSpPr/>
            <p:nvPr/>
          </p:nvSpPr>
          <p:spPr>
            <a:xfrm>
              <a:off x="2702865" y="2214282"/>
              <a:ext cx="878542" cy="439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209E6C-408E-47A0-8403-A699D2553153}"/>
                </a:ext>
              </a:extLst>
            </p:cNvPr>
            <p:cNvSpPr/>
            <p:nvPr/>
          </p:nvSpPr>
          <p:spPr>
            <a:xfrm>
              <a:off x="3583060" y="2214281"/>
              <a:ext cx="878542" cy="439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8D96D2D-1E9A-4B9A-A1BE-DB16C80929A6}"/>
                </a:ext>
              </a:extLst>
            </p:cNvPr>
            <p:cNvSpPr/>
            <p:nvPr/>
          </p:nvSpPr>
          <p:spPr>
            <a:xfrm>
              <a:off x="4471157" y="2214281"/>
              <a:ext cx="878543" cy="439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7BC55BC-8613-4B96-86A9-AD78403FE799}"/>
                </a:ext>
              </a:extLst>
            </p:cNvPr>
            <p:cNvSpPr/>
            <p:nvPr/>
          </p:nvSpPr>
          <p:spPr>
            <a:xfrm>
              <a:off x="5349699" y="2214281"/>
              <a:ext cx="874067" cy="439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C3E77A1-23B6-4EB1-BE8C-932B55A1B433}"/>
                </a:ext>
              </a:extLst>
            </p:cNvPr>
            <p:cNvSpPr/>
            <p:nvPr/>
          </p:nvSpPr>
          <p:spPr>
            <a:xfrm>
              <a:off x="6223766" y="2214281"/>
              <a:ext cx="878543" cy="439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4477031-655A-4139-83C4-1BE90EAA6DE5}"/>
                </a:ext>
              </a:extLst>
            </p:cNvPr>
            <p:cNvSpPr/>
            <p:nvPr/>
          </p:nvSpPr>
          <p:spPr>
            <a:xfrm>
              <a:off x="7097832" y="2214281"/>
              <a:ext cx="878543" cy="439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C62CD849-4666-4D35-817C-2E1B6786180A}"/>
                </a:ext>
              </a:extLst>
            </p:cNvPr>
            <p:cNvCxnSpPr>
              <a:cxnSpLocks/>
            </p:cNvCxnSpPr>
            <p:nvPr/>
          </p:nvCxnSpPr>
          <p:spPr>
            <a:xfrm>
              <a:off x="7976375" y="2653551"/>
              <a:ext cx="2113402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6633560-9F7C-40C3-934E-E0ACB5B83CF1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0" y="2653551"/>
              <a:ext cx="381000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3D49524-1908-4D4B-9C59-D540AD0046D1}"/>
                </a:ext>
              </a:extLst>
            </p:cNvPr>
            <p:cNvSpPr txBox="1"/>
            <p:nvPr/>
          </p:nvSpPr>
          <p:spPr>
            <a:xfrm>
              <a:off x="1800608" y="2290768"/>
              <a:ext cx="917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File</a:t>
              </a:r>
              <a:endParaRPr kumimoji="1" lang="ja-JP" altLang="en-US" sz="1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01552CF-A1FF-486A-A9DC-89A1D84E7898}"/>
                </a:ext>
              </a:extLst>
            </p:cNvPr>
            <p:cNvSpPr txBox="1"/>
            <p:nvPr/>
          </p:nvSpPr>
          <p:spPr>
            <a:xfrm>
              <a:off x="2701088" y="2290768"/>
              <a:ext cx="917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Master</a:t>
              </a:r>
              <a:endParaRPr kumimoji="1" lang="ja-JP" altLang="en-US" sz="14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DF2B237-19F5-44AD-9949-979E70F778E0}"/>
                </a:ext>
              </a:extLst>
            </p:cNvPr>
            <p:cNvSpPr txBox="1"/>
            <p:nvPr/>
          </p:nvSpPr>
          <p:spPr>
            <a:xfrm>
              <a:off x="3766231" y="2290767"/>
              <a:ext cx="5574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err="1"/>
                <a:t>Sản</a:t>
              </a:r>
              <a:r>
                <a:rPr kumimoji="1" lang="en-US" altLang="ja-JP" sz="1050" dirty="0"/>
                <a:t> </a:t>
              </a:r>
              <a:r>
                <a:rPr kumimoji="1" lang="en-US" altLang="ja-JP" sz="1050" dirty="0" err="1"/>
                <a:t>phẩm</a:t>
              </a:r>
              <a:endParaRPr kumimoji="1" lang="ja-JP" altLang="en-US" sz="105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474FA1D-3683-4772-8263-9815CBAE1577}"/>
                </a:ext>
              </a:extLst>
            </p:cNvPr>
            <p:cNvSpPr txBox="1"/>
            <p:nvPr/>
          </p:nvSpPr>
          <p:spPr>
            <a:xfrm>
              <a:off x="4491316" y="2290767"/>
              <a:ext cx="830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err="1"/>
                <a:t>Phân</a:t>
              </a:r>
              <a:r>
                <a:rPr kumimoji="1" lang="en-US" altLang="ja-JP" sz="1400" dirty="0"/>
                <a:t> </a:t>
              </a:r>
              <a:r>
                <a:rPr kumimoji="1" lang="en-US" altLang="ja-JP" sz="1400" dirty="0" err="1"/>
                <a:t>loại</a:t>
              </a:r>
              <a:endParaRPr kumimoji="1" lang="ja-JP" altLang="en-US" sz="14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FBE878EA-4EEB-403C-891D-7F6F97F68D99}"/>
                </a:ext>
              </a:extLst>
            </p:cNvPr>
            <p:cNvSpPr txBox="1"/>
            <p:nvPr/>
          </p:nvSpPr>
          <p:spPr>
            <a:xfrm>
              <a:off x="5382535" y="2280026"/>
              <a:ext cx="87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Công</a:t>
              </a:r>
              <a:r>
                <a:rPr kumimoji="1" lang="en-US" altLang="ja-JP" sz="1200" dirty="0"/>
                <a:t> </a:t>
              </a:r>
              <a:r>
                <a:rPr kumimoji="1" lang="en-US" altLang="ja-JP" sz="1200" dirty="0" err="1"/>
                <a:t>đoạn</a:t>
              </a:r>
              <a:endParaRPr kumimoji="1" lang="ja-JP" altLang="en-US" sz="12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99B1603-9535-4A0A-8A74-EBB376A568A2}"/>
                </a:ext>
              </a:extLst>
            </p:cNvPr>
            <p:cNvSpPr txBox="1"/>
            <p:nvPr/>
          </p:nvSpPr>
          <p:spPr>
            <a:xfrm>
              <a:off x="6293910" y="2290765"/>
              <a:ext cx="8412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/>
                <a:t>Thành</a:t>
              </a:r>
              <a:r>
                <a:rPr kumimoji="1" lang="en-US" altLang="ja-JP" sz="1100" dirty="0"/>
                <a:t> </a:t>
              </a:r>
              <a:r>
                <a:rPr kumimoji="1" lang="en-US" altLang="ja-JP" sz="1100" dirty="0" err="1"/>
                <a:t>tích</a:t>
              </a:r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39EF6BE-35F8-40C6-A239-9C16C0990623}"/>
                </a:ext>
              </a:extLst>
            </p:cNvPr>
            <p:cNvSpPr txBox="1"/>
            <p:nvPr/>
          </p:nvSpPr>
          <p:spPr>
            <a:xfrm>
              <a:off x="7135141" y="2280027"/>
              <a:ext cx="836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template</a:t>
              </a:r>
              <a:endParaRPr kumimoji="1" lang="ja-JP" altLang="en-US" sz="14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4FD5AB0E-2312-43CC-8651-C78B116F1B20}"/>
              </a:ext>
            </a:extLst>
          </p:cNvPr>
          <p:cNvGrpSpPr/>
          <p:nvPr/>
        </p:nvGrpSpPr>
        <p:grpSpPr>
          <a:xfrm>
            <a:off x="2102223" y="2759572"/>
            <a:ext cx="340659" cy="382242"/>
            <a:chOff x="2102223" y="2759572"/>
            <a:chExt cx="340659" cy="382242"/>
          </a:xfrm>
        </p:grpSpPr>
        <p:sp>
          <p:nvSpPr>
            <p:cNvPr id="26" name="フローチャート: 結合子 25">
              <a:extLst>
                <a:ext uri="{FF2B5EF4-FFF2-40B4-BE49-F238E27FC236}">
                  <a16:creationId xmlns:a16="http://schemas.microsoft.com/office/drawing/2014/main" id="{DB2FB0F1-4D11-41E2-A250-5CD128A87DA7}"/>
                </a:ext>
              </a:extLst>
            </p:cNvPr>
            <p:cNvSpPr/>
            <p:nvPr/>
          </p:nvSpPr>
          <p:spPr>
            <a:xfrm>
              <a:off x="2102223" y="2793116"/>
              <a:ext cx="340659" cy="331694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52A036D-7943-444E-B1F8-6EAF27ADCBC4}"/>
                </a:ext>
              </a:extLst>
            </p:cNvPr>
            <p:cNvSpPr txBox="1"/>
            <p:nvPr/>
          </p:nvSpPr>
          <p:spPr>
            <a:xfrm>
              <a:off x="2119783" y="2759572"/>
              <a:ext cx="245300" cy="38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C00000"/>
                  </a:solidFill>
                </a:rPr>
                <a:t>1</a:t>
              </a:r>
              <a:endParaRPr kumimoji="1" lang="ja-JP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3BC77BB-F221-4DE1-AF59-76F0CE20AEA6}"/>
              </a:ext>
            </a:extLst>
          </p:cNvPr>
          <p:cNvGrpSpPr/>
          <p:nvPr/>
        </p:nvGrpSpPr>
        <p:grpSpPr>
          <a:xfrm>
            <a:off x="2944535" y="2759572"/>
            <a:ext cx="340659" cy="382242"/>
            <a:chOff x="2102223" y="2759572"/>
            <a:chExt cx="340659" cy="382242"/>
          </a:xfrm>
        </p:grpSpPr>
        <p:sp>
          <p:nvSpPr>
            <p:cNvPr id="30" name="フローチャート: 結合子 29">
              <a:extLst>
                <a:ext uri="{FF2B5EF4-FFF2-40B4-BE49-F238E27FC236}">
                  <a16:creationId xmlns:a16="http://schemas.microsoft.com/office/drawing/2014/main" id="{90669D4C-95E7-477C-8DA8-B1DD6A4D9505}"/>
                </a:ext>
              </a:extLst>
            </p:cNvPr>
            <p:cNvSpPr/>
            <p:nvPr/>
          </p:nvSpPr>
          <p:spPr>
            <a:xfrm>
              <a:off x="2102223" y="2793116"/>
              <a:ext cx="340659" cy="331694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28F0572-7A4C-427E-A11E-4E9D2F990E6A}"/>
                </a:ext>
              </a:extLst>
            </p:cNvPr>
            <p:cNvSpPr txBox="1"/>
            <p:nvPr/>
          </p:nvSpPr>
          <p:spPr>
            <a:xfrm>
              <a:off x="2119783" y="2759572"/>
              <a:ext cx="245300" cy="38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C00000"/>
                  </a:solidFill>
                </a:rPr>
                <a:t>2</a:t>
              </a:r>
              <a:endParaRPr kumimoji="1" lang="ja-JP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6462953-D68A-41FA-B11E-F38E3E2D795B}"/>
              </a:ext>
            </a:extLst>
          </p:cNvPr>
          <p:cNvGrpSpPr/>
          <p:nvPr/>
        </p:nvGrpSpPr>
        <p:grpSpPr>
          <a:xfrm>
            <a:off x="3918142" y="2754509"/>
            <a:ext cx="340659" cy="382242"/>
            <a:chOff x="2102223" y="2759572"/>
            <a:chExt cx="340659" cy="382242"/>
          </a:xfrm>
        </p:grpSpPr>
        <p:sp>
          <p:nvSpPr>
            <p:cNvPr id="33" name="フローチャート: 結合子 32">
              <a:extLst>
                <a:ext uri="{FF2B5EF4-FFF2-40B4-BE49-F238E27FC236}">
                  <a16:creationId xmlns:a16="http://schemas.microsoft.com/office/drawing/2014/main" id="{14FA8790-B6DF-43C6-A56C-7A420AF339AE}"/>
                </a:ext>
              </a:extLst>
            </p:cNvPr>
            <p:cNvSpPr/>
            <p:nvPr/>
          </p:nvSpPr>
          <p:spPr>
            <a:xfrm>
              <a:off x="2102223" y="2793116"/>
              <a:ext cx="340659" cy="331694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1349877-8A3E-4C2B-B142-6585CC6C847C}"/>
                </a:ext>
              </a:extLst>
            </p:cNvPr>
            <p:cNvSpPr txBox="1"/>
            <p:nvPr/>
          </p:nvSpPr>
          <p:spPr>
            <a:xfrm>
              <a:off x="2119783" y="2759572"/>
              <a:ext cx="245300" cy="38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C00000"/>
                  </a:solidFill>
                </a:rPr>
                <a:t>3</a:t>
              </a:r>
              <a:endParaRPr kumimoji="1" lang="ja-JP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A725C79-C44D-4D8D-8F66-680E19DC3023}"/>
              </a:ext>
            </a:extLst>
          </p:cNvPr>
          <p:cNvGrpSpPr/>
          <p:nvPr/>
        </p:nvGrpSpPr>
        <p:grpSpPr>
          <a:xfrm>
            <a:off x="4721419" y="2754509"/>
            <a:ext cx="340659" cy="382242"/>
            <a:chOff x="2102223" y="2759572"/>
            <a:chExt cx="340659" cy="382242"/>
          </a:xfrm>
        </p:grpSpPr>
        <p:sp>
          <p:nvSpPr>
            <p:cNvPr id="36" name="フローチャート: 結合子 35">
              <a:extLst>
                <a:ext uri="{FF2B5EF4-FFF2-40B4-BE49-F238E27FC236}">
                  <a16:creationId xmlns:a16="http://schemas.microsoft.com/office/drawing/2014/main" id="{A2D15E18-5210-47DC-87DF-EBF725C3FA8D}"/>
                </a:ext>
              </a:extLst>
            </p:cNvPr>
            <p:cNvSpPr/>
            <p:nvPr/>
          </p:nvSpPr>
          <p:spPr>
            <a:xfrm>
              <a:off x="2102223" y="2793116"/>
              <a:ext cx="340659" cy="331694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5CC1271-4B44-4441-A0E3-F9773DB910DF}"/>
                </a:ext>
              </a:extLst>
            </p:cNvPr>
            <p:cNvSpPr txBox="1"/>
            <p:nvPr/>
          </p:nvSpPr>
          <p:spPr>
            <a:xfrm>
              <a:off x="2119783" y="2759572"/>
              <a:ext cx="245300" cy="38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C00000"/>
                  </a:solidFill>
                </a:rPr>
                <a:t>4</a:t>
              </a:r>
              <a:endParaRPr kumimoji="1" lang="ja-JP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B9F58E3-1586-4368-A774-743C9FFA5699}"/>
              </a:ext>
            </a:extLst>
          </p:cNvPr>
          <p:cNvGrpSpPr/>
          <p:nvPr/>
        </p:nvGrpSpPr>
        <p:grpSpPr>
          <a:xfrm>
            <a:off x="5628714" y="2754509"/>
            <a:ext cx="340659" cy="382242"/>
            <a:chOff x="2102223" y="2759572"/>
            <a:chExt cx="340659" cy="382242"/>
          </a:xfrm>
        </p:grpSpPr>
        <p:sp>
          <p:nvSpPr>
            <p:cNvPr id="39" name="フローチャート: 結合子 38">
              <a:extLst>
                <a:ext uri="{FF2B5EF4-FFF2-40B4-BE49-F238E27FC236}">
                  <a16:creationId xmlns:a16="http://schemas.microsoft.com/office/drawing/2014/main" id="{43783FCC-AD82-4CE4-8998-0FB81033F907}"/>
                </a:ext>
              </a:extLst>
            </p:cNvPr>
            <p:cNvSpPr/>
            <p:nvPr/>
          </p:nvSpPr>
          <p:spPr>
            <a:xfrm>
              <a:off x="2102223" y="2793116"/>
              <a:ext cx="340659" cy="331694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475DE017-1705-44D4-AABA-5A8BD700216B}"/>
                </a:ext>
              </a:extLst>
            </p:cNvPr>
            <p:cNvSpPr txBox="1"/>
            <p:nvPr/>
          </p:nvSpPr>
          <p:spPr>
            <a:xfrm>
              <a:off x="2119783" y="2759572"/>
              <a:ext cx="245300" cy="38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C00000"/>
                  </a:solidFill>
                </a:rPr>
                <a:t>5</a:t>
              </a:r>
              <a:endParaRPr kumimoji="1" lang="ja-JP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4FB9B77-EA21-464F-8A21-89DBEDC84A16}"/>
              </a:ext>
            </a:extLst>
          </p:cNvPr>
          <p:cNvGrpSpPr/>
          <p:nvPr/>
        </p:nvGrpSpPr>
        <p:grpSpPr>
          <a:xfrm>
            <a:off x="6492707" y="2762779"/>
            <a:ext cx="340659" cy="382242"/>
            <a:chOff x="2102223" y="2759572"/>
            <a:chExt cx="340659" cy="382242"/>
          </a:xfrm>
        </p:grpSpPr>
        <p:sp>
          <p:nvSpPr>
            <p:cNvPr id="42" name="フローチャート: 結合子 41">
              <a:extLst>
                <a:ext uri="{FF2B5EF4-FFF2-40B4-BE49-F238E27FC236}">
                  <a16:creationId xmlns:a16="http://schemas.microsoft.com/office/drawing/2014/main" id="{14D2CFAB-E9F7-458C-AD4F-C6E211B405F3}"/>
                </a:ext>
              </a:extLst>
            </p:cNvPr>
            <p:cNvSpPr/>
            <p:nvPr/>
          </p:nvSpPr>
          <p:spPr>
            <a:xfrm>
              <a:off x="2102223" y="2793116"/>
              <a:ext cx="340659" cy="331694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581E0F3-2029-4357-9D6F-A963D2D875C6}"/>
                </a:ext>
              </a:extLst>
            </p:cNvPr>
            <p:cNvSpPr txBox="1"/>
            <p:nvPr/>
          </p:nvSpPr>
          <p:spPr>
            <a:xfrm>
              <a:off x="2119783" y="2759572"/>
              <a:ext cx="245300" cy="38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C00000"/>
                  </a:solidFill>
                </a:rPr>
                <a:t>6</a:t>
              </a:r>
              <a:endParaRPr kumimoji="1" lang="ja-JP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96F5D7C-B203-44A9-8762-6A2D7E225BFA}"/>
              </a:ext>
            </a:extLst>
          </p:cNvPr>
          <p:cNvGrpSpPr/>
          <p:nvPr/>
        </p:nvGrpSpPr>
        <p:grpSpPr>
          <a:xfrm>
            <a:off x="7349450" y="2760148"/>
            <a:ext cx="340659" cy="382242"/>
            <a:chOff x="2102223" y="2759572"/>
            <a:chExt cx="340659" cy="382242"/>
          </a:xfrm>
        </p:grpSpPr>
        <p:sp>
          <p:nvSpPr>
            <p:cNvPr id="45" name="フローチャート: 結合子 44">
              <a:extLst>
                <a:ext uri="{FF2B5EF4-FFF2-40B4-BE49-F238E27FC236}">
                  <a16:creationId xmlns:a16="http://schemas.microsoft.com/office/drawing/2014/main" id="{B65DC12E-ED85-4B35-9C8B-9DB444F22F1F}"/>
                </a:ext>
              </a:extLst>
            </p:cNvPr>
            <p:cNvSpPr/>
            <p:nvPr/>
          </p:nvSpPr>
          <p:spPr>
            <a:xfrm>
              <a:off x="2102223" y="2793116"/>
              <a:ext cx="340659" cy="331694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67D684F-6F50-459C-B0A8-9AA7C517DECE}"/>
                </a:ext>
              </a:extLst>
            </p:cNvPr>
            <p:cNvSpPr txBox="1"/>
            <p:nvPr/>
          </p:nvSpPr>
          <p:spPr>
            <a:xfrm>
              <a:off x="2119783" y="2759572"/>
              <a:ext cx="245300" cy="38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C00000"/>
                  </a:solidFill>
                </a:rPr>
                <a:t>7</a:t>
              </a:r>
              <a:endParaRPr kumimoji="1" lang="ja-JP" altLang="en-US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47" name="表 47">
            <a:extLst>
              <a:ext uri="{FF2B5EF4-FFF2-40B4-BE49-F238E27FC236}">
                <a16:creationId xmlns:a16="http://schemas.microsoft.com/office/drawing/2014/main" id="{5DC597A4-5065-482B-84CE-527ACADF0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73736"/>
              </p:ext>
            </p:extLst>
          </p:nvPr>
        </p:nvGraphicFramePr>
        <p:xfrm>
          <a:off x="1626164" y="3594848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23">
                  <a:extLst>
                    <a:ext uri="{9D8B030D-6E8A-4147-A177-3AD203B41FA5}">
                      <a16:colId xmlns:a16="http://schemas.microsoft.com/office/drawing/2014/main" val="2731728204"/>
                    </a:ext>
                  </a:extLst>
                </a:gridCol>
                <a:gridCol w="1265826">
                  <a:extLst>
                    <a:ext uri="{9D8B030D-6E8A-4147-A177-3AD203B41FA5}">
                      <a16:colId xmlns:a16="http://schemas.microsoft.com/office/drawing/2014/main" val="1216556975"/>
                    </a:ext>
                  </a:extLst>
                </a:gridCol>
                <a:gridCol w="6210650">
                  <a:extLst>
                    <a:ext uri="{9D8B030D-6E8A-4147-A177-3AD203B41FA5}">
                      <a16:colId xmlns:a16="http://schemas.microsoft.com/office/drawing/2014/main" val="1383479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File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list menu file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2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Master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Hiển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thị</a:t>
                      </a:r>
                      <a:r>
                        <a:rPr kumimoji="1" lang="en-US" altLang="ja-JP" dirty="0"/>
                        <a:t> button </a:t>
                      </a:r>
                      <a:r>
                        <a:rPr kumimoji="1" lang="en-US" altLang="ja-JP" dirty="0" err="1"/>
                        <a:t>khởi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động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các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màn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hình</a:t>
                      </a:r>
                      <a:r>
                        <a:rPr kumimoji="1" lang="en-US" altLang="ja-JP" baseline="0" dirty="0"/>
                        <a:t> master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4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Sản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phẩm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List </a:t>
                      </a:r>
                      <a:r>
                        <a:rPr kumimoji="1" lang="en-US" altLang="ja-JP" dirty="0" err="1"/>
                        <a:t>sản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phẩm</a:t>
                      </a:r>
                      <a:r>
                        <a:rPr kumimoji="1" lang="en-US" altLang="ja-JP" dirty="0"/>
                        <a:t>, list </a:t>
                      </a:r>
                      <a:r>
                        <a:rPr kumimoji="1" lang="en-US" altLang="ja-JP" dirty="0" err="1"/>
                        <a:t>vật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liệu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cấu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thành</a:t>
                      </a:r>
                      <a:r>
                        <a:rPr kumimoji="1" lang="en-US" altLang="ja-JP" baseline="0" dirty="0"/>
                        <a:t>, </a:t>
                      </a:r>
                      <a:r>
                        <a:rPr kumimoji="1" lang="en-US" altLang="ja-JP" baseline="0" dirty="0" err="1"/>
                        <a:t>hiển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thị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thông</a:t>
                      </a:r>
                      <a:r>
                        <a:rPr kumimoji="1" lang="en-US" altLang="ja-JP" baseline="0" dirty="0"/>
                        <a:t> tin </a:t>
                      </a:r>
                      <a:r>
                        <a:rPr kumimoji="1" lang="en-US" altLang="ja-JP" baseline="0" dirty="0" err="1"/>
                        <a:t>hàn</a:t>
                      </a:r>
                      <a:r>
                        <a:rPr kumimoji="1" lang="en-US" altLang="ja-JP" baseline="0" dirty="0"/>
                        <a:t>, edit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3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Phân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loại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Tiến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hành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phân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loại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sản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phẩm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4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Công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đoạn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Hiển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thị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gantchart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kế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hoạch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công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đoạn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và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tiến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độ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2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Thành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tích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Hiển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thị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thông</a:t>
                      </a:r>
                      <a:r>
                        <a:rPr kumimoji="1" lang="en-US" altLang="ja-JP" dirty="0"/>
                        <a:t> tin </a:t>
                      </a:r>
                      <a:r>
                        <a:rPr kumimoji="1" lang="en-US" altLang="ja-JP" dirty="0" err="1"/>
                        <a:t>thành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tích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1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Tem</a:t>
                      </a:r>
                      <a:r>
                        <a:rPr kumimoji="1" lang="en-US" altLang="ja-JP" baseline="0" dirty="0"/>
                        <a:t>plate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Hiển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thị</a:t>
                      </a:r>
                      <a:r>
                        <a:rPr kumimoji="1" lang="en-US" altLang="ja-JP" dirty="0"/>
                        <a:t> button export </a:t>
                      </a:r>
                      <a:r>
                        <a:rPr kumimoji="1" lang="en-US" altLang="ja-JP" dirty="0" err="1"/>
                        <a:t>các</a:t>
                      </a:r>
                      <a:r>
                        <a:rPr kumimoji="1" lang="en-US" altLang="ja-JP" dirty="0"/>
                        <a:t> template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1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B2A4E-FA05-4A67-B6BA-6B6E0973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Export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template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057F75C-9E3A-4551-B7D5-6817B6F66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289" y="2980296"/>
            <a:ext cx="4145639" cy="284707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F7890E-AF07-456E-899A-0AE2128A4426}"/>
              </a:ext>
            </a:extLst>
          </p:cNvPr>
          <p:cNvSpPr txBox="1"/>
          <p:nvPr/>
        </p:nvSpPr>
        <p:spPr>
          <a:xfrm>
            <a:off x="1024127" y="1900166"/>
            <a:ext cx="383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Export </a:t>
            </a:r>
            <a:r>
              <a:rPr kumimoji="1" lang="en-US" altLang="ja-JP" dirty="0" err="1"/>
              <a:t>bản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vẽ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gắn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keyplan</a:t>
            </a:r>
            <a:r>
              <a:rPr kumimoji="1" lang="ja-JP" altLang="en-US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3FD490-56BF-4433-BB89-C5170BDE7ECB}"/>
              </a:ext>
            </a:extLst>
          </p:cNvPr>
          <p:cNvSpPr txBox="1"/>
          <p:nvPr/>
        </p:nvSpPr>
        <p:spPr>
          <a:xfrm>
            <a:off x="2346960" y="2440231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Hiển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thị</a:t>
            </a:r>
            <a:r>
              <a:rPr kumimoji="1" lang="en-US" altLang="ja-JP" dirty="0"/>
              <a:t> color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7E422E3-D9CC-4EC6-9373-3B117A1F8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24" y="2980296"/>
            <a:ext cx="4145639" cy="287441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43B6B3-C06B-4284-A0C2-F985028F5250}"/>
              </a:ext>
            </a:extLst>
          </p:cNvPr>
          <p:cNvSpPr txBox="1"/>
          <p:nvPr/>
        </p:nvSpPr>
        <p:spPr>
          <a:xfrm>
            <a:off x="6966065" y="2440231"/>
            <a:ext cx="287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Hiển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phẩm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thành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2992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6C046-D82C-4A80-B544-89E51413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Export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template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D49F2D33-2353-433F-AADE-1B9B455CD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671" y="2929826"/>
            <a:ext cx="4011516" cy="28470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13F78-3AC8-4B84-ABAC-712237EA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77" y="2929826"/>
            <a:ext cx="3965223" cy="284708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32C727-A8D1-47A7-96FB-59DD92C9465B}"/>
              </a:ext>
            </a:extLst>
          </p:cNvPr>
          <p:cNvSpPr txBox="1"/>
          <p:nvPr/>
        </p:nvSpPr>
        <p:spPr>
          <a:xfrm>
            <a:off x="1117600" y="1900166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Export 3D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8BC84-EDE8-4C5C-9838-C795A1532177}"/>
              </a:ext>
            </a:extLst>
          </p:cNvPr>
          <p:cNvSpPr txBox="1"/>
          <p:nvPr/>
        </p:nvSpPr>
        <p:spPr>
          <a:xfrm>
            <a:off x="1903616" y="2414996"/>
            <a:ext cx="328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Hien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C272B3-4ABC-40A9-ADE6-EA44D7ACE021}"/>
              </a:ext>
            </a:extLst>
          </p:cNvPr>
          <p:cNvSpPr txBox="1"/>
          <p:nvPr/>
        </p:nvSpPr>
        <p:spPr>
          <a:xfrm>
            <a:off x="6941127" y="2414996"/>
            <a:ext cx="29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List </a:t>
            </a:r>
            <a:r>
              <a:rPr kumimoji="1" lang="en-US" altLang="ja-JP" dirty="0" err="1"/>
              <a:t>màu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trạng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5507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E5EEE-531D-40B2-8E07-743377F6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3C6AC-5959-454A-8BEF-092E4DD1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39370" cy="4023360"/>
          </a:xfrm>
        </p:spPr>
        <p:txBody>
          <a:bodyPr/>
          <a:lstStyle/>
          <a:p>
            <a:r>
              <a:rPr kumimoji="1" lang="ja-JP" altLang="en-US" dirty="0"/>
              <a:t>・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tự</a:t>
            </a:r>
            <a:r>
              <a:rPr lang="en-US" altLang="ja-JP" dirty="0"/>
              <a:t> </a:t>
            </a:r>
            <a:r>
              <a:rPr lang="en-US" altLang="ja-JP" dirty="0" err="1"/>
              <a:t>ghép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đoạn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Biết</a:t>
            </a:r>
            <a:r>
              <a:rPr lang="en-US" altLang="ja-JP" dirty="0"/>
              <a:t> đ</a:t>
            </a:r>
            <a:r>
              <a:rPr lang="vi-VN" altLang="ja-JP" dirty="0"/>
              <a:t>ược</a:t>
            </a:r>
            <a:r>
              <a:rPr lang="en-US" altLang="ja-JP" dirty="0"/>
              <a:t> </a:t>
            </a:r>
            <a:r>
              <a:rPr lang="en-US" altLang="ja-JP" dirty="0" err="1"/>
              <a:t>cái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ở section </a:t>
            </a:r>
            <a:r>
              <a:rPr lang="en-US" altLang="ja-JP" dirty="0" err="1"/>
              <a:t>nào</a:t>
            </a:r>
            <a:r>
              <a:rPr lang="ja-JP" altLang="en-US" dirty="0"/>
              <a:t>（</a:t>
            </a:r>
            <a:r>
              <a:rPr lang="en-US" altLang="ja-JP" dirty="0" err="1"/>
              <a:t>sản</a:t>
            </a:r>
            <a:r>
              <a:rPr lang="en-US" altLang="ja-JP" dirty="0"/>
              <a:t> </a:t>
            </a:r>
            <a:r>
              <a:rPr lang="en-US" altLang="ja-JP" dirty="0" err="1"/>
              <a:t>phẩm</a:t>
            </a:r>
            <a:r>
              <a:rPr lang="en-US" altLang="ja-JP" dirty="0"/>
              <a:t>, </a:t>
            </a:r>
            <a:r>
              <a:rPr lang="en-US" altLang="ja-JP" dirty="0" err="1"/>
              <a:t>mộng</a:t>
            </a:r>
            <a:r>
              <a:rPr lang="en-US" altLang="ja-JP" dirty="0"/>
              <a:t>, core, </a:t>
            </a:r>
            <a:r>
              <a:rPr lang="en-US" altLang="ja-JP" dirty="0" err="1"/>
              <a:t>thép</a:t>
            </a:r>
            <a:r>
              <a:rPr lang="en-US" altLang="ja-JP" dirty="0"/>
              <a:t>, </a:t>
            </a:r>
            <a:r>
              <a:rPr lang="en-US" altLang="ja-JP" dirty="0" err="1"/>
              <a:t>giấy</a:t>
            </a:r>
            <a:r>
              <a:rPr lang="en-US" altLang="ja-JP" dirty="0"/>
              <a:t> </a:t>
            </a:r>
            <a:r>
              <a:rPr lang="en-US" altLang="ja-JP" dirty="0" err="1"/>
              <a:t>mẫu</a:t>
            </a:r>
            <a:r>
              <a:rPr lang="en-US" altLang="ja-JP" dirty="0"/>
              <a:t>, </a:t>
            </a:r>
            <a:r>
              <a:rPr lang="en-US" altLang="ja-JP" dirty="0" err="1"/>
              <a:t>linh</a:t>
            </a:r>
            <a:r>
              <a:rPr lang="en-US" altLang="ja-JP" dirty="0"/>
              <a:t> </a:t>
            </a:r>
            <a:r>
              <a:rPr lang="en-US" altLang="ja-JP" dirty="0" err="1"/>
              <a:t>kiện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tể</a:t>
            </a:r>
            <a:r>
              <a:rPr lang="en-US" altLang="ja-JP" dirty="0"/>
              <a:t> so </a:t>
            </a:r>
            <a:r>
              <a:rPr lang="en-US" altLang="ja-JP" dirty="0" err="1"/>
              <a:t>sánh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năng</a:t>
            </a:r>
            <a:r>
              <a:rPr lang="en-US" altLang="ja-JP" dirty="0"/>
              <a:t> </a:t>
            </a:r>
            <a:r>
              <a:rPr lang="en-US" altLang="ja-JP" dirty="0" err="1"/>
              <a:t>lực</a:t>
            </a:r>
            <a:r>
              <a:rPr lang="en-US" altLang="ja-JP" dirty="0"/>
              <a:t> </a:t>
            </a:r>
            <a:r>
              <a:rPr lang="en-US" altLang="ja-JP" dirty="0" err="1"/>
              <a:t>sản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tr</a:t>
            </a:r>
            <a:r>
              <a:rPr lang="vi-VN" altLang="ja-JP" dirty="0"/>
              <a:t>ường</a:t>
            </a:r>
            <a:r>
              <a:rPr lang="en-US" altLang="ja-JP" dirty="0"/>
              <a:t> (</a:t>
            </a:r>
            <a:r>
              <a:rPr lang="en-US" altLang="ja-JP" dirty="0" err="1"/>
              <a:t>nhà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xất</a:t>
            </a:r>
            <a:r>
              <a:rPr lang="en-US" altLang="ja-JP" dirty="0"/>
              <a:t> </a:t>
            </a:r>
            <a:r>
              <a:rPr lang="vi-VN" altLang="ja-JP" dirty="0"/>
              <a:t>ược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, template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cuộc</a:t>
            </a:r>
            <a:r>
              <a:rPr lang="en-US" altLang="ja-JP" dirty="0"/>
              <a:t> </a:t>
            </a:r>
            <a:r>
              <a:rPr lang="en-US" altLang="ja-JP" dirty="0" err="1"/>
              <a:t>họp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đoạn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ở </a:t>
            </a:r>
            <a:r>
              <a:rPr lang="en-US" altLang="ja-JP" dirty="0" err="1"/>
              <a:t>bất</a:t>
            </a:r>
            <a:r>
              <a:rPr lang="en-US" altLang="ja-JP" dirty="0"/>
              <a:t> </a:t>
            </a:r>
            <a:r>
              <a:rPr lang="en-US" altLang="ja-JP" dirty="0" err="1"/>
              <a:t>kỳ</a:t>
            </a:r>
            <a:r>
              <a:rPr lang="en-US" altLang="ja-JP" dirty="0"/>
              <a:t> </a:t>
            </a:r>
            <a:r>
              <a:rPr lang="en-US" altLang="ja-JP" dirty="0" err="1"/>
              <a:t>lúc</a:t>
            </a:r>
            <a:r>
              <a:rPr lang="en-US" altLang="ja-JP" dirty="0"/>
              <a:t> </a:t>
            </a:r>
            <a:r>
              <a:rPr lang="en-US" altLang="ja-JP" dirty="0" err="1"/>
              <a:t>nào</a:t>
            </a:r>
            <a:r>
              <a:rPr lang="en-US" altLang="ja-JP" dirty="0"/>
              <a:t>, </a:t>
            </a:r>
            <a:r>
              <a:rPr lang="en-US" altLang="ja-JP" dirty="0" err="1"/>
              <a:t>bất</a:t>
            </a:r>
            <a:r>
              <a:rPr lang="en-US" altLang="ja-JP" dirty="0"/>
              <a:t> </a:t>
            </a:r>
            <a:r>
              <a:rPr lang="en-US" altLang="ja-JP" dirty="0" err="1"/>
              <a:t>kỳ</a:t>
            </a:r>
            <a:r>
              <a:rPr lang="en-US" altLang="ja-JP" dirty="0"/>
              <a:t> ở </a:t>
            </a:r>
            <a:r>
              <a:rPr lang="en-US" altLang="ja-JP" dirty="0" err="1"/>
              <a:t>đâu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81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42092-CBD1-49E5-8FA2-1A694594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Master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3CDF3-2DC8-4ECE-96C4-99625EF0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00" dirty="0"/>
              <a:t>・</a:t>
            </a:r>
            <a:r>
              <a:rPr lang="en-US" altLang="ja-JP" sz="1600" dirty="0"/>
              <a:t>Master </a:t>
            </a:r>
            <a:r>
              <a:rPr lang="en-US" altLang="ja-JP" sz="1600" dirty="0" err="1"/>
              <a:t>công</a:t>
            </a:r>
            <a:r>
              <a:rPr lang="en-US" altLang="ja-JP" sz="1600" dirty="0"/>
              <a:t> </a:t>
            </a:r>
            <a:r>
              <a:rPr lang="en-US" altLang="ja-JP" sz="1600" dirty="0" err="1"/>
              <a:t>trình</a:t>
            </a:r>
            <a:endParaRPr kumimoji="1"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Master </a:t>
            </a:r>
            <a:r>
              <a:rPr lang="en-US" altLang="ja-JP" sz="1600" dirty="0" err="1"/>
              <a:t>công</a:t>
            </a:r>
            <a:r>
              <a:rPr lang="en-US" altLang="ja-JP" sz="1600" dirty="0"/>
              <a:t> </a:t>
            </a:r>
            <a:r>
              <a:rPr lang="en-US" altLang="ja-JP" sz="1600" dirty="0" err="1"/>
              <a:t>tr</a:t>
            </a:r>
            <a:r>
              <a:rPr lang="vi-VN" altLang="ja-JP" sz="1600" dirty="0"/>
              <a:t>ườn</a:t>
            </a:r>
            <a:r>
              <a:rPr lang="en-US" altLang="ja-JP" sz="1600" dirty="0"/>
              <a:t>g</a:t>
            </a:r>
          </a:p>
          <a:p>
            <a:r>
              <a:rPr kumimoji="1" lang="ja-JP" altLang="en-US" sz="1600" dirty="0"/>
              <a:t>・</a:t>
            </a:r>
            <a:r>
              <a:rPr lang="en-US" altLang="ja-JP" sz="1600" dirty="0"/>
              <a:t>Master calendar </a:t>
            </a:r>
            <a:r>
              <a:rPr lang="en-US" altLang="ja-JP" sz="1600" dirty="0" err="1"/>
              <a:t>công</a:t>
            </a:r>
            <a:r>
              <a:rPr lang="en-US" altLang="ja-JP" sz="1600" dirty="0"/>
              <a:t> </a:t>
            </a:r>
            <a:r>
              <a:rPr lang="en-US" altLang="ja-JP" sz="1600" dirty="0" err="1"/>
              <a:t>tr</a:t>
            </a:r>
            <a:r>
              <a:rPr lang="vi-VN" altLang="ja-JP" sz="1600" dirty="0"/>
              <a:t>ường</a:t>
            </a:r>
            <a:endParaRPr kumimoji="1"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Master Yard</a:t>
            </a:r>
          </a:p>
          <a:p>
            <a:r>
              <a:rPr kumimoji="1" lang="ja-JP" altLang="en-US" sz="1600" dirty="0"/>
              <a:t>・</a:t>
            </a:r>
            <a:r>
              <a:rPr lang="en-US" altLang="ja-JP" sz="1600" dirty="0"/>
              <a:t>Master worker</a:t>
            </a:r>
            <a:endParaRPr kumimoji="1"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Master </a:t>
            </a:r>
            <a:r>
              <a:rPr lang="en-US" altLang="ja-JP" sz="1600" dirty="0" err="1"/>
              <a:t>sở</a:t>
            </a:r>
            <a:r>
              <a:rPr lang="en-US" altLang="ja-JP" sz="1600" dirty="0"/>
              <a:t> </a:t>
            </a:r>
            <a:r>
              <a:rPr lang="en-US" altLang="ja-JP" sz="1600" dirty="0" err="1"/>
              <a:t>thuộc</a:t>
            </a:r>
            <a:endParaRPr lang="en-US" altLang="ja-JP" sz="1600" dirty="0"/>
          </a:p>
          <a:p>
            <a:r>
              <a:rPr kumimoji="1" lang="ja-JP" altLang="en-US" sz="1600" dirty="0"/>
              <a:t>・</a:t>
            </a:r>
            <a:r>
              <a:rPr lang="en-US" altLang="ja-JP" sz="1600" dirty="0"/>
              <a:t>Master </a:t>
            </a:r>
            <a:r>
              <a:rPr lang="en-US" altLang="ja-JP" sz="1600" dirty="0" err="1"/>
              <a:t>công</a:t>
            </a:r>
            <a:r>
              <a:rPr lang="en-US" altLang="ja-JP" sz="1600" dirty="0"/>
              <a:t> </a:t>
            </a:r>
            <a:r>
              <a:rPr lang="en-US" altLang="ja-JP" sz="1600" dirty="0" err="1"/>
              <a:t>việc</a:t>
            </a:r>
            <a:endParaRPr kumimoji="1"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Master section</a:t>
            </a:r>
          </a:p>
          <a:p>
            <a:r>
              <a:rPr lang="ja-JP" altLang="en-US" sz="1600" dirty="0"/>
              <a:t>・</a:t>
            </a:r>
            <a:r>
              <a:rPr lang="en-US" altLang="ja-JP" sz="1600" dirty="0" err="1"/>
              <a:t>Masrer</a:t>
            </a:r>
            <a:r>
              <a:rPr lang="en-US" altLang="ja-JP" sz="1600" dirty="0"/>
              <a:t> </a:t>
            </a:r>
            <a:r>
              <a:rPr lang="en-US" altLang="ja-JP" sz="1600" dirty="0" err="1"/>
              <a:t>công</a:t>
            </a:r>
            <a:r>
              <a:rPr lang="en-US" altLang="ja-JP" sz="1600" dirty="0"/>
              <a:t> </a:t>
            </a:r>
            <a:r>
              <a:rPr lang="en-US" altLang="ja-JP" sz="1600" dirty="0" err="1"/>
              <a:t>đoạn</a:t>
            </a:r>
            <a:r>
              <a:rPr lang="en-US" altLang="ja-JP" sz="1600" dirty="0"/>
              <a:t> </a:t>
            </a:r>
            <a:r>
              <a:rPr lang="en-US" altLang="ja-JP" sz="1600" dirty="0" err="1"/>
              <a:t>chế</a:t>
            </a:r>
            <a:r>
              <a:rPr lang="en-US" altLang="ja-JP" sz="1600" dirty="0"/>
              <a:t> </a:t>
            </a:r>
            <a:r>
              <a:rPr lang="en-US" altLang="ja-JP" sz="1600" dirty="0" err="1"/>
              <a:t>tác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Master </a:t>
            </a:r>
            <a:r>
              <a:rPr lang="en-US" altLang="ja-JP" sz="1600" dirty="0" err="1"/>
              <a:t>nới</a:t>
            </a:r>
            <a:r>
              <a:rPr lang="en-US" altLang="ja-JP" sz="1600" dirty="0"/>
              <a:t> </a:t>
            </a:r>
            <a:r>
              <a:rPr lang="en-US" altLang="ja-JP" sz="1600" dirty="0" err="1"/>
              <a:t>thuê</a:t>
            </a:r>
            <a:r>
              <a:rPr lang="en-US" altLang="ja-JP" sz="1600" dirty="0"/>
              <a:t> </a:t>
            </a:r>
            <a:r>
              <a:rPr lang="en-US" altLang="ja-JP" sz="1600" dirty="0" err="1"/>
              <a:t>ngoài</a:t>
            </a:r>
            <a:r>
              <a:rPr lang="en-US" altLang="ja-JP" sz="1600" dirty="0"/>
              <a:t> (outsource)</a:t>
            </a:r>
          </a:p>
          <a:p>
            <a:endParaRPr kumimoji="1" lang="ja-JP" altLang="en-US" sz="1600" dirty="0"/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35C7151D-F118-4BEF-AD83-91A546F3C74B}"/>
              </a:ext>
            </a:extLst>
          </p:cNvPr>
          <p:cNvSpPr/>
          <p:nvPr/>
        </p:nvSpPr>
        <p:spPr>
          <a:xfrm>
            <a:off x="6486048" y="2806861"/>
            <a:ext cx="4004841" cy="18750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cloud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86E66B0-EBDF-474A-8715-D0CCB5D0126E}"/>
              </a:ext>
            </a:extLst>
          </p:cNvPr>
          <p:cNvSpPr/>
          <p:nvPr/>
        </p:nvSpPr>
        <p:spPr>
          <a:xfrm>
            <a:off x="4531257" y="3203294"/>
            <a:ext cx="1701479" cy="451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42848EC-1E57-44C8-B8E2-DE33A1AF408A}"/>
              </a:ext>
            </a:extLst>
          </p:cNvPr>
          <p:cNvCxnSpPr>
            <a:cxnSpLocks/>
          </p:cNvCxnSpPr>
          <p:nvPr/>
        </p:nvCxnSpPr>
        <p:spPr>
          <a:xfrm>
            <a:off x="3483980" y="2084832"/>
            <a:ext cx="7755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BA03AF8-C831-4CD5-8189-7BD1B04BF7C9}"/>
              </a:ext>
            </a:extLst>
          </p:cNvPr>
          <p:cNvCxnSpPr>
            <a:cxnSpLocks/>
          </p:cNvCxnSpPr>
          <p:nvPr/>
        </p:nvCxnSpPr>
        <p:spPr>
          <a:xfrm>
            <a:off x="4259484" y="2052037"/>
            <a:ext cx="0" cy="41635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0279D6-2921-4D66-85D4-E82678A29B93}"/>
              </a:ext>
            </a:extLst>
          </p:cNvPr>
          <p:cNvCxnSpPr>
            <a:cxnSpLocks/>
          </p:cNvCxnSpPr>
          <p:nvPr/>
        </p:nvCxnSpPr>
        <p:spPr>
          <a:xfrm>
            <a:off x="3483980" y="6215605"/>
            <a:ext cx="7755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919EB0B-7A95-4D93-AAE6-CE4EDB4DC8B6}"/>
              </a:ext>
            </a:extLst>
          </p:cNvPr>
          <p:cNvSpPr/>
          <p:nvPr/>
        </p:nvSpPr>
        <p:spPr>
          <a:xfrm rot="10800000">
            <a:off x="4512797" y="4071974"/>
            <a:ext cx="1701479" cy="451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B315E-7153-4A3B-8E39-0022EFF8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Image </a:t>
            </a:r>
            <a:r>
              <a:rPr lang="en-US" altLang="ja-JP" dirty="0" err="1"/>
              <a:t>màn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r>
              <a:rPr lang="en-US" altLang="ja-JP" dirty="0"/>
              <a:t> master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249F07-2440-4203-9089-06F0480D4D67}"/>
              </a:ext>
            </a:extLst>
          </p:cNvPr>
          <p:cNvSpPr/>
          <p:nvPr/>
        </p:nvSpPr>
        <p:spPr>
          <a:xfrm>
            <a:off x="1432560" y="2370807"/>
            <a:ext cx="8641977" cy="1614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20BB3F-C2A3-4737-AC27-B0692BD6646A}"/>
              </a:ext>
            </a:extLst>
          </p:cNvPr>
          <p:cNvSpPr/>
          <p:nvPr/>
        </p:nvSpPr>
        <p:spPr>
          <a:xfrm>
            <a:off x="1813560" y="2625763"/>
            <a:ext cx="878541" cy="438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38B83B-F049-430A-9479-F3729AAA4C8A}"/>
              </a:ext>
            </a:extLst>
          </p:cNvPr>
          <p:cNvSpPr/>
          <p:nvPr/>
        </p:nvSpPr>
        <p:spPr>
          <a:xfrm>
            <a:off x="2687625" y="2625762"/>
            <a:ext cx="878542" cy="438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4CC209-0E6C-4F9A-BC67-5CF8227BBDF3}"/>
              </a:ext>
            </a:extLst>
          </p:cNvPr>
          <p:cNvSpPr/>
          <p:nvPr/>
        </p:nvSpPr>
        <p:spPr>
          <a:xfrm>
            <a:off x="3567820" y="2625761"/>
            <a:ext cx="878542" cy="43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37B5AF-14DE-4695-B812-FDF23CC5DE45}"/>
              </a:ext>
            </a:extLst>
          </p:cNvPr>
          <p:cNvSpPr/>
          <p:nvPr/>
        </p:nvSpPr>
        <p:spPr>
          <a:xfrm>
            <a:off x="4455917" y="2625761"/>
            <a:ext cx="878543" cy="43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7228C80-306F-45DD-A136-F5C15B40795B}"/>
              </a:ext>
            </a:extLst>
          </p:cNvPr>
          <p:cNvSpPr/>
          <p:nvPr/>
        </p:nvSpPr>
        <p:spPr>
          <a:xfrm>
            <a:off x="5334459" y="2625761"/>
            <a:ext cx="874067" cy="43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12C631-3B46-4662-AB72-A758F6B9602A}"/>
              </a:ext>
            </a:extLst>
          </p:cNvPr>
          <p:cNvSpPr/>
          <p:nvPr/>
        </p:nvSpPr>
        <p:spPr>
          <a:xfrm>
            <a:off x="6208526" y="2625761"/>
            <a:ext cx="878543" cy="43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5683F27-CBE8-43A0-AE7B-8A4FDA140CC5}"/>
              </a:ext>
            </a:extLst>
          </p:cNvPr>
          <p:cNvSpPr/>
          <p:nvPr/>
        </p:nvSpPr>
        <p:spPr>
          <a:xfrm>
            <a:off x="7082592" y="2625761"/>
            <a:ext cx="878543" cy="43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2C897E4-B536-4F17-B5B1-012E8FAAB708}"/>
              </a:ext>
            </a:extLst>
          </p:cNvPr>
          <p:cNvCxnSpPr>
            <a:cxnSpLocks/>
          </p:cNvCxnSpPr>
          <p:nvPr/>
        </p:nvCxnSpPr>
        <p:spPr>
          <a:xfrm>
            <a:off x="7961135" y="3065031"/>
            <a:ext cx="21134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7766F44-700A-4E60-AC42-C5A4A0E78641}"/>
              </a:ext>
            </a:extLst>
          </p:cNvPr>
          <p:cNvCxnSpPr>
            <a:cxnSpLocks/>
          </p:cNvCxnSpPr>
          <p:nvPr/>
        </p:nvCxnSpPr>
        <p:spPr>
          <a:xfrm>
            <a:off x="1432560" y="3065031"/>
            <a:ext cx="3810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BB6AF3-B1EF-41A8-9402-E60219C32E9F}"/>
              </a:ext>
            </a:extLst>
          </p:cNvPr>
          <p:cNvSpPr txBox="1"/>
          <p:nvPr/>
        </p:nvSpPr>
        <p:spPr>
          <a:xfrm>
            <a:off x="1785368" y="2702248"/>
            <a:ext cx="91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File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4DDB13-A9BE-42CE-8CCE-4E0D3C07EE3A}"/>
              </a:ext>
            </a:extLst>
          </p:cNvPr>
          <p:cNvSpPr txBox="1"/>
          <p:nvPr/>
        </p:nvSpPr>
        <p:spPr>
          <a:xfrm>
            <a:off x="2685848" y="2702248"/>
            <a:ext cx="91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Master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5FB0657-C668-4791-BE68-6EEF54D49060}"/>
              </a:ext>
            </a:extLst>
          </p:cNvPr>
          <p:cNvSpPr txBox="1"/>
          <p:nvPr/>
        </p:nvSpPr>
        <p:spPr>
          <a:xfrm>
            <a:off x="3688143" y="2702247"/>
            <a:ext cx="811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Sản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phẩm</a:t>
            </a:r>
            <a:endParaRPr kumimoji="1" lang="ja-JP" altLang="en-US" sz="11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B07C0B-84FA-42EE-AEAF-859AC281642C}"/>
              </a:ext>
            </a:extLst>
          </p:cNvPr>
          <p:cNvSpPr txBox="1"/>
          <p:nvPr/>
        </p:nvSpPr>
        <p:spPr>
          <a:xfrm>
            <a:off x="4431746" y="2702247"/>
            <a:ext cx="87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Phân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loại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044D4B-B6B4-4130-94C5-128AFE3DDC58}"/>
              </a:ext>
            </a:extLst>
          </p:cNvPr>
          <p:cNvSpPr txBox="1"/>
          <p:nvPr/>
        </p:nvSpPr>
        <p:spPr>
          <a:xfrm>
            <a:off x="5323822" y="2691507"/>
            <a:ext cx="98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Công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đoạn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0F6E02-8853-4976-829C-31D6A0CA382E}"/>
              </a:ext>
            </a:extLst>
          </p:cNvPr>
          <p:cNvSpPr txBox="1"/>
          <p:nvPr/>
        </p:nvSpPr>
        <p:spPr>
          <a:xfrm>
            <a:off x="6208526" y="2702245"/>
            <a:ext cx="985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Thành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tích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BC8775-460A-4850-A8C7-82E96C68A990}"/>
              </a:ext>
            </a:extLst>
          </p:cNvPr>
          <p:cNvSpPr txBox="1"/>
          <p:nvPr/>
        </p:nvSpPr>
        <p:spPr>
          <a:xfrm>
            <a:off x="7118561" y="2691507"/>
            <a:ext cx="96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template</a:t>
            </a:r>
            <a:endParaRPr kumimoji="1" lang="ja-JP" altLang="en-US" sz="14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7F2B6B9-9866-49EC-AC65-821FDB6DDC4F}"/>
              </a:ext>
            </a:extLst>
          </p:cNvPr>
          <p:cNvGrpSpPr/>
          <p:nvPr/>
        </p:nvGrpSpPr>
        <p:grpSpPr>
          <a:xfrm>
            <a:off x="1807307" y="3179920"/>
            <a:ext cx="878541" cy="620476"/>
            <a:chOff x="1807307" y="3179920"/>
            <a:chExt cx="878541" cy="620476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756B5CC-527C-4AF2-A83B-E862EB94F785}"/>
                </a:ext>
              </a:extLst>
            </p:cNvPr>
            <p:cNvSpPr/>
            <p:nvPr/>
          </p:nvSpPr>
          <p:spPr>
            <a:xfrm>
              <a:off x="1807307" y="3179920"/>
              <a:ext cx="878541" cy="613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A16A89F-5294-40AC-B5A6-C34AAF0F2439}"/>
                </a:ext>
              </a:extLst>
            </p:cNvPr>
            <p:cNvSpPr txBox="1"/>
            <p:nvPr/>
          </p:nvSpPr>
          <p:spPr>
            <a:xfrm>
              <a:off x="1863412" y="3338731"/>
              <a:ext cx="782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Công</a:t>
              </a:r>
              <a:r>
                <a:rPr kumimoji="1" lang="en-US" altLang="ja-JP" sz="1200" dirty="0"/>
                <a:t> </a:t>
              </a:r>
              <a:r>
                <a:rPr kumimoji="1" lang="en-US" altLang="ja-JP" sz="1200" dirty="0" err="1"/>
                <a:t>trình</a:t>
              </a:r>
              <a:endParaRPr kumimoji="1" lang="ja-JP" altLang="en-US" sz="12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CD863E4-593F-4C28-8BEF-0D459E190483}"/>
              </a:ext>
            </a:extLst>
          </p:cNvPr>
          <p:cNvGrpSpPr/>
          <p:nvPr/>
        </p:nvGrpSpPr>
        <p:grpSpPr>
          <a:xfrm>
            <a:off x="2680917" y="3185877"/>
            <a:ext cx="878541" cy="613049"/>
            <a:chOff x="1807307" y="3179920"/>
            <a:chExt cx="878541" cy="613049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6AC39A7-6A40-4DA3-B8A6-FACD9A80B7B5}"/>
                </a:ext>
              </a:extLst>
            </p:cNvPr>
            <p:cNvSpPr/>
            <p:nvPr/>
          </p:nvSpPr>
          <p:spPr>
            <a:xfrm>
              <a:off x="1807307" y="3179920"/>
              <a:ext cx="878541" cy="613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6CC3830-543D-4895-8D1A-ECAA343179BB}"/>
                </a:ext>
              </a:extLst>
            </p:cNvPr>
            <p:cNvSpPr txBox="1"/>
            <p:nvPr/>
          </p:nvSpPr>
          <p:spPr>
            <a:xfrm>
              <a:off x="1814015" y="3318779"/>
              <a:ext cx="695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Công</a:t>
              </a:r>
              <a:r>
                <a:rPr kumimoji="1" lang="en-US" altLang="ja-JP" sz="1200" dirty="0"/>
                <a:t> </a:t>
              </a:r>
              <a:r>
                <a:rPr kumimoji="1" lang="en-US" altLang="ja-JP" sz="1200" dirty="0" err="1"/>
                <a:t>tr</a:t>
              </a:r>
              <a:r>
                <a:rPr kumimoji="1" lang="vi-VN" altLang="ja-JP" sz="1200" dirty="0"/>
                <a:t>ường</a:t>
              </a:r>
              <a:endParaRPr kumimoji="1" lang="ja-JP" altLang="en-US" sz="1200" dirty="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610CDE5-E2AB-4C79-95E9-51844ECBAC36}"/>
              </a:ext>
            </a:extLst>
          </p:cNvPr>
          <p:cNvGrpSpPr/>
          <p:nvPr/>
        </p:nvGrpSpPr>
        <p:grpSpPr>
          <a:xfrm>
            <a:off x="3559458" y="3182628"/>
            <a:ext cx="878541" cy="613049"/>
            <a:chOff x="1807307" y="3179920"/>
            <a:chExt cx="878541" cy="613049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DBBCA70-86FE-4FF4-8442-CF0E2587C3E8}"/>
                </a:ext>
              </a:extLst>
            </p:cNvPr>
            <p:cNvSpPr/>
            <p:nvPr/>
          </p:nvSpPr>
          <p:spPr>
            <a:xfrm>
              <a:off x="1807307" y="3179920"/>
              <a:ext cx="878541" cy="613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A4FC475-1D8C-46E3-A959-92F38446DE69}"/>
                </a:ext>
              </a:extLst>
            </p:cNvPr>
            <p:cNvSpPr txBox="1"/>
            <p:nvPr/>
          </p:nvSpPr>
          <p:spPr>
            <a:xfrm>
              <a:off x="1837610" y="3319383"/>
              <a:ext cx="7948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Yard</a:t>
              </a:r>
              <a:endParaRPr kumimoji="1" lang="ja-JP" altLang="en-US" sz="1600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E28FE64-9F4F-42C6-A049-D7AAC52D7ECD}"/>
              </a:ext>
            </a:extLst>
          </p:cNvPr>
          <p:cNvGrpSpPr/>
          <p:nvPr/>
        </p:nvGrpSpPr>
        <p:grpSpPr>
          <a:xfrm>
            <a:off x="4443580" y="3179920"/>
            <a:ext cx="878541" cy="662683"/>
            <a:chOff x="1807307" y="3179920"/>
            <a:chExt cx="878541" cy="662683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AEEE0B3-ABB7-428B-A2B0-A5EE304BB386}"/>
                </a:ext>
              </a:extLst>
            </p:cNvPr>
            <p:cNvSpPr/>
            <p:nvPr/>
          </p:nvSpPr>
          <p:spPr>
            <a:xfrm>
              <a:off x="1807307" y="3179920"/>
              <a:ext cx="878541" cy="613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C931D17-8A98-4BCF-998B-165BDD17E59D}"/>
                </a:ext>
              </a:extLst>
            </p:cNvPr>
            <p:cNvSpPr txBox="1"/>
            <p:nvPr/>
          </p:nvSpPr>
          <p:spPr>
            <a:xfrm>
              <a:off x="1948270" y="3319383"/>
              <a:ext cx="628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err="1"/>
                <a:t>Công</a:t>
              </a:r>
              <a:r>
                <a:rPr kumimoji="1" lang="en-US" altLang="ja-JP" sz="1400" dirty="0"/>
                <a:t> </a:t>
              </a:r>
              <a:r>
                <a:rPr kumimoji="1" lang="en-US" altLang="ja-JP" sz="1400" dirty="0" err="1"/>
                <a:t>việc</a:t>
              </a:r>
              <a:endParaRPr kumimoji="1" lang="ja-JP" altLang="en-US" sz="1400" dirty="0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D5D24A0-9BA2-4702-8E66-37B5BAE0340F}"/>
              </a:ext>
            </a:extLst>
          </p:cNvPr>
          <p:cNvGrpSpPr/>
          <p:nvPr/>
        </p:nvGrpSpPr>
        <p:grpSpPr>
          <a:xfrm>
            <a:off x="5327702" y="3179920"/>
            <a:ext cx="878541" cy="613049"/>
            <a:chOff x="1807307" y="3179920"/>
            <a:chExt cx="878541" cy="613049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CF56C89-0092-4AE4-8CA4-7D69EEF5F238}"/>
                </a:ext>
              </a:extLst>
            </p:cNvPr>
            <p:cNvSpPr/>
            <p:nvPr/>
          </p:nvSpPr>
          <p:spPr>
            <a:xfrm>
              <a:off x="1807307" y="3179920"/>
              <a:ext cx="878541" cy="613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3F18EE7-BF83-4B76-9DAF-8ADC9300B586}"/>
                </a:ext>
              </a:extLst>
            </p:cNvPr>
            <p:cNvSpPr txBox="1"/>
            <p:nvPr/>
          </p:nvSpPr>
          <p:spPr>
            <a:xfrm>
              <a:off x="1835300" y="3312801"/>
              <a:ext cx="832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worker</a:t>
              </a:r>
              <a:endParaRPr kumimoji="1" lang="ja-JP" altLang="en-US" sz="160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110722A2-4E9B-488D-99C7-0DB4BE56E4B2}"/>
              </a:ext>
            </a:extLst>
          </p:cNvPr>
          <p:cNvGrpSpPr/>
          <p:nvPr/>
        </p:nvGrpSpPr>
        <p:grpSpPr>
          <a:xfrm>
            <a:off x="6206243" y="3182135"/>
            <a:ext cx="878541" cy="613049"/>
            <a:chOff x="1807307" y="3179920"/>
            <a:chExt cx="878541" cy="613049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3D3B64F-8423-4C0A-9BD7-2228C7581626}"/>
                </a:ext>
              </a:extLst>
            </p:cNvPr>
            <p:cNvSpPr/>
            <p:nvPr/>
          </p:nvSpPr>
          <p:spPr>
            <a:xfrm>
              <a:off x="1807307" y="3179920"/>
              <a:ext cx="878541" cy="613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57F49975-3643-46C3-8973-43A72C48A8A1}"/>
                </a:ext>
              </a:extLst>
            </p:cNvPr>
            <p:cNvSpPr txBox="1"/>
            <p:nvPr/>
          </p:nvSpPr>
          <p:spPr>
            <a:xfrm>
              <a:off x="1900000" y="3318621"/>
              <a:ext cx="67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Sở</a:t>
              </a:r>
              <a:r>
                <a:rPr kumimoji="1" lang="en-US" altLang="ja-JP" sz="1200" dirty="0"/>
                <a:t> </a:t>
              </a:r>
              <a:r>
                <a:rPr kumimoji="1" lang="en-US" altLang="ja-JP" sz="1200" dirty="0" err="1"/>
                <a:t>thuộc</a:t>
              </a:r>
              <a:endParaRPr kumimoji="1" lang="ja-JP" altLang="en-US" sz="1200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041638D-721B-425E-B3F7-4605BC8536B0}"/>
              </a:ext>
            </a:extLst>
          </p:cNvPr>
          <p:cNvGrpSpPr/>
          <p:nvPr/>
        </p:nvGrpSpPr>
        <p:grpSpPr>
          <a:xfrm>
            <a:off x="6990169" y="3182134"/>
            <a:ext cx="1243837" cy="613049"/>
            <a:chOff x="1701530" y="3179920"/>
            <a:chExt cx="1243837" cy="613049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AEFBC49B-8C6A-47B1-9EAD-6B92373EAC8D}"/>
                </a:ext>
              </a:extLst>
            </p:cNvPr>
            <p:cNvSpPr/>
            <p:nvPr/>
          </p:nvSpPr>
          <p:spPr>
            <a:xfrm>
              <a:off x="1807307" y="3179920"/>
              <a:ext cx="878541" cy="613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698F75F-165F-433A-9EEF-795069C30A53}"/>
                </a:ext>
              </a:extLst>
            </p:cNvPr>
            <p:cNvSpPr txBox="1"/>
            <p:nvPr/>
          </p:nvSpPr>
          <p:spPr>
            <a:xfrm>
              <a:off x="1701530" y="3334632"/>
              <a:ext cx="1243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Section</a:t>
              </a:r>
              <a:endParaRPr kumimoji="1" lang="ja-JP" altLang="en-US" sz="1400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A8D8F9D-9B9B-49D0-AE98-CDA52826EB66}"/>
              </a:ext>
            </a:extLst>
          </p:cNvPr>
          <p:cNvGrpSpPr/>
          <p:nvPr/>
        </p:nvGrpSpPr>
        <p:grpSpPr>
          <a:xfrm>
            <a:off x="7923874" y="3182133"/>
            <a:ext cx="929154" cy="613049"/>
            <a:chOff x="1756694" y="3179920"/>
            <a:chExt cx="929154" cy="613049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8001F5C9-92CF-416F-AA11-08A711DDA661}"/>
                </a:ext>
              </a:extLst>
            </p:cNvPr>
            <p:cNvSpPr/>
            <p:nvPr/>
          </p:nvSpPr>
          <p:spPr>
            <a:xfrm>
              <a:off x="1807307" y="3179920"/>
              <a:ext cx="878541" cy="613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D0452E8-2C0A-4FB6-8D67-31F3989D2F9F}"/>
                </a:ext>
              </a:extLst>
            </p:cNvPr>
            <p:cNvSpPr txBox="1"/>
            <p:nvPr/>
          </p:nvSpPr>
          <p:spPr>
            <a:xfrm>
              <a:off x="1756694" y="3330559"/>
              <a:ext cx="92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Công</a:t>
              </a:r>
              <a:r>
                <a:rPr kumimoji="1" lang="en-US" altLang="ja-JP" sz="1200" dirty="0"/>
                <a:t> </a:t>
              </a:r>
              <a:r>
                <a:rPr kumimoji="1" lang="en-US" altLang="ja-JP" sz="1200" dirty="0" err="1"/>
                <a:t>đoạn</a:t>
              </a:r>
              <a:r>
                <a:rPr kumimoji="1" lang="en-US" altLang="ja-JP" sz="1200" dirty="0"/>
                <a:t> </a:t>
              </a:r>
              <a:r>
                <a:rPr kumimoji="1" lang="en-US" altLang="ja-JP" sz="1200" dirty="0" err="1"/>
                <a:t>chế</a:t>
              </a:r>
              <a:r>
                <a:rPr kumimoji="1" lang="en-US" altLang="ja-JP" sz="1200" dirty="0"/>
                <a:t> </a:t>
              </a:r>
              <a:r>
                <a:rPr kumimoji="1" lang="en-US" altLang="ja-JP" sz="1200" dirty="0" err="1"/>
                <a:t>tác</a:t>
              </a:r>
              <a:endParaRPr kumimoji="1" lang="ja-JP" altLang="en-US" sz="1200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3A26ACA6-9839-4673-B63E-C74B6EE137B9}"/>
              </a:ext>
            </a:extLst>
          </p:cNvPr>
          <p:cNvGrpSpPr/>
          <p:nvPr/>
        </p:nvGrpSpPr>
        <p:grpSpPr>
          <a:xfrm>
            <a:off x="8853028" y="3179920"/>
            <a:ext cx="1149222" cy="613049"/>
            <a:chOff x="1807307" y="3179920"/>
            <a:chExt cx="1149222" cy="61304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33EBDAF-E257-4177-A033-4DF97D53E479}"/>
                </a:ext>
              </a:extLst>
            </p:cNvPr>
            <p:cNvSpPr/>
            <p:nvPr/>
          </p:nvSpPr>
          <p:spPr>
            <a:xfrm>
              <a:off x="1807307" y="3179920"/>
              <a:ext cx="878541" cy="613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7571B2D-D92E-4813-AAA5-CB6F2336FFEB}"/>
                </a:ext>
              </a:extLst>
            </p:cNvPr>
            <p:cNvSpPr txBox="1"/>
            <p:nvPr/>
          </p:nvSpPr>
          <p:spPr>
            <a:xfrm>
              <a:off x="1842460" y="3330559"/>
              <a:ext cx="1114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N</a:t>
              </a:r>
              <a:r>
                <a:rPr kumimoji="1" lang="vi-VN" altLang="ja-JP" sz="1200" dirty="0"/>
                <a:t>ơi</a:t>
              </a:r>
              <a:r>
                <a:rPr kumimoji="1" lang="en-US" altLang="ja-JP" sz="1200" dirty="0"/>
                <a:t> outsource</a:t>
              </a:r>
              <a:endParaRPr kumimoji="1" lang="ja-JP" altLang="en-US" sz="1200" dirty="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B315EA0-6299-42D9-8A29-329D2B46D6D9}"/>
              </a:ext>
            </a:extLst>
          </p:cNvPr>
          <p:cNvSpPr txBox="1"/>
          <p:nvPr/>
        </p:nvSpPr>
        <p:spPr>
          <a:xfrm>
            <a:off x="4293506" y="5249306"/>
            <a:ext cx="40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Khởi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master</a:t>
            </a:r>
            <a:endParaRPr kumimoji="1" lang="ja-JP" altLang="en-US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5126E35-1630-419D-BE37-3BC97F263946}"/>
              </a:ext>
            </a:extLst>
          </p:cNvPr>
          <p:cNvCxnSpPr>
            <a:cxnSpLocks/>
            <a:stCxn id="23" idx="2"/>
            <a:endCxn id="62" idx="1"/>
          </p:cNvCxnSpPr>
          <p:nvPr/>
        </p:nvCxnSpPr>
        <p:spPr>
          <a:xfrm>
            <a:off x="2246578" y="3792969"/>
            <a:ext cx="2322999" cy="13040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7B0C10C-C4FA-4C05-B45E-8E7DFC445CAB}"/>
              </a:ext>
            </a:extLst>
          </p:cNvPr>
          <p:cNvCxnSpPr>
            <a:cxnSpLocks/>
          </p:cNvCxnSpPr>
          <p:nvPr/>
        </p:nvCxnSpPr>
        <p:spPr>
          <a:xfrm>
            <a:off x="3241040" y="3819137"/>
            <a:ext cx="1465366" cy="118750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498C5AF7-7EDA-4217-99A1-62BCFC3E0273}"/>
              </a:ext>
            </a:extLst>
          </p:cNvPr>
          <p:cNvSpPr/>
          <p:nvPr/>
        </p:nvSpPr>
        <p:spPr>
          <a:xfrm>
            <a:off x="4025057" y="4947625"/>
            <a:ext cx="3718214" cy="10203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BD5CD70-4822-4D45-8142-098237FAA6C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998729" y="3795677"/>
            <a:ext cx="892927" cy="118479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78988BCD-467F-4B4E-ACC6-5A41D58DA95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882851" y="3792969"/>
            <a:ext cx="277217" cy="118750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43C31FD-EDCD-4AD2-8B13-38FCFDE0AAA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630327" y="3792969"/>
            <a:ext cx="136646" cy="113444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9C5E5D7C-8736-49B7-A2EA-7E4DC11027F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056434" y="3795184"/>
            <a:ext cx="589080" cy="113223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C8BEEEC-F47C-4EFE-A15A-166DCFD0A87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490123" y="3795183"/>
            <a:ext cx="1045094" cy="118529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AE8EE87B-6C86-4049-95EA-3B13B27194F2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6934975" y="3795182"/>
            <a:ext cx="1478783" cy="12114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328E5074-446D-4F76-B354-B70DC288EEE8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7374245" y="3792969"/>
            <a:ext cx="1918054" cy="131547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54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980E5-A291-47B5-A6F8-9AA1DF33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Master worker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2899CCA-AFC4-4268-B8C2-55A434F6B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50930"/>
              </p:ext>
            </p:extLst>
          </p:nvPr>
        </p:nvGraphicFramePr>
        <p:xfrm>
          <a:off x="1912690" y="2268638"/>
          <a:ext cx="8134594" cy="377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181">
                  <a:extLst>
                    <a:ext uri="{9D8B030D-6E8A-4147-A177-3AD203B41FA5}">
                      <a16:colId xmlns:a16="http://schemas.microsoft.com/office/drawing/2014/main" val="891993107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904138680"/>
                    </a:ext>
                  </a:extLst>
                </a:gridCol>
                <a:gridCol w="2952003">
                  <a:extLst>
                    <a:ext uri="{9D8B030D-6E8A-4147-A177-3AD203B41FA5}">
                      <a16:colId xmlns:a16="http://schemas.microsoft.com/office/drawing/2014/main" val="2595257810"/>
                    </a:ext>
                  </a:extLst>
                </a:gridCol>
              </a:tblGrid>
              <a:tr h="393004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Họ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tên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Sở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thuộc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Công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việc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47342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山本好司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A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切断・穴あけ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cắt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đục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lỗ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11649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木村卓也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開先加工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gia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công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mép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hàn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29598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鈴木健一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組立溶接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hàn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ghép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134763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田中洋二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鋼材移動</a:t>
                      </a:r>
                      <a:r>
                        <a:rPr kumimoji="1" lang="en-US" altLang="ja-JP" dirty="0"/>
                        <a:t>/di </a:t>
                      </a:r>
                      <a:r>
                        <a:rPr kumimoji="1" lang="en-US" altLang="ja-JP" dirty="0" err="1"/>
                        <a:t>chuyển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thép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56396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川村太郎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溶接ロボット</a:t>
                      </a:r>
                      <a:r>
                        <a:rPr kumimoji="1" lang="en-US" altLang="ja-JP" dirty="0"/>
                        <a:t>/ robot </a:t>
                      </a:r>
                      <a:r>
                        <a:rPr kumimoji="1" lang="en-US" altLang="ja-JP" dirty="0" err="1"/>
                        <a:t>hàn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55370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中島一郎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社内検査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kiểm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tra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trong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cty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37092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森永洋子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梁塗装</a:t>
                      </a:r>
                      <a:r>
                        <a:rPr kumimoji="1" lang="en-US" altLang="ja-JP" dirty="0"/>
                        <a:t>/s</a:t>
                      </a:r>
                      <a:r>
                        <a:rPr kumimoji="1" lang="vi-VN" altLang="ja-JP" dirty="0"/>
                        <a:t>ơ</a:t>
                      </a:r>
                      <a:r>
                        <a:rPr kumimoji="1" lang="en-US" altLang="ja-JP" dirty="0"/>
                        <a:t>n </a:t>
                      </a:r>
                      <a:r>
                        <a:rPr kumimoji="1" lang="en-US" altLang="ja-JP" dirty="0" err="1"/>
                        <a:t>dầm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4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2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89A75-2057-4650-A552-3BDDA72A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Section master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B741927-AED7-4C61-B279-F2112CC2107A}"/>
              </a:ext>
            </a:extLst>
          </p:cNvPr>
          <p:cNvSpPr/>
          <p:nvPr/>
        </p:nvSpPr>
        <p:spPr>
          <a:xfrm>
            <a:off x="9280796" y="3852932"/>
            <a:ext cx="1611496" cy="72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s</a:t>
            </a:r>
            <a:r>
              <a:rPr kumimoji="1" lang="vi-VN" altLang="ja-JP" dirty="0"/>
              <a:t>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trụ</a:t>
            </a:r>
            <a:r>
              <a:rPr kumimoji="1" lang="ja-JP" altLang="en-US" dirty="0"/>
              <a:t>）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0079C33-CA1C-48FF-88D1-9C2CE08C0488}"/>
              </a:ext>
            </a:extLst>
          </p:cNvPr>
          <p:cNvSpPr/>
          <p:nvPr/>
        </p:nvSpPr>
        <p:spPr>
          <a:xfrm>
            <a:off x="3000961" y="3540682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Ghép</a:t>
            </a:r>
            <a:r>
              <a:rPr kumimoji="1" lang="en-US" altLang="ja-JP" dirty="0"/>
              <a:t> core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7047A10-2CBD-4F65-A0FE-FAD7DC2FE4F0}"/>
              </a:ext>
            </a:extLst>
          </p:cNvPr>
          <p:cNvSpPr/>
          <p:nvPr/>
        </p:nvSpPr>
        <p:spPr>
          <a:xfrm>
            <a:off x="5238997" y="3273466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Ghép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mộng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2408624-4C60-41B8-9C54-9908612BC022}"/>
              </a:ext>
            </a:extLst>
          </p:cNvPr>
          <p:cNvSpPr/>
          <p:nvPr/>
        </p:nvSpPr>
        <p:spPr>
          <a:xfrm>
            <a:off x="8628608" y="4961097"/>
            <a:ext cx="1548654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Hàn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EFD6821-2C4A-41C8-9B4A-E0BD100193AF}"/>
              </a:ext>
            </a:extLst>
          </p:cNvPr>
          <p:cNvSpPr/>
          <p:nvPr/>
        </p:nvSpPr>
        <p:spPr>
          <a:xfrm>
            <a:off x="922155" y="5094652"/>
            <a:ext cx="1611496" cy="72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s</a:t>
            </a:r>
            <a:r>
              <a:rPr kumimoji="1" lang="vi-VN" altLang="ja-JP" dirty="0"/>
              <a:t>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 err="1"/>
              <a:t>dầm</a:t>
            </a:r>
            <a:r>
              <a:rPr kumimoji="1" lang="ja-JP" altLang="en-US" dirty="0"/>
              <a:t>）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39C9E35-32B8-44EF-AE33-324A67B3BDDE}"/>
              </a:ext>
            </a:extLst>
          </p:cNvPr>
          <p:cNvSpPr/>
          <p:nvPr/>
        </p:nvSpPr>
        <p:spPr>
          <a:xfrm>
            <a:off x="4765371" y="4307911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r>
              <a:rPr kumimoji="1" lang="vi-VN" altLang="ja-JP" dirty="0"/>
              <a:t>ơ</a:t>
            </a:r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7EBEC1-57A8-4D2D-BCBC-6460EE047708}"/>
              </a:ext>
            </a:extLst>
          </p:cNvPr>
          <p:cNvSpPr/>
          <p:nvPr/>
        </p:nvSpPr>
        <p:spPr>
          <a:xfrm>
            <a:off x="1077323" y="3819506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BA125C0-99C2-4148-A965-4C643215FE77}"/>
              </a:ext>
            </a:extLst>
          </p:cNvPr>
          <p:cNvSpPr/>
          <p:nvPr/>
        </p:nvSpPr>
        <p:spPr>
          <a:xfrm>
            <a:off x="2740095" y="4673597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ケガキ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DE32F7B-977B-4F89-92BA-0A4C9CD05A0B}"/>
              </a:ext>
            </a:extLst>
          </p:cNvPr>
          <p:cNvSpPr/>
          <p:nvPr/>
        </p:nvSpPr>
        <p:spPr>
          <a:xfrm>
            <a:off x="6889032" y="4324924"/>
            <a:ext cx="1548654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Lắp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ráp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473C2D4-9183-4C3C-B131-911579A13712}"/>
              </a:ext>
            </a:extLst>
          </p:cNvPr>
          <p:cNvSpPr/>
          <p:nvPr/>
        </p:nvSpPr>
        <p:spPr>
          <a:xfrm>
            <a:off x="7496709" y="3448567"/>
            <a:ext cx="1548654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大組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70ACE9E-699C-4F62-8FA5-A2ECB82C965F}"/>
              </a:ext>
            </a:extLst>
          </p:cNvPr>
          <p:cNvSpPr/>
          <p:nvPr/>
        </p:nvSpPr>
        <p:spPr>
          <a:xfrm>
            <a:off x="5612536" y="5251431"/>
            <a:ext cx="1548654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 source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C5B9D-7CE2-4225-95EF-02A58F066F5F}"/>
              </a:ext>
            </a:extLst>
          </p:cNvPr>
          <p:cNvSpPr txBox="1"/>
          <p:nvPr/>
        </p:nvSpPr>
        <p:spPr>
          <a:xfrm>
            <a:off x="1024128" y="2303958"/>
            <a:ext cx="430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Setting </a:t>
            </a:r>
            <a:r>
              <a:rPr kumimoji="1" lang="en-US" altLang="ja-JP" dirty="0" err="1"/>
              <a:t>tên</a:t>
            </a:r>
            <a:r>
              <a:rPr kumimoji="1" lang="en-US" altLang="ja-JP" dirty="0"/>
              <a:t> section </a:t>
            </a:r>
            <a:r>
              <a:rPr kumimoji="1" lang="en-US" altLang="ja-JP" dirty="0" err="1"/>
              <a:t>phù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hợp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fab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62578D-F589-49C5-9587-A6BDA4A8CFB2}"/>
              </a:ext>
            </a:extLst>
          </p:cNvPr>
          <p:cNvSpPr txBox="1"/>
          <p:nvPr/>
        </p:nvSpPr>
        <p:spPr>
          <a:xfrm>
            <a:off x="1024128" y="2692400"/>
            <a:ext cx="77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＝</a:t>
            </a:r>
            <a:r>
              <a:rPr kumimoji="1" lang="en-US" altLang="ja-JP" dirty="0">
                <a:solidFill>
                  <a:srgbClr val="FF0000"/>
                </a:solidFill>
              </a:rPr>
              <a:t>Section </a:t>
            </a:r>
            <a:r>
              <a:rPr kumimoji="1" lang="en-US" altLang="ja-JP" dirty="0" err="1">
                <a:solidFill>
                  <a:srgbClr val="FF0000"/>
                </a:solidFill>
              </a:rPr>
              <a:t>muốn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hiển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thị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trên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gantchart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và</a:t>
            </a:r>
            <a:r>
              <a:rPr kumimoji="1" lang="en-US" altLang="ja-JP" dirty="0">
                <a:solidFill>
                  <a:srgbClr val="FF0000"/>
                </a:solidFill>
              </a:rPr>
              <a:t> section </a:t>
            </a:r>
            <a:r>
              <a:rPr kumimoji="1" lang="en-US" altLang="ja-JP" dirty="0" err="1">
                <a:solidFill>
                  <a:srgbClr val="FF0000"/>
                </a:solidFill>
              </a:rPr>
              <a:t>muốn</a:t>
            </a:r>
            <a:r>
              <a:rPr kumimoji="1" lang="en-US" altLang="ja-JP" dirty="0">
                <a:solidFill>
                  <a:srgbClr val="FF0000"/>
                </a:solidFill>
              </a:rPr>
              <a:t> get </a:t>
            </a:r>
            <a:r>
              <a:rPr kumimoji="1" lang="en-US" altLang="ja-JP" dirty="0" err="1">
                <a:solidFill>
                  <a:srgbClr val="FF0000"/>
                </a:solidFill>
              </a:rPr>
              <a:t>tiến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độ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88388DF-E21D-4FBC-B8F7-AA02707EBEED}"/>
              </a:ext>
            </a:extLst>
          </p:cNvPr>
          <p:cNvSpPr txBox="1"/>
          <p:nvPr/>
        </p:nvSpPr>
        <p:spPr>
          <a:xfrm>
            <a:off x="1024128" y="2997472"/>
            <a:ext cx="95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Áp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đ</a:t>
            </a:r>
            <a:r>
              <a:rPr kumimoji="1" lang="vi-VN" altLang="ja-JP" dirty="0"/>
              <a:t>ơ</a:t>
            </a:r>
            <a:r>
              <a:rPr kumimoji="1" lang="en-US" altLang="ja-JP" dirty="0"/>
              <a:t>n </a:t>
            </a:r>
            <a:r>
              <a:rPr kumimoji="1" lang="en-US" altLang="ja-JP" dirty="0" err="1"/>
              <a:t>vị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phù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cua</a:t>
            </a:r>
            <a:r>
              <a:rPr kumimoji="1" lang="en-US" altLang="ja-JP" dirty="0"/>
              <a:t> REAL4.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Thép</a:t>
            </a:r>
            <a:r>
              <a:rPr kumimoji="1" lang="en-US" altLang="ja-JP" dirty="0"/>
              <a:t>, core, </a:t>
            </a:r>
            <a:r>
              <a:rPr kumimoji="1" lang="en-US" altLang="ja-JP" dirty="0" err="1"/>
              <a:t>mộng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phẩm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484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3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9E822B-E82C-4CFA-8E09-44A1146A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Section master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25696BC-B5AD-4A46-8865-56BA359C6DF9}"/>
              </a:ext>
            </a:extLst>
          </p:cNvPr>
          <p:cNvSpPr/>
          <p:nvPr/>
        </p:nvSpPr>
        <p:spPr>
          <a:xfrm>
            <a:off x="1024128" y="2922494"/>
            <a:ext cx="1611496" cy="72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s</a:t>
            </a:r>
            <a:r>
              <a:rPr kumimoji="1" lang="vi-VN" altLang="ja-JP" dirty="0"/>
              <a:t>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cấp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A2607D6-AD8C-434E-A5EF-E05A987E6606}"/>
              </a:ext>
            </a:extLst>
          </p:cNvPr>
          <p:cNvSpPr/>
          <p:nvPr/>
        </p:nvSpPr>
        <p:spPr>
          <a:xfrm>
            <a:off x="3222810" y="2964631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Ghép</a:t>
            </a:r>
            <a:r>
              <a:rPr kumimoji="1" lang="en-US" altLang="ja-JP" dirty="0"/>
              <a:t> core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38F80C4-4570-455E-8289-15AB6AEB7821}"/>
              </a:ext>
            </a:extLst>
          </p:cNvPr>
          <p:cNvSpPr/>
          <p:nvPr/>
        </p:nvSpPr>
        <p:spPr>
          <a:xfrm>
            <a:off x="5277968" y="2964631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Ghép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mộng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FAD51DA-9AFD-4D6F-A144-40C5E55FD0EA}"/>
              </a:ext>
            </a:extLst>
          </p:cNvPr>
          <p:cNvSpPr/>
          <p:nvPr/>
        </p:nvSpPr>
        <p:spPr>
          <a:xfrm>
            <a:off x="7478803" y="2964631"/>
            <a:ext cx="1548654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大組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23B93CC-10E7-4EB7-B680-9CB624216978}"/>
              </a:ext>
            </a:extLst>
          </p:cNvPr>
          <p:cNvSpPr/>
          <p:nvPr/>
        </p:nvSpPr>
        <p:spPr>
          <a:xfrm>
            <a:off x="1690923" y="3852488"/>
            <a:ext cx="277906" cy="950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BD99CC71-C69A-49D5-9FA2-AEAE0228735B}"/>
              </a:ext>
            </a:extLst>
          </p:cNvPr>
          <p:cNvSpPr/>
          <p:nvPr/>
        </p:nvSpPr>
        <p:spPr>
          <a:xfrm>
            <a:off x="3931022" y="3822551"/>
            <a:ext cx="277906" cy="950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AB79C16-502D-4DFC-AFBD-35403E93A218}"/>
              </a:ext>
            </a:extLst>
          </p:cNvPr>
          <p:cNvSpPr/>
          <p:nvPr/>
        </p:nvSpPr>
        <p:spPr>
          <a:xfrm>
            <a:off x="5957047" y="3822551"/>
            <a:ext cx="277906" cy="950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9704BF01-5C6B-4FBE-964C-045F4060A670}"/>
              </a:ext>
            </a:extLst>
          </p:cNvPr>
          <p:cNvSpPr/>
          <p:nvPr/>
        </p:nvSpPr>
        <p:spPr>
          <a:xfrm>
            <a:off x="8114177" y="3852488"/>
            <a:ext cx="277906" cy="950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67878F-8BDC-4D58-8C7A-DADC8F2170E9}"/>
              </a:ext>
            </a:extLst>
          </p:cNvPr>
          <p:cNvSpPr txBox="1"/>
          <p:nvPr/>
        </p:nvSpPr>
        <p:spPr>
          <a:xfrm>
            <a:off x="1089211" y="4955888"/>
            <a:ext cx="199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cái</a:t>
            </a:r>
            <a:r>
              <a:rPr kumimoji="1" lang="en-US" altLang="ja-JP" dirty="0"/>
              <a:t>/</a:t>
            </a:r>
            <a:r>
              <a:rPr kumimoji="1" lang="ja-JP" altLang="en-US" dirty="0"/>
              <a:t>１</a:t>
            </a:r>
            <a:r>
              <a:rPr kumimoji="1" lang="en-US" altLang="ja-JP" dirty="0"/>
              <a:t>day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3D80A50-5D47-4A03-9C57-ABD4CF792657}"/>
              </a:ext>
            </a:extLst>
          </p:cNvPr>
          <p:cNvSpPr txBox="1"/>
          <p:nvPr/>
        </p:nvSpPr>
        <p:spPr>
          <a:xfrm>
            <a:off x="3436847" y="4986293"/>
            <a:ext cx="199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cái</a:t>
            </a:r>
            <a:r>
              <a:rPr kumimoji="1" lang="ja-JP" altLang="en-US" dirty="0"/>
              <a:t>／１</a:t>
            </a:r>
            <a:r>
              <a:rPr kumimoji="1" lang="en-US" altLang="ja-JP" dirty="0"/>
              <a:t>day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333619-B95D-4920-BB98-576FF78B887B}"/>
              </a:ext>
            </a:extLst>
          </p:cNvPr>
          <p:cNvSpPr txBox="1"/>
          <p:nvPr/>
        </p:nvSpPr>
        <p:spPr>
          <a:xfrm>
            <a:off x="5431495" y="5009981"/>
            <a:ext cx="199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80</a:t>
            </a:r>
            <a:r>
              <a:rPr kumimoji="1" lang="ja-JP" altLang="en-US" dirty="0"/>
              <a:t>ｍ／１</a:t>
            </a:r>
            <a:r>
              <a:rPr kumimoji="1" lang="en-US" altLang="ja-JP" dirty="0"/>
              <a:t>day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4DA0A1-720B-475F-9B55-70069EB4945C}"/>
              </a:ext>
            </a:extLst>
          </p:cNvPr>
          <p:cNvSpPr txBox="1"/>
          <p:nvPr/>
        </p:nvSpPr>
        <p:spPr>
          <a:xfrm>
            <a:off x="7569576" y="4986293"/>
            <a:ext cx="199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2cái</a:t>
            </a:r>
            <a:r>
              <a:rPr kumimoji="1" lang="ja-JP" altLang="en-US" dirty="0"/>
              <a:t>／１</a:t>
            </a:r>
            <a:r>
              <a:rPr kumimoji="1" lang="en-US" altLang="ja-JP" dirty="0"/>
              <a:t>day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372294-2FA8-4EF2-BEE8-BC5F338B149F}"/>
              </a:ext>
            </a:extLst>
          </p:cNvPr>
          <p:cNvSpPr txBox="1"/>
          <p:nvPr/>
        </p:nvSpPr>
        <p:spPr>
          <a:xfrm>
            <a:off x="1024128" y="2210165"/>
            <a:ext cx="50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Setting </a:t>
            </a:r>
            <a:r>
              <a:rPr kumimoji="1" lang="en-US" altLang="ja-JP" dirty="0" err="1">
                <a:solidFill>
                  <a:srgbClr val="FF0000"/>
                </a:solidFill>
              </a:rPr>
              <a:t>năng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lực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sản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xuất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của</a:t>
            </a:r>
            <a:r>
              <a:rPr kumimoji="1" lang="en-US" altLang="ja-JP" dirty="0">
                <a:solidFill>
                  <a:srgbClr val="FF0000"/>
                </a:solidFill>
              </a:rPr>
              <a:t> 1 </a:t>
            </a:r>
            <a:r>
              <a:rPr kumimoji="1" lang="en-US" altLang="ja-JP" dirty="0" err="1">
                <a:solidFill>
                  <a:srgbClr val="FF0000"/>
                </a:solidFill>
              </a:rPr>
              <a:t>nhân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công</a:t>
            </a:r>
            <a:r>
              <a:rPr kumimoji="1" lang="en-US" altLang="ja-JP" dirty="0">
                <a:solidFill>
                  <a:srgbClr val="FF0000"/>
                </a:solidFill>
              </a:rPr>
              <a:t> (1 </a:t>
            </a:r>
            <a:r>
              <a:rPr kumimoji="1" lang="en-US" altLang="ja-JP" dirty="0" err="1">
                <a:solidFill>
                  <a:srgbClr val="FF0000"/>
                </a:solidFill>
              </a:rPr>
              <a:t>nhóm</a:t>
            </a:r>
            <a:r>
              <a:rPr kumimoji="1" lang="en-US" altLang="ja-JP" dirty="0">
                <a:solidFill>
                  <a:srgbClr val="FF0000"/>
                </a:solidFill>
              </a:rPr>
              <a:t>) 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section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F37FDA-F493-479A-B22C-4A3665C9F486}"/>
              </a:ext>
            </a:extLst>
          </p:cNvPr>
          <p:cNvSpPr txBox="1"/>
          <p:nvPr/>
        </p:nvSpPr>
        <p:spPr>
          <a:xfrm>
            <a:off x="9305367" y="3399157"/>
            <a:ext cx="28866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Đ</a:t>
            </a:r>
            <a:r>
              <a:rPr kumimoji="1" lang="vi-VN" altLang="ja-JP" dirty="0"/>
              <a:t>ơ</a:t>
            </a:r>
            <a:r>
              <a:rPr kumimoji="1" lang="en-US" altLang="ja-JP" dirty="0"/>
              <a:t>n </a:t>
            </a:r>
            <a:r>
              <a:rPr kumimoji="1" lang="en-US" altLang="ja-JP" dirty="0" err="1"/>
              <a:t>vị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endParaRPr kumimoji="1" lang="en-US" altLang="ja-JP" dirty="0"/>
          </a:p>
          <a:p>
            <a:r>
              <a:rPr kumimoji="1" lang="en-US" altLang="ja-JP" dirty="0" err="1"/>
              <a:t>Có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chọn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:</a:t>
            </a:r>
          </a:p>
          <a:p>
            <a:r>
              <a:rPr kumimoji="1" lang="en-US" altLang="ja-JP" dirty="0" err="1"/>
              <a:t>số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cái</a:t>
            </a:r>
            <a:endParaRPr kumimoji="1" lang="en-US" altLang="ja-JP" dirty="0"/>
          </a:p>
          <a:p>
            <a:r>
              <a:rPr kumimoji="1" lang="en-US" altLang="ja-JP" dirty="0" err="1"/>
              <a:t>Chiều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</a:t>
            </a:r>
            <a:endParaRPr kumimoji="1" lang="en-US" altLang="ja-JP" dirty="0"/>
          </a:p>
          <a:p>
            <a:r>
              <a:rPr kumimoji="1" lang="en-US" altLang="ja-JP" dirty="0" err="1"/>
              <a:t>Số</a:t>
            </a:r>
            <a:r>
              <a:rPr kumimoji="1" lang="en-US" altLang="ja-JP" dirty="0"/>
              <a:t> piece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link </a:t>
            </a:r>
            <a:r>
              <a:rPr kumimoji="1" lang="en-US" altLang="ja-JP" dirty="0" err="1"/>
              <a:t>kiện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en-US" altLang="ja-JP" dirty="0" err="1"/>
              <a:t>Trọng</a:t>
            </a:r>
            <a:r>
              <a:rPr kumimoji="1" lang="en-US" altLang="ja-JP" dirty="0"/>
              <a:t> l</a:t>
            </a:r>
            <a:r>
              <a:rPr kumimoji="1" lang="vi-VN" altLang="ja-JP" dirty="0"/>
              <a:t>ượng</a:t>
            </a:r>
            <a:endParaRPr kumimoji="1" lang="en-US" altLang="ja-JP" dirty="0"/>
          </a:p>
          <a:p>
            <a:r>
              <a:rPr kumimoji="1" lang="en-US" altLang="ja-JP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1338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7" grpId="0"/>
      <p:bldP spid="18" grpId="0"/>
      <p:bldP spid="19" grpId="0"/>
      <p:bldP spid="1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28FD6-3268-4FA8-8007-364239B6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Master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đoạn</a:t>
            </a:r>
            <a:r>
              <a:rPr lang="en-US" altLang="ja-JP" dirty="0"/>
              <a:t> </a:t>
            </a:r>
            <a:r>
              <a:rPr lang="en-US" altLang="ja-JP" dirty="0" err="1"/>
              <a:t>chế</a:t>
            </a:r>
            <a:r>
              <a:rPr lang="en-US" altLang="ja-JP" dirty="0"/>
              <a:t> </a:t>
            </a:r>
            <a:r>
              <a:rPr lang="en-US" altLang="ja-JP" dirty="0" err="1"/>
              <a:t>tác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090BC2A-E168-4F9E-9C0A-402FF72825FA}"/>
              </a:ext>
            </a:extLst>
          </p:cNvPr>
          <p:cNvSpPr/>
          <p:nvPr/>
        </p:nvSpPr>
        <p:spPr>
          <a:xfrm>
            <a:off x="1292410" y="2964631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Ghép</a:t>
            </a:r>
            <a:r>
              <a:rPr kumimoji="1" lang="en-US" altLang="ja-JP" dirty="0"/>
              <a:t> core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F49D591-769B-45F4-86F7-128FCB1BEEA3}"/>
              </a:ext>
            </a:extLst>
          </p:cNvPr>
          <p:cNvSpPr/>
          <p:nvPr/>
        </p:nvSpPr>
        <p:spPr>
          <a:xfrm>
            <a:off x="3464722" y="2964631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Ghép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mộng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8E68823-AE05-4456-989E-91DCC3251951}"/>
              </a:ext>
            </a:extLst>
          </p:cNvPr>
          <p:cNvSpPr/>
          <p:nvPr/>
        </p:nvSpPr>
        <p:spPr>
          <a:xfrm>
            <a:off x="5637034" y="2964631"/>
            <a:ext cx="1548654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Ghép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088DE75-41E5-4686-A7D8-FBE0977FF059}"/>
              </a:ext>
            </a:extLst>
          </p:cNvPr>
          <p:cNvSpPr/>
          <p:nvPr/>
        </p:nvSpPr>
        <p:spPr>
          <a:xfrm>
            <a:off x="9835980" y="2998401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r>
              <a:rPr kumimoji="1" lang="vi-VN" altLang="ja-JP" dirty="0"/>
              <a:t>ơ</a:t>
            </a:r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64270E0-CF82-45A0-9E74-F0FFF52870EF}"/>
              </a:ext>
            </a:extLst>
          </p:cNvPr>
          <p:cNvSpPr/>
          <p:nvPr/>
        </p:nvSpPr>
        <p:spPr>
          <a:xfrm>
            <a:off x="7649220" y="2964631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83BF5B-AB1A-47F6-8AF4-3367431663F0}"/>
              </a:ext>
            </a:extLst>
          </p:cNvPr>
          <p:cNvSpPr/>
          <p:nvPr/>
        </p:nvSpPr>
        <p:spPr>
          <a:xfrm>
            <a:off x="1333827" y="3887100"/>
            <a:ext cx="1611496" cy="72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Gia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công</a:t>
            </a:r>
            <a:r>
              <a:rPr kumimoji="1" lang="en-US" altLang="ja-JP" sz="1400" dirty="0"/>
              <a:t> s</a:t>
            </a:r>
            <a:r>
              <a:rPr kumimoji="1" lang="vi-VN" altLang="ja-JP" sz="1400" dirty="0"/>
              <a:t>ơ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cấp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 err="1"/>
              <a:t>dầm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8B93964-A16B-4E89-884F-22A5F67E8400}"/>
              </a:ext>
            </a:extLst>
          </p:cNvPr>
          <p:cNvSpPr/>
          <p:nvPr/>
        </p:nvSpPr>
        <p:spPr>
          <a:xfrm>
            <a:off x="3537560" y="3929238"/>
            <a:ext cx="1548654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ghép</a:t>
            </a:r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E1E62D4-FF46-49E9-B403-53F111B02606}"/>
              </a:ext>
            </a:extLst>
          </p:cNvPr>
          <p:cNvSpPr/>
          <p:nvPr/>
        </p:nvSpPr>
        <p:spPr>
          <a:xfrm>
            <a:off x="5637034" y="3954336"/>
            <a:ext cx="1548654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hàn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B73F2F8-1C77-4194-8CC5-74AE3B6B79F1}"/>
              </a:ext>
            </a:extLst>
          </p:cNvPr>
          <p:cNvSpPr/>
          <p:nvPr/>
        </p:nvSpPr>
        <p:spPr>
          <a:xfrm>
            <a:off x="7663669" y="3921923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r>
              <a:rPr kumimoji="1" lang="vi-VN" altLang="ja-JP" dirty="0"/>
              <a:t>ơ</a:t>
            </a:r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723F31B-5998-444D-97DF-21A33DC0BAAD}"/>
              </a:ext>
            </a:extLst>
          </p:cNvPr>
          <p:cNvSpPr/>
          <p:nvPr/>
        </p:nvSpPr>
        <p:spPr>
          <a:xfrm>
            <a:off x="1396669" y="4851707"/>
            <a:ext cx="1548654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 source</a:t>
            </a:r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B8C6127-727E-4E25-8A28-9C39BB74CAE2}"/>
              </a:ext>
            </a:extLst>
          </p:cNvPr>
          <p:cNvSpPr/>
          <p:nvPr/>
        </p:nvSpPr>
        <p:spPr>
          <a:xfrm>
            <a:off x="3464722" y="4855393"/>
            <a:ext cx="1694331" cy="68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</a:t>
            </a:r>
            <a:endParaRPr kumimoji="1" lang="ja-JP" altLang="en-US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EF2001E3-1283-4FF1-ACB0-A3FB3A266A44}"/>
              </a:ext>
            </a:extLst>
          </p:cNvPr>
          <p:cNvSpPr/>
          <p:nvPr/>
        </p:nvSpPr>
        <p:spPr>
          <a:xfrm>
            <a:off x="3072062" y="3211302"/>
            <a:ext cx="365922" cy="26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3C422D20-C1B7-47D8-9343-D7B97A59A5DC}"/>
              </a:ext>
            </a:extLst>
          </p:cNvPr>
          <p:cNvSpPr/>
          <p:nvPr/>
        </p:nvSpPr>
        <p:spPr>
          <a:xfrm>
            <a:off x="5215244" y="3211302"/>
            <a:ext cx="365922" cy="26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028FDCDB-0C76-4DC1-96CD-1139E3FE6E09}"/>
              </a:ext>
            </a:extLst>
          </p:cNvPr>
          <p:cNvSpPr/>
          <p:nvPr/>
        </p:nvSpPr>
        <p:spPr>
          <a:xfrm>
            <a:off x="7212821" y="3211950"/>
            <a:ext cx="365922" cy="26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B9231038-0303-4686-804C-F9B48C7BD19D}"/>
              </a:ext>
            </a:extLst>
          </p:cNvPr>
          <p:cNvSpPr/>
          <p:nvPr/>
        </p:nvSpPr>
        <p:spPr>
          <a:xfrm>
            <a:off x="9414029" y="3173802"/>
            <a:ext cx="365922" cy="26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33715847-66A3-4EBA-B1E3-04F532EACCDC}"/>
              </a:ext>
            </a:extLst>
          </p:cNvPr>
          <p:cNvSpPr/>
          <p:nvPr/>
        </p:nvSpPr>
        <p:spPr>
          <a:xfrm>
            <a:off x="3093049" y="4113950"/>
            <a:ext cx="365922" cy="26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54CE22EF-C3E9-413B-8D32-047B292A014F}"/>
              </a:ext>
            </a:extLst>
          </p:cNvPr>
          <p:cNvSpPr/>
          <p:nvPr/>
        </p:nvSpPr>
        <p:spPr>
          <a:xfrm>
            <a:off x="5198273" y="4131094"/>
            <a:ext cx="365922" cy="26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87604178-AE24-4164-BFD1-755B44E0FB90}"/>
              </a:ext>
            </a:extLst>
          </p:cNvPr>
          <p:cNvSpPr/>
          <p:nvPr/>
        </p:nvSpPr>
        <p:spPr>
          <a:xfrm>
            <a:off x="7258527" y="4138409"/>
            <a:ext cx="365922" cy="26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B482646B-E607-4875-9D91-D394CFD6145D}"/>
              </a:ext>
            </a:extLst>
          </p:cNvPr>
          <p:cNvSpPr/>
          <p:nvPr/>
        </p:nvSpPr>
        <p:spPr>
          <a:xfrm>
            <a:off x="3072062" y="5077482"/>
            <a:ext cx="365922" cy="26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C2E2FD8-B11A-4520-A9F2-4F66D4C29E04}"/>
              </a:ext>
            </a:extLst>
          </p:cNvPr>
          <p:cNvSpPr txBox="1"/>
          <p:nvPr/>
        </p:nvSpPr>
        <p:spPr>
          <a:xfrm>
            <a:off x="506299" y="3080577"/>
            <a:ext cx="668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Dùng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cho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trụ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9B6B6B9-03DB-4F87-BB24-B158A62CC68A}"/>
              </a:ext>
            </a:extLst>
          </p:cNvPr>
          <p:cNvSpPr txBox="1"/>
          <p:nvPr/>
        </p:nvSpPr>
        <p:spPr>
          <a:xfrm>
            <a:off x="498503" y="4037422"/>
            <a:ext cx="668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Dùng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cho</a:t>
            </a:r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dầm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483F94-127F-419D-8D8D-C6CB5ED00518}"/>
              </a:ext>
            </a:extLst>
          </p:cNvPr>
          <p:cNvSpPr txBox="1"/>
          <p:nvPr/>
        </p:nvSpPr>
        <p:spPr>
          <a:xfrm>
            <a:off x="498503" y="4952759"/>
            <a:ext cx="1158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Dầm</a:t>
            </a:r>
            <a:endParaRPr kumimoji="1" lang="en-US" altLang="ja-JP" sz="1100" dirty="0"/>
          </a:p>
          <a:p>
            <a:r>
              <a:rPr kumimoji="1" lang="ja-JP" altLang="en-US" sz="1100" dirty="0"/>
              <a:t>（</a:t>
            </a:r>
            <a:r>
              <a:rPr kumimoji="1" lang="en-US" altLang="ja-JP" sz="1100" dirty="0"/>
              <a:t>out source</a:t>
            </a:r>
            <a:r>
              <a:rPr kumimoji="1" lang="ja-JP" altLang="en-US" sz="1100" dirty="0"/>
              <a:t>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3CB766-80E6-43DC-ACB0-3A09ADA77DE2}"/>
              </a:ext>
            </a:extLst>
          </p:cNvPr>
          <p:cNvSpPr txBox="1"/>
          <p:nvPr/>
        </p:nvSpPr>
        <p:spPr>
          <a:xfrm>
            <a:off x="7258527" y="4952759"/>
            <a:ext cx="37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sở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(worker)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section. Setting </a:t>
            </a:r>
            <a:r>
              <a:rPr kumimoji="1" lang="en-US" altLang="ja-JP" dirty="0" err="1"/>
              <a:t>nhân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57EB1B-BF53-46FB-BB40-5F34879B360F}"/>
              </a:ext>
            </a:extLst>
          </p:cNvPr>
          <p:cNvSpPr txBox="1"/>
          <p:nvPr/>
        </p:nvSpPr>
        <p:spPr>
          <a:xfrm>
            <a:off x="1468541" y="2576780"/>
            <a:ext cx="126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ng</a:t>
            </a:r>
            <a:r>
              <a:rPr kumimoji="1" lang="vi-VN" altLang="ja-JP" sz="1400" dirty="0">
                <a:solidFill>
                  <a:srgbClr val="FF0000"/>
                </a:solidFill>
              </a:rPr>
              <a:t>ười</a:t>
            </a:r>
            <a:r>
              <a:rPr kumimoji="1" lang="en-US" altLang="ja-JP" sz="1400" dirty="0">
                <a:solidFill>
                  <a:srgbClr val="FF0000"/>
                </a:solidFill>
              </a:rPr>
              <a:t>=A,B,C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9229BF3-8E3A-4784-8B61-7C6B65577814}"/>
              </a:ext>
            </a:extLst>
          </p:cNvPr>
          <p:cNvSpPr txBox="1"/>
          <p:nvPr/>
        </p:nvSpPr>
        <p:spPr>
          <a:xfrm>
            <a:off x="4040069" y="2576780"/>
            <a:ext cx="797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2</a:t>
            </a:r>
            <a:r>
              <a:rPr kumimoji="1" lang="ja-JP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>
                <a:solidFill>
                  <a:srgbClr val="FF0000"/>
                </a:solidFill>
              </a:rPr>
              <a:t>ng</a:t>
            </a:r>
            <a:r>
              <a:rPr kumimoji="1" lang="vi-VN" altLang="ja-JP" sz="1200" dirty="0">
                <a:solidFill>
                  <a:srgbClr val="FF0000"/>
                </a:solidFill>
              </a:rPr>
              <a:t>ười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AE18D6-EEDA-4475-91BF-9F459A6B1DE9}"/>
              </a:ext>
            </a:extLst>
          </p:cNvPr>
          <p:cNvSpPr txBox="1"/>
          <p:nvPr/>
        </p:nvSpPr>
        <p:spPr>
          <a:xfrm>
            <a:off x="6096000" y="2576780"/>
            <a:ext cx="853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2</a:t>
            </a:r>
            <a:r>
              <a:rPr kumimoji="1" lang="ja-JP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>
                <a:solidFill>
                  <a:srgbClr val="FF0000"/>
                </a:solidFill>
              </a:rPr>
              <a:t>ng</a:t>
            </a:r>
            <a:r>
              <a:rPr kumimoji="1" lang="vi-VN" altLang="ja-JP" sz="1600" dirty="0">
                <a:solidFill>
                  <a:srgbClr val="FF0000"/>
                </a:solidFill>
              </a:rPr>
              <a:t>ười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E6703C3-CA9F-4184-9E92-6DFCA6369CAA}"/>
              </a:ext>
            </a:extLst>
          </p:cNvPr>
          <p:cNvSpPr txBox="1"/>
          <p:nvPr/>
        </p:nvSpPr>
        <p:spPr>
          <a:xfrm>
            <a:off x="7897091" y="2630837"/>
            <a:ext cx="127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ng</a:t>
            </a:r>
            <a:r>
              <a:rPr kumimoji="1" lang="vi-VN" altLang="ja-JP" dirty="0">
                <a:solidFill>
                  <a:srgbClr val="FF0000"/>
                </a:solidFill>
              </a:rPr>
              <a:t>ười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DA5203-098B-4FAF-817B-888283AC1D38}"/>
              </a:ext>
            </a:extLst>
          </p:cNvPr>
          <p:cNvSpPr txBox="1"/>
          <p:nvPr/>
        </p:nvSpPr>
        <p:spPr>
          <a:xfrm>
            <a:off x="10422003" y="2628265"/>
            <a:ext cx="9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ng</a:t>
            </a:r>
            <a:r>
              <a:rPr kumimoji="1" lang="vi-VN" altLang="ja-JP" dirty="0">
                <a:solidFill>
                  <a:srgbClr val="FF0000"/>
                </a:solidFill>
              </a:rPr>
              <a:t>ười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1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3" grpId="0"/>
      <p:bldP spid="27" grpId="0"/>
      <p:bldP spid="28" grpId="0"/>
      <p:bldP spid="29" grpId="0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6419</TotalTime>
  <Words>2051</Words>
  <Application>Microsoft Office PowerPoint</Application>
  <PresentationFormat>Widescreen</PresentationFormat>
  <Paragraphs>537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メイリオ</vt:lpstr>
      <vt:lpstr>MS Gothic</vt:lpstr>
      <vt:lpstr>Arial</vt:lpstr>
      <vt:lpstr>Tahoma</vt:lpstr>
      <vt:lpstr>Tw Cen MT</vt:lpstr>
      <vt:lpstr>Tw Cen MT Condensed</vt:lpstr>
      <vt:lpstr>Wingdings 3</vt:lpstr>
      <vt:lpstr>インテグラル</vt:lpstr>
      <vt:lpstr>Khái quát hệ thống quản lý sản xuất</vt:lpstr>
      <vt:lpstr>Flow hệ thống</vt:lpstr>
      <vt:lpstr>Image màn hình</vt:lpstr>
      <vt:lpstr>Master</vt:lpstr>
      <vt:lpstr>Image màn hình master</vt:lpstr>
      <vt:lpstr>Master worker</vt:lpstr>
      <vt:lpstr>Section master</vt:lpstr>
      <vt:lpstr>Section master</vt:lpstr>
      <vt:lpstr>Master công đoạn chế tác</vt:lpstr>
      <vt:lpstr>（VD）Công trình 江崎健康センター</vt:lpstr>
      <vt:lpstr>Chọn và import công trình</vt:lpstr>
      <vt:lpstr>Trích xuất thay đổi</vt:lpstr>
      <vt:lpstr>Image màn hình list sản phẩm</vt:lpstr>
      <vt:lpstr>Phân loại sản phẩm</vt:lpstr>
      <vt:lpstr>Image màn hình phân loại sản phẩm</vt:lpstr>
      <vt:lpstr>Kế hoạch công đoạn</vt:lpstr>
      <vt:lpstr>Kế hoạch công đoạn</vt:lpstr>
      <vt:lpstr>Kế hoạch công đoạn</vt:lpstr>
      <vt:lpstr>Image màn hình kế hoạch công đoạn</vt:lpstr>
      <vt:lpstr>Update tiến độ</vt:lpstr>
      <vt:lpstr>Update tiến độ</vt:lpstr>
      <vt:lpstr>Thành tích tiến độ</vt:lpstr>
      <vt:lpstr>Thành tích tiến độ</vt:lpstr>
      <vt:lpstr>Input data thành tích</vt:lpstr>
      <vt:lpstr>Image màn hình app update tiến độ</vt:lpstr>
      <vt:lpstr>Image màn hình app update tiến độ</vt:lpstr>
      <vt:lpstr>Export các lo template</vt:lpstr>
      <vt:lpstr>Export các lo template</vt:lpstr>
      <vt:lpstr>Export các loại template</vt:lpstr>
      <vt:lpstr>Export các loại template</vt:lpstr>
      <vt:lpstr>Export các loại template</vt:lpstr>
      <vt:lpstr>Tổng hợp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生産管理システム概要</dc:title>
  <dc:creator>永井 PC2</dc:creator>
  <cp:lastModifiedBy>admin</cp:lastModifiedBy>
  <cp:revision>246</cp:revision>
  <dcterms:created xsi:type="dcterms:W3CDTF">2020-04-06T04:02:17Z</dcterms:created>
  <dcterms:modified xsi:type="dcterms:W3CDTF">2020-06-15T09:35:07Z</dcterms:modified>
</cp:coreProperties>
</file>