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50" r:id="rId2"/>
    <p:sldMasterId id="2147483653" r:id="rId3"/>
    <p:sldMasterId id="2147483664" r:id="rId4"/>
    <p:sldMasterId id="2147483666" r:id="rId5"/>
  </p:sldMasterIdLst>
  <p:notesMasterIdLst>
    <p:notesMasterId r:id="rId36"/>
  </p:notesMasterIdLst>
  <p:sldIdLst>
    <p:sldId id="339" r:id="rId6"/>
    <p:sldId id="374" r:id="rId7"/>
    <p:sldId id="309" r:id="rId8"/>
    <p:sldId id="310" r:id="rId9"/>
    <p:sldId id="341" r:id="rId10"/>
    <p:sldId id="375" r:id="rId11"/>
    <p:sldId id="376" r:id="rId12"/>
    <p:sldId id="272" r:id="rId13"/>
    <p:sldId id="377" r:id="rId14"/>
    <p:sldId id="378" r:id="rId15"/>
    <p:sldId id="259" r:id="rId16"/>
    <p:sldId id="263" r:id="rId17"/>
    <p:sldId id="382" r:id="rId18"/>
    <p:sldId id="379" r:id="rId19"/>
    <p:sldId id="278" r:id="rId20"/>
    <p:sldId id="380" r:id="rId21"/>
    <p:sldId id="372" r:id="rId22"/>
    <p:sldId id="395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93" r:id="rId34"/>
    <p:sldId id="39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33F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0"/>
    <p:restoredTop sz="94637"/>
  </p:normalViewPr>
  <p:slideViewPr>
    <p:cSldViewPr snapToGrid="0" snapToObjects="1">
      <p:cViewPr varScale="1">
        <p:scale>
          <a:sx n="70" d="100"/>
          <a:sy n="70" d="100"/>
        </p:scale>
        <p:origin x="9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0.xml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0.xml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2.xml"/></Relationships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2.xml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2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slide" Target="../slides/slide19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slide" Target="../slides/slide24.xml"/><Relationship Id="rId1" Type="http://schemas.openxmlformats.org/officeDocument/2006/relationships/slide" Target="../slides/slide21.xml"/><Relationship Id="rId5" Type="http://schemas.openxmlformats.org/officeDocument/2006/relationships/slide" Target="../slides/slide27.xml"/><Relationship Id="rId4" Type="http://schemas.openxmlformats.org/officeDocument/2006/relationships/slide" Target="../slides/slide26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slide" Target="../slides/slide22.xml"/><Relationship Id="rId1" Type="http://schemas.openxmlformats.org/officeDocument/2006/relationships/slide" Target="../slides/slide20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28.xml"/><Relationship Id="rId1" Type="http://schemas.openxmlformats.org/officeDocument/2006/relationships/slide" Target="../slides/slide21.xml"/><Relationship Id="rId4" Type="http://schemas.openxmlformats.org/officeDocument/2006/relationships/slide" Target="../slides/slide30.xml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1.xml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0.xml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E929A5-BCA6-4367-8C3F-F75E89332709}" type="doc">
      <dgm:prSet loTypeId="urn:microsoft.com/office/officeart/2005/8/layout/hierarchy6" loCatId="hierarchy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541E8CF5-E9A6-4CFE-BCEE-108A57F06FDD}">
      <dgm:prSet phldrT="[Text]" custT="1"/>
      <dgm:spPr/>
      <dgm:t>
        <a:bodyPr/>
        <a:lstStyle/>
        <a:p>
          <a:r>
            <a:rPr lang="en-US" sz="1200" b="1" dirty="0"/>
            <a:t>Kazoo-</a:t>
          </a:r>
          <a:r>
            <a:rPr lang="en-US" sz="1200" b="1" dirty="0" err="1"/>
            <a:t>param</a:t>
          </a:r>
          <a:r>
            <a:rPr lang="en-US" sz="1200" b="1" dirty="0"/>
            <a:t> =  (name-</a:t>
          </a:r>
          <a:r>
            <a:rPr lang="en-US" sz="1200" b="1" dirty="0" err="1"/>
            <a:t>addr</a:t>
          </a:r>
          <a:r>
            <a:rPr lang="en-US" sz="1200" b="1" dirty="0"/>
            <a:t>/</a:t>
          </a:r>
          <a:r>
            <a:rPr lang="en-US" sz="1200" b="1" dirty="0" err="1"/>
            <a:t>addr</a:t>
          </a:r>
          <a:r>
            <a:rPr lang="en-US" sz="1200" b="1" dirty="0"/>
            <a:t>-spec)*(SEMI kazoo-</a:t>
          </a:r>
          <a:r>
            <a:rPr lang="en-US" sz="1200" b="1" dirty="0" err="1"/>
            <a:t>params</a:t>
          </a:r>
          <a:r>
            <a:rPr lang="en-US" sz="1200" b="1" dirty="0"/>
            <a:t>)</a:t>
          </a:r>
        </a:p>
      </dgm:t>
    </dgm:pt>
    <dgm:pt modelId="{3FD26D8B-5683-479E-83F6-F71446635258}" type="parTrans" cxnId="{668E496D-E2E5-4289-87FC-DA59982E71EF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4B1DC5E0-5FFA-405F-B18F-F238AC62A0D4}" type="sibTrans" cxnId="{668E496D-E2E5-4289-87FC-DA59982E71EF}">
      <dgm:prSet/>
      <dgm:spPr/>
      <dgm:t>
        <a:bodyPr/>
        <a:lstStyle/>
        <a:p>
          <a:endParaRPr lang="en-US"/>
        </a:p>
      </dgm:t>
    </dgm:pt>
    <dgm:pt modelId="{20F6F2CF-93BD-4F4B-A9D4-B215312E08F8}">
      <dgm:prSet phldrT="[Text]" custT="1"/>
      <dgm:spPr/>
      <dgm:t>
        <a:bodyPr/>
        <a:lstStyle/>
        <a:p>
          <a:r>
            <a:rPr lang="en-US" sz="1200" b="1"/>
            <a:t>name-addr</a:t>
          </a:r>
          <a:endParaRPr lang="en-US" sz="1200" b="1" dirty="0"/>
        </a:p>
      </dgm:t>
    </dgm:pt>
    <dgm:pt modelId="{62FAA423-7CDB-4FAD-A29F-A522B543C95E}" type="parTrans" cxnId="{25E54604-FB6D-4DF7-BEE0-AF00083E7C64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9384DDCC-FF50-4E93-97CB-A5E58AD4D4A0}" type="sibTrans" cxnId="{25E54604-FB6D-4DF7-BEE0-AF00083E7C64}">
      <dgm:prSet/>
      <dgm:spPr/>
      <dgm:t>
        <a:bodyPr/>
        <a:lstStyle/>
        <a:p>
          <a:endParaRPr lang="en-US"/>
        </a:p>
      </dgm:t>
    </dgm:pt>
    <dgm:pt modelId="{F610FFAD-8A57-4803-BC84-F50537B87D9A}">
      <dgm:prSet custT="1"/>
      <dgm:spPr/>
      <dgm:t>
        <a:bodyPr/>
        <a:lstStyle/>
        <a:p>
          <a:r>
            <a:rPr lang="en-US" sz="1200" b="1"/>
            <a:t>c-p-q</a:t>
          </a:r>
          <a:endParaRPr lang="en-US" sz="1200" b="1" dirty="0"/>
        </a:p>
      </dgm:t>
    </dgm:pt>
    <dgm:pt modelId="{66844B77-298D-4ADF-851F-DCBE47A6835D}" type="parTrans" cxnId="{546C8094-A1C7-4FF9-8875-FFD3E82E6B7E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C125F117-E423-424F-916B-B1578E5E4B2C}" type="sibTrans" cxnId="{546C8094-A1C7-4FF9-8875-FFD3E82E6B7E}">
      <dgm:prSet/>
      <dgm:spPr/>
      <dgm:t>
        <a:bodyPr/>
        <a:lstStyle/>
        <a:p>
          <a:endParaRPr lang="en-US"/>
        </a:p>
      </dgm:t>
    </dgm:pt>
    <dgm:pt modelId="{157D9D31-4807-4545-832D-A12276B6AC16}">
      <dgm:prSet custT="1"/>
      <dgm:spPr/>
      <dgm:t>
        <a:bodyPr/>
        <a:lstStyle/>
        <a:p>
          <a:r>
            <a:rPr lang="en-US" sz="1200" b="1"/>
            <a:t>c-p-expires</a:t>
          </a:r>
          <a:endParaRPr lang="en-US" sz="1200" b="1" dirty="0"/>
        </a:p>
      </dgm:t>
    </dgm:pt>
    <dgm:pt modelId="{09C7F052-868F-4C4C-B0B2-52B23F15B623}" type="parTrans" cxnId="{5270E55D-6379-4DDE-A0F5-9BA85A1884C1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3BE94F4D-E6E2-4872-B791-B44C7C706CEB}" type="sibTrans" cxnId="{5270E55D-6379-4DDE-A0F5-9BA85A1884C1}">
      <dgm:prSet/>
      <dgm:spPr/>
      <dgm:t>
        <a:bodyPr/>
        <a:lstStyle/>
        <a:p>
          <a:endParaRPr lang="en-US"/>
        </a:p>
      </dgm:t>
    </dgm:pt>
    <dgm:pt modelId="{71CCF00D-C486-4CEA-ADCA-8B4571B5254A}">
      <dgm:prSet custT="1"/>
      <dgm:spPr/>
      <dgm:t>
        <a:bodyPr/>
        <a:lstStyle/>
        <a:p>
          <a:r>
            <a:rPr lang="en-US" sz="1200" b="1" dirty="0"/>
            <a:t>kazoo-extension</a:t>
          </a:r>
        </a:p>
      </dgm:t>
    </dgm:pt>
    <dgm:pt modelId="{A77D2834-026A-4776-B9A3-EEF26E39DF67}" type="parTrans" cxnId="{1492FAB9-52B8-4FC3-AFE8-2FCA4B0D700B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30464A4C-0B8F-4E69-BE78-D916D6E42873}" type="sibTrans" cxnId="{1492FAB9-52B8-4FC3-AFE8-2FCA4B0D700B}">
      <dgm:prSet/>
      <dgm:spPr/>
      <dgm:t>
        <a:bodyPr/>
        <a:lstStyle/>
        <a:p>
          <a:endParaRPr lang="en-US"/>
        </a:p>
      </dgm:t>
    </dgm:pt>
    <dgm:pt modelId="{04132160-AD8C-4864-98A6-F66C7A59191C}">
      <dgm:prSet custT="1"/>
      <dgm:spPr/>
      <dgm:t>
        <a:bodyPr/>
        <a:lstStyle/>
        <a:p>
          <a:r>
            <a:rPr lang="en-US" sz="1200" b="1"/>
            <a:t>“q” EQUAL  qvalue</a:t>
          </a:r>
          <a:endParaRPr lang="en-US" sz="1200" b="1" dirty="0"/>
        </a:p>
      </dgm:t>
    </dgm:pt>
    <dgm:pt modelId="{30CBA2E4-D5EC-472F-BCFA-18DC87DA611E}" type="parTrans" cxnId="{014AC0B0-0B2D-4E84-B3B7-2FA8788F5130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8D4C2F24-E5CB-490F-9879-89AFCEDF7F66}" type="sibTrans" cxnId="{014AC0B0-0B2D-4E84-B3B7-2FA8788F5130}">
      <dgm:prSet/>
      <dgm:spPr/>
      <dgm:t>
        <a:bodyPr/>
        <a:lstStyle/>
        <a:p>
          <a:endParaRPr lang="en-US"/>
        </a:p>
      </dgm:t>
    </dgm:pt>
    <dgm:pt modelId="{CA47A568-5526-4AA6-BE8C-420A4CC69429}">
      <dgm:prSet custT="1"/>
      <dgm:spPr/>
      <dgm:t>
        <a:bodyPr/>
        <a:lstStyle/>
        <a:p>
          <a:r>
            <a:rPr lang="en-US" sz="1200" b="1"/>
            <a:t>“expires” EQUAL delta -seconds</a:t>
          </a:r>
          <a:endParaRPr lang="en-US" sz="1200" b="1" dirty="0"/>
        </a:p>
      </dgm:t>
    </dgm:pt>
    <dgm:pt modelId="{C52730EF-112A-4B96-A3BE-7CA6896104F8}" type="parTrans" cxnId="{3439591D-F48C-4CA2-B420-C286263F45CD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78BF2FB1-B123-4A65-981D-FB3E6753809A}" type="sibTrans" cxnId="{3439591D-F48C-4CA2-B420-C286263F45CD}">
      <dgm:prSet/>
      <dgm:spPr/>
      <dgm:t>
        <a:bodyPr/>
        <a:lstStyle/>
        <a:p>
          <a:endParaRPr lang="en-US"/>
        </a:p>
      </dgm:t>
    </dgm:pt>
    <dgm:pt modelId="{B7CEEE69-F2C2-41CF-A426-DC7B0CB5A4F2}">
      <dgm:prSet custT="1"/>
      <dgm:spPr/>
      <dgm:t>
        <a:bodyPr/>
        <a:lstStyle/>
        <a:p>
          <a:r>
            <a:rPr lang="en-US" sz="1200" b="1"/>
            <a:t>generic-param</a:t>
          </a:r>
          <a:endParaRPr lang="en-US" sz="1200" b="1" dirty="0"/>
        </a:p>
      </dgm:t>
    </dgm:pt>
    <dgm:pt modelId="{CCCB50A8-11C9-4CF4-87CC-97BE678566F9}" type="parTrans" cxnId="{D277EA33-3F7A-4A87-A53E-7933BB146B67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4EF8EC76-0374-4867-AE2B-54871C9C2F20}" type="sibTrans" cxnId="{D277EA33-3F7A-4A87-A53E-7933BB146B67}">
      <dgm:prSet/>
      <dgm:spPr/>
      <dgm:t>
        <a:bodyPr/>
        <a:lstStyle/>
        <a:p>
          <a:endParaRPr lang="en-US"/>
        </a:p>
      </dgm:t>
    </dgm:pt>
    <dgm:pt modelId="{77CF5561-4AFA-4EAB-94CA-CFA8792C4031}">
      <dgm:prSet custT="1"/>
      <dgm:spPr/>
      <dgm:t>
        <a:bodyPr/>
        <a:lstStyle/>
        <a:p>
          <a:r>
            <a:rPr lang="en-US" sz="1200" b="1" dirty="0"/>
            <a:t>kazoo-</a:t>
          </a:r>
          <a:r>
            <a:rPr lang="en-US" sz="1200" b="1" dirty="0" err="1"/>
            <a:t>params</a:t>
          </a:r>
          <a:endParaRPr lang="en-US" sz="1200" b="1" dirty="0"/>
        </a:p>
      </dgm:t>
    </dgm:pt>
    <dgm:pt modelId="{AD483B73-9848-4DD9-BF49-7DFE5ED5E9E7}" type="sibTrans" cxnId="{8F304AB8-0DBA-4D3B-9BD5-40686C73D197}">
      <dgm:prSet/>
      <dgm:spPr/>
      <dgm:t>
        <a:bodyPr/>
        <a:lstStyle/>
        <a:p>
          <a:endParaRPr lang="en-US"/>
        </a:p>
      </dgm:t>
    </dgm:pt>
    <dgm:pt modelId="{75B4C837-C059-4034-A2E0-8EC68A4F631D}" type="parTrans" cxnId="{8F304AB8-0DBA-4D3B-9BD5-40686C73D197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2CB9664E-A803-4189-A022-2DBA961B7077}">
      <dgm:prSet custT="1"/>
      <dgm:spPr/>
      <dgm:t>
        <a:bodyPr/>
        <a:lstStyle/>
        <a:p>
          <a:r>
            <a:rPr lang="en-US" sz="1200" b="1" dirty="0" err="1"/>
            <a:t>addr</a:t>
          </a:r>
          <a:r>
            <a:rPr lang="en-US" sz="1200" b="1" dirty="0"/>
            <a:t>-spec</a:t>
          </a:r>
        </a:p>
      </dgm:t>
    </dgm:pt>
    <dgm:pt modelId="{7D1CF43B-47CE-4006-A233-30B88FC7A9C0}" type="parTrans" cxnId="{D36BB85A-348E-464D-9251-9B956DB63D82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3D188470-FD4C-41CD-AE2B-88CDFC737689}" type="sibTrans" cxnId="{D36BB85A-348E-464D-9251-9B956DB63D82}">
      <dgm:prSet/>
      <dgm:spPr/>
      <dgm:t>
        <a:bodyPr/>
        <a:lstStyle/>
        <a:p>
          <a:endParaRPr lang="en-US"/>
        </a:p>
      </dgm:t>
    </dgm:pt>
    <dgm:pt modelId="{C9C4BBA1-B990-45D6-BB67-CFD03A84A563}">
      <dgm:prSet custT="1"/>
      <dgm:spPr/>
      <dgm:t>
        <a:bodyPr/>
        <a:lstStyle/>
        <a:p>
          <a:r>
            <a:rPr lang="en-US" sz="1200" b="1" dirty="0"/>
            <a:t>(“Kazoo-DEKVN”/”Kazoo-DEKSE) HCOLON (STAR/(kazoo-</a:t>
          </a:r>
          <a:r>
            <a:rPr lang="en-US" sz="1200" b="1" dirty="0" err="1"/>
            <a:t>param</a:t>
          </a:r>
          <a:r>
            <a:rPr lang="en-US" sz="1200" b="1" dirty="0"/>
            <a:t>*(COMMA kazoo-</a:t>
          </a:r>
          <a:r>
            <a:rPr lang="en-US" sz="1200" b="1" dirty="0" err="1"/>
            <a:t>param</a:t>
          </a:r>
          <a:r>
            <a:rPr lang="en-US" sz="1200" b="1" dirty="0"/>
            <a:t>)))</a:t>
          </a:r>
        </a:p>
      </dgm:t>
    </dgm:pt>
    <dgm:pt modelId="{E85A3E79-5C16-4713-A4AF-4F191991194D}" type="parTrans" cxnId="{F2CD4476-D66C-4553-B711-A0C01D7CD462}">
      <dgm:prSet/>
      <dgm:spPr/>
      <dgm:t>
        <a:bodyPr/>
        <a:lstStyle/>
        <a:p>
          <a:endParaRPr lang="en-US"/>
        </a:p>
      </dgm:t>
    </dgm:pt>
    <dgm:pt modelId="{B505D296-C55B-45E9-A7E4-860F333F56AA}" type="sibTrans" cxnId="{F2CD4476-D66C-4553-B711-A0C01D7CD462}">
      <dgm:prSet/>
      <dgm:spPr/>
      <dgm:t>
        <a:bodyPr/>
        <a:lstStyle/>
        <a:p>
          <a:endParaRPr lang="en-US"/>
        </a:p>
      </dgm:t>
    </dgm:pt>
    <dgm:pt modelId="{3BC9E65B-577F-4D58-85FA-9F15ACFD6D2F}" type="pres">
      <dgm:prSet presAssocID="{DDE929A5-BCA6-4367-8C3F-F75E8933270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05236-B419-4346-8809-343EF8860E2F}" type="pres">
      <dgm:prSet presAssocID="{DDE929A5-BCA6-4367-8C3F-F75E89332709}" presName="hierFlow" presStyleCnt="0"/>
      <dgm:spPr/>
      <dgm:t>
        <a:bodyPr/>
        <a:lstStyle/>
        <a:p>
          <a:endParaRPr lang="en-US"/>
        </a:p>
      </dgm:t>
    </dgm:pt>
    <dgm:pt modelId="{9DDA4896-F7D9-47A6-A1B4-B1BA8BF721FE}" type="pres">
      <dgm:prSet presAssocID="{DDE929A5-BCA6-4367-8C3F-F75E89332709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F038353-1101-4246-8D52-467CA471E44E}" type="pres">
      <dgm:prSet presAssocID="{C9C4BBA1-B990-45D6-BB67-CFD03A84A563}" presName="Name14" presStyleCnt="0"/>
      <dgm:spPr/>
      <dgm:t>
        <a:bodyPr/>
        <a:lstStyle/>
        <a:p>
          <a:endParaRPr lang="en-US"/>
        </a:p>
      </dgm:t>
    </dgm:pt>
    <dgm:pt modelId="{BD29C80A-69B9-45E9-945A-94B6ADE31A2D}" type="pres">
      <dgm:prSet presAssocID="{C9C4BBA1-B990-45D6-BB67-CFD03A84A563}" presName="level1Shape" presStyleLbl="node0" presStyleIdx="0" presStyleCnt="1" custScaleX="397373" custScaleY="34221" custLinFactNeighborX="-26399" custLinFactNeighborY="-330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578158-A9F1-4AE8-A086-8CA8C5527992}" type="pres">
      <dgm:prSet presAssocID="{C9C4BBA1-B990-45D6-BB67-CFD03A84A563}" presName="hierChild2" presStyleCnt="0"/>
      <dgm:spPr/>
      <dgm:t>
        <a:bodyPr/>
        <a:lstStyle/>
        <a:p>
          <a:endParaRPr lang="en-US"/>
        </a:p>
      </dgm:t>
    </dgm:pt>
    <dgm:pt modelId="{BEEA4042-57B1-42E8-8258-9FC42757926E}" type="pres">
      <dgm:prSet presAssocID="{3FD26D8B-5683-479E-83F6-F71446635258}" presName="Name19" presStyleLbl="parChTrans1D2" presStyleIdx="0" presStyleCnt="1"/>
      <dgm:spPr/>
      <dgm:t>
        <a:bodyPr/>
        <a:lstStyle/>
        <a:p>
          <a:endParaRPr lang="en-US"/>
        </a:p>
      </dgm:t>
    </dgm:pt>
    <dgm:pt modelId="{9367AA5E-6039-453E-8B54-4EFA6C212D3D}" type="pres">
      <dgm:prSet presAssocID="{541E8CF5-E9A6-4CFE-BCEE-108A57F06FDD}" presName="Name21" presStyleCnt="0"/>
      <dgm:spPr/>
      <dgm:t>
        <a:bodyPr/>
        <a:lstStyle/>
        <a:p>
          <a:endParaRPr lang="en-US"/>
        </a:p>
      </dgm:t>
    </dgm:pt>
    <dgm:pt modelId="{9613EEFF-80BB-44FA-A552-A4FAF817EDB8}" type="pres">
      <dgm:prSet presAssocID="{541E8CF5-E9A6-4CFE-BCEE-108A57F06FDD}" presName="level2Shape" presStyleLbl="node2" presStyleIdx="0" presStyleCnt="1" custScaleX="237366" custScaleY="36798" custLinFactNeighborX="-26280" custLinFactNeighborY="-54229"/>
      <dgm:spPr/>
      <dgm:t>
        <a:bodyPr/>
        <a:lstStyle/>
        <a:p>
          <a:endParaRPr lang="en-US"/>
        </a:p>
      </dgm:t>
    </dgm:pt>
    <dgm:pt modelId="{C06CC632-D2FE-491D-8750-9CBFBFC2FFE2}" type="pres">
      <dgm:prSet presAssocID="{541E8CF5-E9A6-4CFE-BCEE-108A57F06FDD}" presName="hierChild3" presStyleCnt="0"/>
      <dgm:spPr/>
      <dgm:t>
        <a:bodyPr/>
        <a:lstStyle/>
        <a:p>
          <a:endParaRPr lang="en-US"/>
        </a:p>
      </dgm:t>
    </dgm:pt>
    <dgm:pt modelId="{FF8F6EBB-6322-4C24-AE2A-0CF2C3F78209}" type="pres">
      <dgm:prSet presAssocID="{62FAA423-7CDB-4FAD-A29F-A522B543C95E}" presName="Name19" presStyleLbl="parChTrans1D3" presStyleIdx="0" presStyleCnt="3" custScaleX="2000000" custScaleY="2000000"/>
      <dgm:spPr/>
      <dgm:t>
        <a:bodyPr/>
        <a:lstStyle/>
        <a:p>
          <a:endParaRPr lang="en-US"/>
        </a:p>
      </dgm:t>
    </dgm:pt>
    <dgm:pt modelId="{3591E842-765E-4C91-8F58-804D714F5816}" type="pres">
      <dgm:prSet presAssocID="{20F6F2CF-93BD-4F4B-A9D4-B215312E08F8}" presName="Name21" presStyleCnt="0"/>
      <dgm:spPr/>
      <dgm:t>
        <a:bodyPr/>
        <a:lstStyle/>
        <a:p>
          <a:endParaRPr lang="en-US"/>
        </a:p>
      </dgm:t>
    </dgm:pt>
    <dgm:pt modelId="{2D2643D7-46FD-4E8D-ADD4-38A65E1DCE73}" type="pres">
      <dgm:prSet presAssocID="{20F6F2CF-93BD-4F4B-A9D4-B215312E08F8}" presName="level2Shape" presStyleLbl="node3" presStyleIdx="0" presStyleCnt="3" custScaleX="55071" custScaleY="32331" custLinFactNeighborX="-81209" custLinFactNeighborY="-36991"/>
      <dgm:spPr/>
      <dgm:t>
        <a:bodyPr/>
        <a:lstStyle/>
        <a:p>
          <a:endParaRPr lang="en-US"/>
        </a:p>
      </dgm:t>
    </dgm:pt>
    <dgm:pt modelId="{0AE0169F-C98F-46B9-8133-165F5A197FF0}" type="pres">
      <dgm:prSet presAssocID="{20F6F2CF-93BD-4F4B-A9D4-B215312E08F8}" presName="hierChild3" presStyleCnt="0"/>
      <dgm:spPr/>
      <dgm:t>
        <a:bodyPr/>
        <a:lstStyle/>
        <a:p>
          <a:endParaRPr lang="en-US"/>
        </a:p>
      </dgm:t>
    </dgm:pt>
    <dgm:pt modelId="{6251BBAF-C39D-4D81-9528-96BD3302F912}" type="pres">
      <dgm:prSet presAssocID="{75B4C837-C059-4034-A2E0-8EC68A4F631D}" presName="Name19" presStyleLbl="parChTrans1D3" presStyleIdx="1" presStyleCnt="3" custScaleX="946520" custScaleY="2000000"/>
      <dgm:spPr/>
      <dgm:t>
        <a:bodyPr/>
        <a:lstStyle/>
        <a:p>
          <a:endParaRPr lang="en-US"/>
        </a:p>
      </dgm:t>
    </dgm:pt>
    <dgm:pt modelId="{3787272A-6CD3-4DD5-B91F-D86ECDE64CE4}" type="pres">
      <dgm:prSet presAssocID="{77CF5561-4AFA-4EAB-94CA-CFA8792C4031}" presName="Name21" presStyleCnt="0"/>
      <dgm:spPr/>
      <dgm:t>
        <a:bodyPr/>
        <a:lstStyle/>
        <a:p>
          <a:endParaRPr lang="en-US"/>
        </a:p>
      </dgm:t>
    </dgm:pt>
    <dgm:pt modelId="{E5C3A6BA-9F0C-4C05-8B05-5888F93CF715}" type="pres">
      <dgm:prSet presAssocID="{77CF5561-4AFA-4EAB-94CA-CFA8792C4031}" presName="level2Shape" presStyleLbl="node3" presStyleIdx="1" presStyleCnt="3" custScaleX="51358" custScaleY="35355" custLinFactNeighborX="75049" custLinFactNeighborY="-37422"/>
      <dgm:spPr/>
      <dgm:t>
        <a:bodyPr/>
        <a:lstStyle/>
        <a:p>
          <a:endParaRPr lang="en-US"/>
        </a:p>
      </dgm:t>
    </dgm:pt>
    <dgm:pt modelId="{94F4699D-EB12-44AB-8E2D-0D01AB72C794}" type="pres">
      <dgm:prSet presAssocID="{77CF5561-4AFA-4EAB-94CA-CFA8792C4031}" presName="hierChild3" presStyleCnt="0"/>
      <dgm:spPr/>
      <dgm:t>
        <a:bodyPr/>
        <a:lstStyle/>
        <a:p>
          <a:endParaRPr lang="en-US"/>
        </a:p>
      </dgm:t>
    </dgm:pt>
    <dgm:pt modelId="{5BB0E273-B7FE-413C-A11E-9F812F30BBED}" type="pres">
      <dgm:prSet presAssocID="{66844B77-298D-4ADF-851F-DCBE47A6835D}" presName="Name19" presStyleLbl="parChTrans1D4" presStyleIdx="0" presStyleCnt="6"/>
      <dgm:spPr/>
      <dgm:t>
        <a:bodyPr/>
        <a:lstStyle/>
        <a:p>
          <a:endParaRPr lang="en-US"/>
        </a:p>
      </dgm:t>
    </dgm:pt>
    <dgm:pt modelId="{77375ED7-FDE0-441F-87E8-82FE37E200B2}" type="pres">
      <dgm:prSet presAssocID="{F610FFAD-8A57-4803-BC84-F50537B87D9A}" presName="Name21" presStyleCnt="0"/>
      <dgm:spPr/>
      <dgm:t>
        <a:bodyPr/>
        <a:lstStyle/>
        <a:p>
          <a:endParaRPr lang="en-US"/>
        </a:p>
      </dgm:t>
    </dgm:pt>
    <dgm:pt modelId="{4EC5AA0E-9584-476E-A79A-57563AAA0F97}" type="pres">
      <dgm:prSet presAssocID="{F610FFAD-8A57-4803-BC84-F50537B87D9A}" presName="level2Shape" presStyleLbl="node4" presStyleIdx="0" presStyleCnt="6" custScaleX="40488" custScaleY="25529" custLinFactNeighborX="-58548" custLinFactNeighborY="-3572"/>
      <dgm:spPr/>
      <dgm:t>
        <a:bodyPr/>
        <a:lstStyle/>
        <a:p>
          <a:endParaRPr lang="en-US"/>
        </a:p>
      </dgm:t>
    </dgm:pt>
    <dgm:pt modelId="{24048C4D-F1D8-4D29-B6A6-208A86D195E8}" type="pres">
      <dgm:prSet presAssocID="{F610FFAD-8A57-4803-BC84-F50537B87D9A}" presName="hierChild3" presStyleCnt="0"/>
      <dgm:spPr/>
      <dgm:t>
        <a:bodyPr/>
        <a:lstStyle/>
        <a:p>
          <a:endParaRPr lang="en-US"/>
        </a:p>
      </dgm:t>
    </dgm:pt>
    <dgm:pt modelId="{EB653CFE-EE67-46D6-9A60-498509817564}" type="pres">
      <dgm:prSet presAssocID="{30CBA2E4-D5EC-472F-BCFA-18DC87DA611E}" presName="Name19" presStyleLbl="parChTrans1D4" presStyleIdx="1" presStyleCnt="6"/>
      <dgm:spPr/>
      <dgm:t>
        <a:bodyPr/>
        <a:lstStyle/>
        <a:p>
          <a:endParaRPr lang="en-US"/>
        </a:p>
      </dgm:t>
    </dgm:pt>
    <dgm:pt modelId="{9F60C1A5-3CB3-4739-B607-5CC27CB17785}" type="pres">
      <dgm:prSet presAssocID="{04132160-AD8C-4864-98A6-F66C7A59191C}" presName="Name21" presStyleCnt="0"/>
      <dgm:spPr/>
      <dgm:t>
        <a:bodyPr/>
        <a:lstStyle/>
        <a:p>
          <a:endParaRPr lang="en-US"/>
        </a:p>
      </dgm:t>
    </dgm:pt>
    <dgm:pt modelId="{0286DF49-7AA9-4430-9FC5-EE42F11ACE6E}" type="pres">
      <dgm:prSet presAssocID="{04132160-AD8C-4864-98A6-F66C7A59191C}" presName="level2Shape" presStyleLbl="node4" presStyleIdx="1" presStyleCnt="6" custScaleX="70025" custScaleY="36631" custLinFactNeighborX="-58630" custLinFactNeighborY="35465"/>
      <dgm:spPr/>
      <dgm:t>
        <a:bodyPr/>
        <a:lstStyle/>
        <a:p>
          <a:endParaRPr lang="en-US"/>
        </a:p>
      </dgm:t>
    </dgm:pt>
    <dgm:pt modelId="{F2604170-0477-4759-9167-FD5DBD2D9F98}" type="pres">
      <dgm:prSet presAssocID="{04132160-AD8C-4864-98A6-F66C7A59191C}" presName="hierChild3" presStyleCnt="0"/>
      <dgm:spPr/>
      <dgm:t>
        <a:bodyPr/>
        <a:lstStyle/>
        <a:p>
          <a:endParaRPr lang="en-US"/>
        </a:p>
      </dgm:t>
    </dgm:pt>
    <dgm:pt modelId="{199C9C24-EE4E-4FA0-A249-9B66A9A3EDB7}" type="pres">
      <dgm:prSet presAssocID="{09C7F052-868F-4C4C-B0B2-52B23F15B623}" presName="Name19" presStyleLbl="parChTrans1D4" presStyleIdx="2" presStyleCnt="6"/>
      <dgm:spPr/>
      <dgm:t>
        <a:bodyPr/>
        <a:lstStyle/>
        <a:p>
          <a:endParaRPr lang="en-US"/>
        </a:p>
      </dgm:t>
    </dgm:pt>
    <dgm:pt modelId="{D5434B63-89E8-4748-9E6A-ECE3B38D5B61}" type="pres">
      <dgm:prSet presAssocID="{157D9D31-4807-4545-832D-A12276B6AC16}" presName="Name21" presStyleCnt="0"/>
      <dgm:spPr/>
      <dgm:t>
        <a:bodyPr/>
        <a:lstStyle/>
        <a:p>
          <a:endParaRPr lang="en-US"/>
        </a:p>
      </dgm:t>
    </dgm:pt>
    <dgm:pt modelId="{ECAE5D1C-2857-4299-BCE1-06EE41F848CB}" type="pres">
      <dgm:prSet presAssocID="{157D9D31-4807-4545-832D-A12276B6AC16}" presName="level2Shape" presStyleLbl="node4" presStyleIdx="2" presStyleCnt="6" custScaleX="31721" custScaleY="28446" custLinFactNeighborX="-5569" custLinFactNeighborY="-4592"/>
      <dgm:spPr/>
      <dgm:t>
        <a:bodyPr/>
        <a:lstStyle/>
        <a:p>
          <a:endParaRPr lang="en-US"/>
        </a:p>
      </dgm:t>
    </dgm:pt>
    <dgm:pt modelId="{547D58B0-61A3-486A-8B48-DB8DD404C087}" type="pres">
      <dgm:prSet presAssocID="{157D9D31-4807-4545-832D-A12276B6AC16}" presName="hierChild3" presStyleCnt="0"/>
      <dgm:spPr/>
      <dgm:t>
        <a:bodyPr/>
        <a:lstStyle/>
        <a:p>
          <a:endParaRPr lang="en-US"/>
        </a:p>
      </dgm:t>
    </dgm:pt>
    <dgm:pt modelId="{D0D62FE7-C2BD-4BC1-BCD3-FC3EB9B1DF23}" type="pres">
      <dgm:prSet presAssocID="{C52730EF-112A-4B96-A3BE-7CA6896104F8}" presName="Name19" presStyleLbl="parChTrans1D4" presStyleIdx="3" presStyleCnt="6"/>
      <dgm:spPr/>
      <dgm:t>
        <a:bodyPr/>
        <a:lstStyle/>
        <a:p>
          <a:endParaRPr lang="en-US"/>
        </a:p>
      </dgm:t>
    </dgm:pt>
    <dgm:pt modelId="{C6B0CA07-C24B-4A0A-B356-A75B175A8C63}" type="pres">
      <dgm:prSet presAssocID="{CA47A568-5526-4AA6-BE8C-420A4CC69429}" presName="Name21" presStyleCnt="0"/>
      <dgm:spPr/>
      <dgm:t>
        <a:bodyPr/>
        <a:lstStyle/>
        <a:p>
          <a:endParaRPr lang="en-US"/>
        </a:p>
      </dgm:t>
    </dgm:pt>
    <dgm:pt modelId="{ED5CF6BC-9966-40CE-988E-B1B2CD4D683E}" type="pres">
      <dgm:prSet presAssocID="{CA47A568-5526-4AA6-BE8C-420A4CC69429}" presName="level2Shape" presStyleLbl="node4" presStyleIdx="3" presStyleCnt="6" custScaleX="116274" custScaleY="29572" custLinFactNeighborX="-5738" custLinFactNeighborY="37201"/>
      <dgm:spPr/>
      <dgm:t>
        <a:bodyPr/>
        <a:lstStyle/>
        <a:p>
          <a:endParaRPr lang="en-US"/>
        </a:p>
      </dgm:t>
    </dgm:pt>
    <dgm:pt modelId="{DC475601-B15D-4993-B774-D68454CBE4D8}" type="pres">
      <dgm:prSet presAssocID="{CA47A568-5526-4AA6-BE8C-420A4CC69429}" presName="hierChild3" presStyleCnt="0"/>
      <dgm:spPr/>
      <dgm:t>
        <a:bodyPr/>
        <a:lstStyle/>
        <a:p>
          <a:endParaRPr lang="en-US"/>
        </a:p>
      </dgm:t>
    </dgm:pt>
    <dgm:pt modelId="{5E1B9995-8D72-4062-A291-C6346A22E4B6}" type="pres">
      <dgm:prSet presAssocID="{A77D2834-026A-4776-B9A3-EEF26E39DF67}" presName="Name19" presStyleLbl="parChTrans1D4" presStyleIdx="4" presStyleCnt="6"/>
      <dgm:spPr/>
      <dgm:t>
        <a:bodyPr/>
        <a:lstStyle/>
        <a:p>
          <a:endParaRPr lang="en-US"/>
        </a:p>
      </dgm:t>
    </dgm:pt>
    <dgm:pt modelId="{ECA29C7C-547E-421E-B9D4-737D590B16B8}" type="pres">
      <dgm:prSet presAssocID="{71CCF00D-C486-4CEA-ADCA-8B4571B5254A}" presName="Name21" presStyleCnt="0"/>
      <dgm:spPr/>
      <dgm:t>
        <a:bodyPr/>
        <a:lstStyle/>
        <a:p>
          <a:endParaRPr lang="en-US"/>
        </a:p>
      </dgm:t>
    </dgm:pt>
    <dgm:pt modelId="{D4262959-BCA9-4F21-99E7-B68249012538}" type="pres">
      <dgm:prSet presAssocID="{71CCF00D-C486-4CEA-ADCA-8B4571B5254A}" presName="level2Shape" presStyleLbl="node4" presStyleIdx="4" presStyleCnt="6" custScaleX="49558" custScaleY="26063" custLinFactNeighborX="31953" custLinFactNeighborY="-3637"/>
      <dgm:spPr/>
      <dgm:t>
        <a:bodyPr/>
        <a:lstStyle/>
        <a:p>
          <a:endParaRPr lang="en-US"/>
        </a:p>
      </dgm:t>
    </dgm:pt>
    <dgm:pt modelId="{42A33AED-26C6-4330-B900-D55BCDC5FE70}" type="pres">
      <dgm:prSet presAssocID="{71CCF00D-C486-4CEA-ADCA-8B4571B5254A}" presName="hierChild3" presStyleCnt="0"/>
      <dgm:spPr/>
      <dgm:t>
        <a:bodyPr/>
        <a:lstStyle/>
        <a:p>
          <a:endParaRPr lang="en-US"/>
        </a:p>
      </dgm:t>
    </dgm:pt>
    <dgm:pt modelId="{0768A8DD-D7CD-43D1-8AF1-372698696332}" type="pres">
      <dgm:prSet presAssocID="{CCCB50A8-11C9-4CF4-87CC-97BE678566F9}" presName="Name19" presStyleLbl="parChTrans1D4" presStyleIdx="5" presStyleCnt="6"/>
      <dgm:spPr/>
      <dgm:t>
        <a:bodyPr/>
        <a:lstStyle/>
        <a:p>
          <a:endParaRPr lang="en-US"/>
        </a:p>
      </dgm:t>
    </dgm:pt>
    <dgm:pt modelId="{193A43D4-4C75-4DD8-86E0-261F122E5DE3}" type="pres">
      <dgm:prSet presAssocID="{B7CEEE69-F2C2-41CF-A426-DC7B0CB5A4F2}" presName="Name21" presStyleCnt="0"/>
      <dgm:spPr/>
      <dgm:t>
        <a:bodyPr/>
        <a:lstStyle/>
        <a:p>
          <a:endParaRPr lang="en-US"/>
        </a:p>
      </dgm:t>
    </dgm:pt>
    <dgm:pt modelId="{9CD34601-907B-4015-AC79-B241D1611ACD}" type="pres">
      <dgm:prSet presAssocID="{B7CEEE69-F2C2-41CF-A426-DC7B0CB5A4F2}" presName="level2Shape" presStyleLbl="node4" presStyleIdx="5" presStyleCnt="6" custScaleX="70172" custScaleY="30987" custLinFactNeighborX="32085" custLinFactNeighborY="38169"/>
      <dgm:spPr/>
      <dgm:t>
        <a:bodyPr/>
        <a:lstStyle/>
        <a:p>
          <a:endParaRPr lang="en-US"/>
        </a:p>
      </dgm:t>
    </dgm:pt>
    <dgm:pt modelId="{A515979D-6F75-4ED5-8285-8609D8977780}" type="pres">
      <dgm:prSet presAssocID="{B7CEEE69-F2C2-41CF-A426-DC7B0CB5A4F2}" presName="hierChild3" presStyleCnt="0"/>
      <dgm:spPr/>
      <dgm:t>
        <a:bodyPr/>
        <a:lstStyle/>
        <a:p>
          <a:endParaRPr lang="en-US"/>
        </a:p>
      </dgm:t>
    </dgm:pt>
    <dgm:pt modelId="{AE9ACB41-7C13-44CB-AB0A-C50017535F34}" type="pres">
      <dgm:prSet presAssocID="{7D1CF43B-47CE-4006-A233-30B88FC7A9C0}" presName="Name19" presStyleLbl="parChTrans1D3" presStyleIdx="2" presStyleCnt="3"/>
      <dgm:spPr/>
      <dgm:t>
        <a:bodyPr/>
        <a:lstStyle/>
        <a:p>
          <a:endParaRPr lang="en-US"/>
        </a:p>
      </dgm:t>
    </dgm:pt>
    <dgm:pt modelId="{AF8BCD3B-BF87-4E0E-A157-04F2ACFCD539}" type="pres">
      <dgm:prSet presAssocID="{2CB9664E-A803-4189-A022-2DBA961B7077}" presName="Name21" presStyleCnt="0"/>
      <dgm:spPr/>
      <dgm:t>
        <a:bodyPr/>
        <a:lstStyle/>
        <a:p>
          <a:endParaRPr lang="en-US"/>
        </a:p>
      </dgm:t>
    </dgm:pt>
    <dgm:pt modelId="{DEF9C004-5A77-4ABF-BA64-30ED0F21E88D}" type="pres">
      <dgm:prSet presAssocID="{2CB9664E-A803-4189-A022-2DBA961B7077}" presName="level2Shape" presStyleLbl="node3" presStyleIdx="2" presStyleCnt="3" custScaleX="33444" custScaleY="27564" custLinFactX="-9086" custLinFactNeighborX="-100000" custLinFactNeighborY="-31754"/>
      <dgm:spPr/>
      <dgm:t>
        <a:bodyPr/>
        <a:lstStyle/>
        <a:p>
          <a:endParaRPr lang="en-US"/>
        </a:p>
      </dgm:t>
    </dgm:pt>
    <dgm:pt modelId="{0DB6C3D5-2B32-4989-8256-DD6CAE825305}" type="pres">
      <dgm:prSet presAssocID="{2CB9664E-A803-4189-A022-2DBA961B7077}" presName="hierChild3" presStyleCnt="0"/>
      <dgm:spPr/>
      <dgm:t>
        <a:bodyPr/>
        <a:lstStyle/>
        <a:p>
          <a:endParaRPr lang="en-US"/>
        </a:p>
      </dgm:t>
    </dgm:pt>
    <dgm:pt modelId="{1D4CDF5A-8B51-46F9-A528-B8DF209B5D6E}" type="pres">
      <dgm:prSet presAssocID="{DDE929A5-BCA6-4367-8C3F-F75E89332709}" presName="bgShapesFlow" presStyleCnt="0"/>
      <dgm:spPr/>
      <dgm:t>
        <a:bodyPr/>
        <a:lstStyle/>
        <a:p>
          <a:endParaRPr lang="en-US"/>
        </a:p>
      </dgm:t>
    </dgm:pt>
  </dgm:ptLst>
  <dgm:cxnLst>
    <dgm:cxn modelId="{25E54604-FB6D-4DF7-BEE0-AF00083E7C64}" srcId="{541E8CF5-E9A6-4CFE-BCEE-108A57F06FDD}" destId="{20F6F2CF-93BD-4F4B-A9D4-B215312E08F8}" srcOrd="0" destOrd="0" parTransId="{62FAA423-7CDB-4FAD-A29F-A522B543C95E}" sibTransId="{9384DDCC-FF50-4E93-97CB-A5E58AD4D4A0}"/>
    <dgm:cxn modelId="{1492FAB9-52B8-4FC3-AFE8-2FCA4B0D700B}" srcId="{77CF5561-4AFA-4EAB-94CA-CFA8792C4031}" destId="{71CCF00D-C486-4CEA-ADCA-8B4571B5254A}" srcOrd="2" destOrd="0" parTransId="{A77D2834-026A-4776-B9A3-EEF26E39DF67}" sibTransId="{30464A4C-0B8F-4E69-BE78-D916D6E42873}"/>
    <dgm:cxn modelId="{0D6A2E0F-EDF6-4025-AC1A-558E7D91C2BB}" type="presOf" srcId="{62FAA423-7CDB-4FAD-A29F-A522B543C95E}" destId="{FF8F6EBB-6322-4C24-AE2A-0CF2C3F78209}" srcOrd="0" destOrd="0" presId="urn:microsoft.com/office/officeart/2005/8/layout/hierarchy6"/>
    <dgm:cxn modelId="{37377E87-9D47-4793-BBF2-63F0D806D240}" type="presOf" srcId="{A77D2834-026A-4776-B9A3-EEF26E39DF67}" destId="{5E1B9995-8D72-4062-A291-C6346A22E4B6}" srcOrd="0" destOrd="0" presId="urn:microsoft.com/office/officeart/2005/8/layout/hierarchy6"/>
    <dgm:cxn modelId="{ECCA2236-3CEE-4A7F-8B75-994E7E2B9B48}" type="presOf" srcId="{CA47A568-5526-4AA6-BE8C-420A4CC69429}" destId="{ED5CF6BC-9966-40CE-988E-B1B2CD4D683E}" srcOrd="0" destOrd="0" presId="urn:microsoft.com/office/officeart/2005/8/layout/hierarchy6"/>
    <dgm:cxn modelId="{31E1656C-D3AD-4588-B1DA-E3CF85E74846}" type="presOf" srcId="{66844B77-298D-4ADF-851F-DCBE47A6835D}" destId="{5BB0E273-B7FE-413C-A11E-9F812F30BBED}" srcOrd="0" destOrd="0" presId="urn:microsoft.com/office/officeart/2005/8/layout/hierarchy6"/>
    <dgm:cxn modelId="{4C2F3A8B-4107-4F56-A73F-1ECF710B27FE}" type="presOf" srcId="{20F6F2CF-93BD-4F4B-A9D4-B215312E08F8}" destId="{2D2643D7-46FD-4E8D-ADD4-38A65E1DCE73}" srcOrd="0" destOrd="0" presId="urn:microsoft.com/office/officeart/2005/8/layout/hierarchy6"/>
    <dgm:cxn modelId="{DEFE04D3-8B34-4058-AF32-49EFF9CC69F5}" type="presOf" srcId="{71CCF00D-C486-4CEA-ADCA-8B4571B5254A}" destId="{D4262959-BCA9-4F21-99E7-B68249012538}" srcOrd="0" destOrd="0" presId="urn:microsoft.com/office/officeart/2005/8/layout/hierarchy6"/>
    <dgm:cxn modelId="{3439591D-F48C-4CA2-B420-C286263F45CD}" srcId="{157D9D31-4807-4545-832D-A12276B6AC16}" destId="{CA47A568-5526-4AA6-BE8C-420A4CC69429}" srcOrd="0" destOrd="0" parTransId="{C52730EF-112A-4B96-A3BE-7CA6896104F8}" sibTransId="{78BF2FB1-B123-4A65-981D-FB3E6753809A}"/>
    <dgm:cxn modelId="{4A6AD691-B3EA-4C16-B0B3-475B07AA9FC4}" type="presOf" srcId="{DDE929A5-BCA6-4367-8C3F-F75E89332709}" destId="{3BC9E65B-577F-4D58-85FA-9F15ACFD6D2F}" srcOrd="0" destOrd="0" presId="urn:microsoft.com/office/officeart/2005/8/layout/hierarchy6"/>
    <dgm:cxn modelId="{152E73E9-8EE9-46D4-A816-72F23F23CF29}" type="presOf" srcId="{04132160-AD8C-4864-98A6-F66C7A59191C}" destId="{0286DF49-7AA9-4430-9FC5-EE42F11ACE6E}" srcOrd="0" destOrd="0" presId="urn:microsoft.com/office/officeart/2005/8/layout/hierarchy6"/>
    <dgm:cxn modelId="{1088B3FE-67AA-418A-ACFF-508FB3D36443}" type="presOf" srcId="{7D1CF43B-47CE-4006-A233-30B88FC7A9C0}" destId="{AE9ACB41-7C13-44CB-AB0A-C50017535F34}" srcOrd="0" destOrd="0" presId="urn:microsoft.com/office/officeart/2005/8/layout/hierarchy6"/>
    <dgm:cxn modelId="{DF5341BD-58D5-41B5-8755-429769D523F8}" type="presOf" srcId="{3FD26D8B-5683-479E-83F6-F71446635258}" destId="{BEEA4042-57B1-42E8-8258-9FC42757926E}" srcOrd="0" destOrd="0" presId="urn:microsoft.com/office/officeart/2005/8/layout/hierarchy6"/>
    <dgm:cxn modelId="{D8A1C63D-17E0-4D69-B3DC-BF6FAD183BBF}" type="presOf" srcId="{F610FFAD-8A57-4803-BC84-F50537B87D9A}" destId="{4EC5AA0E-9584-476E-A79A-57563AAA0F97}" srcOrd="0" destOrd="0" presId="urn:microsoft.com/office/officeart/2005/8/layout/hierarchy6"/>
    <dgm:cxn modelId="{014AC0B0-0B2D-4E84-B3B7-2FA8788F5130}" srcId="{F610FFAD-8A57-4803-BC84-F50537B87D9A}" destId="{04132160-AD8C-4864-98A6-F66C7A59191C}" srcOrd="0" destOrd="0" parTransId="{30CBA2E4-D5EC-472F-BCFA-18DC87DA611E}" sibTransId="{8D4C2F24-E5CB-490F-9879-89AFCEDF7F66}"/>
    <dgm:cxn modelId="{767904A4-C7FF-453C-A4CA-B4CC058E6BD3}" type="presOf" srcId="{157D9D31-4807-4545-832D-A12276B6AC16}" destId="{ECAE5D1C-2857-4299-BCE1-06EE41F848CB}" srcOrd="0" destOrd="0" presId="urn:microsoft.com/office/officeart/2005/8/layout/hierarchy6"/>
    <dgm:cxn modelId="{A66F3382-AF84-46F3-915A-77F5B4A191D9}" type="presOf" srcId="{77CF5561-4AFA-4EAB-94CA-CFA8792C4031}" destId="{E5C3A6BA-9F0C-4C05-8B05-5888F93CF715}" srcOrd="0" destOrd="0" presId="urn:microsoft.com/office/officeart/2005/8/layout/hierarchy6"/>
    <dgm:cxn modelId="{8A63CFFD-5449-4E0F-8C48-23F60F3636A0}" type="presOf" srcId="{541E8CF5-E9A6-4CFE-BCEE-108A57F06FDD}" destId="{9613EEFF-80BB-44FA-A552-A4FAF817EDB8}" srcOrd="0" destOrd="0" presId="urn:microsoft.com/office/officeart/2005/8/layout/hierarchy6"/>
    <dgm:cxn modelId="{D277EA33-3F7A-4A87-A53E-7933BB146B67}" srcId="{71CCF00D-C486-4CEA-ADCA-8B4571B5254A}" destId="{B7CEEE69-F2C2-41CF-A426-DC7B0CB5A4F2}" srcOrd="0" destOrd="0" parTransId="{CCCB50A8-11C9-4CF4-87CC-97BE678566F9}" sibTransId="{4EF8EC76-0374-4867-AE2B-54871C9C2F20}"/>
    <dgm:cxn modelId="{05995338-FDCB-469B-A0D8-E2180548E5B4}" type="presOf" srcId="{CCCB50A8-11C9-4CF4-87CC-97BE678566F9}" destId="{0768A8DD-D7CD-43D1-8AF1-372698696332}" srcOrd="0" destOrd="0" presId="urn:microsoft.com/office/officeart/2005/8/layout/hierarchy6"/>
    <dgm:cxn modelId="{17B81532-A5FC-435A-BC17-C9DBFCAFCCFD}" type="presOf" srcId="{C52730EF-112A-4B96-A3BE-7CA6896104F8}" destId="{D0D62FE7-C2BD-4BC1-BCD3-FC3EB9B1DF23}" srcOrd="0" destOrd="0" presId="urn:microsoft.com/office/officeart/2005/8/layout/hierarchy6"/>
    <dgm:cxn modelId="{668E496D-E2E5-4289-87FC-DA59982E71EF}" srcId="{C9C4BBA1-B990-45D6-BB67-CFD03A84A563}" destId="{541E8CF5-E9A6-4CFE-BCEE-108A57F06FDD}" srcOrd="0" destOrd="0" parTransId="{3FD26D8B-5683-479E-83F6-F71446635258}" sibTransId="{4B1DC5E0-5FFA-405F-B18F-F238AC62A0D4}"/>
    <dgm:cxn modelId="{416097D3-6422-46F6-B3B9-FB4B7577FFC1}" type="presOf" srcId="{30CBA2E4-D5EC-472F-BCFA-18DC87DA611E}" destId="{EB653CFE-EE67-46D6-9A60-498509817564}" srcOrd="0" destOrd="0" presId="urn:microsoft.com/office/officeart/2005/8/layout/hierarchy6"/>
    <dgm:cxn modelId="{546C8094-A1C7-4FF9-8875-FFD3E82E6B7E}" srcId="{77CF5561-4AFA-4EAB-94CA-CFA8792C4031}" destId="{F610FFAD-8A57-4803-BC84-F50537B87D9A}" srcOrd="0" destOrd="0" parTransId="{66844B77-298D-4ADF-851F-DCBE47A6835D}" sibTransId="{C125F117-E423-424F-916B-B1578E5E4B2C}"/>
    <dgm:cxn modelId="{408996C9-D1B4-45C6-B571-32690A9707F8}" type="presOf" srcId="{2CB9664E-A803-4189-A022-2DBA961B7077}" destId="{DEF9C004-5A77-4ABF-BA64-30ED0F21E88D}" srcOrd="0" destOrd="0" presId="urn:microsoft.com/office/officeart/2005/8/layout/hierarchy6"/>
    <dgm:cxn modelId="{97609A9D-9F65-4599-88FC-95C9F88EEBF8}" type="presOf" srcId="{B7CEEE69-F2C2-41CF-A426-DC7B0CB5A4F2}" destId="{9CD34601-907B-4015-AC79-B241D1611ACD}" srcOrd="0" destOrd="0" presId="urn:microsoft.com/office/officeart/2005/8/layout/hierarchy6"/>
    <dgm:cxn modelId="{CAD834F8-13CE-4C66-B290-F41662531241}" type="presOf" srcId="{09C7F052-868F-4C4C-B0B2-52B23F15B623}" destId="{199C9C24-EE4E-4FA0-A249-9B66A9A3EDB7}" srcOrd="0" destOrd="0" presId="urn:microsoft.com/office/officeart/2005/8/layout/hierarchy6"/>
    <dgm:cxn modelId="{B4FF560B-314A-4FAA-8D4F-37F0CBDC4609}" type="presOf" srcId="{C9C4BBA1-B990-45D6-BB67-CFD03A84A563}" destId="{BD29C80A-69B9-45E9-945A-94B6ADE31A2D}" srcOrd="0" destOrd="0" presId="urn:microsoft.com/office/officeart/2005/8/layout/hierarchy6"/>
    <dgm:cxn modelId="{D36BB85A-348E-464D-9251-9B956DB63D82}" srcId="{541E8CF5-E9A6-4CFE-BCEE-108A57F06FDD}" destId="{2CB9664E-A803-4189-A022-2DBA961B7077}" srcOrd="2" destOrd="0" parTransId="{7D1CF43B-47CE-4006-A233-30B88FC7A9C0}" sibTransId="{3D188470-FD4C-41CD-AE2B-88CDFC737689}"/>
    <dgm:cxn modelId="{449D6F70-9F91-4EF1-BA96-127A4BBD5BEB}" type="presOf" srcId="{75B4C837-C059-4034-A2E0-8EC68A4F631D}" destId="{6251BBAF-C39D-4D81-9528-96BD3302F912}" srcOrd="0" destOrd="0" presId="urn:microsoft.com/office/officeart/2005/8/layout/hierarchy6"/>
    <dgm:cxn modelId="{8F304AB8-0DBA-4D3B-9BD5-40686C73D197}" srcId="{541E8CF5-E9A6-4CFE-BCEE-108A57F06FDD}" destId="{77CF5561-4AFA-4EAB-94CA-CFA8792C4031}" srcOrd="1" destOrd="0" parTransId="{75B4C837-C059-4034-A2E0-8EC68A4F631D}" sibTransId="{AD483B73-9848-4DD9-BF49-7DFE5ED5E9E7}"/>
    <dgm:cxn modelId="{5270E55D-6379-4DDE-A0F5-9BA85A1884C1}" srcId="{77CF5561-4AFA-4EAB-94CA-CFA8792C4031}" destId="{157D9D31-4807-4545-832D-A12276B6AC16}" srcOrd="1" destOrd="0" parTransId="{09C7F052-868F-4C4C-B0B2-52B23F15B623}" sibTransId="{3BE94F4D-E6E2-4872-B791-B44C7C706CEB}"/>
    <dgm:cxn modelId="{F2CD4476-D66C-4553-B711-A0C01D7CD462}" srcId="{DDE929A5-BCA6-4367-8C3F-F75E89332709}" destId="{C9C4BBA1-B990-45D6-BB67-CFD03A84A563}" srcOrd="0" destOrd="0" parTransId="{E85A3E79-5C16-4713-A4AF-4F191991194D}" sibTransId="{B505D296-C55B-45E9-A7E4-860F333F56AA}"/>
    <dgm:cxn modelId="{D1F5152F-C1C8-4882-80EF-565F2033BA34}" type="presParOf" srcId="{3BC9E65B-577F-4D58-85FA-9F15ACFD6D2F}" destId="{23F05236-B419-4346-8809-343EF8860E2F}" srcOrd="0" destOrd="0" presId="urn:microsoft.com/office/officeart/2005/8/layout/hierarchy6"/>
    <dgm:cxn modelId="{51CA7D16-0C12-4C2A-8421-1C4340254541}" type="presParOf" srcId="{23F05236-B419-4346-8809-343EF8860E2F}" destId="{9DDA4896-F7D9-47A6-A1B4-B1BA8BF721FE}" srcOrd="0" destOrd="0" presId="urn:microsoft.com/office/officeart/2005/8/layout/hierarchy6"/>
    <dgm:cxn modelId="{264A0A8D-D82C-4469-9F57-167ECDC2FDC5}" type="presParOf" srcId="{9DDA4896-F7D9-47A6-A1B4-B1BA8BF721FE}" destId="{0F038353-1101-4246-8D52-467CA471E44E}" srcOrd="0" destOrd="0" presId="urn:microsoft.com/office/officeart/2005/8/layout/hierarchy6"/>
    <dgm:cxn modelId="{CBC85718-7B87-438B-85D7-3454B0BE717B}" type="presParOf" srcId="{0F038353-1101-4246-8D52-467CA471E44E}" destId="{BD29C80A-69B9-45E9-945A-94B6ADE31A2D}" srcOrd="0" destOrd="0" presId="urn:microsoft.com/office/officeart/2005/8/layout/hierarchy6"/>
    <dgm:cxn modelId="{0860A30D-4BFB-4F74-B47C-ABF3FD91BFBA}" type="presParOf" srcId="{0F038353-1101-4246-8D52-467CA471E44E}" destId="{2F578158-A9F1-4AE8-A086-8CA8C5527992}" srcOrd="1" destOrd="0" presId="urn:microsoft.com/office/officeart/2005/8/layout/hierarchy6"/>
    <dgm:cxn modelId="{EF1D9CB9-C89D-4845-A821-449F18257339}" type="presParOf" srcId="{2F578158-A9F1-4AE8-A086-8CA8C5527992}" destId="{BEEA4042-57B1-42E8-8258-9FC42757926E}" srcOrd="0" destOrd="0" presId="urn:microsoft.com/office/officeart/2005/8/layout/hierarchy6"/>
    <dgm:cxn modelId="{20649565-F425-4272-8644-2E3EC9287BC4}" type="presParOf" srcId="{2F578158-A9F1-4AE8-A086-8CA8C5527992}" destId="{9367AA5E-6039-453E-8B54-4EFA6C212D3D}" srcOrd="1" destOrd="0" presId="urn:microsoft.com/office/officeart/2005/8/layout/hierarchy6"/>
    <dgm:cxn modelId="{6B3F83C6-36CB-4BC8-8B26-E7447B7E0361}" type="presParOf" srcId="{9367AA5E-6039-453E-8B54-4EFA6C212D3D}" destId="{9613EEFF-80BB-44FA-A552-A4FAF817EDB8}" srcOrd="0" destOrd="0" presId="urn:microsoft.com/office/officeart/2005/8/layout/hierarchy6"/>
    <dgm:cxn modelId="{8FFDA3DD-05A9-4474-9D90-EE8FCC62E27B}" type="presParOf" srcId="{9367AA5E-6039-453E-8B54-4EFA6C212D3D}" destId="{C06CC632-D2FE-491D-8750-9CBFBFC2FFE2}" srcOrd="1" destOrd="0" presId="urn:microsoft.com/office/officeart/2005/8/layout/hierarchy6"/>
    <dgm:cxn modelId="{3C4FFFDA-5AB7-4FF1-B889-9A808FC67B0C}" type="presParOf" srcId="{C06CC632-D2FE-491D-8750-9CBFBFC2FFE2}" destId="{FF8F6EBB-6322-4C24-AE2A-0CF2C3F78209}" srcOrd="0" destOrd="0" presId="urn:microsoft.com/office/officeart/2005/8/layout/hierarchy6"/>
    <dgm:cxn modelId="{360F36B8-1B45-4576-9403-7737B54C0DA1}" type="presParOf" srcId="{C06CC632-D2FE-491D-8750-9CBFBFC2FFE2}" destId="{3591E842-765E-4C91-8F58-804D714F5816}" srcOrd="1" destOrd="0" presId="urn:microsoft.com/office/officeart/2005/8/layout/hierarchy6"/>
    <dgm:cxn modelId="{49911A32-7DD2-4295-8EB1-B3E4BCC4778C}" type="presParOf" srcId="{3591E842-765E-4C91-8F58-804D714F5816}" destId="{2D2643D7-46FD-4E8D-ADD4-38A65E1DCE73}" srcOrd="0" destOrd="0" presId="urn:microsoft.com/office/officeart/2005/8/layout/hierarchy6"/>
    <dgm:cxn modelId="{9A0EAA1D-6E61-4C34-820D-EBDC8882679F}" type="presParOf" srcId="{3591E842-765E-4C91-8F58-804D714F5816}" destId="{0AE0169F-C98F-46B9-8133-165F5A197FF0}" srcOrd="1" destOrd="0" presId="urn:microsoft.com/office/officeart/2005/8/layout/hierarchy6"/>
    <dgm:cxn modelId="{1A4BB5A1-45C4-493D-8D24-93E501EAB17C}" type="presParOf" srcId="{C06CC632-D2FE-491D-8750-9CBFBFC2FFE2}" destId="{6251BBAF-C39D-4D81-9528-96BD3302F912}" srcOrd="2" destOrd="0" presId="urn:microsoft.com/office/officeart/2005/8/layout/hierarchy6"/>
    <dgm:cxn modelId="{8F0EC939-B033-437D-B1CF-E31181A4BC13}" type="presParOf" srcId="{C06CC632-D2FE-491D-8750-9CBFBFC2FFE2}" destId="{3787272A-6CD3-4DD5-B91F-D86ECDE64CE4}" srcOrd="3" destOrd="0" presId="urn:microsoft.com/office/officeart/2005/8/layout/hierarchy6"/>
    <dgm:cxn modelId="{2EADA48A-D407-4AE8-8CB0-6AC74DA48929}" type="presParOf" srcId="{3787272A-6CD3-4DD5-B91F-D86ECDE64CE4}" destId="{E5C3A6BA-9F0C-4C05-8B05-5888F93CF715}" srcOrd="0" destOrd="0" presId="urn:microsoft.com/office/officeart/2005/8/layout/hierarchy6"/>
    <dgm:cxn modelId="{2924FFBE-E5CF-460F-80DA-CED04FC48C24}" type="presParOf" srcId="{3787272A-6CD3-4DD5-B91F-D86ECDE64CE4}" destId="{94F4699D-EB12-44AB-8E2D-0D01AB72C794}" srcOrd="1" destOrd="0" presId="urn:microsoft.com/office/officeart/2005/8/layout/hierarchy6"/>
    <dgm:cxn modelId="{D1D87215-333F-4F53-954E-140A9A13EC75}" type="presParOf" srcId="{94F4699D-EB12-44AB-8E2D-0D01AB72C794}" destId="{5BB0E273-B7FE-413C-A11E-9F812F30BBED}" srcOrd="0" destOrd="0" presId="urn:microsoft.com/office/officeart/2005/8/layout/hierarchy6"/>
    <dgm:cxn modelId="{67BD3A8A-0D3D-48FF-BB7E-B83FCA0C5072}" type="presParOf" srcId="{94F4699D-EB12-44AB-8E2D-0D01AB72C794}" destId="{77375ED7-FDE0-441F-87E8-82FE37E200B2}" srcOrd="1" destOrd="0" presId="urn:microsoft.com/office/officeart/2005/8/layout/hierarchy6"/>
    <dgm:cxn modelId="{DD541F0E-3BA5-47CF-BBAC-D5302F51E674}" type="presParOf" srcId="{77375ED7-FDE0-441F-87E8-82FE37E200B2}" destId="{4EC5AA0E-9584-476E-A79A-57563AAA0F97}" srcOrd="0" destOrd="0" presId="urn:microsoft.com/office/officeart/2005/8/layout/hierarchy6"/>
    <dgm:cxn modelId="{4703B118-7333-43CA-AEED-B10C58C009CB}" type="presParOf" srcId="{77375ED7-FDE0-441F-87E8-82FE37E200B2}" destId="{24048C4D-F1D8-4D29-B6A6-208A86D195E8}" srcOrd="1" destOrd="0" presId="urn:microsoft.com/office/officeart/2005/8/layout/hierarchy6"/>
    <dgm:cxn modelId="{41CA1BC9-8271-4A60-A909-F25CCDB30709}" type="presParOf" srcId="{24048C4D-F1D8-4D29-B6A6-208A86D195E8}" destId="{EB653CFE-EE67-46D6-9A60-498509817564}" srcOrd="0" destOrd="0" presId="urn:microsoft.com/office/officeart/2005/8/layout/hierarchy6"/>
    <dgm:cxn modelId="{FD1BD15C-ABE3-43F4-B092-1389E32CC774}" type="presParOf" srcId="{24048C4D-F1D8-4D29-B6A6-208A86D195E8}" destId="{9F60C1A5-3CB3-4739-B607-5CC27CB17785}" srcOrd="1" destOrd="0" presId="urn:microsoft.com/office/officeart/2005/8/layout/hierarchy6"/>
    <dgm:cxn modelId="{E1F4245E-C89C-420C-81A4-A50F6D78A601}" type="presParOf" srcId="{9F60C1A5-3CB3-4739-B607-5CC27CB17785}" destId="{0286DF49-7AA9-4430-9FC5-EE42F11ACE6E}" srcOrd="0" destOrd="0" presId="urn:microsoft.com/office/officeart/2005/8/layout/hierarchy6"/>
    <dgm:cxn modelId="{FBD9F80B-5895-4693-9BFA-5FFCC2749AFB}" type="presParOf" srcId="{9F60C1A5-3CB3-4739-B607-5CC27CB17785}" destId="{F2604170-0477-4759-9167-FD5DBD2D9F98}" srcOrd="1" destOrd="0" presId="urn:microsoft.com/office/officeart/2005/8/layout/hierarchy6"/>
    <dgm:cxn modelId="{E16406F4-EE36-458F-801B-453A8E7921B4}" type="presParOf" srcId="{94F4699D-EB12-44AB-8E2D-0D01AB72C794}" destId="{199C9C24-EE4E-4FA0-A249-9B66A9A3EDB7}" srcOrd="2" destOrd="0" presId="urn:microsoft.com/office/officeart/2005/8/layout/hierarchy6"/>
    <dgm:cxn modelId="{943BFAE3-94B3-4FF1-83D0-34CB978038B1}" type="presParOf" srcId="{94F4699D-EB12-44AB-8E2D-0D01AB72C794}" destId="{D5434B63-89E8-4748-9E6A-ECE3B38D5B61}" srcOrd="3" destOrd="0" presId="urn:microsoft.com/office/officeart/2005/8/layout/hierarchy6"/>
    <dgm:cxn modelId="{E6204774-A40D-4280-BF1C-E35F4334F8EB}" type="presParOf" srcId="{D5434B63-89E8-4748-9E6A-ECE3B38D5B61}" destId="{ECAE5D1C-2857-4299-BCE1-06EE41F848CB}" srcOrd="0" destOrd="0" presId="urn:microsoft.com/office/officeart/2005/8/layout/hierarchy6"/>
    <dgm:cxn modelId="{D10C5128-D1F5-4955-8456-4563DA91B585}" type="presParOf" srcId="{D5434B63-89E8-4748-9E6A-ECE3B38D5B61}" destId="{547D58B0-61A3-486A-8B48-DB8DD404C087}" srcOrd="1" destOrd="0" presId="urn:microsoft.com/office/officeart/2005/8/layout/hierarchy6"/>
    <dgm:cxn modelId="{29496FEA-3701-42EC-9642-E8EC9B52D7E9}" type="presParOf" srcId="{547D58B0-61A3-486A-8B48-DB8DD404C087}" destId="{D0D62FE7-C2BD-4BC1-BCD3-FC3EB9B1DF23}" srcOrd="0" destOrd="0" presId="urn:microsoft.com/office/officeart/2005/8/layout/hierarchy6"/>
    <dgm:cxn modelId="{FEB0B33E-E970-4E4A-BB85-BC42EEC5959D}" type="presParOf" srcId="{547D58B0-61A3-486A-8B48-DB8DD404C087}" destId="{C6B0CA07-C24B-4A0A-B356-A75B175A8C63}" srcOrd="1" destOrd="0" presId="urn:microsoft.com/office/officeart/2005/8/layout/hierarchy6"/>
    <dgm:cxn modelId="{CDB11B44-5396-4EAC-B26A-A01822725D03}" type="presParOf" srcId="{C6B0CA07-C24B-4A0A-B356-A75B175A8C63}" destId="{ED5CF6BC-9966-40CE-988E-B1B2CD4D683E}" srcOrd="0" destOrd="0" presId="urn:microsoft.com/office/officeart/2005/8/layout/hierarchy6"/>
    <dgm:cxn modelId="{099E1ABD-E997-4A0F-A70E-E88DF07225BD}" type="presParOf" srcId="{C6B0CA07-C24B-4A0A-B356-A75B175A8C63}" destId="{DC475601-B15D-4993-B774-D68454CBE4D8}" srcOrd="1" destOrd="0" presId="urn:microsoft.com/office/officeart/2005/8/layout/hierarchy6"/>
    <dgm:cxn modelId="{A3CC57D5-1382-4038-9CA8-B903DC95603A}" type="presParOf" srcId="{94F4699D-EB12-44AB-8E2D-0D01AB72C794}" destId="{5E1B9995-8D72-4062-A291-C6346A22E4B6}" srcOrd="4" destOrd="0" presId="urn:microsoft.com/office/officeart/2005/8/layout/hierarchy6"/>
    <dgm:cxn modelId="{DE3EEECB-F8B9-4953-ADBA-58C39061CF24}" type="presParOf" srcId="{94F4699D-EB12-44AB-8E2D-0D01AB72C794}" destId="{ECA29C7C-547E-421E-B9D4-737D590B16B8}" srcOrd="5" destOrd="0" presId="urn:microsoft.com/office/officeart/2005/8/layout/hierarchy6"/>
    <dgm:cxn modelId="{B896F44C-5C26-4B03-A871-367B666CB8A9}" type="presParOf" srcId="{ECA29C7C-547E-421E-B9D4-737D590B16B8}" destId="{D4262959-BCA9-4F21-99E7-B68249012538}" srcOrd="0" destOrd="0" presId="urn:microsoft.com/office/officeart/2005/8/layout/hierarchy6"/>
    <dgm:cxn modelId="{05A0DC40-809C-4995-8475-88260944A758}" type="presParOf" srcId="{ECA29C7C-547E-421E-B9D4-737D590B16B8}" destId="{42A33AED-26C6-4330-B900-D55BCDC5FE70}" srcOrd="1" destOrd="0" presId="urn:microsoft.com/office/officeart/2005/8/layout/hierarchy6"/>
    <dgm:cxn modelId="{D5B12E8E-568A-4C24-AA56-B7EF5AC77616}" type="presParOf" srcId="{42A33AED-26C6-4330-B900-D55BCDC5FE70}" destId="{0768A8DD-D7CD-43D1-8AF1-372698696332}" srcOrd="0" destOrd="0" presId="urn:microsoft.com/office/officeart/2005/8/layout/hierarchy6"/>
    <dgm:cxn modelId="{1BB92814-7F75-4A10-8E26-248CC78EB94D}" type="presParOf" srcId="{42A33AED-26C6-4330-B900-D55BCDC5FE70}" destId="{193A43D4-4C75-4DD8-86E0-261F122E5DE3}" srcOrd="1" destOrd="0" presId="urn:microsoft.com/office/officeart/2005/8/layout/hierarchy6"/>
    <dgm:cxn modelId="{2A016B7C-310A-4096-9313-DCADD3409717}" type="presParOf" srcId="{193A43D4-4C75-4DD8-86E0-261F122E5DE3}" destId="{9CD34601-907B-4015-AC79-B241D1611ACD}" srcOrd="0" destOrd="0" presId="urn:microsoft.com/office/officeart/2005/8/layout/hierarchy6"/>
    <dgm:cxn modelId="{4AACF92E-961A-459F-B6D2-6591D5B29ACC}" type="presParOf" srcId="{193A43D4-4C75-4DD8-86E0-261F122E5DE3}" destId="{A515979D-6F75-4ED5-8285-8609D8977780}" srcOrd="1" destOrd="0" presId="urn:microsoft.com/office/officeart/2005/8/layout/hierarchy6"/>
    <dgm:cxn modelId="{1D23F247-DC93-4FF7-B4B9-FB2C0C3407C0}" type="presParOf" srcId="{C06CC632-D2FE-491D-8750-9CBFBFC2FFE2}" destId="{AE9ACB41-7C13-44CB-AB0A-C50017535F34}" srcOrd="4" destOrd="0" presId="urn:microsoft.com/office/officeart/2005/8/layout/hierarchy6"/>
    <dgm:cxn modelId="{FEF4167A-CF18-4349-BF98-BE906AF90270}" type="presParOf" srcId="{C06CC632-D2FE-491D-8750-9CBFBFC2FFE2}" destId="{AF8BCD3B-BF87-4E0E-A157-04F2ACFCD539}" srcOrd="5" destOrd="0" presId="urn:microsoft.com/office/officeart/2005/8/layout/hierarchy6"/>
    <dgm:cxn modelId="{7A640217-5D40-4A78-BE22-18BCA6EDDCC6}" type="presParOf" srcId="{AF8BCD3B-BF87-4E0E-A157-04F2ACFCD539}" destId="{DEF9C004-5A77-4ABF-BA64-30ED0F21E88D}" srcOrd="0" destOrd="0" presId="urn:microsoft.com/office/officeart/2005/8/layout/hierarchy6"/>
    <dgm:cxn modelId="{AB05BCD6-0D30-4C02-AD10-709882810EAE}" type="presParOf" srcId="{AF8BCD3B-BF87-4E0E-A157-04F2ACFCD539}" destId="{0DB6C3D5-2B32-4989-8256-DD6CAE825305}" srcOrd="1" destOrd="0" presId="urn:microsoft.com/office/officeart/2005/8/layout/hierarchy6"/>
    <dgm:cxn modelId="{74915190-5EFA-4504-BFE8-90E098A14D17}" type="presParOf" srcId="{3BC9E65B-577F-4D58-85FA-9F15ACFD6D2F}" destId="{1D4CDF5A-8B51-46F9-A528-B8DF209B5D6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DE929A5-BCA6-4367-8C3F-F75E8933270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1E8CF5-E9A6-4CFE-BCEE-108A57F06FDD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400" dirty="0"/>
            <a:t>headers</a:t>
          </a:r>
          <a:r>
            <a:rPr lang="en-US" sz="1400" baseline="0" dirty="0"/>
            <a:t> = “?” header *(“&amp;” header) </a:t>
          </a:r>
          <a:endParaRPr lang="en-US" sz="1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3FD26D8B-5683-479E-83F6-F71446635258}" type="parTrans" cxnId="{668E496D-E2E5-4289-87FC-DA59982E71EF}">
      <dgm:prSet/>
      <dgm:spPr/>
      <dgm:t>
        <a:bodyPr/>
        <a:lstStyle/>
        <a:p>
          <a:endParaRPr lang="en-US"/>
        </a:p>
      </dgm:t>
    </dgm:pt>
    <dgm:pt modelId="{4B1DC5E0-5FFA-405F-B18F-F238AC62A0D4}" type="sibTrans" cxnId="{668E496D-E2E5-4289-87FC-DA59982E71EF}">
      <dgm:prSet/>
      <dgm:spPr/>
      <dgm:t>
        <a:bodyPr/>
        <a:lstStyle/>
        <a:p>
          <a:endParaRPr lang="en-US"/>
        </a:p>
      </dgm:t>
    </dgm:pt>
    <dgm:pt modelId="{20F6F2CF-93BD-4F4B-A9D4-B215312E08F8}">
      <dgm:prSet phldrT="[Text]" custT="1"/>
      <dgm:spPr/>
      <dgm:t>
        <a:bodyPr/>
        <a:lstStyle/>
        <a:p>
          <a:r>
            <a:rPr lang="en-US" sz="1400" dirty="0"/>
            <a:t>header = </a:t>
          </a:r>
          <a:r>
            <a:rPr lang="en-US" sz="1400" dirty="0" err="1"/>
            <a:t>hname</a:t>
          </a:r>
          <a:r>
            <a:rPr lang="en-US" sz="1400" dirty="0"/>
            <a:t> “=“ </a:t>
          </a:r>
          <a:r>
            <a:rPr lang="en-US" sz="1400" dirty="0" err="1"/>
            <a:t>hvalue</a:t>
          </a:r>
          <a:endParaRPr lang="en-US" sz="1400" dirty="0"/>
        </a:p>
      </dgm:t>
    </dgm:pt>
    <dgm:pt modelId="{62FAA423-7CDB-4FAD-A29F-A522B543C95E}" type="parTrans" cxnId="{25E54604-FB6D-4DF7-BEE0-AF00083E7C64}">
      <dgm:prSet/>
      <dgm:spPr/>
      <dgm:t>
        <a:bodyPr/>
        <a:lstStyle/>
        <a:p>
          <a:endParaRPr lang="en-US" sz="3200"/>
        </a:p>
      </dgm:t>
    </dgm:pt>
    <dgm:pt modelId="{9384DDCC-FF50-4E93-97CB-A5E58AD4D4A0}" type="sibTrans" cxnId="{25E54604-FB6D-4DF7-BEE0-AF00083E7C64}">
      <dgm:prSet/>
      <dgm:spPr/>
      <dgm:t>
        <a:bodyPr/>
        <a:lstStyle/>
        <a:p>
          <a:endParaRPr lang="en-US"/>
        </a:p>
      </dgm:t>
    </dgm:pt>
    <dgm:pt modelId="{530B5C2B-75B5-4434-B62B-A0C02E997967}">
      <dgm:prSet custT="1"/>
      <dgm:spPr/>
      <dgm:t>
        <a:bodyPr/>
        <a:lstStyle/>
        <a:p>
          <a:r>
            <a:rPr lang="en-US" sz="1400" dirty="0" err="1"/>
            <a:t>hname</a:t>
          </a:r>
          <a:r>
            <a:rPr lang="en-US" sz="1400" dirty="0"/>
            <a:t> = 1*( </a:t>
          </a:r>
          <a:r>
            <a:rPr lang="en-US" sz="1400" dirty="0" err="1"/>
            <a:t>hnv</a:t>
          </a:r>
          <a:r>
            <a:rPr lang="en-US" sz="1400" dirty="0"/>
            <a:t>-unreserved / unreserved / escaped )</a:t>
          </a:r>
        </a:p>
      </dgm:t>
    </dgm:pt>
    <dgm:pt modelId="{48475431-AAB0-4196-A616-8E0062C26307}" type="parTrans" cxnId="{F47084FE-4ABC-4C81-96A9-A8A0FA1ABC2A}">
      <dgm:prSet/>
      <dgm:spPr/>
      <dgm:t>
        <a:bodyPr/>
        <a:lstStyle/>
        <a:p>
          <a:endParaRPr lang="en-US" sz="3200"/>
        </a:p>
      </dgm:t>
    </dgm:pt>
    <dgm:pt modelId="{C5C84374-ED1A-459D-92CC-17B20383F2D8}" type="sibTrans" cxnId="{F47084FE-4ABC-4C81-96A9-A8A0FA1ABC2A}">
      <dgm:prSet/>
      <dgm:spPr/>
      <dgm:t>
        <a:bodyPr/>
        <a:lstStyle/>
        <a:p>
          <a:endParaRPr lang="en-US"/>
        </a:p>
      </dgm:t>
    </dgm:pt>
    <dgm:pt modelId="{2FFB2971-6BB2-4F0E-9612-AD8E9AD31977}">
      <dgm:prSet custT="1"/>
      <dgm:spPr/>
      <dgm:t>
        <a:bodyPr/>
        <a:lstStyle/>
        <a:p>
          <a:r>
            <a:rPr lang="en-US" sz="1400" dirty="0" err="1"/>
            <a:t>hvalue</a:t>
          </a:r>
          <a:r>
            <a:rPr lang="en-US" sz="1400" dirty="0"/>
            <a:t> = *( </a:t>
          </a:r>
          <a:r>
            <a:rPr lang="en-US" sz="1400" dirty="0" err="1"/>
            <a:t>hnv</a:t>
          </a:r>
          <a:r>
            <a:rPr lang="en-US" sz="1400" dirty="0"/>
            <a:t>-unreserved / unreserved / escaped )</a:t>
          </a:r>
        </a:p>
      </dgm:t>
    </dgm:pt>
    <dgm:pt modelId="{2BBE06DA-1817-443F-B3D9-60AEEE31F525}" type="parTrans" cxnId="{D7C5BE4D-C50C-42C1-8F83-0701422D8B2C}">
      <dgm:prSet/>
      <dgm:spPr/>
      <dgm:t>
        <a:bodyPr/>
        <a:lstStyle/>
        <a:p>
          <a:endParaRPr lang="en-US" sz="3200"/>
        </a:p>
      </dgm:t>
    </dgm:pt>
    <dgm:pt modelId="{4CCB853D-6209-4B64-8854-68538C603422}" type="sibTrans" cxnId="{D7C5BE4D-C50C-42C1-8F83-0701422D8B2C}">
      <dgm:prSet/>
      <dgm:spPr/>
      <dgm:t>
        <a:bodyPr/>
        <a:lstStyle/>
        <a:p>
          <a:endParaRPr lang="en-US"/>
        </a:p>
      </dgm:t>
    </dgm:pt>
    <dgm:pt modelId="{3BC9E65B-577F-4D58-85FA-9F15ACFD6D2F}" type="pres">
      <dgm:prSet presAssocID="{DDE929A5-BCA6-4367-8C3F-F75E8933270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05236-B419-4346-8809-343EF8860E2F}" type="pres">
      <dgm:prSet presAssocID="{DDE929A5-BCA6-4367-8C3F-F75E89332709}" presName="hierFlow" presStyleCnt="0"/>
      <dgm:spPr/>
    </dgm:pt>
    <dgm:pt modelId="{9DDA4896-F7D9-47A6-A1B4-B1BA8BF721FE}" type="pres">
      <dgm:prSet presAssocID="{DDE929A5-BCA6-4367-8C3F-F75E8933270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C9A8195-4A26-4413-A40C-2B1F13A59A4A}" type="pres">
      <dgm:prSet presAssocID="{541E8CF5-E9A6-4CFE-BCEE-108A57F06FDD}" presName="Name14" presStyleCnt="0"/>
      <dgm:spPr/>
    </dgm:pt>
    <dgm:pt modelId="{9F6C1631-FAC2-4D2F-85C4-061175DA1F25}" type="pres">
      <dgm:prSet presAssocID="{541E8CF5-E9A6-4CFE-BCEE-108A57F06FDD}" presName="level1Shape" presStyleLbl="node0" presStyleIdx="0" presStyleCnt="1" custScaleX="155405" custScaleY="41913" custLinFactNeighborX="-11331" custLinFactNeighborY="-11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BDAB2C-7BD1-4A7A-A5AC-54B6E8AB6B31}" type="pres">
      <dgm:prSet presAssocID="{541E8CF5-E9A6-4CFE-BCEE-108A57F06FDD}" presName="hierChild2" presStyleCnt="0"/>
      <dgm:spPr/>
    </dgm:pt>
    <dgm:pt modelId="{FF8F6EBB-6322-4C24-AE2A-0CF2C3F78209}" type="pres">
      <dgm:prSet presAssocID="{62FAA423-7CDB-4FAD-A29F-A522B543C95E}" presName="Name19" presStyleLbl="parChTrans1D2" presStyleIdx="0" presStyleCnt="1" custScaleX="2000000" custScaleY="2000000"/>
      <dgm:spPr/>
      <dgm:t>
        <a:bodyPr/>
        <a:lstStyle/>
        <a:p>
          <a:endParaRPr lang="en-US"/>
        </a:p>
      </dgm:t>
    </dgm:pt>
    <dgm:pt modelId="{3591E842-765E-4C91-8F58-804D714F5816}" type="pres">
      <dgm:prSet presAssocID="{20F6F2CF-93BD-4F4B-A9D4-B215312E08F8}" presName="Name21" presStyleCnt="0"/>
      <dgm:spPr/>
    </dgm:pt>
    <dgm:pt modelId="{2D2643D7-46FD-4E8D-ADD4-38A65E1DCE73}" type="pres">
      <dgm:prSet presAssocID="{20F6F2CF-93BD-4F4B-A9D4-B215312E08F8}" presName="level2Shape" presStyleLbl="node2" presStyleIdx="0" presStyleCnt="1" custScaleX="73072" custScaleY="33278" custLinFactNeighborX="-11252" custLinFactNeighborY="-21892"/>
      <dgm:spPr/>
      <dgm:t>
        <a:bodyPr/>
        <a:lstStyle/>
        <a:p>
          <a:endParaRPr lang="en-US"/>
        </a:p>
      </dgm:t>
    </dgm:pt>
    <dgm:pt modelId="{0AE0169F-C98F-46B9-8133-165F5A197FF0}" type="pres">
      <dgm:prSet presAssocID="{20F6F2CF-93BD-4F4B-A9D4-B215312E08F8}" presName="hierChild3" presStyleCnt="0"/>
      <dgm:spPr/>
    </dgm:pt>
    <dgm:pt modelId="{6BD84E76-202E-4E3F-A751-752E46189890}" type="pres">
      <dgm:prSet presAssocID="{48475431-AAB0-4196-A616-8E0062C26307}" presName="Name19" presStyleLbl="parChTrans1D3" presStyleIdx="0" presStyleCnt="2" custScaleX="2000000" custScaleY="2000000"/>
      <dgm:spPr/>
      <dgm:t>
        <a:bodyPr/>
        <a:lstStyle/>
        <a:p>
          <a:endParaRPr lang="en-US"/>
        </a:p>
      </dgm:t>
    </dgm:pt>
    <dgm:pt modelId="{46AC69FD-F1C3-4B72-BAAB-0AD8A6561898}" type="pres">
      <dgm:prSet presAssocID="{530B5C2B-75B5-4434-B62B-A0C02E997967}" presName="Name21" presStyleCnt="0"/>
      <dgm:spPr/>
    </dgm:pt>
    <dgm:pt modelId="{F1E1400B-39A1-48F2-B5EE-F11AA1CC3BB1}" type="pres">
      <dgm:prSet presAssocID="{530B5C2B-75B5-4434-B62B-A0C02E997967}" presName="level2Shape" presStyleLbl="node3" presStyleIdx="0" presStyleCnt="2" custScaleX="103548" custScaleY="25581" custLinFactNeighborX="-6816" custLinFactNeighborY="-25311"/>
      <dgm:spPr/>
      <dgm:t>
        <a:bodyPr/>
        <a:lstStyle/>
        <a:p>
          <a:endParaRPr lang="en-US"/>
        </a:p>
      </dgm:t>
    </dgm:pt>
    <dgm:pt modelId="{878ED0C5-833A-4415-9C14-C9D221A02CE9}" type="pres">
      <dgm:prSet presAssocID="{530B5C2B-75B5-4434-B62B-A0C02E997967}" presName="hierChild3" presStyleCnt="0"/>
      <dgm:spPr/>
    </dgm:pt>
    <dgm:pt modelId="{22A6F516-A590-43E5-BD4F-5C3390CC5FFD}" type="pres">
      <dgm:prSet presAssocID="{2BBE06DA-1817-443F-B3D9-60AEEE31F525}" presName="Name19" presStyleLbl="parChTrans1D3" presStyleIdx="1" presStyleCnt="2" custScaleX="2000000" custScaleY="2000000"/>
      <dgm:spPr/>
      <dgm:t>
        <a:bodyPr/>
        <a:lstStyle/>
        <a:p>
          <a:endParaRPr lang="en-US"/>
        </a:p>
      </dgm:t>
    </dgm:pt>
    <dgm:pt modelId="{0AF3094B-62B2-4162-A807-B8AB0613322C}" type="pres">
      <dgm:prSet presAssocID="{2FFB2971-6BB2-4F0E-9612-AD8E9AD31977}" presName="Name21" presStyleCnt="0"/>
      <dgm:spPr/>
    </dgm:pt>
    <dgm:pt modelId="{E2024820-71B4-4EDD-BDF3-DEF2C5C1C491}" type="pres">
      <dgm:prSet presAssocID="{2FFB2971-6BB2-4F0E-9612-AD8E9AD31977}" presName="level2Shape" presStyleLbl="node3" presStyleIdx="1" presStyleCnt="2" custScaleX="97248" custScaleY="25955" custLinFactNeighborX="-5894" custLinFactNeighborY="-24911"/>
      <dgm:spPr/>
      <dgm:t>
        <a:bodyPr/>
        <a:lstStyle/>
        <a:p>
          <a:endParaRPr lang="en-US"/>
        </a:p>
      </dgm:t>
    </dgm:pt>
    <dgm:pt modelId="{22FBE349-7FC1-4325-A4A4-7FBD96070735}" type="pres">
      <dgm:prSet presAssocID="{2FFB2971-6BB2-4F0E-9612-AD8E9AD31977}" presName="hierChild3" presStyleCnt="0"/>
      <dgm:spPr/>
    </dgm:pt>
    <dgm:pt modelId="{1D4CDF5A-8B51-46F9-A528-B8DF209B5D6E}" type="pres">
      <dgm:prSet presAssocID="{DDE929A5-BCA6-4367-8C3F-F75E89332709}" presName="bgShapesFlow" presStyleCnt="0"/>
      <dgm:spPr/>
    </dgm:pt>
  </dgm:ptLst>
  <dgm:cxnLst>
    <dgm:cxn modelId="{3945C89D-9010-424B-B23F-85DCD8D12113}" type="presOf" srcId="{530B5C2B-75B5-4434-B62B-A0C02E997967}" destId="{F1E1400B-39A1-48F2-B5EE-F11AA1CC3BB1}" srcOrd="0" destOrd="0" presId="urn:microsoft.com/office/officeart/2005/8/layout/hierarchy6"/>
    <dgm:cxn modelId="{25E54604-FB6D-4DF7-BEE0-AF00083E7C64}" srcId="{541E8CF5-E9A6-4CFE-BCEE-108A57F06FDD}" destId="{20F6F2CF-93BD-4F4B-A9D4-B215312E08F8}" srcOrd="0" destOrd="0" parTransId="{62FAA423-7CDB-4FAD-A29F-A522B543C95E}" sibTransId="{9384DDCC-FF50-4E93-97CB-A5E58AD4D4A0}"/>
    <dgm:cxn modelId="{D7C5BE4D-C50C-42C1-8F83-0701422D8B2C}" srcId="{20F6F2CF-93BD-4F4B-A9D4-B215312E08F8}" destId="{2FFB2971-6BB2-4F0E-9612-AD8E9AD31977}" srcOrd="1" destOrd="0" parTransId="{2BBE06DA-1817-443F-B3D9-60AEEE31F525}" sibTransId="{4CCB853D-6209-4B64-8854-68538C603422}"/>
    <dgm:cxn modelId="{39DF2EBC-29DD-45D6-9A36-4B4D0A0D9674}" type="presOf" srcId="{20F6F2CF-93BD-4F4B-A9D4-B215312E08F8}" destId="{2D2643D7-46FD-4E8D-ADD4-38A65E1DCE73}" srcOrd="0" destOrd="0" presId="urn:microsoft.com/office/officeart/2005/8/layout/hierarchy6"/>
    <dgm:cxn modelId="{668E496D-E2E5-4289-87FC-DA59982E71EF}" srcId="{DDE929A5-BCA6-4367-8C3F-F75E89332709}" destId="{541E8CF5-E9A6-4CFE-BCEE-108A57F06FDD}" srcOrd="0" destOrd="0" parTransId="{3FD26D8B-5683-479E-83F6-F71446635258}" sibTransId="{4B1DC5E0-5FFA-405F-B18F-F238AC62A0D4}"/>
    <dgm:cxn modelId="{1C85B6A3-9790-4293-A985-0E570778AAFF}" type="presOf" srcId="{DDE929A5-BCA6-4367-8C3F-F75E89332709}" destId="{3BC9E65B-577F-4D58-85FA-9F15ACFD6D2F}" srcOrd="0" destOrd="0" presId="urn:microsoft.com/office/officeart/2005/8/layout/hierarchy6"/>
    <dgm:cxn modelId="{DDF601D0-8B2B-483D-8AD5-687F0B0FEC9D}" type="presOf" srcId="{48475431-AAB0-4196-A616-8E0062C26307}" destId="{6BD84E76-202E-4E3F-A751-752E46189890}" srcOrd="0" destOrd="0" presId="urn:microsoft.com/office/officeart/2005/8/layout/hierarchy6"/>
    <dgm:cxn modelId="{F88F0F34-D046-4A68-9D60-2131DC9B5969}" type="presOf" srcId="{2BBE06DA-1817-443F-B3D9-60AEEE31F525}" destId="{22A6F516-A590-43E5-BD4F-5C3390CC5FFD}" srcOrd="0" destOrd="0" presId="urn:microsoft.com/office/officeart/2005/8/layout/hierarchy6"/>
    <dgm:cxn modelId="{1D63ECFF-418E-4483-B7E6-C063955AA2AC}" type="presOf" srcId="{541E8CF5-E9A6-4CFE-BCEE-108A57F06FDD}" destId="{9F6C1631-FAC2-4D2F-85C4-061175DA1F25}" srcOrd="0" destOrd="0" presId="urn:microsoft.com/office/officeart/2005/8/layout/hierarchy6"/>
    <dgm:cxn modelId="{F47084FE-4ABC-4C81-96A9-A8A0FA1ABC2A}" srcId="{20F6F2CF-93BD-4F4B-A9D4-B215312E08F8}" destId="{530B5C2B-75B5-4434-B62B-A0C02E997967}" srcOrd="0" destOrd="0" parTransId="{48475431-AAB0-4196-A616-8E0062C26307}" sibTransId="{C5C84374-ED1A-459D-92CC-17B20383F2D8}"/>
    <dgm:cxn modelId="{42F576CE-E4CC-475A-9CDA-3A90F62F1794}" type="presOf" srcId="{62FAA423-7CDB-4FAD-A29F-A522B543C95E}" destId="{FF8F6EBB-6322-4C24-AE2A-0CF2C3F78209}" srcOrd="0" destOrd="0" presId="urn:microsoft.com/office/officeart/2005/8/layout/hierarchy6"/>
    <dgm:cxn modelId="{A78B37C7-FFF4-4B38-A289-8076E8A3AF08}" type="presOf" srcId="{2FFB2971-6BB2-4F0E-9612-AD8E9AD31977}" destId="{E2024820-71B4-4EDD-BDF3-DEF2C5C1C491}" srcOrd="0" destOrd="0" presId="urn:microsoft.com/office/officeart/2005/8/layout/hierarchy6"/>
    <dgm:cxn modelId="{A2ACC234-205C-4BA3-8FAE-AC2887091551}" type="presParOf" srcId="{3BC9E65B-577F-4D58-85FA-9F15ACFD6D2F}" destId="{23F05236-B419-4346-8809-343EF8860E2F}" srcOrd="0" destOrd="0" presId="urn:microsoft.com/office/officeart/2005/8/layout/hierarchy6"/>
    <dgm:cxn modelId="{4043B796-1CC2-4EBF-8BF9-70D2ED32BAB1}" type="presParOf" srcId="{23F05236-B419-4346-8809-343EF8860E2F}" destId="{9DDA4896-F7D9-47A6-A1B4-B1BA8BF721FE}" srcOrd="0" destOrd="0" presId="urn:microsoft.com/office/officeart/2005/8/layout/hierarchy6"/>
    <dgm:cxn modelId="{B2697C93-4D33-4433-A1A7-78E3AF7ED297}" type="presParOf" srcId="{9DDA4896-F7D9-47A6-A1B4-B1BA8BF721FE}" destId="{4C9A8195-4A26-4413-A40C-2B1F13A59A4A}" srcOrd="0" destOrd="0" presId="urn:microsoft.com/office/officeart/2005/8/layout/hierarchy6"/>
    <dgm:cxn modelId="{F168207F-EA4E-479D-8E1D-AF32F8F4C30D}" type="presParOf" srcId="{4C9A8195-4A26-4413-A40C-2B1F13A59A4A}" destId="{9F6C1631-FAC2-4D2F-85C4-061175DA1F25}" srcOrd="0" destOrd="0" presId="urn:microsoft.com/office/officeart/2005/8/layout/hierarchy6"/>
    <dgm:cxn modelId="{D421FFB7-7201-4F21-97AF-C1F271895F73}" type="presParOf" srcId="{4C9A8195-4A26-4413-A40C-2B1F13A59A4A}" destId="{A3BDAB2C-7BD1-4A7A-A5AC-54B6E8AB6B31}" srcOrd="1" destOrd="0" presId="urn:microsoft.com/office/officeart/2005/8/layout/hierarchy6"/>
    <dgm:cxn modelId="{44495D11-3F8B-48D9-A232-51C03F60F513}" type="presParOf" srcId="{A3BDAB2C-7BD1-4A7A-A5AC-54B6E8AB6B31}" destId="{FF8F6EBB-6322-4C24-AE2A-0CF2C3F78209}" srcOrd="0" destOrd="0" presId="urn:microsoft.com/office/officeart/2005/8/layout/hierarchy6"/>
    <dgm:cxn modelId="{B5CDEE3A-9CD2-4495-A924-FC7C568022E7}" type="presParOf" srcId="{A3BDAB2C-7BD1-4A7A-A5AC-54B6E8AB6B31}" destId="{3591E842-765E-4C91-8F58-804D714F5816}" srcOrd="1" destOrd="0" presId="urn:microsoft.com/office/officeart/2005/8/layout/hierarchy6"/>
    <dgm:cxn modelId="{6F0C4BD7-5FAD-4129-AC28-F2295A120632}" type="presParOf" srcId="{3591E842-765E-4C91-8F58-804D714F5816}" destId="{2D2643D7-46FD-4E8D-ADD4-38A65E1DCE73}" srcOrd="0" destOrd="0" presId="urn:microsoft.com/office/officeart/2005/8/layout/hierarchy6"/>
    <dgm:cxn modelId="{8575646E-C478-4120-9708-F37054276E7B}" type="presParOf" srcId="{3591E842-765E-4C91-8F58-804D714F5816}" destId="{0AE0169F-C98F-46B9-8133-165F5A197FF0}" srcOrd="1" destOrd="0" presId="urn:microsoft.com/office/officeart/2005/8/layout/hierarchy6"/>
    <dgm:cxn modelId="{C80082E8-A8C0-425B-AA6E-0084584A9281}" type="presParOf" srcId="{0AE0169F-C98F-46B9-8133-165F5A197FF0}" destId="{6BD84E76-202E-4E3F-A751-752E46189890}" srcOrd="0" destOrd="0" presId="urn:microsoft.com/office/officeart/2005/8/layout/hierarchy6"/>
    <dgm:cxn modelId="{C02E1EA3-90CE-45C2-840C-1F5426CDA98D}" type="presParOf" srcId="{0AE0169F-C98F-46B9-8133-165F5A197FF0}" destId="{46AC69FD-F1C3-4B72-BAAB-0AD8A6561898}" srcOrd="1" destOrd="0" presId="urn:microsoft.com/office/officeart/2005/8/layout/hierarchy6"/>
    <dgm:cxn modelId="{4B3DB2B6-AC33-4086-9023-98958CE00FB7}" type="presParOf" srcId="{46AC69FD-F1C3-4B72-BAAB-0AD8A6561898}" destId="{F1E1400B-39A1-48F2-B5EE-F11AA1CC3BB1}" srcOrd="0" destOrd="0" presId="urn:microsoft.com/office/officeart/2005/8/layout/hierarchy6"/>
    <dgm:cxn modelId="{1C0D9D0A-C5CA-493D-B71F-E4E3DBABCB0A}" type="presParOf" srcId="{46AC69FD-F1C3-4B72-BAAB-0AD8A6561898}" destId="{878ED0C5-833A-4415-9C14-C9D221A02CE9}" srcOrd="1" destOrd="0" presId="urn:microsoft.com/office/officeart/2005/8/layout/hierarchy6"/>
    <dgm:cxn modelId="{0145315C-53DC-44AA-932C-A97770209929}" type="presParOf" srcId="{0AE0169F-C98F-46B9-8133-165F5A197FF0}" destId="{22A6F516-A590-43E5-BD4F-5C3390CC5FFD}" srcOrd="2" destOrd="0" presId="urn:microsoft.com/office/officeart/2005/8/layout/hierarchy6"/>
    <dgm:cxn modelId="{BCF294C5-622C-4C91-8162-DFD0A4D6D466}" type="presParOf" srcId="{0AE0169F-C98F-46B9-8133-165F5A197FF0}" destId="{0AF3094B-62B2-4162-A807-B8AB0613322C}" srcOrd="3" destOrd="0" presId="urn:microsoft.com/office/officeart/2005/8/layout/hierarchy6"/>
    <dgm:cxn modelId="{98DA0D7B-2984-476A-9EC7-1239F929064D}" type="presParOf" srcId="{0AF3094B-62B2-4162-A807-B8AB0613322C}" destId="{E2024820-71B4-4EDD-BDF3-DEF2C5C1C491}" srcOrd="0" destOrd="0" presId="urn:microsoft.com/office/officeart/2005/8/layout/hierarchy6"/>
    <dgm:cxn modelId="{AEBBA4D5-11FE-4781-9CF6-5E95B2760791}" type="presParOf" srcId="{0AF3094B-62B2-4162-A807-B8AB0613322C}" destId="{22FBE349-7FC1-4325-A4A4-7FBD96070735}" srcOrd="1" destOrd="0" presId="urn:microsoft.com/office/officeart/2005/8/layout/hierarchy6"/>
    <dgm:cxn modelId="{A2ABCD03-0865-41B8-8D25-F421B67D3374}" type="presParOf" srcId="{3BC9E65B-577F-4D58-85FA-9F15ACFD6D2F}" destId="{1D4CDF5A-8B51-46F9-A528-B8DF209B5D6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DE929A5-BCA6-4367-8C3F-F75E8933270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1E8CF5-E9A6-4CFE-BCEE-108A57F06FDD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400" dirty="0" err="1"/>
            <a:t>hier</a:t>
          </a:r>
          <a:r>
            <a:rPr lang="en-US" sz="1400" dirty="0"/>
            <a:t>-part   =  ( net-path / abs-path ) [ "?" query ] 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3FD26D8B-5683-479E-83F6-F71446635258}" type="parTrans" cxnId="{668E496D-E2E5-4289-87FC-DA59982E71EF}">
      <dgm:prSet/>
      <dgm:spPr/>
      <dgm:t>
        <a:bodyPr/>
        <a:lstStyle/>
        <a:p>
          <a:endParaRPr lang="en-US"/>
        </a:p>
      </dgm:t>
    </dgm:pt>
    <dgm:pt modelId="{4B1DC5E0-5FFA-405F-B18F-F238AC62A0D4}" type="sibTrans" cxnId="{668E496D-E2E5-4289-87FC-DA59982E71EF}">
      <dgm:prSet/>
      <dgm:spPr/>
      <dgm:t>
        <a:bodyPr/>
        <a:lstStyle/>
        <a:p>
          <a:endParaRPr lang="en-US"/>
        </a:p>
      </dgm:t>
    </dgm:pt>
    <dgm:pt modelId="{20F6F2CF-93BD-4F4B-A9D4-B215312E08F8}">
      <dgm:prSet phldrT="[Text]" custT="1"/>
      <dgm:spPr/>
      <dgm:t>
        <a:bodyPr/>
        <a:lstStyle/>
        <a:p>
          <a:r>
            <a:rPr lang="en-US" sz="1400" dirty="0"/>
            <a:t>net-path   =  "//" authority [ abs-path ]</a:t>
          </a:r>
        </a:p>
      </dgm:t>
    </dgm:pt>
    <dgm:pt modelId="{62FAA423-7CDB-4FAD-A29F-A522B543C95E}" type="parTrans" cxnId="{25E54604-FB6D-4DF7-BEE0-AF00083E7C64}">
      <dgm:prSet/>
      <dgm:spPr/>
      <dgm:t>
        <a:bodyPr/>
        <a:lstStyle/>
        <a:p>
          <a:endParaRPr lang="en-US" sz="3200"/>
        </a:p>
      </dgm:t>
    </dgm:pt>
    <dgm:pt modelId="{9384DDCC-FF50-4E93-97CB-A5E58AD4D4A0}" type="sibTrans" cxnId="{25E54604-FB6D-4DF7-BEE0-AF00083E7C64}">
      <dgm:prSet/>
      <dgm:spPr/>
      <dgm:t>
        <a:bodyPr/>
        <a:lstStyle/>
        <a:p>
          <a:endParaRPr lang="en-US"/>
        </a:p>
      </dgm:t>
    </dgm:pt>
    <dgm:pt modelId="{77CF5561-4AFA-4EAB-94CA-CFA8792C4031}">
      <dgm:prSet custT="1"/>
      <dgm:spPr/>
      <dgm:t>
        <a:bodyPr/>
        <a:lstStyle/>
        <a:p>
          <a:r>
            <a:rPr lang="en-US" sz="1400" dirty="0"/>
            <a:t>abs-path   =  "/" path-segments</a:t>
          </a:r>
        </a:p>
      </dgm:t>
    </dgm:pt>
    <dgm:pt modelId="{AD483B73-9848-4DD9-BF49-7DFE5ED5E9E7}" type="sibTrans" cxnId="{8F304AB8-0DBA-4D3B-9BD5-40686C73D197}">
      <dgm:prSet/>
      <dgm:spPr/>
      <dgm:t>
        <a:bodyPr/>
        <a:lstStyle/>
        <a:p>
          <a:endParaRPr lang="en-US"/>
        </a:p>
      </dgm:t>
    </dgm:pt>
    <dgm:pt modelId="{75B4C837-C059-4034-A2E0-8EC68A4F631D}" type="parTrans" cxnId="{8F304AB8-0DBA-4D3B-9BD5-40686C73D197}">
      <dgm:prSet/>
      <dgm:spPr/>
      <dgm:t>
        <a:bodyPr/>
        <a:lstStyle/>
        <a:p>
          <a:endParaRPr lang="en-US" sz="3200"/>
        </a:p>
      </dgm:t>
    </dgm:pt>
    <dgm:pt modelId="{2FFB2971-6BB2-4F0E-9612-AD8E9AD31977}">
      <dgm:prSet custT="1"/>
      <dgm:spPr/>
      <dgm:t>
        <a:bodyPr/>
        <a:lstStyle/>
        <a:p>
          <a:r>
            <a:rPr lang="en-US" sz="1400" dirty="0"/>
            <a:t>authority</a:t>
          </a:r>
          <a:r>
            <a:rPr lang="en-US" sz="1400" baseline="0" dirty="0"/>
            <a:t> = </a:t>
          </a:r>
          <a:r>
            <a:rPr lang="en-US" sz="1400" baseline="0" dirty="0" err="1"/>
            <a:t>srvr</a:t>
          </a:r>
          <a:r>
            <a:rPr lang="en-US" sz="1400" baseline="0" dirty="0"/>
            <a:t>/</a:t>
          </a:r>
          <a:r>
            <a:rPr lang="en-US" sz="1400" baseline="0" dirty="0" err="1"/>
            <a:t>reg</a:t>
          </a:r>
          <a:r>
            <a:rPr lang="en-US" sz="1400" baseline="0" dirty="0"/>
            <a:t>-name</a:t>
          </a:r>
          <a:endParaRPr lang="en-US" sz="1400" dirty="0"/>
        </a:p>
      </dgm:t>
    </dgm:pt>
    <dgm:pt modelId="{2BBE06DA-1817-443F-B3D9-60AEEE31F525}" type="parTrans" cxnId="{D7C5BE4D-C50C-42C1-8F83-0701422D8B2C}">
      <dgm:prSet/>
      <dgm:spPr/>
      <dgm:t>
        <a:bodyPr/>
        <a:lstStyle/>
        <a:p>
          <a:endParaRPr lang="en-US" sz="3200"/>
        </a:p>
      </dgm:t>
    </dgm:pt>
    <dgm:pt modelId="{4CCB853D-6209-4B64-8854-68538C603422}" type="sibTrans" cxnId="{D7C5BE4D-C50C-42C1-8F83-0701422D8B2C}">
      <dgm:prSet/>
      <dgm:spPr/>
      <dgm:t>
        <a:bodyPr/>
        <a:lstStyle/>
        <a:p>
          <a:endParaRPr lang="en-US"/>
        </a:p>
      </dgm:t>
    </dgm:pt>
    <dgm:pt modelId="{D73833F0-B386-4F80-AE23-DD9AE16466DA}">
      <dgm:prSet custT="1"/>
      <dgm:spPr/>
      <dgm:t>
        <a:bodyPr/>
        <a:lstStyle/>
        <a:p>
          <a:r>
            <a:rPr lang="en-US" sz="1400" dirty="0"/>
            <a:t>segment *( "/" segment )</a:t>
          </a:r>
        </a:p>
      </dgm:t>
    </dgm:pt>
    <dgm:pt modelId="{35645F42-65FD-4840-834D-E462DC05011F}" type="parTrans" cxnId="{FB1EC520-461A-462B-AF77-577540DE34ED}">
      <dgm:prSet/>
      <dgm:spPr/>
      <dgm:t>
        <a:bodyPr/>
        <a:lstStyle/>
        <a:p>
          <a:endParaRPr lang="en-US"/>
        </a:p>
      </dgm:t>
    </dgm:pt>
    <dgm:pt modelId="{B7DB3AC4-3E16-4A54-A63B-4FE634A70960}" type="sibTrans" cxnId="{FB1EC520-461A-462B-AF77-577540DE34ED}">
      <dgm:prSet/>
      <dgm:spPr/>
      <dgm:t>
        <a:bodyPr/>
        <a:lstStyle/>
        <a:p>
          <a:endParaRPr lang="en-US"/>
        </a:p>
      </dgm:t>
    </dgm:pt>
    <dgm:pt modelId="{13AAD1AF-FF7B-4BFB-8F8C-56D2BB0CDCCB}">
      <dgm:prSet custT="1"/>
      <dgm:spPr/>
      <dgm:t>
        <a:bodyPr/>
        <a:lstStyle/>
        <a:p>
          <a:r>
            <a:rPr lang="en-US" sz="1400" dirty="0"/>
            <a:t>query  =  *uric</a:t>
          </a:r>
        </a:p>
      </dgm:t>
    </dgm:pt>
    <dgm:pt modelId="{A2E390B5-AC63-4FC4-A318-DAE887EBF438}" type="parTrans" cxnId="{EBCB347C-FD0D-44F8-AC87-9BDC7998189E}">
      <dgm:prSet/>
      <dgm:spPr/>
      <dgm:t>
        <a:bodyPr/>
        <a:lstStyle/>
        <a:p>
          <a:endParaRPr lang="en-US"/>
        </a:p>
      </dgm:t>
    </dgm:pt>
    <dgm:pt modelId="{9208A5C4-7A33-419C-B9B3-E6B66BDC16EB}" type="sibTrans" cxnId="{EBCB347C-FD0D-44F8-AC87-9BDC7998189E}">
      <dgm:prSet/>
      <dgm:spPr/>
      <dgm:t>
        <a:bodyPr/>
        <a:lstStyle/>
        <a:p>
          <a:endParaRPr lang="en-US"/>
        </a:p>
      </dgm:t>
    </dgm:pt>
    <dgm:pt modelId="{FD31257E-4AFF-419D-ABD9-98569B074321}">
      <dgm:prSet custT="1"/>
      <dgm:spPr/>
      <dgm:t>
        <a:bodyPr/>
        <a:lstStyle/>
        <a:p>
          <a:r>
            <a:rPr lang="en-US" sz="1400" dirty="0"/>
            <a:t>Segment = *</a:t>
          </a:r>
          <a:r>
            <a:rPr lang="en-US" sz="1400" dirty="0" err="1"/>
            <a:t>pchar</a:t>
          </a:r>
          <a:r>
            <a:rPr lang="en-US" sz="1400" dirty="0"/>
            <a:t>*(“;”</a:t>
          </a:r>
          <a:r>
            <a:rPr lang="en-US" sz="1400" dirty="0" err="1"/>
            <a:t>param</a:t>
          </a:r>
          <a:r>
            <a:rPr lang="en-US" sz="1400" dirty="0"/>
            <a:t>)</a:t>
          </a:r>
        </a:p>
      </dgm:t>
    </dgm:pt>
    <dgm:pt modelId="{608DBBDB-B185-4B96-A37E-A058BE71E8B6}" type="parTrans" cxnId="{3F18C4FF-A6E9-4736-97F4-48024DB659BC}">
      <dgm:prSet/>
      <dgm:spPr/>
      <dgm:t>
        <a:bodyPr/>
        <a:lstStyle/>
        <a:p>
          <a:endParaRPr lang="en-US"/>
        </a:p>
      </dgm:t>
    </dgm:pt>
    <dgm:pt modelId="{664BB2AF-2D93-4C50-BF0B-9EE5F6D28CC5}" type="sibTrans" cxnId="{3F18C4FF-A6E9-4736-97F4-48024DB659BC}">
      <dgm:prSet/>
      <dgm:spPr/>
      <dgm:t>
        <a:bodyPr/>
        <a:lstStyle/>
        <a:p>
          <a:endParaRPr lang="en-US"/>
        </a:p>
      </dgm:t>
    </dgm:pt>
    <dgm:pt modelId="{825BA57B-AE0B-4574-A97F-9B667A89DEED}">
      <dgm:prSet custT="1"/>
      <dgm:spPr/>
      <dgm:t>
        <a:bodyPr/>
        <a:lstStyle/>
        <a:p>
          <a:r>
            <a:rPr lang="en-US" sz="1400" dirty="0" err="1"/>
            <a:t>reg</a:t>
          </a:r>
          <a:r>
            <a:rPr lang="en-US" sz="1400" dirty="0"/>
            <a:t>-name</a:t>
          </a:r>
        </a:p>
      </dgm:t>
    </dgm:pt>
    <dgm:pt modelId="{2A85F996-EEF6-4A25-A8C3-3CB0B26330E2}" type="parTrans" cxnId="{7992E435-5BDC-4C9D-B5F0-6157CBDAA12B}">
      <dgm:prSet/>
      <dgm:spPr/>
      <dgm:t>
        <a:bodyPr/>
        <a:lstStyle/>
        <a:p>
          <a:endParaRPr lang="en-US"/>
        </a:p>
      </dgm:t>
    </dgm:pt>
    <dgm:pt modelId="{3E6A705F-D237-4E9C-AA8A-33E2FC63D2AA}" type="sibTrans" cxnId="{7992E435-5BDC-4C9D-B5F0-6157CBDAA12B}">
      <dgm:prSet/>
      <dgm:spPr/>
      <dgm:t>
        <a:bodyPr/>
        <a:lstStyle/>
        <a:p>
          <a:endParaRPr lang="en-US"/>
        </a:p>
      </dgm:t>
    </dgm:pt>
    <dgm:pt modelId="{0FE69EE8-84E9-4B1D-AC39-99A30D08391E}">
      <dgm:prSet custT="1"/>
      <dgm:spPr/>
      <dgm:t>
        <a:bodyPr/>
        <a:lstStyle/>
        <a:p>
          <a:r>
            <a:rPr lang="en-US" sz="1400" dirty="0" err="1"/>
            <a:t>srvr</a:t>
          </a:r>
          <a:r>
            <a:rPr lang="en-US" sz="1400" dirty="0"/>
            <a:t>   =  [ [ </a:t>
          </a:r>
          <a:r>
            <a:rPr lang="en-US" sz="1400" dirty="0" err="1"/>
            <a:t>userinfo</a:t>
          </a:r>
          <a:r>
            <a:rPr lang="en-US" sz="1400" dirty="0"/>
            <a:t> "@" ] </a:t>
          </a:r>
          <a:r>
            <a:rPr lang="en-US" sz="1400" dirty="0" err="1"/>
            <a:t>hostport</a:t>
          </a:r>
          <a:r>
            <a:rPr lang="en-US" sz="1400" dirty="0"/>
            <a:t> ]</a:t>
          </a:r>
        </a:p>
      </dgm:t>
    </dgm:pt>
    <dgm:pt modelId="{C4A2FFDF-AB32-4317-9A2E-FEED2BCB1203}" type="parTrans" cxnId="{BA318AC0-3B3B-4A48-A989-B064DF3C418D}">
      <dgm:prSet/>
      <dgm:spPr/>
      <dgm:t>
        <a:bodyPr/>
        <a:lstStyle/>
        <a:p>
          <a:endParaRPr lang="en-US"/>
        </a:p>
      </dgm:t>
    </dgm:pt>
    <dgm:pt modelId="{A97FC220-7DBF-4A78-925D-2A28B6AB6914}" type="sibTrans" cxnId="{BA318AC0-3B3B-4A48-A989-B064DF3C418D}">
      <dgm:prSet/>
      <dgm:spPr/>
      <dgm:t>
        <a:bodyPr/>
        <a:lstStyle/>
        <a:p>
          <a:endParaRPr lang="en-US"/>
        </a:p>
      </dgm:t>
    </dgm:pt>
    <dgm:pt modelId="{3BC9E65B-577F-4D58-85FA-9F15ACFD6D2F}" type="pres">
      <dgm:prSet presAssocID="{DDE929A5-BCA6-4367-8C3F-F75E8933270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05236-B419-4346-8809-343EF8860E2F}" type="pres">
      <dgm:prSet presAssocID="{DDE929A5-BCA6-4367-8C3F-F75E89332709}" presName="hierFlow" presStyleCnt="0"/>
      <dgm:spPr/>
    </dgm:pt>
    <dgm:pt modelId="{9DDA4896-F7D9-47A6-A1B4-B1BA8BF721FE}" type="pres">
      <dgm:prSet presAssocID="{DDE929A5-BCA6-4367-8C3F-F75E8933270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C9A8195-4A26-4413-A40C-2B1F13A59A4A}" type="pres">
      <dgm:prSet presAssocID="{541E8CF5-E9A6-4CFE-BCEE-108A57F06FDD}" presName="Name14" presStyleCnt="0"/>
      <dgm:spPr/>
    </dgm:pt>
    <dgm:pt modelId="{9F6C1631-FAC2-4D2F-85C4-061175DA1F25}" type="pres">
      <dgm:prSet presAssocID="{541E8CF5-E9A6-4CFE-BCEE-108A57F06FDD}" presName="level1Shape" presStyleLbl="node0" presStyleIdx="0" presStyleCnt="1" custScaleX="93532" custScaleY="31184" custLinFactNeighborX="-23388" custLinFactNeighborY="-282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BDAB2C-7BD1-4A7A-A5AC-54B6E8AB6B31}" type="pres">
      <dgm:prSet presAssocID="{541E8CF5-E9A6-4CFE-BCEE-108A57F06FDD}" presName="hierChild2" presStyleCnt="0"/>
      <dgm:spPr/>
    </dgm:pt>
    <dgm:pt modelId="{FF8F6EBB-6322-4C24-AE2A-0CF2C3F78209}" type="pres">
      <dgm:prSet presAssocID="{62FAA423-7CDB-4FAD-A29F-A522B543C95E}" presName="Name19" presStyleLbl="parChTrans1D2" presStyleIdx="0" presStyleCnt="3" custScaleX="2000000" custScaleY="2000000"/>
      <dgm:spPr/>
      <dgm:t>
        <a:bodyPr/>
        <a:lstStyle/>
        <a:p>
          <a:endParaRPr lang="en-US"/>
        </a:p>
      </dgm:t>
    </dgm:pt>
    <dgm:pt modelId="{3591E842-765E-4C91-8F58-804D714F5816}" type="pres">
      <dgm:prSet presAssocID="{20F6F2CF-93BD-4F4B-A9D4-B215312E08F8}" presName="Name21" presStyleCnt="0"/>
      <dgm:spPr/>
    </dgm:pt>
    <dgm:pt modelId="{2D2643D7-46FD-4E8D-ADD4-38A65E1DCE73}" type="pres">
      <dgm:prSet presAssocID="{20F6F2CF-93BD-4F4B-A9D4-B215312E08F8}" presName="level2Shape" presStyleLbl="node2" presStyleIdx="0" presStyleCnt="3" custScaleX="103810" custScaleY="19856" custLinFactNeighborX="2437" custLinFactNeighborY="-25823"/>
      <dgm:spPr/>
      <dgm:t>
        <a:bodyPr/>
        <a:lstStyle/>
        <a:p>
          <a:endParaRPr lang="en-US"/>
        </a:p>
      </dgm:t>
    </dgm:pt>
    <dgm:pt modelId="{0AE0169F-C98F-46B9-8133-165F5A197FF0}" type="pres">
      <dgm:prSet presAssocID="{20F6F2CF-93BD-4F4B-A9D4-B215312E08F8}" presName="hierChild3" presStyleCnt="0"/>
      <dgm:spPr/>
    </dgm:pt>
    <dgm:pt modelId="{22A6F516-A590-43E5-BD4F-5C3390CC5FFD}" type="pres">
      <dgm:prSet presAssocID="{2BBE06DA-1817-443F-B3D9-60AEEE31F525}" presName="Name19" presStyleLbl="parChTrans1D3" presStyleIdx="0" presStyleCnt="2"/>
      <dgm:spPr/>
      <dgm:t>
        <a:bodyPr/>
        <a:lstStyle/>
        <a:p>
          <a:endParaRPr lang="en-US"/>
        </a:p>
      </dgm:t>
    </dgm:pt>
    <dgm:pt modelId="{0AF3094B-62B2-4162-A807-B8AB0613322C}" type="pres">
      <dgm:prSet presAssocID="{2FFB2971-6BB2-4F0E-9612-AD8E9AD31977}" presName="Name21" presStyleCnt="0"/>
      <dgm:spPr/>
    </dgm:pt>
    <dgm:pt modelId="{E2024820-71B4-4EDD-BDF3-DEF2C5C1C491}" type="pres">
      <dgm:prSet presAssocID="{2FFB2971-6BB2-4F0E-9612-AD8E9AD31977}" presName="level2Shape" presStyleLbl="node3" presStyleIdx="0" presStyleCnt="2" custScaleX="69473" custScaleY="31877" custLinFactNeighborX="2581" custLinFactNeighborY="-28499"/>
      <dgm:spPr/>
      <dgm:t>
        <a:bodyPr/>
        <a:lstStyle/>
        <a:p>
          <a:endParaRPr lang="en-US"/>
        </a:p>
      </dgm:t>
    </dgm:pt>
    <dgm:pt modelId="{22FBE349-7FC1-4325-A4A4-7FBD96070735}" type="pres">
      <dgm:prSet presAssocID="{2FFB2971-6BB2-4F0E-9612-AD8E9AD31977}" presName="hierChild3" presStyleCnt="0"/>
      <dgm:spPr/>
    </dgm:pt>
    <dgm:pt modelId="{2CEF731F-DF2A-4DB8-8E0B-FF54523734A5}" type="pres">
      <dgm:prSet presAssocID="{C4A2FFDF-AB32-4317-9A2E-FEED2BCB1203}" presName="Name19" presStyleLbl="parChTrans1D4" presStyleIdx="0" presStyleCnt="3"/>
      <dgm:spPr/>
      <dgm:t>
        <a:bodyPr/>
        <a:lstStyle/>
        <a:p>
          <a:endParaRPr lang="en-US"/>
        </a:p>
      </dgm:t>
    </dgm:pt>
    <dgm:pt modelId="{8565C48E-9682-47D8-9DC4-250AAD3A43A3}" type="pres">
      <dgm:prSet presAssocID="{0FE69EE8-84E9-4B1D-AC39-99A30D08391E}" presName="Name21" presStyleCnt="0"/>
      <dgm:spPr/>
    </dgm:pt>
    <dgm:pt modelId="{6664F4E6-76A3-4764-925C-70CCC220C101}" type="pres">
      <dgm:prSet presAssocID="{0FE69EE8-84E9-4B1D-AC39-99A30D08391E}" presName="level2Shape" presStyleLbl="node4" presStyleIdx="0" presStyleCnt="3" custScaleX="74656" custScaleY="34781" custLinFactNeighborX="6096" custLinFactNeighborY="866"/>
      <dgm:spPr/>
      <dgm:t>
        <a:bodyPr/>
        <a:lstStyle/>
        <a:p>
          <a:endParaRPr lang="en-US"/>
        </a:p>
      </dgm:t>
    </dgm:pt>
    <dgm:pt modelId="{A6D05731-19F2-4830-B55C-DF10B0D410AC}" type="pres">
      <dgm:prSet presAssocID="{0FE69EE8-84E9-4B1D-AC39-99A30D08391E}" presName="hierChild3" presStyleCnt="0"/>
      <dgm:spPr/>
    </dgm:pt>
    <dgm:pt modelId="{C4389EE1-C15D-482F-8D94-F62D0ABDC2D0}" type="pres">
      <dgm:prSet presAssocID="{2A85F996-EEF6-4A25-A8C3-3CB0B26330E2}" presName="Name19" presStyleLbl="parChTrans1D4" presStyleIdx="1" presStyleCnt="3"/>
      <dgm:spPr/>
      <dgm:t>
        <a:bodyPr/>
        <a:lstStyle/>
        <a:p>
          <a:endParaRPr lang="en-US"/>
        </a:p>
      </dgm:t>
    </dgm:pt>
    <dgm:pt modelId="{85FF5617-4DA4-4E09-ACD4-984507DC7B59}" type="pres">
      <dgm:prSet presAssocID="{825BA57B-AE0B-4574-A97F-9B667A89DEED}" presName="Name21" presStyleCnt="0"/>
      <dgm:spPr/>
    </dgm:pt>
    <dgm:pt modelId="{5420247C-DA27-4F91-A349-C9557230037F}" type="pres">
      <dgm:prSet presAssocID="{825BA57B-AE0B-4574-A97F-9B667A89DEED}" presName="level2Shape" presStyleLbl="node4" presStyleIdx="1" presStyleCnt="3" custScaleX="30425" custScaleY="35037" custLinFactNeighborX="-9224" custLinFactNeighborY="990"/>
      <dgm:spPr/>
      <dgm:t>
        <a:bodyPr/>
        <a:lstStyle/>
        <a:p>
          <a:endParaRPr lang="en-US"/>
        </a:p>
      </dgm:t>
    </dgm:pt>
    <dgm:pt modelId="{EF6B0923-8D60-4038-B590-2ADC643479B0}" type="pres">
      <dgm:prSet presAssocID="{825BA57B-AE0B-4574-A97F-9B667A89DEED}" presName="hierChild3" presStyleCnt="0"/>
      <dgm:spPr/>
    </dgm:pt>
    <dgm:pt modelId="{6251BBAF-C39D-4D81-9528-96BD3302F912}" type="pres">
      <dgm:prSet presAssocID="{75B4C837-C059-4034-A2E0-8EC68A4F631D}" presName="Name19" presStyleLbl="parChTrans1D2" presStyleIdx="1" presStyleCnt="3" custScaleX="946520" custScaleY="2000000"/>
      <dgm:spPr/>
      <dgm:t>
        <a:bodyPr/>
        <a:lstStyle/>
        <a:p>
          <a:endParaRPr lang="en-US"/>
        </a:p>
      </dgm:t>
    </dgm:pt>
    <dgm:pt modelId="{3787272A-6CD3-4DD5-B91F-D86ECDE64CE4}" type="pres">
      <dgm:prSet presAssocID="{77CF5561-4AFA-4EAB-94CA-CFA8792C4031}" presName="Name21" presStyleCnt="0"/>
      <dgm:spPr/>
    </dgm:pt>
    <dgm:pt modelId="{E5C3A6BA-9F0C-4C05-8B05-5888F93CF715}" type="pres">
      <dgm:prSet presAssocID="{77CF5561-4AFA-4EAB-94CA-CFA8792C4031}" presName="level2Shape" presStyleLbl="node2" presStyleIdx="1" presStyleCnt="3" custScaleX="76386" custScaleY="22769" custLinFactNeighborX="-6800" custLinFactNeighborY="-25357"/>
      <dgm:spPr/>
      <dgm:t>
        <a:bodyPr/>
        <a:lstStyle/>
        <a:p>
          <a:endParaRPr lang="en-US"/>
        </a:p>
      </dgm:t>
    </dgm:pt>
    <dgm:pt modelId="{94F4699D-EB12-44AB-8E2D-0D01AB72C794}" type="pres">
      <dgm:prSet presAssocID="{77CF5561-4AFA-4EAB-94CA-CFA8792C4031}" presName="hierChild3" presStyleCnt="0"/>
      <dgm:spPr/>
    </dgm:pt>
    <dgm:pt modelId="{9DCB107E-77B6-4A05-8BF4-9F50B1230255}" type="pres">
      <dgm:prSet presAssocID="{35645F42-65FD-4840-834D-E462DC05011F}" presName="Name19" presStyleLbl="parChTrans1D3" presStyleIdx="1" presStyleCnt="2"/>
      <dgm:spPr/>
      <dgm:t>
        <a:bodyPr/>
        <a:lstStyle/>
        <a:p>
          <a:endParaRPr lang="en-US"/>
        </a:p>
      </dgm:t>
    </dgm:pt>
    <dgm:pt modelId="{E7DF5911-7394-42D2-A140-130CDD368EB2}" type="pres">
      <dgm:prSet presAssocID="{D73833F0-B386-4F80-AE23-DD9AE16466DA}" presName="Name21" presStyleCnt="0"/>
      <dgm:spPr/>
    </dgm:pt>
    <dgm:pt modelId="{3DBE5575-80A0-49C3-9F8F-8E943D93EB45}" type="pres">
      <dgm:prSet presAssocID="{D73833F0-B386-4F80-AE23-DD9AE16466DA}" presName="level2Shape" presStyleLbl="node3" presStyleIdx="1" presStyleCnt="2" custScaleX="57139" custScaleY="48835" custLinFactNeighborX="-6765" custLinFactNeighborY="-27707"/>
      <dgm:spPr/>
      <dgm:t>
        <a:bodyPr/>
        <a:lstStyle/>
        <a:p>
          <a:endParaRPr lang="en-US"/>
        </a:p>
      </dgm:t>
    </dgm:pt>
    <dgm:pt modelId="{B00661FD-0AF8-4F84-BF73-F02F2A13B6F9}" type="pres">
      <dgm:prSet presAssocID="{D73833F0-B386-4F80-AE23-DD9AE16466DA}" presName="hierChild3" presStyleCnt="0"/>
      <dgm:spPr/>
    </dgm:pt>
    <dgm:pt modelId="{A9D32450-28E5-41C9-A0A9-A863341DD0E9}" type="pres">
      <dgm:prSet presAssocID="{608DBBDB-B185-4B96-A37E-A058BE71E8B6}" presName="Name19" presStyleLbl="parChTrans1D4" presStyleIdx="2" presStyleCnt="3"/>
      <dgm:spPr/>
      <dgm:t>
        <a:bodyPr/>
        <a:lstStyle/>
        <a:p>
          <a:endParaRPr lang="en-US"/>
        </a:p>
      </dgm:t>
    </dgm:pt>
    <dgm:pt modelId="{8A8F53F7-6B7B-4E30-9EF3-4ADB9674C968}" type="pres">
      <dgm:prSet presAssocID="{FD31257E-4AFF-419D-ABD9-98569B074321}" presName="Name21" presStyleCnt="0"/>
      <dgm:spPr/>
    </dgm:pt>
    <dgm:pt modelId="{EFF20454-A5B5-4626-82CD-F92CD7E9993D}" type="pres">
      <dgm:prSet presAssocID="{FD31257E-4AFF-419D-ABD9-98569B074321}" presName="level2Shape" presStyleLbl="node4" presStyleIdx="2" presStyleCnt="3" custScaleX="66649" custScaleY="26157" custLinFactNeighborX="-6692" custLinFactNeighborY="-12132"/>
      <dgm:spPr/>
      <dgm:t>
        <a:bodyPr/>
        <a:lstStyle/>
        <a:p>
          <a:endParaRPr lang="en-US"/>
        </a:p>
      </dgm:t>
    </dgm:pt>
    <dgm:pt modelId="{7DA62933-9B83-415D-9F9F-49871D5C0C44}" type="pres">
      <dgm:prSet presAssocID="{FD31257E-4AFF-419D-ABD9-98569B074321}" presName="hierChild3" presStyleCnt="0"/>
      <dgm:spPr/>
    </dgm:pt>
    <dgm:pt modelId="{98077077-722C-40A7-86EC-DA69D37C5597}" type="pres">
      <dgm:prSet presAssocID="{A2E390B5-AC63-4FC4-A318-DAE887EBF438}" presName="Name19" presStyleLbl="parChTrans1D2" presStyleIdx="2" presStyleCnt="3"/>
      <dgm:spPr/>
      <dgm:t>
        <a:bodyPr/>
        <a:lstStyle/>
        <a:p>
          <a:endParaRPr lang="en-US"/>
        </a:p>
      </dgm:t>
    </dgm:pt>
    <dgm:pt modelId="{352C476A-4CCC-45E8-BACA-EB19F8045CA8}" type="pres">
      <dgm:prSet presAssocID="{13AAD1AF-FF7B-4BFB-8F8C-56D2BB0CDCCB}" presName="Name21" presStyleCnt="0"/>
      <dgm:spPr/>
    </dgm:pt>
    <dgm:pt modelId="{6F4BB07A-3861-4BDE-A294-FE26E4B67E07}" type="pres">
      <dgm:prSet presAssocID="{13AAD1AF-FF7B-4BFB-8F8C-56D2BB0CDCCB}" presName="level2Shape" presStyleLbl="node2" presStyleIdx="2" presStyleCnt="3" custScaleX="43193" custScaleY="17761" custLinFactNeighborX="-14452" custLinFactNeighborY="-25857"/>
      <dgm:spPr/>
      <dgm:t>
        <a:bodyPr/>
        <a:lstStyle/>
        <a:p>
          <a:endParaRPr lang="en-US"/>
        </a:p>
      </dgm:t>
    </dgm:pt>
    <dgm:pt modelId="{84BABAC4-88DE-4A34-8D82-B82DD98C1BF0}" type="pres">
      <dgm:prSet presAssocID="{13AAD1AF-FF7B-4BFB-8F8C-56D2BB0CDCCB}" presName="hierChild3" presStyleCnt="0"/>
      <dgm:spPr/>
    </dgm:pt>
    <dgm:pt modelId="{1D4CDF5A-8B51-46F9-A528-B8DF209B5D6E}" type="pres">
      <dgm:prSet presAssocID="{DDE929A5-BCA6-4367-8C3F-F75E89332709}" presName="bgShapesFlow" presStyleCnt="0"/>
      <dgm:spPr/>
    </dgm:pt>
  </dgm:ptLst>
  <dgm:cxnLst>
    <dgm:cxn modelId="{B597065A-7B38-42D0-BD8F-9D7584E82BB5}" type="presOf" srcId="{75B4C837-C059-4034-A2E0-8EC68A4F631D}" destId="{6251BBAF-C39D-4D81-9528-96BD3302F912}" srcOrd="0" destOrd="0" presId="urn:microsoft.com/office/officeart/2005/8/layout/hierarchy6"/>
    <dgm:cxn modelId="{25E54604-FB6D-4DF7-BEE0-AF00083E7C64}" srcId="{541E8CF5-E9A6-4CFE-BCEE-108A57F06FDD}" destId="{20F6F2CF-93BD-4F4B-A9D4-B215312E08F8}" srcOrd="0" destOrd="0" parTransId="{62FAA423-7CDB-4FAD-A29F-A522B543C95E}" sibTransId="{9384DDCC-FF50-4E93-97CB-A5E58AD4D4A0}"/>
    <dgm:cxn modelId="{5AF205A2-23D8-4E79-BDD8-A04927851DEF}" type="presOf" srcId="{20F6F2CF-93BD-4F4B-A9D4-B215312E08F8}" destId="{2D2643D7-46FD-4E8D-ADD4-38A65E1DCE73}" srcOrd="0" destOrd="0" presId="urn:microsoft.com/office/officeart/2005/8/layout/hierarchy6"/>
    <dgm:cxn modelId="{D3E42A0B-0F34-4630-B895-34C2D8004C3E}" type="presOf" srcId="{541E8CF5-E9A6-4CFE-BCEE-108A57F06FDD}" destId="{9F6C1631-FAC2-4D2F-85C4-061175DA1F25}" srcOrd="0" destOrd="0" presId="urn:microsoft.com/office/officeart/2005/8/layout/hierarchy6"/>
    <dgm:cxn modelId="{BA318AC0-3B3B-4A48-A989-B064DF3C418D}" srcId="{2FFB2971-6BB2-4F0E-9612-AD8E9AD31977}" destId="{0FE69EE8-84E9-4B1D-AC39-99A30D08391E}" srcOrd="0" destOrd="0" parTransId="{C4A2FFDF-AB32-4317-9A2E-FEED2BCB1203}" sibTransId="{A97FC220-7DBF-4A78-925D-2A28B6AB6914}"/>
    <dgm:cxn modelId="{744ECA93-582F-469E-9AEB-9807DB922165}" type="presOf" srcId="{2A85F996-EEF6-4A25-A8C3-3CB0B26330E2}" destId="{C4389EE1-C15D-482F-8D94-F62D0ABDC2D0}" srcOrd="0" destOrd="0" presId="urn:microsoft.com/office/officeart/2005/8/layout/hierarchy6"/>
    <dgm:cxn modelId="{47A5BCE1-43A0-4E32-AACC-DD91B1DE7C95}" type="presOf" srcId="{C4A2FFDF-AB32-4317-9A2E-FEED2BCB1203}" destId="{2CEF731F-DF2A-4DB8-8E0B-FF54523734A5}" srcOrd="0" destOrd="0" presId="urn:microsoft.com/office/officeart/2005/8/layout/hierarchy6"/>
    <dgm:cxn modelId="{C21F2421-AAF1-424E-B463-01A6057C46BA}" type="presOf" srcId="{825BA57B-AE0B-4574-A97F-9B667A89DEED}" destId="{5420247C-DA27-4F91-A349-C9557230037F}" srcOrd="0" destOrd="0" presId="urn:microsoft.com/office/officeart/2005/8/layout/hierarchy6"/>
    <dgm:cxn modelId="{3A5F7B6E-C727-47B3-A379-4BB983AE008D}" type="presOf" srcId="{0FE69EE8-84E9-4B1D-AC39-99A30D08391E}" destId="{6664F4E6-76A3-4764-925C-70CCC220C101}" srcOrd="0" destOrd="0" presId="urn:microsoft.com/office/officeart/2005/8/layout/hierarchy6"/>
    <dgm:cxn modelId="{FB1EC520-461A-462B-AF77-577540DE34ED}" srcId="{77CF5561-4AFA-4EAB-94CA-CFA8792C4031}" destId="{D73833F0-B386-4F80-AE23-DD9AE16466DA}" srcOrd="0" destOrd="0" parTransId="{35645F42-65FD-4840-834D-E462DC05011F}" sibTransId="{B7DB3AC4-3E16-4A54-A63B-4FE634A70960}"/>
    <dgm:cxn modelId="{D7C5BE4D-C50C-42C1-8F83-0701422D8B2C}" srcId="{20F6F2CF-93BD-4F4B-A9D4-B215312E08F8}" destId="{2FFB2971-6BB2-4F0E-9612-AD8E9AD31977}" srcOrd="0" destOrd="0" parTransId="{2BBE06DA-1817-443F-B3D9-60AEEE31F525}" sibTransId="{4CCB853D-6209-4B64-8854-68538C603422}"/>
    <dgm:cxn modelId="{06F695D3-1980-4BDA-8C4E-4F2ED431C615}" type="presOf" srcId="{2BBE06DA-1817-443F-B3D9-60AEEE31F525}" destId="{22A6F516-A590-43E5-BD4F-5C3390CC5FFD}" srcOrd="0" destOrd="0" presId="urn:microsoft.com/office/officeart/2005/8/layout/hierarchy6"/>
    <dgm:cxn modelId="{754174F9-D4BE-469E-A22B-C48DE26F9E06}" type="presOf" srcId="{35645F42-65FD-4840-834D-E462DC05011F}" destId="{9DCB107E-77B6-4A05-8BF4-9F50B1230255}" srcOrd="0" destOrd="0" presId="urn:microsoft.com/office/officeart/2005/8/layout/hierarchy6"/>
    <dgm:cxn modelId="{950902E6-8C0E-4D67-942D-EC4FEE8BAC75}" type="presOf" srcId="{FD31257E-4AFF-419D-ABD9-98569B074321}" destId="{EFF20454-A5B5-4626-82CD-F92CD7E9993D}" srcOrd="0" destOrd="0" presId="urn:microsoft.com/office/officeart/2005/8/layout/hierarchy6"/>
    <dgm:cxn modelId="{877794E6-5B76-40BE-9690-CC27757E2086}" type="presOf" srcId="{A2E390B5-AC63-4FC4-A318-DAE887EBF438}" destId="{98077077-722C-40A7-86EC-DA69D37C5597}" srcOrd="0" destOrd="0" presId="urn:microsoft.com/office/officeart/2005/8/layout/hierarchy6"/>
    <dgm:cxn modelId="{668E496D-E2E5-4289-87FC-DA59982E71EF}" srcId="{DDE929A5-BCA6-4367-8C3F-F75E89332709}" destId="{541E8CF5-E9A6-4CFE-BCEE-108A57F06FDD}" srcOrd="0" destOrd="0" parTransId="{3FD26D8B-5683-479E-83F6-F71446635258}" sibTransId="{4B1DC5E0-5FFA-405F-B18F-F238AC62A0D4}"/>
    <dgm:cxn modelId="{4FB4E0BC-F3AA-4304-BFCB-8FA305A0C640}" type="presOf" srcId="{608DBBDB-B185-4B96-A37E-A058BE71E8B6}" destId="{A9D32450-28E5-41C9-A0A9-A863341DD0E9}" srcOrd="0" destOrd="0" presId="urn:microsoft.com/office/officeart/2005/8/layout/hierarchy6"/>
    <dgm:cxn modelId="{EF98FB02-6B70-487A-A95D-62AF519D2C2C}" type="presOf" srcId="{D73833F0-B386-4F80-AE23-DD9AE16466DA}" destId="{3DBE5575-80A0-49C3-9F8F-8E943D93EB45}" srcOrd="0" destOrd="0" presId="urn:microsoft.com/office/officeart/2005/8/layout/hierarchy6"/>
    <dgm:cxn modelId="{7992E435-5BDC-4C9D-B5F0-6157CBDAA12B}" srcId="{2FFB2971-6BB2-4F0E-9612-AD8E9AD31977}" destId="{825BA57B-AE0B-4574-A97F-9B667A89DEED}" srcOrd="1" destOrd="0" parTransId="{2A85F996-EEF6-4A25-A8C3-3CB0B26330E2}" sibTransId="{3E6A705F-D237-4E9C-AA8A-33E2FC63D2AA}"/>
    <dgm:cxn modelId="{8FDD0752-31FB-446C-9A9A-C6CD0C59F0EA}" type="presOf" srcId="{62FAA423-7CDB-4FAD-A29F-A522B543C95E}" destId="{FF8F6EBB-6322-4C24-AE2A-0CF2C3F78209}" srcOrd="0" destOrd="0" presId="urn:microsoft.com/office/officeart/2005/8/layout/hierarchy6"/>
    <dgm:cxn modelId="{5E3B26A3-8E5A-4DF4-9621-8D693D9C704E}" type="presOf" srcId="{13AAD1AF-FF7B-4BFB-8F8C-56D2BB0CDCCB}" destId="{6F4BB07A-3861-4BDE-A294-FE26E4B67E07}" srcOrd="0" destOrd="0" presId="urn:microsoft.com/office/officeart/2005/8/layout/hierarchy6"/>
    <dgm:cxn modelId="{EBCB347C-FD0D-44F8-AC87-9BDC7998189E}" srcId="{541E8CF5-E9A6-4CFE-BCEE-108A57F06FDD}" destId="{13AAD1AF-FF7B-4BFB-8F8C-56D2BB0CDCCB}" srcOrd="2" destOrd="0" parTransId="{A2E390B5-AC63-4FC4-A318-DAE887EBF438}" sibTransId="{9208A5C4-7A33-419C-B9B3-E6B66BDC16EB}"/>
    <dgm:cxn modelId="{3F18C4FF-A6E9-4736-97F4-48024DB659BC}" srcId="{D73833F0-B386-4F80-AE23-DD9AE16466DA}" destId="{FD31257E-4AFF-419D-ABD9-98569B074321}" srcOrd="0" destOrd="0" parTransId="{608DBBDB-B185-4B96-A37E-A058BE71E8B6}" sibTransId="{664BB2AF-2D93-4C50-BF0B-9EE5F6D28CC5}"/>
    <dgm:cxn modelId="{8F304AB8-0DBA-4D3B-9BD5-40686C73D197}" srcId="{541E8CF5-E9A6-4CFE-BCEE-108A57F06FDD}" destId="{77CF5561-4AFA-4EAB-94CA-CFA8792C4031}" srcOrd="1" destOrd="0" parTransId="{75B4C837-C059-4034-A2E0-8EC68A4F631D}" sibTransId="{AD483B73-9848-4DD9-BF49-7DFE5ED5E9E7}"/>
    <dgm:cxn modelId="{92464481-353D-48A8-9C26-D35C5A6F3FB2}" type="presOf" srcId="{DDE929A5-BCA6-4367-8C3F-F75E89332709}" destId="{3BC9E65B-577F-4D58-85FA-9F15ACFD6D2F}" srcOrd="0" destOrd="0" presId="urn:microsoft.com/office/officeart/2005/8/layout/hierarchy6"/>
    <dgm:cxn modelId="{D46DC106-2AB5-450E-830D-35402AFD47F4}" type="presOf" srcId="{77CF5561-4AFA-4EAB-94CA-CFA8792C4031}" destId="{E5C3A6BA-9F0C-4C05-8B05-5888F93CF715}" srcOrd="0" destOrd="0" presId="urn:microsoft.com/office/officeart/2005/8/layout/hierarchy6"/>
    <dgm:cxn modelId="{0A96E7F6-B34D-4C8B-A6F9-76A36AAC7657}" type="presOf" srcId="{2FFB2971-6BB2-4F0E-9612-AD8E9AD31977}" destId="{E2024820-71B4-4EDD-BDF3-DEF2C5C1C491}" srcOrd="0" destOrd="0" presId="urn:microsoft.com/office/officeart/2005/8/layout/hierarchy6"/>
    <dgm:cxn modelId="{E6C1EC90-BCFF-48EC-A2F5-EFDB1A2BCCE4}" type="presParOf" srcId="{3BC9E65B-577F-4D58-85FA-9F15ACFD6D2F}" destId="{23F05236-B419-4346-8809-343EF8860E2F}" srcOrd="0" destOrd="0" presId="urn:microsoft.com/office/officeart/2005/8/layout/hierarchy6"/>
    <dgm:cxn modelId="{09C1E918-C7BF-4AA1-B4CC-92DD06F858BB}" type="presParOf" srcId="{23F05236-B419-4346-8809-343EF8860E2F}" destId="{9DDA4896-F7D9-47A6-A1B4-B1BA8BF721FE}" srcOrd="0" destOrd="0" presId="urn:microsoft.com/office/officeart/2005/8/layout/hierarchy6"/>
    <dgm:cxn modelId="{BB8D7E5B-0DE5-404D-AA75-2858EB1503A7}" type="presParOf" srcId="{9DDA4896-F7D9-47A6-A1B4-B1BA8BF721FE}" destId="{4C9A8195-4A26-4413-A40C-2B1F13A59A4A}" srcOrd="0" destOrd="0" presId="urn:microsoft.com/office/officeart/2005/8/layout/hierarchy6"/>
    <dgm:cxn modelId="{D4A9FF89-9FCE-4421-9A88-15AD7D305A7F}" type="presParOf" srcId="{4C9A8195-4A26-4413-A40C-2B1F13A59A4A}" destId="{9F6C1631-FAC2-4D2F-85C4-061175DA1F25}" srcOrd="0" destOrd="0" presId="urn:microsoft.com/office/officeart/2005/8/layout/hierarchy6"/>
    <dgm:cxn modelId="{08AD92F9-EF12-464B-8F3B-09142D1A1488}" type="presParOf" srcId="{4C9A8195-4A26-4413-A40C-2B1F13A59A4A}" destId="{A3BDAB2C-7BD1-4A7A-A5AC-54B6E8AB6B31}" srcOrd="1" destOrd="0" presId="urn:microsoft.com/office/officeart/2005/8/layout/hierarchy6"/>
    <dgm:cxn modelId="{095E88A0-1A8C-4C68-963F-65FFF5616A12}" type="presParOf" srcId="{A3BDAB2C-7BD1-4A7A-A5AC-54B6E8AB6B31}" destId="{FF8F6EBB-6322-4C24-AE2A-0CF2C3F78209}" srcOrd="0" destOrd="0" presId="urn:microsoft.com/office/officeart/2005/8/layout/hierarchy6"/>
    <dgm:cxn modelId="{CA9255F6-9390-40FB-994B-15FE42BFB415}" type="presParOf" srcId="{A3BDAB2C-7BD1-4A7A-A5AC-54B6E8AB6B31}" destId="{3591E842-765E-4C91-8F58-804D714F5816}" srcOrd="1" destOrd="0" presId="urn:microsoft.com/office/officeart/2005/8/layout/hierarchy6"/>
    <dgm:cxn modelId="{7298DA58-6BBA-4745-AF49-24E85FE2B905}" type="presParOf" srcId="{3591E842-765E-4C91-8F58-804D714F5816}" destId="{2D2643D7-46FD-4E8D-ADD4-38A65E1DCE73}" srcOrd="0" destOrd="0" presId="urn:microsoft.com/office/officeart/2005/8/layout/hierarchy6"/>
    <dgm:cxn modelId="{9A157BBE-7BD3-4212-B0C5-775C637FADF9}" type="presParOf" srcId="{3591E842-765E-4C91-8F58-804D714F5816}" destId="{0AE0169F-C98F-46B9-8133-165F5A197FF0}" srcOrd="1" destOrd="0" presId="urn:microsoft.com/office/officeart/2005/8/layout/hierarchy6"/>
    <dgm:cxn modelId="{277E0F06-EEE4-4836-8618-D0F0E7138945}" type="presParOf" srcId="{0AE0169F-C98F-46B9-8133-165F5A197FF0}" destId="{22A6F516-A590-43E5-BD4F-5C3390CC5FFD}" srcOrd="0" destOrd="0" presId="urn:microsoft.com/office/officeart/2005/8/layout/hierarchy6"/>
    <dgm:cxn modelId="{C468401E-7001-4A78-91CA-5058DF839D17}" type="presParOf" srcId="{0AE0169F-C98F-46B9-8133-165F5A197FF0}" destId="{0AF3094B-62B2-4162-A807-B8AB0613322C}" srcOrd="1" destOrd="0" presId="urn:microsoft.com/office/officeart/2005/8/layout/hierarchy6"/>
    <dgm:cxn modelId="{CC14126E-8678-4447-B103-1D08A3785196}" type="presParOf" srcId="{0AF3094B-62B2-4162-A807-B8AB0613322C}" destId="{E2024820-71B4-4EDD-BDF3-DEF2C5C1C491}" srcOrd="0" destOrd="0" presId="urn:microsoft.com/office/officeart/2005/8/layout/hierarchy6"/>
    <dgm:cxn modelId="{25561137-1BD7-45A4-8FDE-C8C844581601}" type="presParOf" srcId="{0AF3094B-62B2-4162-A807-B8AB0613322C}" destId="{22FBE349-7FC1-4325-A4A4-7FBD96070735}" srcOrd="1" destOrd="0" presId="urn:microsoft.com/office/officeart/2005/8/layout/hierarchy6"/>
    <dgm:cxn modelId="{E8FBE649-C46F-4027-9285-D907A31F6877}" type="presParOf" srcId="{22FBE349-7FC1-4325-A4A4-7FBD96070735}" destId="{2CEF731F-DF2A-4DB8-8E0B-FF54523734A5}" srcOrd="0" destOrd="0" presId="urn:microsoft.com/office/officeart/2005/8/layout/hierarchy6"/>
    <dgm:cxn modelId="{F8AD3859-0482-47D3-8862-C03FDEA60225}" type="presParOf" srcId="{22FBE349-7FC1-4325-A4A4-7FBD96070735}" destId="{8565C48E-9682-47D8-9DC4-250AAD3A43A3}" srcOrd="1" destOrd="0" presId="urn:microsoft.com/office/officeart/2005/8/layout/hierarchy6"/>
    <dgm:cxn modelId="{1415C58D-A1ED-4DA6-9158-C2F148AAB5A8}" type="presParOf" srcId="{8565C48E-9682-47D8-9DC4-250AAD3A43A3}" destId="{6664F4E6-76A3-4764-925C-70CCC220C101}" srcOrd="0" destOrd="0" presId="urn:microsoft.com/office/officeart/2005/8/layout/hierarchy6"/>
    <dgm:cxn modelId="{12B9AA70-82F4-40EA-9DBF-3B6647ABD503}" type="presParOf" srcId="{8565C48E-9682-47D8-9DC4-250AAD3A43A3}" destId="{A6D05731-19F2-4830-B55C-DF10B0D410AC}" srcOrd="1" destOrd="0" presId="urn:microsoft.com/office/officeart/2005/8/layout/hierarchy6"/>
    <dgm:cxn modelId="{F53B3DF2-AFAD-43CA-8CCB-563E19154CEF}" type="presParOf" srcId="{22FBE349-7FC1-4325-A4A4-7FBD96070735}" destId="{C4389EE1-C15D-482F-8D94-F62D0ABDC2D0}" srcOrd="2" destOrd="0" presId="urn:microsoft.com/office/officeart/2005/8/layout/hierarchy6"/>
    <dgm:cxn modelId="{75348491-8950-460F-AED6-DDB8F70DE582}" type="presParOf" srcId="{22FBE349-7FC1-4325-A4A4-7FBD96070735}" destId="{85FF5617-4DA4-4E09-ACD4-984507DC7B59}" srcOrd="3" destOrd="0" presId="urn:microsoft.com/office/officeart/2005/8/layout/hierarchy6"/>
    <dgm:cxn modelId="{9D3913CE-6F21-4C2B-AB56-39B0AFE67283}" type="presParOf" srcId="{85FF5617-4DA4-4E09-ACD4-984507DC7B59}" destId="{5420247C-DA27-4F91-A349-C9557230037F}" srcOrd="0" destOrd="0" presId="urn:microsoft.com/office/officeart/2005/8/layout/hierarchy6"/>
    <dgm:cxn modelId="{B7E93DC5-C074-4370-A1A5-E7D63755D376}" type="presParOf" srcId="{85FF5617-4DA4-4E09-ACD4-984507DC7B59}" destId="{EF6B0923-8D60-4038-B590-2ADC643479B0}" srcOrd="1" destOrd="0" presId="urn:microsoft.com/office/officeart/2005/8/layout/hierarchy6"/>
    <dgm:cxn modelId="{B5762136-5481-4570-817C-8E724B640A40}" type="presParOf" srcId="{A3BDAB2C-7BD1-4A7A-A5AC-54B6E8AB6B31}" destId="{6251BBAF-C39D-4D81-9528-96BD3302F912}" srcOrd="2" destOrd="0" presId="urn:microsoft.com/office/officeart/2005/8/layout/hierarchy6"/>
    <dgm:cxn modelId="{6E991A64-F3C7-4F11-BAD8-955F0DC13C23}" type="presParOf" srcId="{A3BDAB2C-7BD1-4A7A-A5AC-54B6E8AB6B31}" destId="{3787272A-6CD3-4DD5-B91F-D86ECDE64CE4}" srcOrd="3" destOrd="0" presId="urn:microsoft.com/office/officeart/2005/8/layout/hierarchy6"/>
    <dgm:cxn modelId="{52B73C68-38AC-407F-81F4-D32DD4549FFB}" type="presParOf" srcId="{3787272A-6CD3-4DD5-B91F-D86ECDE64CE4}" destId="{E5C3A6BA-9F0C-4C05-8B05-5888F93CF715}" srcOrd="0" destOrd="0" presId="urn:microsoft.com/office/officeart/2005/8/layout/hierarchy6"/>
    <dgm:cxn modelId="{7E396D2B-0693-49D1-85EC-C0452E61AEC8}" type="presParOf" srcId="{3787272A-6CD3-4DD5-B91F-D86ECDE64CE4}" destId="{94F4699D-EB12-44AB-8E2D-0D01AB72C794}" srcOrd="1" destOrd="0" presId="urn:microsoft.com/office/officeart/2005/8/layout/hierarchy6"/>
    <dgm:cxn modelId="{12D0619F-C290-4BE4-81E9-614A59338D7A}" type="presParOf" srcId="{94F4699D-EB12-44AB-8E2D-0D01AB72C794}" destId="{9DCB107E-77B6-4A05-8BF4-9F50B1230255}" srcOrd="0" destOrd="0" presId="urn:microsoft.com/office/officeart/2005/8/layout/hierarchy6"/>
    <dgm:cxn modelId="{E5ACA704-534A-4DCD-ADD8-F9962B6107AE}" type="presParOf" srcId="{94F4699D-EB12-44AB-8E2D-0D01AB72C794}" destId="{E7DF5911-7394-42D2-A140-130CDD368EB2}" srcOrd="1" destOrd="0" presId="urn:microsoft.com/office/officeart/2005/8/layout/hierarchy6"/>
    <dgm:cxn modelId="{69362DDC-22AB-4F5A-B58F-C28343D38F51}" type="presParOf" srcId="{E7DF5911-7394-42D2-A140-130CDD368EB2}" destId="{3DBE5575-80A0-49C3-9F8F-8E943D93EB45}" srcOrd="0" destOrd="0" presId="urn:microsoft.com/office/officeart/2005/8/layout/hierarchy6"/>
    <dgm:cxn modelId="{4BE37C58-585A-4A66-B743-A00079961B49}" type="presParOf" srcId="{E7DF5911-7394-42D2-A140-130CDD368EB2}" destId="{B00661FD-0AF8-4F84-BF73-F02F2A13B6F9}" srcOrd="1" destOrd="0" presId="urn:microsoft.com/office/officeart/2005/8/layout/hierarchy6"/>
    <dgm:cxn modelId="{2FF76CBA-022E-4673-B90A-1D699AF429A6}" type="presParOf" srcId="{B00661FD-0AF8-4F84-BF73-F02F2A13B6F9}" destId="{A9D32450-28E5-41C9-A0A9-A863341DD0E9}" srcOrd="0" destOrd="0" presId="urn:microsoft.com/office/officeart/2005/8/layout/hierarchy6"/>
    <dgm:cxn modelId="{9219E50C-061F-4B9C-B3F3-9BE22B46D90C}" type="presParOf" srcId="{B00661FD-0AF8-4F84-BF73-F02F2A13B6F9}" destId="{8A8F53F7-6B7B-4E30-9EF3-4ADB9674C968}" srcOrd="1" destOrd="0" presId="urn:microsoft.com/office/officeart/2005/8/layout/hierarchy6"/>
    <dgm:cxn modelId="{A78AA7FA-DCEE-4726-9176-2AF24E1352CD}" type="presParOf" srcId="{8A8F53F7-6B7B-4E30-9EF3-4ADB9674C968}" destId="{EFF20454-A5B5-4626-82CD-F92CD7E9993D}" srcOrd="0" destOrd="0" presId="urn:microsoft.com/office/officeart/2005/8/layout/hierarchy6"/>
    <dgm:cxn modelId="{2CE482BA-7821-438E-B5E7-7FECFD66F1AD}" type="presParOf" srcId="{8A8F53F7-6B7B-4E30-9EF3-4ADB9674C968}" destId="{7DA62933-9B83-415D-9F9F-49871D5C0C44}" srcOrd="1" destOrd="0" presId="urn:microsoft.com/office/officeart/2005/8/layout/hierarchy6"/>
    <dgm:cxn modelId="{A12A5FB6-8C2E-4D77-BAFB-E09D232E392A}" type="presParOf" srcId="{A3BDAB2C-7BD1-4A7A-A5AC-54B6E8AB6B31}" destId="{98077077-722C-40A7-86EC-DA69D37C5597}" srcOrd="4" destOrd="0" presId="urn:microsoft.com/office/officeart/2005/8/layout/hierarchy6"/>
    <dgm:cxn modelId="{A6DE6EE1-3485-4AF9-859E-AFFCA3F29299}" type="presParOf" srcId="{A3BDAB2C-7BD1-4A7A-A5AC-54B6E8AB6B31}" destId="{352C476A-4CCC-45E8-BACA-EB19F8045CA8}" srcOrd="5" destOrd="0" presId="urn:microsoft.com/office/officeart/2005/8/layout/hierarchy6"/>
    <dgm:cxn modelId="{D579AB1B-DEAA-4DE0-8F7C-BF296E122293}" type="presParOf" srcId="{352C476A-4CCC-45E8-BACA-EB19F8045CA8}" destId="{6F4BB07A-3861-4BDE-A294-FE26E4B67E07}" srcOrd="0" destOrd="0" presId="urn:microsoft.com/office/officeart/2005/8/layout/hierarchy6"/>
    <dgm:cxn modelId="{020CA2DD-6AC4-447F-A6A3-31634F832F46}" type="presParOf" srcId="{352C476A-4CCC-45E8-BACA-EB19F8045CA8}" destId="{84BABAC4-88DE-4A34-8D82-B82DD98C1BF0}" srcOrd="1" destOrd="0" presId="urn:microsoft.com/office/officeart/2005/8/layout/hierarchy6"/>
    <dgm:cxn modelId="{4B7EEF84-19BB-439B-AEA4-DA82BFDECB10}" type="presParOf" srcId="{3BC9E65B-577F-4D58-85FA-9F15ACFD6D2F}" destId="{1D4CDF5A-8B51-46F9-A528-B8DF209B5D6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DE929A5-BCA6-4367-8C3F-F75E8933270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1E8CF5-E9A6-4CFE-BCEE-108A57F06FDD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400" dirty="0"/>
            <a:t>post-dial   = ";</a:t>
          </a:r>
          <a:r>
            <a:rPr lang="en-US" sz="1400" dirty="0" err="1"/>
            <a:t>postd</a:t>
          </a:r>
          <a:r>
            <a:rPr lang="en-US" sz="1400" dirty="0"/>
            <a:t>=" 1*(</a:t>
          </a:r>
          <a:r>
            <a:rPr lang="en-US" sz="1400" dirty="0" err="1"/>
            <a:t>phonedigit</a:t>
          </a:r>
          <a:r>
            <a:rPr lang="en-US" sz="1400" dirty="0"/>
            <a:t> / </a:t>
          </a:r>
          <a:r>
            <a:rPr lang="en-US" sz="1400" dirty="0" err="1"/>
            <a:t>dtmf</a:t>
          </a:r>
          <a:r>
            <a:rPr lang="en-US" sz="1400" dirty="0"/>
            <a:t>-digit / pause-character)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3FD26D8B-5683-479E-83F6-F71446635258}" type="parTrans" cxnId="{668E496D-E2E5-4289-87FC-DA59982E71EF}">
      <dgm:prSet/>
      <dgm:spPr/>
      <dgm:t>
        <a:bodyPr/>
        <a:lstStyle/>
        <a:p>
          <a:endParaRPr lang="en-US"/>
        </a:p>
      </dgm:t>
    </dgm:pt>
    <dgm:pt modelId="{4B1DC5E0-5FFA-405F-B18F-F238AC62A0D4}" type="sibTrans" cxnId="{668E496D-E2E5-4289-87FC-DA59982E71EF}">
      <dgm:prSet/>
      <dgm:spPr/>
      <dgm:t>
        <a:bodyPr/>
        <a:lstStyle/>
        <a:p>
          <a:endParaRPr lang="en-US"/>
        </a:p>
      </dgm:t>
    </dgm:pt>
    <dgm:pt modelId="{20F6F2CF-93BD-4F4B-A9D4-B215312E08F8}">
      <dgm:prSet phldrT="[Text]" custT="1"/>
      <dgm:spPr/>
      <dgm:t>
        <a:bodyPr/>
        <a:lstStyle/>
        <a:p>
          <a:r>
            <a:rPr lang="en-US" sz="1400" dirty="0" err="1"/>
            <a:t>phonedigit</a:t>
          </a:r>
          <a:endParaRPr lang="en-US" sz="1400" dirty="0"/>
        </a:p>
      </dgm:t>
    </dgm:pt>
    <dgm:pt modelId="{62FAA423-7CDB-4FAD-A29F-A522B543C95E}" type="parTrans" cxnId="{25E54604-FB6D-4DF7-BEE0-AF00083E7C64}">
      <dgm:prSet/>
      <dgm:spPr/>
      <dgm:t>
        <a:bodyPr/>
        <a:lstStyle/>
        <a:p>
          <a:endParaRPr lang="en-US" sz="3200"/>
        </a:p>
      </dgm:t>
    </dgm:pt>
    <dgm:pt modelId="{9384DDCC-FF50-4E93-97CB-A5E58AD4D4A0}" type="sibTrans" cxnId="{25E54604-FB6D-4DF7-BEE0-AF00083E7C64}">
      <dgm:prSet/>
      <dgm:spPr/>
      <dgm:t>
        <a:bodyPr/>
        <a:lstStyle/>
        <a:p>
          <a:endParaRPr lang="en-US"/>
        </a:p>
      </dgm:t>
    </dgm:pt>
    <dgm:pt modelId="{77CF5561-4AFA-4EAB-94CA-CFA8792C4031}">
      <dgm:prSet custT="1"/>
      <dgm:spPr/>
      <dgm:t>
        <a:bodyPr/>
        <a:lstStyle/>
        <a:p>
          <a:r>
            <a:rPr lang="en-US" sz="1400" dirty="0" err="1"/>
            <a:t>dtmf</a:t>
          </a:r>
          <a:r>
            <a:rPr lang="en-US" sz="1400" dirty="0"/>
            <a:t>-digit</a:t>
          </a:r>
        </a:p>
      </dgm:t>
    </dgm:pt>
    <dgm:pt modelId="{AD483B73-9848-4DD9-BF49-7DFE5ED5E9E7}" type="sibTrans" cxnId="{8F304AB8-0DBA-4D3B-9BD5-40686C73D197}">
      <dgm:prSet/>
      <dgm:spPr/>
      <dgm:t>
        <a:bodyPr/>
        <a:lstStyle/>
        <a:p>
          <a:endParaRPr lang="en-US"/>
        </a:p>
      </dgm:t>
    </dgm:pt>
    <dgm:pt modelId="{75B4C837-C059-4034-A2E0-8EC68A4F631D}" type="parTrans" cxnId="{8F304AB8-0DBA-4D3B-9BD5-40686C73D197}">
      <dgm:prSet/>
      <dgm:spPr/>
      <dgm:t>
        <a:bodyPr/>
        <a:lstStyle/>
        <a:p>
          <a:endParaRPr lang="en-US" sz="3200"/>
        </a:p>
      </dgm:t>
    </dgm:pt>
    <dgm:pt modelId="{E539B327-0A4F-444A-9953-98F79B335FE5}">
      <dgm:prSet custT="1"/>
      <dgm:spPr/>
      <dgm:t>
        <a:bodyPr/>
        <a:lstStyle/>
        <a:p>
          <a:r>
            <a:rPr lang="en-US" sz="1400" dirty="0"/>
            <a:t>pause-character</a:t>
          </a:r>
        </a:p>
      </dgm:t>
    </dgm:pt>
    <dgm:pt modelId="{512E3C61-9110-4D1D-B764-68F3BAAA3F99}" type="parTrans" cxnId="{F615DAA1-77FC-4453-B372-19566ECF706A}">
      <dgm:prSet/>
      <dgm:spPr/>
      <dgm:t>
        <a:bodyPr/>
        <a:lstStyle/>
        <a:p>
          <a:endParaRPr lang="en-US"/>
        </a:p>
      </dgm:t>
    </dgm:pt>
    <dgm:pt modelId="{7D943B52-2911-47A6-BEA5-136720EB3C96}" type="sibTrans" cxnId="{F615DAA1-77FC-4453-B372-19566ECF706A}">
      <dgm:prSet/>
      <dgm:spPr/>
      <dgm:t>
        <a:bodyPr/>
        <a:lstStyle/>
        <a:p>
          <a:endParaRPr lang="en-US"/>
        </a:p>
      </dgm:t>
    </dgm:pt>
    <dgm:pt modelId="{3BC9E65B-577F-4D58-85FA-9F15ACFD6D2F}" type="pres">
      <dgm:prSet presAssocID="{DDE929A5-BCA6-4367-8C3F-F75E8933270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05236-B419-4346-8809-343EF8860E2F}" type="pres">
      <dgm:prSet presAssocID="{DDE929A5-BCA6-4367-8C3F-F75E89332709}" presName="hierFlow" presStyleCnt="0"/>
      <dgm:spPr/>
    </dgm:pt>
    <dgm:pt modelId="{9DDA4896-F7D9-47A6-A1B4-B1BA8BF721FE}" type="pres">
      <dgm:prSet presAssocID="{DDE929A5-BCA6-4367-8C3F-F75E8933270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C9A8195-4A26-4413-A40C-2B1F13A59A4A}" type="pres">
      <dgm:prSet presAssocID="{541E8CF5-E9A6-4CFE-BCEE-108A57F06FDD}" presName="Name14" presStyleCnt="0"/>
      <dgm:spPr/>
    </dgm:pt>
    <dgm:pt modelId="{9F6C1631-FAC2-4D2F-85C4-061175DA1F25}" type="pres">
      <dgm:prSet presAssocID="{541E8CF5-E9A6-4CFE-BCEE-108A57F06FDD}" presName="level1Shape" presStyleLbl="node0" presStyleIdx="0" presStyleCnt="1" custScaleX="105897" custScaleY="34973" custLinFactNeighborX="-4699" custLinFactNeighborY="-260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BDAB2C-7BD1-4A7A-A5AC-54B6E8AB6B31}" type="pres">
      <dgm:prSet presAssocID="{541E8CF5-E9A6-4CFE-BCEE-108A57F06FDD}" presName="hierChild2" presStyleCnt="0"/>
      <dgm:spPr/>
    </dgm:pt>
    <dgm:pt modelId="{FF8F6EBB-6322-4C24-AE2A-0CF2C3F78209}" type="pres">
      <dgm:prSet presAssocID="{62FAA423-7CDB-4FAD-A29F-A522B543C95E}" presName="Name19" presStyleLbl="parChTrans1D2" presStyleIdx="0" presStyleCnt="3" custScaleX="2000000" custScaleY="2000000"/>
      <dgm:spPr/>
      <dgm:t>
        <a:bodyPr/>
        <a:lstStyle/>
        <a:p>
          <a:endParaRPr lang="en-US"/>
        </a:p>
      </dgm:t>
    </dgm:pt>
    <dgm:pt modelId="{3591E842-765E-4C91-8F58-804D714F5816}" type="pres">
      <dgm:prSet presAssocID="{20F6F2CF-93BD-4F4B-A9D4-B215312E08F8}" presName="Name21" presStyleCnt="0"/>
      <dgm:spPr/>
    </dgm:pt>
    <dgm:pt modelId="{2D2643D7-46FD-4E8D-ADD4-38A65E1DCE73}" type="pres">
      <dgm:prSet presAssocID="{20F6F2CF-93BD-4F4B-A9D4-B215312E08F8}" presName="level2Shape" presStyleLbl="node2" presStyleIdx="0" presStyleCnt="3" custScaleX="56965" custScaleY="20003" custLinFactNeighborX="-814" custLinFactNeighborY="31685"/>
      <dgm:spPr/>
      <dgm:t>
        <a:bodyPr/>
        <a:lstStyle/>
        <a:p>
          <a:endParaRPr lang="en-US"/>
        </a:p>
      </dgm:t>
    </dgm:pt>
    <dgm:pt modelId="{0AE0169F-C98F-46B9-8133-165F5A197FF0}" type="pres">
      <dgm:prSet presAssocID="{20F6F2CF-93BD-4F4B-A9D4-B215312E08F8}" presName="hierChild3" presStyleCnt="0"/>
      <dgm:spPr/>
    </dgm:pt>
    <dgm:pt modelId="{6251BBAF-C39D-4D81-9528-96BD3302F912}" type="pres">
      <dgm:prSet presAssocID="{75B4C837-C059-4034-A2E0-8EC68A4F631D}" presName="Name19" presStyleLbl="parChTrans1D2" presStyleIdx="1" presStyleCnt="3" custScaleX="946520" custScaleY="2000000"/>
      <dgm:spPr/>
      <dgm:t>
        <a:bodyPr/>
        <a:lstStyle/>
        <a:p>
          <a:endParaRPr lang="en-US"/>
        </a:p>
      </dgm:t>
    </dgm:pt>
    <dgm:pt modelId="{3787272A-6CD3-4DD5-B91F-D86ECDE64CE4}" type="pres">
      <dgm:prSet presAssocID="{77CF5561-4AFA-4EAB-94CA-CFA8792C4031}" presName="Name21" presStyleCnt="0"/>
      <dgm:spPr/>
    </dgm:pt>
    <dgm:pt modelId="{E5C3A6BA-9F0C-4C05-8B05-5888F93CF715}" type="pres">
      <dgm:prSet presAssocID="{77CF5561-4AFA-4EAB-94CA-CFA8792C4031}" presName="level2Shape" presStyleLbl="node2" presStyleIdx="1" presStyleCnt="3" custScaleX="39822" custScaleY="18944" custLinFactNeighborX="-12559" custLinFactNeighborY="31653"/>
      <dgm:spPr/>
      <dgm:t>
        <a:bodyPr/>
        <a:lstStyle/>
        <a:p>
          <a:endParaRPr lang="en-US"/>
        </a:p>
      </dgm:t>
    </dgm:pt>
    <dgm:pt modelId="{94F4699D-EB12-44AB-8E2D-0D01AB72C794}" type="pres">
      <dgm:prSet presAssocID="{77CF5561-4AFA-4EAB-94CA-CFA8792C4031}" presName="hierChild3" presStyleCnt="0"/>
      <dgm:spPr/>
    </dgm:pt>
    <dgm:pt modelId="{8017D420-7672-47B4-8001-9A9D0EBEC6B6}" type="pres">
      <dgm:prSet presAssocID="{512E3C61-9110-4D1D-B764-68F3BAAA3F99}" presName="Name19" presStyleLbl="parChTrans1D2" presStyleIdx="2" presStyleCnt="3"/>
      <dgm:spPr/>
      <dgm:t>
        <a:bodyPr/>
        <a:lstStyle/>
        <a:p>
          <a:endParaRPr lang="en-US"/>
        </a:p>
      </dgm:t>
    </dgm:pt>
    <dgm:pt modelId="{B1C43364-65E8-44EB-A036-F268D0D3874C}" type="pres">
      <dgm:prSet presAssocID="{E539B327-0A4F-444A-9953-98F79B335FE5}" presName="Name21" presStyleCnt="0"/>
      <dgm:spPr/>
    </dgm:pt>
    <dgm:pt modelId="{1BFF6CE6-F638-4FE3-8EC1-4693F2472CF1}" type="pres">
      <dgm:prSet presAssocID="{E539B327-0A4F-444A-9953-98F79B335FE5}" presName="level2Shape" presStyleLbl="node2" presStyleIdx="2" presStyleCnt="3" custScaleX="41359" custScaleY="20754" custLinFactNeighborX="-28937" custLinFactNeighborY="31797"/>
      <dgm:spPr/>
      <dgm:t>
        <a:bodyPr/>
        <a:lstStyle/>
        <a:p>
          <a:endParaRPr lang="en-US"/>
        </a:p>
      </dgm:t>
    </dgm:pt>
    <dgm:pt modelId="{4A77834C-0D6F-4309-A340-5E87CAF04B9A}" type="pres">
      <dgm:prSet presAssocID="{E539B327-0A4F-444A-9953-98F79B335FE5}" presName="hierChild3" presStyleCnt="0"/>
      <dgm:spPr/>
    </dgm:pt>
    <dgm:pt modelId="{1D4CDF5A-8B51-46F9-A528-B8DF209B5D6E}" type="pres">
      <dgm:prSet presAssocID="{DDE929A5-BCA6-4367-8C3F-F75E89332709}" presName="bgShapesFlow" presStyleCnt="0"/>
      <dgm:spPr/>
    </dgm:pt>
  </dgm:ptLst>
  <dgm:cxnLst>
    <dgm:cxn modelId="{AD833137-6E0A-4155-A845-7C4C40ACBA7E}" type="presOf" srcId="{62FAA423-7CDB-4FAD-A29F-A522B543C95E}" destId="{FF8F6EBB-6322-4C24-AE2A-0CF2C3F78209}" srcOrd="0" destOrd="0" presId="urn:microsoft.com/office/officeart/2005/8/layout/hierarchy6"/>
    <dgm:cxn modelId="{A966A39C-425B-4273-83DC-0A01FADFCE59}" type="presOf" srcId="{512E3C61-9110-4D1D-B764-68F3BAAA3F99}" destId="{8017D420-7672-47B4-8001-9A9D0EBEC6B6}" srcOrd="0" destOrd="0" presId="urn:microsoft.com/office/officeart/2005/8/layout/hierarchy6"/>
    <dgm:cxn modelId="{B7531F51-31DB-4F8A-A7D0-198B90D4B581}" type="presOf" srcId="{20F6F2CF-93BD-4F4B-A9D4-B215312E08F8}" destId="{2D2643D7-46FD-4E8D-ADD4-38A65E1DCE73}" srcOrd="0" destOrd="0" presId="urn:microsoft.com/office/officeart/2005/8/layout/hierarchy6"/>
    <dgm:cxn modelId="{25E54604-FB6D-4DF7-BEE0-AF00083E7C64}" srcId="{541E8CF5-E9A6-4CFE-BCEE-108A57F06FDD}" destId="{20F6F2CF-93BD-4F4B-A9D4-B215312E08F8}" srcOrd="0" destOrd="0" parTransId="{62FAA423-7CDB-4FAD-A29F-A522B543C95E}" sibTransId="{9384DDCC-FF50-4E93-97CB-A5E58AD4D4A0}"/>
    <dgm:cxn modelId="{B78BCF01-DF2E-4002-8527-BA798FE5BAC9}" type="presOf" srcId="{75B4C837-C059-4034-A2E0-8EC68A4F631D}" destId="{6251BBAF-C39D-4D81-9528-96BD3302F912}" srcOrd="0" destOrd="0" presId="urn:microsoft.com/office/officeart/2005/8/layout/hierarchy6"/>
    <dgm:cxn modelId="{668E496D-E2E5-4289-87FC-DA59982E71EF}" srcId="{DDE929A5-BCA6-4367-8C3F-F75E89332709}" destId="{541E8CF5-E9A6-4CFE-BCEE-108A57F06FDD}" srcOrd="0" destOrd="0" parTransId="{3FD26D8B-5683-479E-83F6-F71446635258}" sibTransId="{4B1DC5E0-5FFA-405F-B18F-F238AC62A0D4}"/>
    <dgm:cxn modelId="{F6F2197B-103E-441D-9589-138094C44F5E}" type="presOf" srcId="{E539B327-0A4F-444A-9953-98F79B335FE5}" destId="{1BFF6CE6-F638-4FE3-8EC1-4693F2472CF1}" srcOrd="0" destOrd="0" presId="urn:microsoft.com/office/officeart/2005/8/layout/hierarchy6"/>
    <dgm:cxn modelId="{4D2E2289-ACE0-40C6-A6FC-CD2F33BA7312}" type="presOf" srcId="{DDE929A5-BCA6-4367-8C3F-F75E89332709}" destId="{3BC9E65B-577F-4D58-85FA-9F15ACFD6D2F}" srcOrd="0" destOrd="0" presId="urn:microsoft.com/office/officeart/2005/8/layout/hierarchy6"/>
    <dgm:cxn modelId="{8F304AB8-0DBA-4D3B-9BD5-40686C73D197}" srcId="{541E8CF5-E9A6-4CFE-BCEE-108A57F06FDD}" destId="{77CF5561-4AFA-4EAB-94CA-CFA8792C4031}" srcOrd="1" destOrd="0" parTransId="{75B4C837-C059-4034-A2E0-8EC68A4F631D}" sibTransId="{AD483B73-9848-4DD9-BF49-7DFE5ED5E9E7}"/>
    <dgm:cxn modelId="{76F4BE4D-C87A-426F-8197-03E7FAE37F35}" type="presOf" srcId="{541E8CF5-E9A6-4CFE-BCEE-108A57F06FDD}" destId="{9F6C1631-FAC2-4D2F-85C4-061175DA1F25}" srcOrd="0" destOrd="0" presId="urn:microsoft.com/office/officeart/2005/8/layout/hierarchy6"/>
    <dgm:cxn modelId="{4C1BFAD9-CB9B-4AB7-B492-75B1EDE50C9D}" type="presOf" srcId="{77CF5561-4AFA-4EAB-94CA-CFA8792C4031}" destId="{E5C3A6BA-9F0C-4C05-8B05-5888F93CF715}" srcOrd="0" destOrd="0" presId="urn:microsoft.com/office/officeart/2005/8/layout/hierarchy6"/>
    <dgm:cxn modelId="{F615DAA1-77FC-4453-B372-19566ECF706A}" srcId="{541E8CF5-E9A6-4CFE-BCEE-108A57F06FDD}" destId="{E539B327-0A4F-444A-9953-98F79B335FE5}" srcOrd="2" destOrd="0" parTransId="{512E3C61-9110-4D1D-B764-68F3BAAA3F99}" sibTransId="{7D943B52-2911-47A6-BEA5-136720EB3C96}"/>
    <dgm:cxn modelId="{F965C363-F5FE-48CA-A996-A592DBC840E1}" type="presParOf" srcId="{3BC9E65B-577F-4D58-85FA-9F15ACFD6D2F}" destId="{23F05236-B419-4346-8809-343EF8860E2F}" srcOrd="0" destOrd="0" presId="urn:microsoft.com/office/officeart/2005/8/layout/hierarchy6"/>
    <dgm:cxn modelId="{FFA0A490-20F8-4749-8AE8-3F22A7A0E82D}" type="presParOf" srcId="{23F05236-B419-4346-8809-343EF8860E2F}" destId="{9DDA4896-F7D9-47A6-A1B4-B1BA8BF721FE}" srcOrd="0" destOrd="0" presId="urn:microsoft.com/office/officeart/2005/8/layout/hierarchy6"/>
    <dgm:cxn modelId="{486D6414-2EBF-4724-BA16-2E452216961A}" type="presParOf" srcId="{9DDA4896-F7D9-47A6-A1B4-B1BA8BF721FE}" destId="{4C9A8195-4A26-4413-A40C-2B1F13A59A4A}" srcOrd="0" destOrd="0" presId="urn:microsoft.com/office/officeart/2005/8/layout/hierarchy6"/>
    <dgm:cxn modelId="{2D1BE080-4B3D-4720-B061-9A4DA532599B}" type="presParOf" srcId="{4C9A8195-4A26-4413-A40C-2B1F13A59A4A}" destId="{9F6C1631-FAC2-4D2F-85C4-061175DA1F25}" srcOrd="0" destOrd="0" presId="urn:microsoft.com/office/officeart/2005/8/layout/hierarchy6"/>
    <dgm:cxn modelId="{D209BB42-C76F-49F9-B745-7E84F30629FC}" type="presParOf" srcId="{4C9A8195-4A26-4413-A40C-2B1F13A59A4A}" destId="{A3BDAB2C-7BD1-4A7A-A5AC-54B6E8AB6B31}" srcOrd="1" destOrd="0" presId="urn:microsoft.com/office/officeart/2005/8/layout/hierarchy6"/>
    <dgm:cxn modelId="{16698A4B-3CAB-4F2B-A713-3A9B6AB71D66}" type="presParOf" srcId="{A3BDAB2C-7BD1-4A7A-A5AC-54B6E8AB6B31}" destId="{FF8F6EBB-6322-4C24-AE2A-0CF2C3F78209}" srcOrd="0" destOrd="0" presId="urn:microsoft.com/office/officeart/2005/8/layout/hierarchy6"/>
    <dgm:cxn modelId="{F9A4AB63-38BE-49BB-91C9-3357E9C97CBE}" type="presParOf" srcId="{A3BDAB2C-7BD1-4A7A-A5AC-54B6E8AB6B31}" destId="{3591E842-765E-4C91-8F58-804D714F5816}" srcOrd="1" destOrd="0" presId="urn:microsoft.com/office/officeart/2005/8/layout/hierarchy6"/>
    <dgm:cxn modelId="{C54CB776-FC9A-4723-BAC5-9F01E63DBAA0}" type="presParOf" srcId="{3591E842-765E-4C91-8F58-804D714F5816}" destId="{2D2643D7-46FD-4E8D-ADD4-38A65E1DCE73}" srcOrd="0" destOrd="0" presId="urn:microsoft.com/office/officeart/2005/8/layout/hierarchy6"/>
    <dgm:cxn modelId="{3CF78560-765B-4CB1-8402-86F78300BFD9}" type="presParOf" srcId="{3591E842-765E-4C91-8F58-804D714F5816}" destId="{0AE0169F-C98F-46B9-8133-165F5A197FF0}" srcOrd="1" destOrd="0" presId="urn:microsoft.com/office/officeart/2005/8/layout/hierarchy6"/>
    <dgm:cxn modelId="{65CA76AE-394C-4D76-8C74-B5A1211B3C79}" type="presParOf" srcId="{A3BDAB2C-7BD1-4A7A-A5AC-54B6E8AB6B31}" destId="{6251BBAF-C39D-4D81-9528-96BD3302F912}" srcOrd="2" destOrd="0" presId="urn:microsoft.com/office/officeart/2005/8/layout/hierarchy6"/>
    <dgm:cxn modelId="{1616B296-1A6E-43A2-BD20-B1C78F05E2E8}" type="presParOf" srcId="{A3BDAB2C-7BD1-4A7A-A5AC-54B6E8AB6B31}" destId="{3787272A-6CD3-4DD5-B91F-D86ECDE64CE4}" srcOrd="3" destOrd="0" presId="urn:microsoft.com/office/officeart/2005/8/layout/hierarchy6"/>
    <dgm:cxn modelId="{3EC55823-F265-4344-B638-BDB6A2A7D107}" type="presParOf" srcId="{3787272A-6CD3-4DD5-B91F-D86ECDE64CE4}" destId="{E5C3A6BA-9F0C-4C05-8B05-5888F93CF715}" srcOrd="0" destOrd="0" presId="urn:microsoft.com/office/officeart/2005/8/layout/hierarchy6"/>
    <dgm:cxn modelId="{2C3FA1F9-C4B7-4AE1-92FA-7E85BC8653AD}" type="presParOf" srcId="{3787272A-6CD3-4DD5-B91F-D86ECDE64CE4}" destId="{94F4699D-EB12-44AB-8E2D-0D01AB72C794}" srcOrd="1" destOrd="0" presId="urn:microsoft.com/office/officeart/2005/8/layout/hierarchy6"/>
    <dgm:cxn modelId="{91975BE7-E06D-4221-AEE8-16E732B2A9DC}" type="presParOf" srcId="{A3BDAB2C-7BD1-4A7A-A5AC-54B6E8AB6B31}" destId="{8017D420-7672-47B4-8001-9A9D0EBEC6B6}" srcOrd="4" destOrd="0" presId="urn:microsoft.com/office/officeart/2005/8/layout/hierarchy6"/>
    <dgm:cxn modelId="{E0502E0D-54FE-4DB6-A8E9-0A66892C96CB}" type="presParOf" srcId="{A3BDAB2C-7BD1-4A7A-A5AC-54B6E8AB6B31}" destId="{B1C43364-65E8-44EB-A036-F268D0D3874C}" srcOrd="5" destOrd="0" presId="urn:microsoft.com/office/officeart/2005/8/layout/hierarchy6"/>
    <dgm:cxn modelId="{A185A309-5B89-482F-AB7A-CFFDC90A1853}" type="presParOf" srcId="{B1C43364-65E8-44EB-A036-F268D0D3874C}" destId="{1BFF6CE6-F638-4FE3-8EC1-4693F2472CF1}" srcOrd="0" destOrd="0" presId="urn:microsoft.com/office/officeart/2005/8/layout/hierarchy6"/>
    <dgm:cxn modelId="{849E7320-F65D-4323-BB8B-0469402E75F1}" type="presParOf" srcId="{B1C43364-65E8-44EB-A036-F268D0D3874C}" destId="{4A77834C-0D6F-4309-A340-5E87CAF04B9A}" srcOrd="1" destOrd="0" presId="urn:microsoft.com/office/officeart/2005/8/layout/hierarchy6"/>
    <dgm:cxn modelId="{1A2C144D-CFE7-4AED-81F2-65F0F80BE416}" type="presParOf" srcId="{3BC9E65B-577F-4D58-85FA-9F15ACFD6D2F}" destId="{1D4CDF5A-8B51-46F9-A528-B8DF209B5D6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DE929A5-BCA6-4367-8C3F-F75E8933270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1E8CF5-E9A6-4CFE-BCEE-108A57F06FDD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400" dirty="0"/>
            <a:t>area-</a:t>
          </a:r>
          <a:r>
            <a:rPr lang="en-US" sz="1400" dirty="0" err="1"/>
            <a:t>specifier</a:t>
          </a:r>
          <a:r>
            <a:rPr lang="en-US" sz="1400" dirty="0"/>
            <a:t>  = ";" phone-context-tag "=" phone-context-</a:t>
          </a:r>
          <a:r>
            <a:rPr lang="en-US" sz="1400" dirty="0" err="1"/>
            <a:t>ident</a:t>
          </a:r>
          <a:endParaRPr lang="en-US" sz="1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3FD26D8B-5683-479E-83F6-F71446635258}" type="parTrans" cxnId="{668E496D-E2E5-4289-87FC-DA59982E71EF}">
      <dgm:prSet/>
      <dgm:spPr/>
      <dgm:t>
        <a:bodyPr/>
        <a:lstStyle/>
        <a:p>
          <a:endParaRPr lang="en-US"/>
        </a:p>
      </dgm:t>
    </dgm:pt>
    <dgm:pt modelId="{4B1DC5E0-5FFA-405F-B18F-F238AC62A0D4}" type="sibTrans" cxnId="{668E496D-E2E5-4289-87FC-DA59982E71EF}">
      <dgm:prSet/>
      <dgm:spPr/>
      <dgm:t>
        <a:bodyPr/>
        <a:lstStyle/>
        <a:p>
          <a:endParaRPr lang="en-US"/>
        </a:p>
      </dgm:t>
    </dgm:pt>
    <dgm:pt modelId="{20F6F2CF-93BD-4F4B-A9D4-B215312E08F8}">
      <dgm:prSet phldrT="[Text]" custT="1"/>
      <dgm:spPr/>
      <dgm:t>
        <a:bodyPr/>
        <a:lstStyle/>
        <a:p>
          <a:r>
            <a:rPr lang="en-US" sz="1400" dirty="0"/>
            <a:t>phone-context-tag</a:t>
          </a:r>
        </a:p>
      </dgm:t>
    </dgm:pt>
    <dgm:pt modelId="{62FAA423-7CDB-4FAD-A29F-A522B543C95E}" type="parTrans" cxnId="{25E54604-FB6D-4DF7-BEE0-AF00083E7C64}">
      <dgm:prSet/>
      <dgm:spPr/>
      <dgm:t>
        <a:bodyPr/>
        <a:lstStyle/>
        <a:p>
          <a:endParaRPr lang="en-US" sz="3200"/>
        </a:p>
      </dgm:t>
    </dgm:pt>
    <dgm:pt modelId="{9384DDCC-FF50-4E93-97CB-A5E58AD4D4A0}" type="sibTrans" cxnId="{25E54604-FB6D-4DF7-BEE0-AF00083E7C64}">
      <dgm:prSet/>
      <dgm:spPr/>
      <dgm:t>
        <a:bodyPr/>
        <a:lstStyle/>
        <a:p>
          <a:endParaRPr lang="en-US"/>
        </a:p>
      </dgm:t>
    </dgm:pt>
    <dgm:pt modelId="{77CF5561-4AFA-4EAB-94CA-CFA8792C4031}">
      <dgm:prSet custT="1"/>
      <dgm:spPr/>
      <dgm:t>
        <a:bodyPr/>
        <a:lstStyle/>
        <a:p>
          <a:r>
            <a:rPr lang="en-US" sz="1400" dirty="0"/>
            <a:t>phone-context-</a:t>
          </a:r>
          <a:r>
            <a:rPr lang="en-US" sz="1400" dirty="0" err="1"/>
            <a:t>ident</a:t>
          </a:r>
          <a:endParaRPr lang="en-US" sz="1400" dirty="0"/>
        </a:p>
      </dgm:t>
    </dgm:pt>
    <dgm:pt modelId="{AD483B73-9848-4DD9-BF49-7DFE5ED5E9E7}" type="sibTrans" cxnId="{8F304AB8-0DBA-4D3B-9BD5-40686C73D197}">
      <dgm:prSet/>
      <dgm:spPr/>
      <dgm:t>
        <a:bodyPr/>
        <a:lstStyle/>
        <a:p>
          <a:endParaRPr lang="en-US"/>
        </a:p>
      </dgm:t>
    </dgm:pt>
    <dgm:pt modelId="{75B4C837-C059-4034-A2E0-8EC68A4F631D}" type="parTrans" cxnId="{8F304AB8-0DBA-4D3B-9BD5-40686C73D197}">
      <dgm:prSet/>
      <dgm:spPr/>
      <dgm:t>
        <a:bodyPr/>
        <a:lstStyle/>
        <a:p>
          <a:endParaRPr lang="en-US" sz="3200"/>
        </a:p>
      </dgm:t>
    </dgm:pt>
    <dgm:pt modelId="{3BC9E65B-577F-4D58-85FA-9F15ACFD6D2F}" type="pres">
      <dgm:prSet presAssocID="{DDE929A5-BCA6-4367-8C3F-F75E8933270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05236-B419-4346-8809-343EF8860E2F}" type="pres">
      <dgm:prSet presAssocID="{DDE929A5-BCA6-4367-8C3F-F75E89332709}" presName="hierFlow" presStyleCnt="0"/>
      <dgm:spPr/>
    </dgm:pt>
    <dgm:pt modelId="{9DDA4896-F7D9-47A6-A1B4-B1BA8BF721FE}" type="pres">
      <dgm:prSet presAssocID="{DDE929A5-BCA6-4367-8C3F-F75E8933270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C9A8195-4A26-4413-A40C-2B1F13A59A4A}" type="pres">
      <dgm:prSet presAssocID="{541E8CF5-E9A6-4CFE-BCEE-108A57F06FDD}" presName="Name14" presStyleCnt="0"/>
      <dgm:spPr/>
    </dgm:pt>
    <dgm:pt modelId="{9F6C1631-FAC2-4D2F-85C4-061175DA1F25}" type="pres">
      <dgm:prSet presAssocID="{541E8CF5-E9A6-4CFE-BCEE-108A57F06FDD}" presName="level1Shape" presStyleLbl="node0" presStyleIdx="0" presStyleCnt="1" custScaleX="207011" custScaleY="38576" custLinFactNeighborX="-17010" custLinFactNeighborY="-638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BDAB2C-7BD1-4A7A-A5AC-54B6E8AB6B31}" type="pres">
      <dgm:prSet presAssocID="{541E8CF5-E9A6-4CFE-BCEE-108A57F06FDD}" presName="hierChild2" presStyleCnt="0"/>
      <dgm:spPr/>
    </dgm:pt>
    <dgm:pt modelId="{FF8F6EBB-6322-4C24-AE2A-0CF2C3F78209}" type="pres">
      <dgm:prSet presAssocID="{62FAA423-7CDB-4FAD-A29F-A522B543C95E}" presName="Name19" presStyleLbl="parChTrans1D2" presStyleIdx="0" presStyleCnt="2" custScaleX="2000000" custScaleY="2000000"/>
      <dgm:spPr/>
      <dgm:t>
        <a:bodyPr/>
        <a:lstStyle/>
        <a:p>
          <a:endParaRPr lang="en-US"/>
        </a:p>
      </dgm:t>
    </dgm:pt>
    <dgm:pt modelId="{3591E842-765E-4C91-8F58-804D714F5816}" type="pres">
      <dgm:prSet presAssocID="{20F6F2CF-93BD-4F4B-A9D4-B215312E08F8}" presName="Name21" presStyleCnt="0"/>
      <dgm:spPr/>
    </dgm:pt>
    <dgm:pt modelId="{2D2643D7-46FD-4E8D-ADD4-38A65E1DCE73}" type="pres">
      <dgm:prSet presAssocID="{20F6F2CF-93BD-4F4B-A9D4-B215312E08F8}" presName="level2Shape" presStyleLbl="node2" presStyleIdx="0" presStyleCnt="2" custScaleX="223163" custScaleY="47241" custLinFactNeighborX="-36268" custLinFactNeighborY="7660"/>
      <dgm:spPr/>
      <dgm:t>
        <a:bodyPr/>
        <a:lstStyle/>
        <a:p>
          <a:endParaRPr lang="en-US"/>
        </a:p>
      </dgm:t>
    </dgm:pt>
    <dgm:pt modelId="{0AE0169F-C98F-46B9-8133-165F5A197FF0}" type="pres">
      <dgm:prSet presAssocID="{20F6F2CF-93BD-4F4B-A9D4-B215312E08F8}" presName="hierChild3" presStyleCnt="0"/>
      <dgm:spPr/>
    </dgm:pt>
    <dgm:pt modelId="{6251BBAF-C39D-4D81-9528-96BD3302F912}" type="pres">
      <dgm:prSet presAssocID="{75B4C837-C059-4034-A2E0-8EC68A4F631D}" presName="Name19" presStyleLbl="parChTrans1D2" presStyleIdx="1" presStyleCnt="2" custScaleX="946520" custScaleY="2000000"/>
      <dgm:spPr/>
      <dgm:t>
        <a:bodyPr/>
        <a:lstStyle/>
        <a:p>
          <a:endParaRPr lang="en-US"/>
        </a:p>
      </dgm:t>
    </dgm:pt>
    <dgm:pt modelId="{3787272A-6CD3-4DD5-B91F-D86ECDE64CE4}" type="pres">
      <dgm:prSet presAssocID="{77CF5561-4AFA-4EAB-94CA-CFA8792C4031}" presName="Name21" presStyleCnt="0"/>
      <dgm:spPr/>
    </dgm:pt>
    <dgm:pt modelId="{E5C3A6BA-9F0C-4C05-8B05-5888F93CF715}" type="pres">
      <dgm:prSet presAssocID="{77CF5561-4AFA-4EAB-94CA-CFA8792C4031}" presName="level2Shape" presStyleLbl="node2" presStyleIdx="1" presStyleCnt="2" custScaleX="193148" custScaleY="50143" custLinFactNeighborX="-23078" custLinFactNeighborY="7647"/>
      <dgm:spPr/>
      <dgm:t>
        <a:bodyPr/>
        <a:lstStyle/>
        <a:p>
          <a:endParaRPr lang="en-US"/>
        </a:p>
      </dgm:t>
    </dgm:pt>
    <dgm:pt modelId="{94F4699D-EB12-44AB-8E2D-0D01AB72C794}" type="pres">
      <dgm:prSet presAssocID="{77CF5561-4AFA-4EAB-94CA-CFA8792C4031}" presName="hierChild3" presStyleCnt="0"/>
      <dgm:spPr/>
    </dgm:pt>
    <dgm:pt modelId="{1D4CDF5A-8B51-46F9-A528-B8DF209B5D6E}" type="pres">
      <dgm:prSet presAssocID="{DDE929A5-BCA6-4367-8C3F-F75E89332709}" presName="bgShapesFlow" presStyleCnt="0"/>
      <dgm:spPr/>
    </dgm:pt>
  </dgm:ptLst>
  <dgm:cxnLst>
    <dgm:cxn modelId="{1F0ACDEB-E29F-4074-A970-95F391114E74}" type="presOf" srcId="{62FAA423-7CDB-4FAD-A29F-A522B543C95E}" destId="{FF8F6EBB-6322-4C24-AE2A-0CF2C3F78209}" srcOrd="0" destOrd="0" presId="urn:microsoft.com/office/officeart/2005/8/layout/hierarchy6"/>
    <dgm:cxn modelId="{BAF47FD5-D572-4B21-AEF4-F874426BF37D}" type="presOf" srcId="{77CF5561-4AFA-4EAB-94CA-CFA8792C4031}" destId="{E5C3A6BA-9F0C-4C05-8B05-5888F93CF715}" srcOrd="0" destOrd="0" presId="urn:microsoft.com/office/officeart/2005/8/layout/hierarchy6"/>
    <dgm:cxn modelId="{25E54604-FB6D-4DF7-BEE0-AF00083E7C64}" srcId="{541E8CF5-E9A6-4CFE-BCEE-108A57F06FDD}" destId="{20F6F2CF-93BD-4F4B-A9D4-B215312E08F8}" srcOrd="0" destOrd="0" parTransId="{62FAA423-7CDB-4FAD-A29F-A522B543C95E}" sibTransId="{9384DDCC-FF50-4E93-97CB-A5E58AD4D4A0}"/>
    <dgm:cxn modelId="{668E496D-E2E5-4289-87FC-DA59982E71EF}" srcId="{DDE929A5-BCA6-4367-8C3F-F75E89332709}" destId="{541E8CF5-E9A6-4CFE-BCEE-108A57F06FDD}" srcOrd="0" destOrd="0" parTransId="{3FD26D8B-5683-479E-83F6-F71446635258}" sibTransId="{4B1DC5E0-5FFA-405F-B18F-F238AC62A0D4}"/>
    <dgm:cxn modelId="{BF28489B-BEF1-448E-894F-635AFE42C76B}" type="presOf" srcId="{20F6F2CF-93BD-4F4B-A9D4-B215312E08F8}" destId="{2D2643D7-46FD-4E8D-ADD4-38A65E1DCE73}" srcOrd="0" destOrd="0" presId="urn:microsoft.com/office/officeart/2005/8/layout/hierarchy6"/>
    <dgm:cxn modelId="{60A76AFB-760D-4F94-9378-4B43C99B39C1}" type="presOf" srcId="{541E8CF5-E9A6-4CFE-BCEE-108A57F06FDD}" destId="{9F6C1631-FAC2-4D2F-85C4-061175DA1F25}" srcOrd="0" destOrd="0" presId="urn:microsoft.com/office/officeart/2005/8/layout/hierarchy6"/>
    <dgm:cxn modelId="{8944FA69-56F5-4583-B54D-5FBD3790D8D8}" type="presOf" srcId="{75B4C837-C059-4034-A2E0-8EC68A4F631D}" destId="{6251BBAF-C39D-4D81-9528-96BD3302F912}" srcOrd="0" destOrd="0" presId="urn:microsoft.com/office/officeart/2005/8/layout/hierarchy6"/>
    <dgm:cxn modelId="{8F304AB8-0DBA-4D3B-9BD5-40686C73D197}" srcId="{541E8CF5-E9A6-4CFE-BCEE-108A57F06FDD}" destId="{77CF5561-4AFA-4EAB-94CA-CFA8792C4031}" srcOrd="1" destOrd="0" parTransId="{75B4C837-C059-4034-A2E0-8EC68A4F631D}" sibTransId="{AD483B73-9848-4DD9-BF49-7DFE5ED5E9E7}"/>
    <dgm:cxn modelId="{DA1A7798-282A-4D58-A7BA-D2D0D220702A}" type="presOf" srcId="{DDE929A5-BCA6-4367-8C3F-F75E89332709}" destId="{3BC9E65B-577F-4D58-85FA-9F15ACFD6D2F}" srcOrd="0" destOrd="0" presId="urn:microsoft.com/office/officeart/2005/8/layout/hierarchy6"/>
    <dgm:cxn modelId="{2421FF35-0B6C-4668-96AF-7C7DD20CC1FD}" type="presParOf" srcId="{3BC9E65B-577F-4D58-85FA-9F15ACFD6D2F}" destId="{23F05236-B419-4346-8809-343EF8860E2F}" srcOrd="0" destOrd="0" presId="urn:microsoft.com/office/officeart/2005/8/layout/hierarchy6"/>
    <dgm:cxn modelId="{E710554F-8325-4D6C-BA8E-B031E4574C24}" type="presParOf" srcId="{23F05236-B419-4346-8809-343EF8860E2F}" destId="{9DDA4896-F7D9-47A6-A1B4-B1BA8BF721FE}" srcOrd="0" destOrd="0" presId="urn:microsoft.com/office/officeart/2005/8/layout/hierarchy6"/>
    <dgm:cxn modelId="{F0566D3F-E381-4565-A0C9-9FEDA079347B}" type="presParOf" srcId="{9DDA4896-F7D9-47A6-A1B4-B1BA8BF721FE}" destId="{4C9A8195-4A26-4413-A40C-2B1F13A59A4A}" srcOrd="0" destOrd="0" presId="urn:microsoft.com/office/officeart/2005/8/layout/hierarchy6"/>
    <dgm:cxn modelId="{DBA13310-096B-4DE8-B268-F742A46AC4A2}" type="presParOf" srcId="{4C9A8195-4A26-4413-A40C-2B1F13A59A4A}" destId="{9F6C1631-FAC2-4D2F-85C4-061175DA1F25}" srcOrd="0" destOrd="0" presId="urn:microsoft.com/office/officeart/2005/8/layout/hierarchy6"/>
    <dgm:cxn modelId="{8FE7D1FF-DCB5-48C8-B4FC-D15353270D6F}" type="presParOf" srcId="{4C9A8195-4A26-4413-A40C-2B1F13A59A4A}" destId="{A3BDAB2C-7BD1-4A7A-A5AC-54B6E8AB6B31}" srcOrd="1" destOrd="0" presId="urn:microsoft.com/office/officeart/2005/8/layout/hierarchy6"/>
    <dgm:cxn modelId="{A6EF280B-6B36-407A-AF73-2699896A3AC4}" type="presParOf" srcId="{A3BDAB2C-7BD1-4A7A-A5AC-54B6E8AB6B31}" destId="{FF8F6EBB-6322-4C24-AE2A-0CF2C3F78209}" srcOrd="0" destOrd="0" presId="urn:microsoft.com/office/officeart/2005/8/layout/hierarchy6"/>
    <dgm:cxn modelId="{4158213C-A2BF-4975-86AC-6ECAEB7CBE05}" type="presParOf" srcId="{A3BDAB2C-7BD1-4A7A-A5AC-54B6E8AB6B31}" destId="{3591E842-765E-4C91-8F58-804D714F5816}" srcOrd="1" destOrd="0" presId="urn:microsoft.com/office/officeart/2005/8/layout/hierarchy6"/>
    <dgm:cxn modelId="{97B19A67-DB88-4FFC-8C37-2A6F6975C205}" type="presParOf" srcId="{3591E842-765E-4C91-8F58-804D714F5816}" destId="{2D2643D7-46FD-4E8D-ADD4-38A65E1DCE73}" srcOrd="0" destOrd="0" presId="urn:microsoft.com/office/officeart/2005/8/layout/hierarchy6"/>
    <dgm:cxn modelId="{C94976F1-AAF7-41A9-BDD8-F18E41B90494}" type="presParOf" srcId="{3591E842-765E-4C91-8F58-804D714F5816}" destId="{0AE0169F-C98F-46B9-8133-165F5A197FF0}" srcOrd="1" destOrd="0" presId="urn:microsoft.com/office/officeart/2005/8/layout/hierarchy6"/>
    <dgm:cxn modelId="{D96B64A7-B6D8-4C0E-86FF-4F7DC9FCE34E}" type="presParOf" srcId="{A3BDAB2C-7BD1-4A7A-A5AC-54B6E8AB6B31}" destId="{6251BBAF-C39D-4D81-9528-96BD3302F912}" srcOrd="2" destOrd="0" presId="urn:microsoft.com/office/officeart/2005/8/layout/hierarchy6"/>
    <dgm:cxn modelId="{9124B365-D9D0-404F-BAB7-D15E08A7DADC}" type="presParOf" srcId="{A3BDAB2C-7BD1-4A7A-A5AC-54B6E8AB6B31}" destId="{3787272A-6CD3-4DD5-B91F-D86ECDE64CE4}" srcOrd="3" destOrd="0" presId="urn:microsoft.com/office/officeart/2005/8/layout/hierarchy6"/>
    <dgm:cxn modelId="{BBB3CDFD-43C8-4596-8D82-00691B7424FD}" type="presParOf" srcId="{3787272A-6CD3-4DD5-B91F-D86ECDE64CE4}" destId="{E5C3A6BA-9F0C-4C05-8B05-5888F93CF715}" srcOrd="0" destOrd="0" presId="urn:microsoft.com/office/officeart/2005/8/layout/hierarchy6"/>
    <dgm:cxn modelId="{A9CC9875-892C-45E6-B425-FB5114B34968}" type="presParOf" srcId="{3787272A-6CD3-4DD5-B91F-D86ECDE64CE4}" destId="{94F4699D-EB12-44AB-8E2D-0D01AB72C794}" srcOrd="1" destOrd="0" presId="urn:microsoft.com/office/officeart/2005/8/layout/hierarchy6"/>
    <dgm:cxn modelId="{844F6B9E-F3AE-40BB-8408-46956086A739}" type="presParOf" srcId="{3BC9E65B-577F-4D58-85FA-9F15ACFD6D2F}" destId="{1D4CDF5A-8B51-46F9-A528-B8DF209B5D6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DE929A5-BCA6-4367-8C3F-F75E8933270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1E8CF5-E9A6-4CFE-BCEE-108A57F06FDD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400" dirty="0"/>
            <a:t>service-provider   = ";" provider-tag "=" provider-hostname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3FD26D8B-5683-479E-83F6-F71446635258}" type="parTrans" cxnId="{668E496D-E2E5-4289-87FC-DA59982E71EF}">
      <dgm:prSet/>
      <dgm:spPr/>
      <dgm:t>
        <a:bodyPr/>
        <a:lstStyle/>
        <a:p>
          <a:endParaRPr lang="en-US"/>
        </a:p>
      </dgm:t>
    </dgm:pt>
    <dgm:pt modelId="{4B1DC5E0-5FFA-405F-B18F-F238AC62A0D4}" type="sibTrans" cxnId="{668E496D-E2E5-4289-87FC-DA59982E71EF}">
      <dgm:prSet/>
      <dgm:spPr/>
      <dgm:t>
        <a:bodyPr/>
        <a:lstStyle/>
        <a:p>
          <a:endParaRPr lang="en-US"/>
        </a:p>
      </dgm:t>
    </dgm:pt>
    <dgm:pt modelId="{20F6F2CF-93BD-4F4B-A9D4-B215312E08F8}">
      <dgm:prSet phldrT="[Text]" custT="1"/>
      <dgm:spPr/>
      <dgm:t>
        <a:bodyPr/>
        <a:lstStyle/>
        <a:p>
          <a:r>
            <a:rPr lang="en-US" sz="1400" dirty="0"/>
            <a:t>provider-tag</a:t>
          </a:r>
        </a:p>
      </dgm:t>
    </dgm:pt>
    <dgm:pt modelId="{62FAA423-7CDB-4FAD-A29F-A522B543C95E}" type="parTrans" cxnId="{25E54604-FB6D-4DF7-BEE0-AF00083E7C64}">
      <dgm:prSet/>
      <dgm:spPr/>
      <dgm:t>
        <a:bodyPr/>
        <a:lstStyle/>
        <a:p>
          <a:endParaRPr lang="en-US" sz="3200"/>
        </a:p>
      </dgm:t>
    </dgm:pt>
    <dgm:pt modelId="{9384DDCC-FF50-4E93-97CB-A5E58AD4D4A0}" type="sibTrans" cxnId="{25E54604-FB6D-4DF7-BEE0-AF00083E7C64}">
      <dgm:prSet/>
      <dgm:spPr/>
      <dgm:t>
        <a:bodyPr/>
        <a:lstStyle/>
        <a:p>
          <a:endParaRPr lang="en-US"/>
        </a:p>
      </dgm:t>
    </dgm:pt>
    <dgm:pt modelId="{77CF5561-4AFA-4EAB-94CA-CFA8792C4031}">
      <dgm:prSet custT="1"/>
      <dgm:spPr/>
      <dgm:t>
        <a:bodyPr/>
        <a:lstStyle/>
        <a:p>
          <a:r>
            <a:rPr lang="en-US" sz="1400" dirty="0"/>
            <a:t>provider-hostname</a:t>
          </a:r>
        </a:p>
      </dgm:t>
    </dgm:pt>
    <dgm:pt modelId="{AD483B73-9848-4DD9-BF49-7DFE5ED5E9E7}" type="sibTrans" cxnId="{8F304AB8-0DBA-4D3B-9BD5-40686C73D197}">
      <dgm:prSet/>
      <dgm:spPr/>
      <dgm:t>
        <a:bodyPr/>
        <a:lstStyle/>
        <a:p>
          <a:endParaRPr lang="en-US"/>
        </a:p>
      </dgm:t>
    </dgm:pt>
    <dgm:pt modelId="{75B4C837-C059-4034-A2E0-8EC68A4F631D}" type="parTrans" cxnId="{8F304AB8-0DBA-4D3B-9BD5-40686C73D197}">
      <dgm:prSet/>
      <dgm:spPr/>
      <dgm:t>
        <a:bodyPr/>
        <a:lstStyle/>
        <a:p>
          <a:endParaRPr lang="en-US" sz="3200"/>
        </a:p>
      </dgm:t>
    </dgm:pt>
    <dgm:pt modelId="{3BC9E65B-577F-4D58-85FA-9F15ACFD6D2F}" type="pres">
      <dgm:prSet presAssocID="{DDE929A5-BCA6-4367-8C3F-F75E8933270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05236-B419-4346-8809-343EF8860E2F}" type="pres">
      <dgm:prSet presAssocID="{DDE929A5-BCA6-4367-8C3F-F75E89332709}" presName="hierFlow" presStyleCnt="0"/>
      <dgm:spPr/>
    </dgm:pt>
    <dgm:pt modelId="{9DDA4896-F7D9-47A6-A1B4-B1BA8BF721FE}" type="pres">
      <dgm:prSet presAssocID="{DDE929A5-BCA6-4367-8C3F-F75E8933270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C9A8195-4A26-4413-A40C-2B1F13A59A4A}" type="pres">
      <dgm:prSet presAssocID="{541E8CF5-E9A6-4CFE-BCEE-108A57F06FDD}" presName="Name14" presStyleCnt="0"/>
      <dgm:spPr/>
    </dgm:pt>
    <dgm:pt modelId="{9F6C1631-FAC2-4D2F-85C4-061175DA1F25}" type="pres">
      <dgm:prSet presAssocID="{541E8CF5-E9A6-4CFE-BCEE-108A57F06FDD}" presName="level1Shape" presStyleLbl="node0" presStyleIdx="0" presStyleCnt="1" custScaleX="207868" custScaleY="38576" custLinFactNeighborX="-8300" custLinFactNeighborY="-651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BDAB2C-7BD1-4A7A-A5AC-54B6E8AB6B31}" type="pres">
      <dgm:prSet presAssocID="{541E8CF5-E9A6-4CFE-BCEE-108A57F06FDD}" presName="hierChild2" presStyleCnt="0"/>
      <dgm:spPr/>
    </dgm:pt>
    <dgm:pt modelId="{FF8F6EBB-6322-4C24-AE2A-0CF2C3F78209}" type="pres">
      <dgm:prSet presAssocID="{62FAA423-7CDB-4FAD-A29F-A522B543C95E}" presName="Name19" presStyleLbl="parChTrans1D2" presStyleIdx="0" presStyleCnt="2" custScaleX="2000000" custScaleY="2000000"/>
      <dgm:spPr/>
      <dgm:t>
        <a:bodyPr/>
        <a:lstStyle/>
        <a:p>
          <a:endParaRPr lang="en-US"/>
        </a:p>
      </dgm:t>
    </dgm:pt>
    <dgm:pt modelId="{3591E842-765E-4C91-8F58-804D714F5816}" type="pres">
      <dgm:prSet presAssocID="{20F6F2CF-93BD-4F4B-A9D4-B215312E08F8}" presName="Name21" presStyleCnt="0"/>
      <dgm:spPr/>
    </dgm:pt>
    <dgm:pt modelId="{2D2643D7-46FD-4E8D-ADD4-38A65E1DCE73}" type="pres">
      <dgm:prSet presAssocID="{20F6F2CF-93BD-4F4B-A9D4-B215312E08F8}" presName="level2Shape" presStyleLbl="node2" presStyleIdx="0" presStyleCnt="2" custScaleX="223163" custScaleY="47241" custLinFactNeighborX="-31807" custLinFactNeighborY="18009"/>
      <dgm:spPr/>
      <dgm:t>
        <a:bodyPr/>
        <a:lstStyle/>
        <a:p>
          <a:endParaRPr lang="en-US"/>
        </a:p>
      </dgm:t>
    </dgm:pt>
    <dgm:pt modelId="{0AE0169F-C98F-46B9-8133-165F5A197FF0}" type="pres">
      <dgm:prSet presAssocID="{20F6F2CF-93BD-4F4B-A9D4-B215312E08F8}" presName="hierChild3" presStyleCnt="0"/>
      <dgm:spPr/>
    </dgm:pt>
    <dgm:pt modelId="{6251BBAF-C39D-4D81-9528-96BD3302F912}" type="pres">
      <dgm:prSet presAssocID="{75B4C837-C059-4034-A2E0-8EC68A4F631D}" presName="Name19" presStyleLbl="parChTrans1D2" presStyleIdx="1" presStyleCnt="2" custScaleX="946520" custScaleY="2000000"/>
      <dgm:spPr/>
      <dgm:t>
        <a:bodyPr/>
        <a:lstStyle/>
        <a:p>
          <a:endParaRPr lang="en-US"/>
        </a:p>
      </dgm:t>
    </dgm:pt>
    <dgm:pt modelId="{3787272A-6CD3-4DD5-B91F-D86ECDE64CE4}" type="pres">
      <dgm:prSet presAssocID="{77CF5561-4AFA-4EAB-94CA-CFA8792C4031}" presName="Name21" presStyleCnt="0"/>
      <dgm:spPr/>
    </dgm:pt>
    <dgm:pt modelId="{E5C3A6BA-9F0C-4C05-8B05-5888F93CF715}" type="pres">
      <dgm:prSet presAssocID="{77CF5561-4AFA-4EAB-94CA-CFA8792C4031}" presName="level2Shape" presStyleLbl="node2" presStyleIdx="1" presStyleCnt="2" custScaleX="205501" custScaleY="53328" custLinFactNeighborX="-6276" custLinFactNeighborY="17338"/>
      <dgm:spPr/>
      <dgm:t>
        <a:bodyPr/>
        <a:lstStyle/>
        <a:p>
          <a:endParaRPr lang="en-US"/>
        </a:p>
      </dgm:t>
    </dgm:pt>
    <dgm:pt modelId="{94F4699D-EB12-44AB-8E2D-0D01AB72C794}" type="pres">
      <dgm:prSet presAssocID="{77CF5561-4AFA-4EAB-94CA-CFA8792C4031}" presName="hierChild3" presStyleCnt="0"/>
      <dgm:spPr/>
    </dgm:pt>
    <dgm:pt modelId="{1D4CDF5A-8B51-46F9-A528-B8DF209B5D6E}" type="pres">
      <dgm:prSet presAssocID="{DDE929A5-BCA6-4367-8C3F-F75E89332709}" presName="bgShapesFlow" presStyleCnt="0"/>
      <dgm:spPr/>
    </dgm:pt>
  </dgm:ptLst>
  <dgm:cxnLst>
    <dgm:cxn modelId="{44456D16-709B-469E-AAF6-BAE339B6A413}" type="presOf" srcId="{541E8CF5-E9A6-4CFE-BCEE-108A57F06FDD}" destId="{9F6C1631-FAC2-4D2F-85C4-061175DA1F25}" srcOrd="0" destOrd="0" presId="urn:microsoft.com/office/officeart/2005/8/layout/hierarchy6"/>
    <dgm:cxn modelId="{25E54604-FB6D-4DF7-BEE0-AF00083E7C64}" srcId="{541E8CF5-E9A6-4CFE-BCEE-108A57F06FDD}" destId="{20F6F2CF-93BD-4F4B-A9D4-B215312E08F8}" srcOrd="0" destOrd="0" parTransId="{62FAA423-7CDB-4FAD-A29F-A522B543C95E}" sibTransId="{9384DDCC-FF50-4E93-97CB-A5E58AD4D4A0}"/>
    <dgm:cxn modelId="{A5D27FEC-C5C3-4D65-89DC-88B4FA48472C}" type="presOf" srcId="{20F6F2CF-93BD-4F4B-A9D4-B215312E08F8}" destId="{2D2643D7-46FD-4E8D-ADD4-38A65E1DCE73}" srcOrd="0" destOrd="0" presId="urn:microsoft.com/office/officeart/2005/8/layout/hierarchy6"/>
    <dgm:cxn modelId="{8F304AB8-0DBA-4D3B-9BD5-40686C73D197}" srcId="{541E8CF5-E9A6-4CFE-BCEE-108A57F06FDD}" destId="{77CF5561-4AFA-4EAB-94CA-CFA8792C4031}" srcOrd="1" destOrd="0" parTransId="{75B4C837-C059-4034-A2E0-8EC68A4F631D}" sibTransId="{AD483B73-9848-4DD9-BF49-7DFE5ED5E9E7}"/>
    <dgm:cxn modelId="{46B3D8E8-D925-4301-9AD8-1DE2FB00D33A}" type="presOf" srcId="{DDE929A5-BCA6-4367-8C3F-F75E89332709}" destId="{3BC9E65B-577F-4D58-85FA-9F15ACFD6D2F}" srcOrd="0" destOrd="0" presId="urn:microsoft.com/office/officeart/2005/8/layout/hierarchy6"/>
    <dgm:cxn modelId="{DB7BAF1E-F4CD-475B-A392-5A7A72DCE988}" type="presOf" srcId="{75B4C837-C059-4034-A2E0-8EC68A4F631D}" destId="{6251BBAF-C39D-4D81-9528-96BD3302F912}" srcOrd="0" destOrd="0" presId="urn:microsoft.com/office/officeart/2005/8/layout/hierarchy6"/>
    <dgm:cxn modelId="{668E496D-E2E5-4289-87FC-DA59982E71EF}" srcId="{DDE929A5-BCA6-4367-8C3F-F75E89332709}" destId="{541E8CF5-E9A6-4CFE-BCEE-108A57F06FDD}" srcOrd="0" destOrd="0" parTransId="{3FD26D8B-5683-479E-83F6-F71446635258}" sibTransId="{4B1DC5E0-5FFA-405F-B18F-F238AC62A0D4}"/>
    <dgm:cxn modelId="{074F0C12-B837-4FE3-8BE3-6F85EFE59DD3}" type="presOf" srcId="{62FAA423-7CDB-4FAD-A29F-A522B543C95E}" destId="{FF8F6EBB-6322-4C24-AE2A-0CF2C3F78209}" srcOrd="0" destOrd="0" presId="urn:microsoft.com/office/officeart/2005/8/layout/hierarchy6"/>
    <dgm:cxn modelId="{8D838138-7954-45D4-B1D8-EDA5367982B7}" type="presOf" srcId="{77CF5561-4AFA-4EAB-94CA-CFA8792C4031}" destId="{E5C3A6BA-9F0C-4C05-8B05-5888F93CF715}" srcOrd="0" destOrd="0" presId="urn:microsoft.com/office/officeart/2005/8/layout/hierarchy6"/>
    <dgm:cxn modelId="{9BE54997-06E0-4B43-8E35-DB8E9FDDE6E1}" type="presParOf" srcId="{3BC9E65B-577F-4D58-85FA-9F15ACFD6D2F}" destId="{23F05236-B419-4346-8809-343EF8860E2F}" srcOrd="0" destOrd="0" presId="urn:microsoft.com/office/officeart/2005/8/layout/hierarchy6"/>
    <dgm:cxn modelId="{5A843520-F005-4C05-A3D8-6A646A7449CD}" type="presParOf" srcId="{23F05236-B419-4346-8809-343EF8860E2F}" destId="{9DDA4896-F7D9-47A6-A1B4-B1BA8BF721FE}" srcOrd="0" destOrd="0" presId="urn:microsoft.com/office/officeart/2005/8/layout/hierarchy6"/>
    <dgm:cxn modelId="{920796D1-B2BB-41C3-8BE6-9AB5D7FC9DEA}" type="presParOf" srcId="{9DDA4896-F7D9-47A6-A1B4-B1BA8BF721FE}" destId="{4C9A8195-4A26-4413-A40C-2B1F13A59A4A}" srcOrd="0" destOrd="0" presId="urn:microsoft.com/office/officeart/2005/8/layout/hierarchy6"/>
    <dgm:cxn modelId="{5CFFF145-535D-4321-A831-2019E47B14FB}" type="presParOf" srcId="{4C9A8195-4A26-4413-A40C-2B1F13A59A4A}" destId="{9F6C1631-FAC2-4D2F-85C4-061175DA1F25}" srcOrd="0" destOrd="0" presId="urn:microsoft.com/office/officeart/2005/8/layout/hierarchy6"/>
    <dgm:cxn modelId="{B767CE67-E1F9-4DCB-8AB2-A5C8AF461380}" type="presParOf" srcId="{4C9A8195-4A26-4413-A40C-2B1F13A59A4A}" destId="{A3BDAB2C-7BD1-4A7A-A5AC-54B6E8AB6B31}" srcOrd="1" destOrd="0" presId="urn:microsoft.com/office/officeart/2005/8/layout/hierarchy6"/>
    <dgm:cxn modelId="{400CE1AC-082B-4823-B9D4-8EF34B93C905}" type="presParOf" srcId="{A3BDAB2C-7BD1-4A7A-A5AC-54B6E8AB6B31}" destId="{FF8F6EBB-6322-4C24-AE2A-0CF2C3F78209}" srcOrd="0" destOrd="0" presId="urn:microsoft.com/office/officeart/2005/8/layout/hierarchy6"/>
    <dgm:cxn modelId="{A089844A-5BF4-4BE2-979B-DFA8756697F3}" type="presParOf" srcId="{A3BDAB2C-7BD1-4A7A-A5AC-54B6E8AB6B31}" destId="{3591E842-765E-4C91-8F58-804D714F5816}" srcOrd="1" destOrd="0" presId="urn:microsoft.com/office/officeart/2005/8/layout/hierarchy6"/>
    <dgm:cxn modelId="{6A9BF23E-D21D-4F1B-BF93-3CA88A2D03A9}" type="presParOf" srcId="{3591E842-765E-4C91-8F58-804D714F5816}" destId="{2D2643D7-46FD-4E8D-ADD4-38A65E1DCE73}" srcOrd="0" destOrd="0" presId="urn:microsoft.com/office/officeart/2005/8/layout/hierarchy6"/>
    <dgm:cxn modelId="{EFBDE345-8D91-4A1B-AB63-87E5849670F2}" type="presParOf" srcId="{3591E842-765E-4C91-8F58-804D714F5816}" destId="{0AE0169F-C98F-46B9-8133-165F5A197FF0}" srcOrd="1" destOrd="0" presId="urn:microsoft.com/office/officeart/2005/8/layout/hierarchy6"/>
    <dgm:cxn modelId="{9A603AC0-3EED-4B4F-A166-5DC678D49AF8}" type="presParOf" srcId="{A3BDAB2C-7BD1-4A7A-A5AC-54B6E8AB6B31}" destId="{6251BBAF-C39D-4D81-9528-96BD3302F912}" srcOrd="2" destOrd="0" presId="urn:microsoft.com/office/officeart/2005/8/layout/hierarchy6"/>
    <dgm:cxn modelId="{8984CF66-E7DA-4032-AA4F-B4E7AF618670}" type="presParOf" srcId="{A3BDAB2C-7BD1-4A7A-A5AC-54B6E8AB6B31}" destId="{3787272A-6CD3-4DD5-B91F-D86ECDE64CE4}" srcOrd="3" destOrd="0" presId="urn:microsoft.com/office/officeart/2005/8/layout/hierarchy6"/>
    <dgm:cxn modelId="{79EC37E4-751C-4E12-9CA5-3BB34AA4C1A5}" type="presParOf" srcId="{3787272A-6CD3-4DD5-B91F-D86ECDE64CE4}" destId="{E5C3A6BA-9F0C-4C05-8B05-5888F93CF715}" srcOrd="0" destOrd="0" presId="urn:microsoft.com/office/officeart/2005/8/layout/hierarchy6"/>
    <dgm:cxn modelId="{26A5673A-174E-46FA-B6C4-BBE286DBF018}" type="presParOf" srcId="{3787272A-6CD3-4DD5-B91F-D86ECDE64CE4}" destId="{94F4699D-EB12-44AB-8E2D-0D01AB72C794}" srcOrd="1" destOrd="0" presId="urn:microsoft.com/office/officeart/2005/8/layout/hierarchy6"/>
    <dgm:cxn modelId="{807D4C4A-C350-42E4-A98B-5114530CDEAA}" type="presParOf" srcId="{3BC9E65B-577F-4D58-85FA-9F15ACFD6D2F}" destId="{1D4CDF5A-8B51-46F9-A528-B8DF209B5D6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E929A5-BCA6-4367-8C3F-F75E8933270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1E8CF5-E9A6-4CFE-BCEE-108A57F06FDD}">
      <dgm:prSet phldrT="[Text]" custT="1"/>
      <dgm:spPr/>
      <dgm:t>
        <a:bodyPr/>
        <a:lstStyle/>
        <a:p>
          <a:r>
            <a:rPr lang="en-US" sz="1400" dirty="0"/>
            <a:t>Kazoo-</a:t>
          </a:r>
          <a:r>
            <a:rPr lang="en-US" sz="1400" dirty="0" err="1"/>
            <a:t>param</a:t>
          </a:r>
          <a:r>
            <a:rPr lang="en-US" sz="1400" dirty="0"/>
            <a:t> =  (name-</a:t>
          </a:r>
          <a:r>
            <a:rPr lang="en-US" sz="1400" dirty="0" err="1"/>
            <a:t>addr</a:t>
          </a:r>
          <a:r>
            <a:rPr lang="en-US" sz="1400" dirty="0"/>
            <a:t>/</a:t>
          </a:r>
          <a:r>
            <a:rPr lang="en-US" sz="1400" dirty="0" err="1"/>
            <a:t>addr</a:t>
          </a:r>
          <a:r>
            <a:rPr lang="en-US" sz="1400" dirty="0"/>
            <a:t>-spec)*(SEMI kazoo-</a:t>
          </a:r>
          <a:r>
            <a:rPr lang="en-US" sz="1400" dirty="0" err="1"/>
            <a:t>params</a:t>
          </a:r>
          <a:r>
            <a:rPr lang="en-US" sz="1400" dirty="0"/>
            <a:t>)</a:t>
          </a:r>
        </a:p>
      </dgm:t>
    </dgm:pt>
    <dgm:pt modelId="{3FD26D8B-5683-479E-83F6-F71446635258}" type="parTrans" cxnId="{668E496D-E2E5-4289-87FC-DA59982E71EF}">
      <dgm:prSet/>
      <dgm:spPr/>
      <dgm:t>
        <a:bodyPr/>
        <a:lstStyle/>
        <a:p>
          <a:endParaRPr lang="en-US" sz="1400"/>
        </a:p>
      </dgm:t>
    </dgm:pt>
    <dgm:pt modelId="{4B1DC5E0-5FFA-405F-B18F-F238AC62A0D4}" type="sibTrans" cxnId="{668E496D-E2E5-4289-87FC-DA59982E71EF}">
      <dgm:prSet/>
      <dgm:spPr/>
      <dgm:t>
        <a:bodyPr/>
        <a:lstStyle/>
        <a:p>
          <a:endParaRPr lang="en-US"/>
        </a:p>
      </dgm:t>
    </dgm:pt>
    <dgm:pt modelId="{20F6F2CF-93BD-4F4B-A9D4-B215312E08F8}">
      <dgm:prSet phldrT="[Text]" custT="1"/>
      <dgm:spPr/>
      <dgm:t>
        <a:bodyPr/>
        <a:lstStyle/>
        <a:p>
          <a:r>
            <a:rPr lang="en-US" sz="1400" dirty="0"/>
            <a:t>name-</a:t>
          </a:r>
          <a:r>
            <a:rPr lang="en-US" sz="1400" dirty="0" err="1"/>
            <a:t>addr</a:t>
          </a:r>
          <a:endParaRPr lang="en-US" sz="1400" dirty="0"/>
        </a:p>
      </dgm:t>
    </dgm:pt>
    <dgm:pt modelId="{62FAA423-7CDB-4FAD-A29F-A522B543C95E}" type="parTrans" cxnId="{25E54604-FB6D-4DF7-BEE0-AF00083E7C64}">
      <dgm:prSet/>
      <dgm:spPr/>
      <dgm:t>
        <a:bodyPr/>
        <a:lstStyle/>
        <a:p>
          <a:endParaRPr lang="en-US" sz="1400"/>
        </a:p>
      </dgm:t>
    </dgm:pt>
    <dgm:pt modelId="{9384DDCC-FF50-4E93-97CB-A5E58AD4D4A0}" type="sibTrans" cxnId="{25E54604-FB6D-4DF7-BEE0-AF00083E7C64}">
      <dgm:prSet/>
      <dgm:spPr/>
      <dgm:t>
        <a:bodyPr/>
        <a:lstStyle/>
        <a:p>
          <a:endParaRPr lang="en-US"/>
        </a:p>
      </dgm:t>
    </dgm:pt>
    <dgm:pt modelId="{F610FFAD-8A57-4803-BC84-F50537B87D9A}">
      <dgm:prSet custT="1"/>
      <dgm:spPr/>
      <dgm:t>
        <a:bodyPr/>
        <a:lstStyle/>
        <a:p>
          <a:r>
            <a:rPr lang="en-US" sz="1400" dirty="0"/>
            <a:t>c-p-q</a:t>
          </a:r>
        </a:p>
      </dgm:t>
    </dgm:pt>
    <dgm:pt modelId="{66844B77-298D-4ADF-851F-DCBE47A6835D}" type="parTrans" cxnId="{546C8094-A1C7-4FF9-8875-FFD3E82E6B7E}">
      <dgm:prSet/>
      <dgm:spPr/>
      <dgm:t>
        <a:bodyPr/>
        <a:lstStyle/>
        <a:p>
          <a:endParaRPr lang="en-US" sz="1400"/>
        </a:p>
      </dgm:t>
    </dgm:pt>
    <dgm:pt modelId="{C125F117-E423-424F-916B-B1578E5E4B2C}" type="sibTrans" cxnId="{546C8094-A1C7-4FF9-8875-FFD3E82E6B7E}">
      <dgm:prSet/>
      <dgm:spPr/>
      <dgm:t>
        <a:bodyPr/>
        <a:lstStyle/>
        <a:p>
          <a:endParaRPr lang="en-US"/>
        </a:p>
      </dgm:t>
    </dgm:pt>
    <dgm:pt modelId="{157D9D31-4807-4545-832D-A12276B6AC16}">
      <dgm:prSet custT="1"/>
      <dgm:spPr/>
      <dgm:t>
        <a:bodyPr/>
        <a:lstStyle/>
        <a:p>
          <a:r>
            <a:rPr lang="en-US" sz="1400" dirty="0"/>
            <a:t>c-p-expires</a:t>
          </a:r>
        </a:p>
      </dgm:t>
    </dgm:pt>
    <dgm:pt modelId="{09C7F052-868F-4C4C-B0B2-52B23F15B623}" type="parTrans" cxnId="{5270E55D-6379-4DDE-A0F5-9BA85A1884C1}">
      <dgm:prSet/>
      <dgm:spPr/>
      <dgm:t>
        <a:bodyPr/>
        <a:lstStyle/>
        <a:p>
          <a:endParaRPr lang="en-US" sz="1400"/>
        </a:p>
      </dgm:t>
    </dgm:pt>
    <dgm:pt modelId="{3BE94F4D-E6E2-4872-B791-B44C7C706CEB}" type="sibTrans" cxnId="{5270E55D-6379-4DDE-A0F5-9BA85A1884C1}">
      <dgm:prSet/>
      <dgm:spPr/>
      <dgm:t>
        <a:bodyPr/>
        <a:lstStyle/>
        <a:p>
          <a:endParaRPr lang="en-US"/>
        </a:p>
      </dgm:t>
    </dgm:pt>
    <dgm:pt modelId="{71CCF00D-C486-4CEA-ADCA-8B4571B5254A}">
      <dgm:prSet custT="1"/>
      <dgm:spPr/>
      <dgm:t>
        <a:bodyPr/>
        <a:lstStyle/>
        <a:p>
          <a:r>
            <a:rPr lang="en-US" sz="1400" dirty="0"/>
            <a:t>kazoo-extension</a:t>
          </a:r>
        </a:p>
      </dgm:t>
    </dgm:pt>
    <dgm:pt modelId="{A77D2834-026A-4776-B9A3-EEF26E39DF67}" type="parTrans" cxnId="{1492FAB9-52B8-4FC3-AFE8-2FCA4B0D700B}">
      <dgm:prSet/>
      <dgm:spPr/>
      <dgm:t>
        <a:bodyPr/>
        <a:lstStyle/>
        <a:p>
          <a:endParaRPr lang="en-US" sz="1400"/>
        </a:p>
      </dgm:t>
    </dgm:pt>
    <dgm:pt modelId="{30464A4C-0B8F-4E69-BE78-D916D6E42873}" type="sibTrans" cxnId="{1492FAB9-52B8-4FC3-AFE8-2FCA4B0D700B}">
      <dgm:prSet/>
      <dgm:spPr/>
      <dgm:t>
        <a:bodyPr/>
        <a:lstStyle/>
        <a:p>
          <a:endParaRPr lang="en-US"/>
        </a:p>
      </dgm:t>
    </dgm:pt>
    <dgm:pt modelId="{04132160-AD8C-4864-98A6-F66C7A59191C}">
      <dgm:prSet custT="1"/>
      <dgm:spPr/>
      <dgm:t>
        <a:bodyPr/>
        <a:lstStyle/>
        <a:p>
          <a:r>
            <a:rPr lang="en-US" sz="1200" dirty="0"/>
            <a:t>“q” EQUAL  </a:t>
          </a:r>
          <a:r>
            <a:rPr lang="en-US" sz="1200" dirty="0" err="1"/>
            <a:t>qvalue</a:t>
          </a:r>
          <a:endParaRPr lang="en-US" sz="1200" dirty="0"/>
        </a:p>
      </dgm:t>
    </dgm:pt>
    <dgm:pt modelId="{30CBA2E4-D5EC-472F-BCFA-18DC87DA611E}" type="parTrans" cxnId="{014AC0B0-0B2D-4E84-B3B7-2FA8788F5130}">
      <dgm:prSet/>
      <dgm:spPr/>
      <dgm:t>
        <a:bodyPr/>
        <a:lstStyle/>
        <a:p>
          <a:endParaRPr lang="en-US" sz="1400"/>
        </a:p>
      </dgm:t>
    </dgm:pt>
    <dgm:pt modelId="{8D4C2F24-E5CB-490F-9879-89AFCEDF7F66}" type="sibTrans" cxnId="{014AC0B0-0B2D-4E84-B3B7-2FA8788F5130}">
      <dgm:prSet/>
      <dgm:spPr/>
      <dgm:t>
        <a:bodyPr/>
        <a:lstStyle/>
        <a:p>
          <a:endParaRPr lang="en-US"/>
        </a:p>
      </dgm:t>
    </dgm:pt>
    <dgm:pt modelId="{CA47A568-5526-4AA6-BE8C-420A4CC69429}">
      <dgm:prSet custT="1"/>
      <dgm:spPr/>
      <dgm:t>
        <a:bodyPr/>
        <a:lstStyle/>
        <a:p>
          <a:r>
            <a:rPr lang="en-US" sz="1400" dirty="0"/>
            <a:t>“expires” EQUAL delta -seconds</a:t>
          </a:r>
        </a:p>
      </dgm:t>
    </dgm:pt>
    <dgm:pt modelId="{C52730EF-112A-4B96-A3BE-7CA6896104F8}" type="parTrans" cxnId="{3439591D-F48C-4CA2-B420-C286263F45CD}">
      <dgm:prSet/>
      <dgm:spPr/>
      <dgm:t>
        <a:bodyPr/>
        <a:lstStyle/>
        <a:p>
          <a:endParaRPr lang="en-US" sz="1400"/>
        </a:p>
      </dgm:t>
    </dgm:pt>
    <dgm:pt modelId="{78BF2FB1-B123-4A65-981D-FB3E6753809A}" type="sibTrans" cxnId="{3439591D-F48C-4CA2-B420-C286263F45CD}">
      <dgm:prSet/>
      <dgm:spPr/>
      <dgm:t>
        <a:bodyPr/>
        <a:lstStyle/>
        <a:p>
          <a:endParaRPr lang="en-US"/>
        </a:p>
      </dgm:t>
    </dgm:pt>
    <dgm:pt modelId="{B7CEEE69-F2C2-41CF-A426-DC7B0CB5A4F2}">
      <dgm:prSet custT="1"/>
      <dgm:spPr>
        <a:solidFill>
          <a:srgbClr val="00B050"/>
        </a:solidFill>
      </dgm:spPr>
      <dgm:t>
        <a:bodyPr/>
        <a:lstStyle/>
        <a:p>
          <a:r>
            <a:rPr lang="en-US" sz="1400" dirty="0"/>
            <a:t>generic-</a:t>
          </a:r>
          <a:r>
            <a:rPr lang="en-US" sz="1400" dirty="0" err="1"/>
            <a:t>param</a:t>
          </a:r>
          <a:endParaRPr lang="en-US" sz="1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CCB50A8-11C9-4CF4-87CC-97BE678566F9}" type="parTrans" cxnId="{D277EA33-3F7A-4A87-A53E-7933BB146B67}">
      <dgm:prSet/>
      <dgm:spPr/>
      <dgm:t>
        <a:bodyPr/>
        <a:lstStyle/>
        <a:p>
          <a:endParaRPr lang="en-US" sz="1400"/>
        </a:p>
      </dgm:t>
    </dgm:pt>
    <dgm:pt modelId="{4EF8EC76-0374-4867-AE2B-54871C9C2F20}" type="sibTrans" cxnId="{D277EA33-3F7A-4A87-A53E-7933BB146B67}">
      <dgm:prSet/>
      <dgm:spPr/>
      <dgm:t>
        <a:bodyPr/>
        <a:lstStyle/>
        <a:p>
          <a:endParaRPr lang="en-US"/>
        </a:p>
      </dgm:t>
    </dgm:pt>
    <dgm:pt modelId="{77CF5561-4AFA-4EAB-94CA-CFA8792C4031}">
      <dgm:prSet custT="1"/>
      <dgm:spPr/>
      <dgm:t>
        <a:bodyPr/>
        <a:lstStyle/>
        <a:p>
          <a:r>
            <a:rPr lang="en-US" sz="1400" dirty="0"/>
            <a:t>kazoo-</a:t>
          </a:r>
          <a:r>
            <a:rPr lang="en-US" sz="1400" dirty="0" err="1"/>
            <a:t>params</a:t>
          </a:r>
          <a:endParaRPr lang="en-US" sz="1400" dirty="0"/>
        </a:p>
      </dgm:t>
    </dgm:pt>
    <dgm:pt modelId="{AD483B73-9848-4DD9-BF49-7DFE5ED5E9E7}" type="sibTrans" cxnId="{8F304AB8-0DBA-4D3B-9BD5-40686C73D197}">
      <dgm:prSet/>
      <dgm:spPr/>
      <dgm:t>
        <a:bodyPr/>
        <a:lstStyle/>
        <a:p>
          <a:endParaRPr lang="en-US"/>
        </a:p>
      </dgm:t>
    </dgm:pt>
    <dgm:pt modelId="{75B4C837-C059-4034-A2E0-8EC68A4F631D}" type="parTrans" cxnId="{8F304AB8-0DBA-4D3B-9BD5-40686C73D197}">
      <dgm:prSet/>
      <dgm:spPr/>
      <dgm:t>
        <a:bodyPr/>
        <a:lstStyle/>
        <a:p>
          <a:endParaRPr lang="en-US" sz="1400"/>
        </a:p>
      </dgm:t>
    </dgm:pt>
    <dgm:pt modelId="{2CB9664E-A803-4189-A022-2DBA961B7077}">
      <dgm:prSet custT="1"/>
      <dgm:spPr>
        <a:solidFill>
          <a:srgbClr val="00B050"/>
        </a:solidFill>
      </dgm:spPr>
      <dgm:t>
        <a:bodyPr/>
        <a:lstStyle/>
        <a:p>
          <a:r>
            <a:rPr lang="en-US" sz="1400" dirty="0" err="1"/>
            <a:t>addr</a:t>
          </a:r>
          <a:r>
            <a:rPr lang="en-US" sz="1400" dirty="0"/>
            <a:t>-spec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7D1CF43B-47CE-4006-A233-30B88FC7A9C0}" type="parTrans" cxnId="{D36BB85A-348E-464D-9251-9B956DB63D82}">
      <dgm:prSet/>
      <dgm:spPr/>
      <dgm:t>
        <a:bodyPr/>
        <a:lstStyle/>
        <a:p>
          <a:endParaRPr lang="en-US" sz="1400"/>
        </a:p>
      </dgm:t>
    </dgm:pt>
    <dgm:pt modelId="{3D188470-FD4C-41CD-AE2B-88CDFC737689}" type="sibTrans" cxnId="{D36BB85A-348E-464D-9251-9B956DB63D82}">
      <dgm:prSet/>
      <dgm:spPr/>
      <dgm:t>
        <a:bodyPr/>
        <a:lstStyle/>
        <a:p>
          <a:endParaRPr lang="en-US"/>
        </a:p>
      </dgm:t>
    </dgm:pt>
    <dgm:pt modelId="{C9C4BBA1-B990-45D6-BB67-CFD03A84A563}">
      <dgm:prSet custT="1"/>
      <dgm:spPr/>
      <dgm:t>
        <a:bodyPr/>
        <a:lstStyle/>
        <a:p>
          <a:r>
            <a:rPr lang="en-US" sz="1200" dirty="0"/>
            <a:t>(“Kazoo-DEKVN”/”Kazoo-DEKSE) HCOLON (STAR/(kazoo-</a:t>
          </a:r>
          <a:r>
            <a:rPr lang="en-US" sz="1200" dirty="0" err="1"/>
            <a:t>param</a:t>
          </a:r>
          <a:r>
            <a:rPr lang="en-US" sz="1200" dirty="0"/>
            <a:t>*(COMMA kazoo-</a:t>
          </a:r>
          <a:r>
            <a:rPr lang="en-US" sz="1200" dirty="0" err="1"/>
            <a:t>param</a:t>
          </a:r>
          <a:r>
            <a:rPr lang="en-US" sz="1200" dirty="0"/>
            <a:t>)))</a:t>
          </a:r>
        </a:p>
      </dgm:t>
    </dgm:pt>
    <dgm:pt modelId="{E85A3E79-5C16-4713-A4AF-4F191991194D}" type="parTrans" cxnId="{F2CD4476-D66C-4553-B711-A0C01D7CD462}">
      <dgm:prSet/>
      <dgm:spPr/>
      <dgm:t>
        <a:bodyPr/>
        <a:lstStyle/>
        <a:p>
          <a:endParaRPr lang="en-US"/>
        </a:p>
      </dgm:t>
    </dgm:pt>
    <dgm:pt modelId="{B505D296-C55B-45E9-A7E4-860F333F56AA}" type="sibTrans" cxnId="{F2CD4476-D66C-4553-B711-A0C01D7CD462}">
      <dgm:prSet/>
      <dgm:spPr/>
      <dgm:t>
        <a:bodyPr/>
        <a:lstStyle/>
        <a:p>
          <a:endParaRPr lang="en-US"/>
        </a:p>
      </dgm:t>
    </dgm:pt>
    <dgm:pt modelId="{3BC9E65B-577F-4D58-85FA-9F15ACFD6D2F}" type="pres">
      <dgm:prSet presAssocID="{DDE929A5-BCA6-4367-8C3F-F75E8933270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05236-B419-4346-8809-343EF8860E2F}" type="pres">
      <dgm:prSet presAssocID="{DDE929A5-BCA6-4367-8C3F-F75E89332709}" presName="hierFlow" presStyleCnt="0"/>
      <dgm:spPr/>
    </dgm:pt>
    <dgm:pt modelId="{9DDA4896-F7D9-47A6-A1B4-B1BA8BF721FE}" type="pres">
      <dgm:prSet presAssocID="{DDE929A5-BCA6-4367-8C3F-F75E8933270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F038353-1101-4246-8D52-467CA471E44E}" type="pres">
      <dgm:prSet presAssocID="{C9C4BBA1-B990-45D6-BB67-CFD03A84A563}" presName="Name14" presStyleCnt="0"/>
      <dgm:spPr/>
    </dgm:pt>
    <dgm:pt modelId="{BD29C80A-69B9-45E9-945A-94B6ADE31A2D}" type="pres">
      <dgm:prSet presAssocID="{C9C4BBA1-B990-45D6-BB67-CFD03A84A563}" presName="level1Shape" presStyleLbl="node0" presStyleIdx="0" presStyleCnt="1" custScaleX="215347" custScaleY="34221" custLinFactNeighborX="-23625" custLinFactNeighborY="-329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578158-A9F1-4AE8-A086-8CA8C5527992}" type="pres">
      <dgm:prSet presAssocID="{C9C4BBA1-B990-45D6-BB67-CFD03A84A563}" presName="hierChild2" presStyleCnt="0"/>
      <dgm:spPr/>
    </dgm:pt>
    <dgm:pt modelId="{BEEA4042-57B1-42E8-8258-9FC42757926E}" type="pres">
      <dgm:prSet presAssocID="{3FD26D8B-5683-479E-83F6-F71446635258}" presName="Name19" presStyleLbl="parChTrans1D2" presStyleIdx="0" presStyleCnt="1"/>
      <dgm:spPr/>
      <dgm:t>
        <a:bodyPr/>
        <a:lstStyle/>
        <a:p>
          <a:endParaRPr lang="en-US"/>
        </a:p>
      </dgm:t>
    </dgm:pt>
    <dgm:pt modelId="{9367AA5E-6039-453E-8B54-4EFA6C212D3D}" type="pres">
      <dgm:prSet presAssocID="{541E8CF5-E9A6-4CFE-BCEE-108A57F06FDD}" presName="Name21" presStyleCnt="0"/>
      <dgm:spPr/>
    </dgm:pt>
    <dgm:pt modelId="{9613EEFF-80BB-44FA-A552-A4FAF817EDB8}" type="pres">
      <dgm:prSet presAssocID="{541E8CF5-E9A6-4CFE-BCEE-108A57F06FDD}" presName="level2Shape" presStyleLbl="node2" presStyleIdx="0" presStyleCnt="1" custScaleX="205967" custScaleY="38736" custLinFactNeighborX="-23289" custLinFactNeighborY="-51653"/>
      <dgm:spPr/>
      <dgm:t>
        <a:bodyPr/>
        <a:lstStyle/>
        <a:p>
          <a:endParaRPr lang="en-US"/>
        </a:p>
      </dgm:t>
    </dgm:pt>
    <dgm:pt modelId="{C06CC632-D2FE-491D-8750-9CBFBFC2FFE2}" type="pres">
      <dgm:prSet presAssocID="{541E8CF5-E9A6-4CFE-BCEE-108A57F06FDD}" presName="hierChild3" presStyleCnt="0"/>
      <dgm:spPr/>
    </dgm:pt>
    <dgm:pt modelId="{FF8F6EBB-6322-4C24-AE2A-0CF2C3F78209}" type="pres">
      <dgm:prSet presAssocID="{62FAA423-7CDB-4FAD-A29F-A522B543C95E}" presName="Name19" presStyleLbl="parChTrans1D3" presStyleIdx="0" presStyleCnt="3" custScaleX="2000000" custScaleY="2000000"/>
      <dgm:spPr/>
      <dgm:t>
        <a:bodyPr/>
        <a:lstStyle/>
        <a:p>
          <a:endParaRPr lang="en-US"/>
        </a:p>
      </dgm:t>
    </dgm:pt>
    <dgm:pt modelId="{3591E842-765E-4C91-8F58-804D714F5816}" type="pres">
      <dgm:prSet presAssocID="{20F6F2CF-93BD-4F4B-A9D4-B215312E08F8}" presName="Name21" presStyleCnt="0"/>
      <dgm:spPr/>
    </dgm:pt>
    <dgm:pt modelId="{2D2643D7-46FD-4E8D-ADD4-38A65E1DCE73}" type="pres">
      <dgm:prSet presAssocID="{20F6F2CF-93BD-4F4B-A9D4-B215312E08F8}" presName="level2Shape" presStyleLbl="node3" presStyleIdx="0" presStyleCnt="3" custScaleX="55071" custScaleY="32331" custLinFactNeighborX="-80816" custLinFactNeighborY="-29322"/>
      <dgm:spPr/>
      <dgm:t>
        <a:bodyPr/>
        <a:lstStyle/>
        <a:p>
          <a:endParaRPr lang="en-US"/>
        </a:p>
      </dgm:t>
    </dgm:pt>
    <dgm:pt modelId="{0AE0169F-C98F-46B9-8133-165F5A197FF0}" type="pres">
      <dgm:prSet presAssocID="{20F6F2CF-93BD-4F4B-A9D4-B215312E08F8}" presName="hierChild3" presStyleCnt="0"/>
      <dgm:spPr/>
    </dgm:pt>
    <dgm:pt modelId="{6251BBAF-C39D-4D81-9528-96BD3302F912}" type="pres">
      <dgm:prSet presAssocID="{75B4C837-C059-4034-A2E0-8EC68A4F631D}" presName="Name19" presStyleLbl="parChTrans1D3" presStyleIdx="1" presStyleCnt="3" custScaleX="946520" custScaleY="2000000"/>
      <dgm:spPr/>
      <dgm:t>
        <a:bodyPr/>
        <a:lstStyle/>
        <a:p>
          <a:endParaRPr lang="en-US"/>
        </a:p>
      </dgm:t>
    </dgm:pt>
    <dgm:pt modelId="{3787272A-6CD3-4DD5-B91F-D86ECDE64CE4}" type="pres">
      <dgm:prSet presAssocID="{77CF5561-4AFA-4EAB-94CA-CFA8792C4031}" presName="Name21" presStyleCnt="0"/>
      <dgm:spPr/>
    </dgm:pt>
    <dgm:pt modelId="{E5C3A6BA-9F0C-4C05-8B05-5888F93CF715}" type="pres">
      <dgm:prSet presAssocID="{77CF5561-4AFA-4EAB-94CA-CFA8792C4031}" presName="level2Shape" presStyleLbl="node3" presStyleIdx="1" presStyleCnt="3" custScaleX="51358" custScaleY="35355" custLinFactNeighborX="85445" custLinFactNeighborY="-29072"/>
      <dgm:spPr/>
      <dgm:t>
        <a:bodyPr/>
        <a:lstStyle/>
        <a:p>
          <a:endParaRPr lang="en-US"/>
        </a:p>
      </dgm:t>
    </dgm:pt>
    <dgm:pt modelId="{94F4699D-EB12-44AB-8E2D-0D01AB72C794}" type="pres">
      <dgm:prSet presAssocID="{77CF5561-4AFA-4EAB-94CA-CFA8792C4031}" presName="hierChild3" presStyleCnt="0"/>
      <dgm:spPr/>
    </dgm:pt>
    <dgm:pt modelId="{5BB0E273-B7FE-413C-A11E-9F812F30BBED}" type="pres">
      <dgm:prSet presAssocID="{66844B77-298D-4ADF-851F-DCBE47A6835D}" presName="Name19" presStyleLbl="parChTrans1D4" presStyleIdx="0" presStyleCnt="6"/>
      <dgm:spPr/>
      <dgm:t>
        <a:bodyPr/>
        <a:lstStyle/>
        <a:p>
          <a:endParaRPr lang="en-US"/>
        </a:p>
      </dgm:t>
    </dgm:pt>
    <dgm:pt modelId="{77375ED7-FDE0-441F-87E8-82FE37E200B2}" type="pres">
      <dgm:prSet presAssocID="{F610FFAD-8A57-4803-BC84-F50537B87D9A}" presName="Name21" presStyleCnt="0"/>
      <dgm:spPr/>
    </dgm:pt>
    <dgm:pt modelId="{4EC5AA0E-9584-476E-A79A-57563AAA0F97}" type="pres">
      <dgm:prSet presAssocID="{F610FFAD-8A57-4803-BC84-F50537B87D9A}" presName="level2Shape" presStyleLbl="node4" presStyleIdx="0" presStyleCnt="6" custScaleX="40488" custScaleY="25529" custLinFactNeighborX="-58548" custLinFactNeighborY="-3572"/>
      <dgm:spPr/>
      <dgm:t>
        <a:bodyPr/>
        <a:lstStyle/>
        <a:p>
          <a:endParaRPr lang="en-US"/>
        </a:p>
      </dgm:t>
    </dgm:pt>
    <dgm:pt modelId="{24048C4D-F1D8-4D29-B6A6-208A86D195E8}" type="pres">
      <dgm:prSet presAssocID="{F610FFAD-8A57-4803-BC84-F50537B87D9A}" presName="hierChild3" presStyleCnt="0"/>
      <dgm:spPr/>
    </dgm:pt>
    <dgm:pt modelId="{EB653CFE-EE67-46D6-9A60-498509817564}" type="pres">
      <dgm:prSet presAssocID="{30CBA2E4-D5EC-472F-BCFA-18DC87DA611E}" presName="Name19" presStyleLbl="parChTrans1D4" presStyleIdx="1" presStyleCnt="6"/>
      <dgm:spPr/>
      <dgm:t>
        <a:bodyPr/>
        <a:lstStyle/>
        <a:p>
          <a:endParaRPr lang="en-US"/>
        </a:p>
      </dgm:t>
    </dgm:pt>
    <dgm:pt modelId="{9F60C1A5-3CB3-4739-B607-5CC27CB17785}" type="pres">
      <dgm:prSet presAssocID="{04132160-AD8C-4864-98A6-F66C7A59191C}" presName="Name21" presStyleCnt="0"/>
      <dgm:spPr/>
    </dgm:pt>
    <dgm:pt modelId="{0286DF49-7AA9-4430-9FC5-EE42F11ACE6E}" type="pres">
      <dgm:prSet presAssocID="{04132160-AD8C-4864-98A6-F66C7A59191C}" presName="level2Shape" presStyleLbl="node4" presStyleIdx="1" presStyleCnt="6" custScaleX="70025" custScaleY="36631" custLinFactNeighborX="-59212" custLinFactNeighborY="25260"/>
      <dgm:spPr/>
      <dgm:t>
        <a:bodyPr/>
        <a:lstStyle/>
        <a:p>
          <a:endParaRPr lang="en-US"/>
        </a:p>
      </dgm:t>
    </dgm:pt>
    <dgm:pt modelId="{F2604170-0477-4759-9167-FD5DBD2D9F98}" type="pres">
      <dgm:prSet presAssocID="{04132160-AD8C-4864-98A6-F66C7A59191C}" presName="hierChild3" presStyleCnt="0"/>
      <dgm:spPr/>
    </dgm:pt>
    <dgm:pt modelId="{199C9C24-EE4E-4FA0-A249-9B66A9A3EDB7}" type="pres">
      <dgm:prSet presAssocID="{09C7F052-868F-4C4C-B0B2-52B23F15B623}" presName="Name19" presStyleLbl="parChTrans1D4" presStyleIdx="2" presStyleCnt="6"/>
      <dgm:spPr/>
      <dgm:t>
        <a:bodyPr/>
        <a:lstStyle/>
        <a:p>
          <a:endParaRPr lang="en-US"/>
        </a:p>
      </dgm:t>
    </dgm:pt>
    <dgm:pt modelId="{D5434B63-89E8-4748-9E6A-ECE3B38D5B61}" type="pres">
      <dgm:prSet presAssocID="{157D9D31-4807-4545-832D-A12276B6AC16}" presName="Name21" presStyleCnt="0"/>
      <dgm:spPr/>
    </dgm:pt>
    <dgm:pt modelId="{ECAE5D1C-2857-4299-BCE1-06EE41F848CB}" type="pres">
      <dgm:prSet presAssocID="{157D9D31-4807-4545-832D-A12276B6AC16}" presName="level2Shape" presStyleLbl="node4" presStyleIdx="2" presStyleCnt="6" custScaleX="31721" custScaleY="28446" custLinFactNeighborX="-5962" custLinFactNeighborY="-4592"/>
      <dgm:spPr/>
      <dgm:t>
        <a:bodyPr/>
        <a:lstStyle/>
        <a:p>
          <a:endParaRPr lang="en-US"/>
        </a:p>
      </dgm:t>
    </dgm:pt>
    <dgm:pt modelId="{547D58B0-61A3-486A-8B48-DB8DD404C087}" type="pres">
      <dgm:prSet presAssocID="{157D9D31-4807-4545-832D-A12276B6AC16}" presName="hierChild3" presStyleCnt="0"/>
      <dgm:spPr/>
    </dgm:pt>
    <dgm:pt modelId="{D0D62FE7-C2BD-4BC1-BCD3-FC3EB9B1DF23}" type="pres">
      <dgm:prSet presAssocID="{C52730EF-112A-4B96-A3BE-7CA6896104F8}" presName="Name19" presStyleLbl="parChTrans1D4" presStyleIdx="3" presStyleCnt="6"/>
      <dgm:spPr/>
      <dgm:t>
        <a:bodyPr/>
        <a:lstStyle/>
        <a:p>
          <a:endParaRPr lang="en-US"/>
        </a:p>
      </dgm:t>
    </dgm:pt>
    <dgm:pt modelId="{C6B0CA07-C24B-4A0A-B356-A75B175A8C63}" type="pres">
      <dgm:prSet presAssocID="{CA47A568-5526-4AA6-BE8C-420A4CC69429}" presName="Name21" presStyleCnt="0"/>
      <dgm:spPr/>
    </dgm:pt>
    <dgm:pt modelId="{ED5CF6BC-9966-40CE-988E-B1B2CD4D683E}" type="pres">
      <dgm:prSet presAssocID="{CA47A568-5526-4AA6-BE8C-420A4CC69429}" presName="level2Shape" presStyleLbl="node4" presStyleIdx="3" presStyleCnt="6" custScaleX="116274" custScaleY="29572" custLinFactNeighborX="-5744" custLinFactNeighborY="26452"/>
      <dgm:spPr/>
      <dgm:t>
        <a:bodyPr/>
        <a:lstStyle/>
        <a:p>
          <a:endParaRPr lang="en-US"/>
        </a:p>
      </dgm:t>
    </dgm:pt>
    <dgm:pt modelId="{DC475601-B15D-4993-B774-D68454CBE4D8}" type="pres">
      <dgm:prSet presAssocID="{CA47A568-5526-4AA6-BE8C-420A4CC69429}" presName="hierChild3" presStyleCnt="0"/>
      <dgm:spPr/>
    </dgm:pt>
    <dgm:pt modelId="{5E1B9995-8D72-4062-A291-C6346A22E4B6}" type="pres">
      <dgm:prSet presAssocID="{A77D2834-026A-4776-B9A3-EEF26E39DF67}" presName="Name19" presStyleLbl="parChTrans1D4" presStyleIdx="4" presStyleCnt="6"/>
      <dgm:spPr/>
      <dgm:t>
        <a:bodyPr/>
        <a:lstStyle/>
        <a:p>
          <a:endParaRPr lang="en-US"/>
        </a:p>
      </dgm:t>
    </dgm:pt>
    <dgm:pt modelId="{ECA29C7C-547E-421E-B9D4-737D590B16B8}" type="pres">
      <dgm:prSet presAssocID="{71CCF00D-C486-4CEA-ADCA-8B4571B5254A}" presName="Name21" presStyleCnt="0"/>
      <dgm:spPr/>
    </dgm:pt>
    <dgm:pt modelId="{D4262959-BCA9-4F21-99E7-B68249012538}" type="pres">
      <dgm:prSet presAssocID="{71CCF00D-C486-4CEA-ADCA-8B4571B5254A}" presName="level2Shape" presStyleLbl="node4" presStyleIdx="4" presStyleCnt="6" custScaleX="49558" custScaleY="26063" custLinFactNeighborX="31953" custLinFactNeighborY="-3808"/>
      <dgm:spPr/>
      <dgm:t>
        <a:bodyPr/>
        <a:lstStyle/>
        <a:p>
          <a:endParaRPr lang="en-US"/>
        </a:p>
      </dgm:t>
    </dgm:pt>
    <dgm:pt modelId="{42A33AED-26C6-4330-B900-D55BCDC5FE70}" type="pres">
      <dgm:prSet presAssocID="{71CCF00D-C486-4CEA-ADCA-8B4571B5254A}" presName="hierChild3" presStyleCnt="0"/>
      <dgm:spPr/>
    </dgm:pt>
    <dgm:pt modelId="{0768A8DD-D7CD-43D1-8AF1-372698696332}" type="pres">
      <dgm:prSet presAssocID="{CCCB50A8-11C9-4CF4-87CC-97BE678566F9}" presName="Name19" presStyleLbl="parChTrans1D4" presStyleIdx="5" presStyleCnt="6"/>
      <dgm:spPr/>
      <dgm:t>
        <a:bodyPr/>
        <a:lstStyle/>
        <a:p>
          <a:endParaRPr lang="en-US"/>
        </a:p>
      </dgm:t>
    </dgm:pt>
    <dgm:pt modelId="{193A43D4-4C75-4DD8-86E0-261F122E5DE3}" type="pres">
      <dgm:prSet presAssocID="{B7CEEE69-F2C2-41CF-A426-DC7B0CB5A4F2}" presName="Name21" presStyleCnt="0"/>
      <dgm:spPr/>
    </dgm:pt>
    <dgm:pt modelId="{9CD34601-907B-4015-AC79-B241D1611ACD}" type="pres">
      <dgm:prSet presAssocID="{B7CEEE69-F2C2-41CF-A426-DC7B0CB5A4F2}" presName="level2Shape" presStyleLbl="node4" presStyleIdx="5" presStyleCnt="6" custScaleX="70172" custScaleY="30987" custLinFactNeighborX="32303" custLinFactNeighborY="25650"/>
      <dgm:spPr/>
      <dgm:t>
        <a:bodyPr/>
        <a:lstStyle/>
        <a:p>
          <a:endParaRPr lang="en-US"/>
        </a:p>
      </dgm:t>
    </dgm:pt>
    <dgm:pt modelId="{A515979D-6F75-4ED5-8285-8609D8977780}" type="pres">
      <dgm:prSet presAssocID="{B7CEEE69-F2C2-41CF-A426-DC7B0CB5A4F2}" presName="hierChild3" presStyleCnt="0"/>
      <dgm:spPr/>
    </dgm:pt>
    <dgm:pt modelId="{AE9ACB41-7C13-44CB-AB0A-C50017535F34}" type="pres">
      <dgm:prSet presAssocID="{7D1CF43B-47CE-4006-A233-30B88FC7A9C0}" presName="Name19" presStyleLbl="parChTrans1D3" presStyleIdx="2" presStyleCnt="3"/>
      <dgm:spPr/>
      <dgm:t>
        <a:bodyPr/>
        <a:lstStyle/>
        <a:p>
          <a:endParaRPr lang="en-US"/>
        </a:p>
      </dgm:t>
    </dgm:pt>
    <dgm:pt modelId="{AF8BCD3B-BF87-4E0E-A157-04F2ACFCD539}" type="pres">
      <dgm:prSet presAssocID="{2CB9664E-A803-4189-A022-2DBA961B7077}" presName="Name21" presStyleCnt="0"/>
      <dgm:spPr/>
    </dgm:pt>
    <dgm:pt modelId="{DEF9C004-5A77-4ABF-BA64-30ED0F21E88D}" type="pres">
      <dgm:prSet presAssocID="{2CB9664E-A803-4189-A022-2DBA961B7077}" presName="level2Shape" presStyleLbl="node3" presStyleIdx="2" presStyleCnt="3" custScaleX="33444" custScaleY="27564" custLinFactX="-6770" custLinFactNeighborX="-100000" custLinFactNeighborY="-28759"/>
      <dgm:spPr/>
      <dgm:t>
        <a:bodyPr/>
        <a:lstStyle/>
        <a:p>
          <a:endParaRPr lang="en-US"/>
        </a:p>
      </dgm:t>
    </dgm:pt>
    <dgm:pt modelId="{0DB6C3D5-2B32-4989-8256-DD6CAE825305}" type="pres">
      <dgm:prSet presAssocID="{2CB9664E-A803-4189-A022-2DBA961B7077}" presName="hierChild3" presStyleCnt="0"/>
      <dgm:spPr/>
    </dgm:pt>
    <dgm:pt modelId="{1D4CDF5A-8B51-46F9-A528-B8DF209B5D6E}" type="pres">
      <dgm:prSet presAssocID="{DDE929A5-BCA6-4367-8C3F-F75E89332709}" presName="bgShapesFlow" presStyleCnt="0"/>
      <dgm:spPr/>
    </dgm:pt>
  </dgm:ptLst>
  <dgm:cxnLst>
    <dgm:cxn modelId="{18F70EAB-D175-446A-AF89-70A3C8DB0651}" type="presOf" srcId="{C52730EF-112A-4B96-A3BE-7CA6896104F8}" destId="{D0D62FE7-C2BD-4BC1-BCD3-FC3EB9B1DF23}" srcOrd="0" destOrd="0" presId="urn:microsoft.com/office/officeart/2005/8/layout/hierarchy6"/>
    <dgm:cxn modelId="{183BB6D9-D958-46B5-8A08-09332CCF059E}" type="presOf" srcId="{3FD26D8B-5683-479E-83F6-F71446635258}" destId="{BEEA4042-57B1-42E8-8258-9FC42757926E}" srcOrd="0" destOrd="0" presId="urn:microsoft.com/office/officeart/2005/8/layout/hierarchy6"/>
    <dgm:cxn modelId="{25E54604-FB6D-4DF7-BEE0-AF00083E7C64}" srcId="{541E8CF5-E9A6-4CFE-BCEE-108A57F06FDD}" destId="{20F6F2CF-93BD-4F4B-A9D4-B215312E08F8}" srcOrd="0" destOrd="0" parTransId="{62FAA423-7CDB-4FAD-A29F-A522B543C95E}" sibTransId="{9384DDCC-FF50-4E93-97CB-A5E58AD4D4A0}"/>
    <dgm:cxn modelId="{1492FAB9-52B8-4FC3-AFE8-2FCA4B0D700B}" srcId="{77CF5561-4AFA-4EAB-94CA-CFA8792C4031}" destId="{71CCF00D-C486-4CEA-ADCA-8B4571B5254A}" srcOrd="2" destOrd="0" parTransId="{A77D2834-026A-4776-B9A3-EEF26E39DF67}" sibTransId="{30464A4C-0B8F-4E69-BE78-D916D6E42873}"/>
    <dgm:cxn modelId="{90013253-CF75-4A6E-A3DD-D6B3A124B903}" type="presOf" srcId="{75B4C837-C059-4034-A2E0-8EC68A4F631D}" destId="{6251BBAF-C39D-4D81-9528-96BD3302F912}" srcOrd="0" destOrd="0" presId="urn:microsoft.com/office/officeart/2005/8/layout/hierarchy6"/>
    <dgm:cxn modelId="{32EEDA91-01C1-4333-81CC-B5AC002155AE}" type="presOf" srcId="{A77D2834-026A-4776-B9A3-EEF26E39DF67}" destId="{5E1B9995-8D72-4062-A291-C6346A22E4B6}" srcOrd="0" destOrd="0" presId="urn:microsoft.com/office/officeart/2005/8/layout/hierarchy6"/>
    <dgm:cxn modelId="{E71544F7-97A8-4F55-9C2D-DFD2C9E17393}" type="presOf" srcId="{C9C4BBA1-B990-45D6-BB67-CFD03A84A563}" destId="{BD29C80A-69B9-45E9-945A-94B6ADE31A2D}" srcOrd="0" destOrd="0" presId="urn:microsoft.com/office/officeart/2005/8/layout/hierarchy6"/>
    <dgm:cxn modelId="{F56367D1-BFAC-4A08-8E0F-2B66BE17596A}" type="presOf" srcId="{7D1CF43B-47CE-4006-A233-30B88FC7A9C0}" destId="{AE9ACB41-7C13-44CB-AB0A-C50017535F34}" srcOrd="0" destOrd="0" presId="urn:microsoft.com/office/officeart/2005/8/layout/hierarchy6"/>
    <dgm:cxn modelId="{3439591D-F48C-4CA2-B420-C286263F45CD}" srcId="{157D9D31-4807-4545-832D-A12276B6AC16}" destId="{CA47A568-5526-4AA6-BE8C-420A4CC69429}" srcOrd="0" destOrd="0" parTransId="{C52730EF-112A-4B96-A3BE-7CA6896104F8}" sibTransId="{78BF2FB1-B123-4A65-981D-FB3E6753809A}"/>
    <dgm:cxn modelId="{BDF197EC-9DF7-4BD8-A1E7-17A5C033708D}" type="presOf" srcId="{2CB9664E-A803-4189-A022-2DBA961B7077}" destId="{DEF9C004-5A77-4ABF-BA64-30ED0F21E88D}" srcOrd="0" destOrd="0" presId="urn:microsoft.com/office/officeart/2005/8/layout/hierarchy6"/>
    <dgm:cxn modelId="{014AC0B0-0B2D-4E84-B3B7-2FA8788F5130}" srcId="{F610FFAD-8A57-4803-BC84-F50537B87D9A}" destId="{04132160-AD8C-4864-98A6-F66C7A59191C}" srcOrd="0" destOrd="0" parTransId="{30CBA2E4-D5EC-472F-BCFA-18DC87DA611E}" sibTransId="{8D4C2F24-E5CB-490F-9879-89AFCEDF7F66}"/>
    <dgm:cxn modelId="{37AA4F7B-5027-428D-88E7-052557DC8218}" type="presOf" srcId="{30CBA2E4-D5EC-472F-BCFA-18DC87DA611E}" destId="{EB653CFE-EE67-46D6-9A60-498509817564}" srcOrd="0" destOrd="0" presId="urn:microsoft.com/office/officeart/2005/8/layout/hierarchy6"/>
    <dgm:cxn modelId="{EDF7D87B-D78F-4AD3-98FC-DC55FA10E709}" type="presOf" srcId="{B7CEEE69-F2C2-41CF-A426-DC7B0CB5A4F2}" destId="{9CD34601-907B-4015-AC79-B241D1611ACD}" srcOrd="0" destOrd="0" presId="urn:microsoft.com/office/officeart/2005/8/layout/hierarchy6"/>
    <dgm:cxn modelId="{B697EB69-115E-4907-8547-F6ED66B951A5}" type="presOf" srcId="{541E8CF5-E9A6-4CFE-BCEE-108A57F06FDD}" destId="{9613EEFF-80BB-44FA-A552-A4FAF817EDB8}" srcOrd="0" destOrd="0" presId="urn:microsoft.com/office/officeart/2005/8/layout/hierarchy6"/>
    <dgm:cxn modelId="{D277EA33-3F7A-4A87-A53E-7933BB146B67}" srcId="{71CCF00D-C486-4CEA-ADCA-8B4571B5254A}" destId="{B7CEEE69-F2C2-41CF-A426-DC7B0CB5A4F2}" srcOrd="0" destOrd="0" parTransId="{CCCB50A8-11C9-4CF4-87CC-97BE678566F9}" sibTransId="{4EF8EC76-0374-4867-AE2B-54871C9C2F20}"/>
    <dgm:cxn modelId="{1B69F72E-94DA-4728-AEE2-E129084F8DEB}" type="presOf" srcId="{66844B77-298D-4ADF-851F-DCBE47A6835D}" destId="{5BB0E273-B7FE-413C-A11E-9F812F30BBED}" srcOrd="0" destOrd="0" presId="urn:microsoft.com/office/officeart/2005/8/layout/hierarchy6"/>
    <dgm:cxn modelId="{668E496D-E2E5-4289-87FC-DA59982E71EF}" srcId="{C9C4BBA1-B990-45D6-BB67-CFD03A84A563}" destId="{541E8CF5-E9A6-4CFE-BCEE-108A57F06FDD}" srcOrd="0" destOrd="0" parTransId="{3FD26D8B-5683-479E-83F6-F71446635258}" sibTransId="{4B1DC5E0-5FFA-405F-B18F-F238AC62A0D4}"/>
    <dgm:cxn modelId="{546C8094-A1C7-4FF9-8875-FFD3E82E6B7E}" srcId="{77CF5561-4AFA-4EAB-94CA-CFA8792C4031}" destId="{F610FFAD-8A57-4803-BC84-F50537B87D9A}" srcOrd="0" destOrd="0" parTransId="{66844B77-298D-4ADF-851F-DCBE47A6835D}" sibTransId="{C125F117-E423-424F-916B-B1578E5E4B2C}"/>
    <dgm:cxn modelId="{DFBBF0C9-BC08-4B12-BB17-43E84F312074}" type="presOf" srcId="{09C7F052-868F-4C4C-B0B2-52B23F15B623}" destId="{199C9C24-EE4E-4FA0-A249-9B66A9A3EDB7}" srcOrd="0" destOrd="0" presId="urn:microsoft.com/office/officeart/2005/8/layout/hierarchy6"/>
    <dgm:cxn modelId="{657183C0-163A-4D3B-B05B-A6625F6F3826}" type="presOf" srcId="{04132160-AD8C-4864-98A6-F66C7A59191C}" destId="{0286DF49-7AA9-4430-9FC5-EE42F11ACE6E}" srcOrd="0" destOrd="0" presId="urn:microsoft.com/office/officeart/2005/8/layout/hierarchy6"/>
    <dgm:cxn modelId="{0756C39F-7D5C-4561-B4F3-79BF595512D4}" type="presOf" srcId="{157D9D31-4807-4545-832D-A12276B6AC16}" destId="{ECAE5D1C-2857-4299-BCE1-06EE41F848CB}" srcOrd="0" destOrd="0" presId="urn:microsoft.com/office/officeart/2005/8/layout/hierarchy6"/>
    <dgm:cxn modelId="{95DF52CA-0B44-4513-AB25-13E958009550}" type="presOf" srcId="{71CCF00D-C486-4CEA-ADCA-8B4571B5254A}" destId="{D4262959-BCA9-4F21-99E7-B68249012538}" srcOrd="0" destOrd="0" presId="urn:microsoft.com/office/officeart/2005/8/layout/hierarchy6"/>
    <dgm:cxn modelId="{F58D86C8-B0AD-4E27-80AF-EEFA23304D0C}" type="presOf" srcId="{62FAA423-7CDB-4FAD-A29F-A522B543C95E}" destId="{FF8F6EBB-6322-4C24-AE2A-0CF2C3F78209}" srcOrd="0" destOrd="0" presId="urn:microsoft.com/office/officeart/2005/8/layout/hierarchy6"/>
    <dgm:cxn modelId="{687E6076-F762-4092-80A1-EA2723A7BAA5}" type="presOf" srcId="{CCCB50A8-11C9-4CF4-87CC-97BE678566F9}" destId="{0768A8DD-D7CD-43D1-8AF1-372698696332}" srcOrd="0" destOrd="0" presId="urn:microsoft.com/office/officeart/2005/8/layout/hierarchy6"/>
    <dgm:cxn modelId="{5037E6C9-1D12-488C-B49C-3E7C4E417420}" type="presOf" srcId="{77CF5561-4AFA-4EAB-94CA-CFA8792C4031}" destId="{E5C3A6BA-9F0C-4C05-8B05-5888F93CF715}" srcOrd="0" destOrd="0" presId="urn:microsoft.com/office/officeart/2005/8/layout/hierarchy6"/>
    <dgm:cxn modelId="{159F05CE-8B69-491C-B133-0E5684C76D09}" type="presOf" srcId="{DDE929A5-BCA6-4367-8C3F-F75E89332709}" destId="{3BC9E65B-577F-4D58-85FA-9F15ACFD6D2F}" srcOrd="0" destOrd="0" presId="urn:microsoft.com/office/officeart/2005/8/layout/hierarchy6"/>
    <dgm:cxn modelId="{9D06CD5F-051A-4E06-9372-3EC02053C45B}" type="presOf" srcId="{20F6F2CF-93BD-4F4B-A9D4-B215312E08F8}" destId="{2D2643D7-46FD-4E8D-ADD4-38A65E1DCE73}" srcOrd="0" destOrd="0" presId="urn:microsoft.com/office/officeart/2005/8/layout/hierarchy6"/>
    <dgm:cxn modelId="{D36BB85A-348E-464D-9251-9B956DB63D82}" srcId="{541E8CF5-E9A6-4CFE-BCEE-108A57F06FDD}" destId="{2CB9664E-A803-4189-A022-2DBA961B7077}" srcOrd="2" destOrd="0" parTransId="{7D1CF43B-47CE-4006-A233-30B88FC7A9C0}" sibTransId="{3D188470-FD4C-41CD-AE2B-88CDFC737689}"/>
    <dgm:cxn modelId="{8F304AB8-0DBA-4D3B-9BD5-40686C73D197}" srcId="{541E8CF5-E9A6-4CFE-BCEE-108A57F06FDD}" destId="{77CF5561-4AFA-4EAB-94CA-CFA8792C4031}" srcOrd="1" destOrd="0" parTransId="{75B4C837-C059-4034-A2E0-8EC68A4F631D}" sibTransId="{AD483B73-9848-4DD9-BF49-7DFE5ED5E9E7}"/>
    <dgm:cxn modelId="{5270E55D-6379-4DDE-A0F5-9BA85A1884C1}" srcId="{77CF5561-4AFA-4EAB-94CA-CFA8792C4031}" destId="{157D9D31-4807-4545-832D-A12276B6AC16}" srcOrd="1" destOrd="0" parTransId="{09C7F052-868F-4C4C-B0B2-52B23F15B623}" sibTransId="{3BE94F4D-E6E2-4872-B791-B44C7C706CEB}"/>
    <dgm:cxn modelId="{DDD14166-4D19-4E02-BCD2-CB5E759C022B}" type="presOf" srcId="{F610FFAD-8A57-4803-BC84-F50537B87D9A}" destId="{4EC5AA0E-9584-476E-A79A-57563AAA0F97}" srcOrd="0" destOrd="0" presId="urn:microsoft.com/office/officeart/2005/8/layout/hierarchy6"/>
    <dgm:cxn modelId="{22EDC9C8-4CAA-411E-9C32-23C90DB9E269}" type="presOf" srcId="{CA47A568-5526-4AA6-BE8C-420A4CC69429}" destId="{ED5CF6BC-9966-40CE-988E-B1B2CD4D683E}" srcOrd="0" destOrd="0" presId="urn:microsoft.com/office/officeart/2005/8/layout/hierarchy6"/>
    <dgm:cxn modelId="{F2CD4476-D66C-4553-B711-A0C01D7CD462}" srcId="{DDE929A5-BCA6-4367-8C3F-F75E89332709}" destId="{C9C4BBA1-B990-45D6-BB67-CFD03A84A563}" srcOrd="0" destOrd="0" parTransId="{E85A3E79-5C16-4713-A4AF-4F191991194D}" sibTransId="{B505D296-C55B-45E9-A7E4-860F333F56AA}"/>
    <dgm:cxn modelId="{235DE9ED-AA9C-409A-B024-08931AB28D45}" type="presParOf" srcId="{3BC9E65B-577F-4D58-85FA-9F15ACFD6D2F}" destId="{23F05236-B419-4346-8809-343EF8860E2F}" srcOrd="0" destOrd="0" presId="urn:microsoft.com/office/officeart/2005/8/layout/hierarchy6"/>
    <dgm:cxn modelId="{64674672-17B8-4C7C-B559-E7E6D44B09C6}" type="presParOf" srcId="{23F05236-B419-4346-8809-343EF8860E2F}" destId="{9DDA4896-F7D9-47A6-A1B4-B1BA8BF721FE}" srcOrd="0" destOrd="0" presId="urn:microsoft.com/office/officeart/2005/8/layout/hierarchy6"/>
    <dgm:cxn modelId="{78461D42-C741-4A22-B520-6CD868ECD797}" type="presParOf" srcId="{9DDA4896-F7D9-47A6-A1B4-B1BA8BF721FE}" destId="{0F038353-1101-4246-8D52-467CA471E44E}" srcOrd="0" destOrd="0" presId="urn:microsoft.com/office/officeart/2005/8/layout/hierarchy6"/>
    <dgm:cxn modelId="{60A1D9D7-89E8-4E19-BD49-F9A395B65FA9}" type="presParOf" srcId="{0F038353-1101-4246-8D52-467CA471E44E}" destId="{BD29C80A-69B9-45E9-945A-94B6ADE31A2D}" srcOrd="0" destOrd="0" presId="urn:microsoft.com/office/officeart/2005/8/layout/hierarchy6"/>
    <dgm:cxn modelId="{3D88E0B5-FBD7-4130-BD5D-0BBCD3853B13}" type="presParOf" srcId="{0F038353-1101-4246-8D52-467CA471E44E}" destId="{2F578158-A9F1-4AE8-A086-8CA8C5527992}" srcOrd="1" destOrd="0" presId="urn:microsoft.com/office/officeart/2005/8/layout/hierarchy6"/>
    <dgm:cxn modelId="{968DE6FA-7B72-4B4E-8335-4FFAD6C4E52D}" type="presParOf" srcId="{2F578158-A9F1-4AE8-A086-8CA8C5527992}" destId="{BEEA4042-57B1-42E8-8258-9FC42757926E}" srcOrd="0" destOrd="0" presId="urn:microsoft.com/office/officeart/2005/8/layout/hierarchy6"/>
    <dgm:cxn modelId="{03D30078-8EF9-4C3E-AF3A-011678E20A7E}" type="presParOf" srcId="{2F578158-A9F1-4AE8-A086-8CA8C5527992}" destId="{9367AA5E-6039-453E-8B54-4EFA6C212D3D}" srcOrd="1" destOrd="0" presId="urn:microsoft.com/office/officeart/2005/8/layout/hierarchy6"/>
    <dgm:cxn modelId="{D82E53A1-8CC3-4BD4-B524-8BF126227B05}" type="presParOf" srcId="{9367AA5E-6039-453E-8B54-4EFA6C212D3D}" destId="{9613EEFF-80BB-44FA-A552-A4FAF817EDB8}" srcOrd="0" destOrd="0" presId="urn:microsoft.com/office/officeart/2005/8/layout/hierarchy6"/>
    <dgm:cxn modelId="{801CC86E-2D70-4B69-A0ED-276F5AEB6CA9}" type="presParOf" srcId="{9367AA5E-6039-453E-8B54-4EFA6C212D3D}" destId="{C06CC632-D2FE-491D-8750-9CBFBFC2FFE2}" srcOrd="1" destOrd="0" presId="urn:microsoft.com/office/officeart/2005/8/layout/hierarchy6"/>
    <dgm:cxn modelId="{0D4D43D8-6AA0-4B61-9944-6876AFDB29D5}" type="presParOf" srcId="{C06CC632-D2FE-491D-8750-9CBFBFC2FFE2}" destId="{FF8F6EBB-6322-4C24-AE2A-0CF2C3F78209}" srcOrd="0" destOrd="0" presId="urn:microsoft.com/office/officeart/2005/8/layout/hierarchy6"/>
    <dgm:cxn modelId="{17AA1112-2679-401D-AAA9-64FCA0C313EC}" type="presParOf" srcId="{C06CC632-D2FE-491D-8750-9CBFBFC2FFE2}" destId="{3591E842-765E-4C91-8F58-804D714F5816}" srcOrd="1" destOrd="0" presId="urn:microsoft.com/office/officeart/2005/8/layout/hierarchy6"/>
    <dgm:cxn modelId="{B63D0042-8115-41BA-8ED1-55D00925EDB8}" type="presParOf" srcId="{3591E842-765E-4C91-8F58-804D714F5816}" destId="{2D2643D7-46FD-4E8D-ADD4-38A65E1DCE73}" srcOrd="0" destOrd="0" presId="urn:microsoft.com/office/officeart/2005/8/layout/hierarchy6"/>
    <dgm:cxn modelId="{61FB89C2-D996-4826-A115-EAC7F59B8305}" type="presParOf" srcId="{3591E842-765E-4C91-8F58-804D714F5816}" destId="{0AE0169F-C98F-46B9-8133-165F5A197FF0}" srcOrd="1" destOrd="0" presId="urn:microsoft.com/office/officeart/2005/8/layout/hierarchy6"/>
    <dgm:cxn modelId="{E9F77009-33E5-4FCF-8C20-2A7E4A0617EB}" type="presParOf" srcId="{C06CC632-D2FE-491D-8750-9CBFBFC2FFE2}" destId="{6251BBAF-C39D-4D81-9528-96BD3302F912}" srcOrd="2" destOrd="0" presId="urn:microsoft.com/office/officeart/2005/8/layout/hierarchy6"/>
    <dgm:cxn modelId="{97B49DBC-C6FA-4DF8-90B6-1B8E7ADF771E}" type="presParOf" srcId="{C06CC632-D2FE-491D-8750-9CBFBFC2FFE2}" destId="{3787272A-6CD3-4DD5-B91F-D86ECDE64CE4}" srcOrd="3" destOrd="0" presId="urn:microsoft.com/office/officeart/2005/8/layout/hierarchy6"/>
    <dgm:cxn modelId="{292E044F-6A83-4926-9B41-D4B229F08192}" type="presParOf" srcId="{3787272A-6CD3-4DD5-B91F-D86ECDE64CE4}" destId="{E5C3A6BA-9F0C-4C05-8B05-5888F93CF715}" srcOrd="0" destOrd="0" presId="urn:microsoft.com/office/officeart/2005/8/layout/hierarchy6"/>
    <dgm:cxn modelId="{1226049C-AE3A-4D5F-B64F-04763DC740F5}" type="presParOf" srcId="{3787272A-6CD3-4DD5-B91F-D86ECDE64CE4}" destId="{94F4699D-EB12-44AB-8E2D-0D01AB72C794}" srcOrd="1" destOrd="0" presId="urn:microsoft.com/office/officeart/2005/8/layout/hierarchy6"/>
    <dgm:cxn modelId="{0238B622-F79D-4C0C-B8D2-FAA04DFB4D0C}" type="presParOf" srcId="{94F4699D-EB12-44AB-8E2D-0D01AB72C794}" destId="{5BB0E273-B7FE-413C-A11E-9F812F30BBED}" srcOrd="0" destOrd="0" presId="urn:microsoft.com/office/officeart/2005/8/layout/hierarchy6"/>
    <dgm:cxn modelId="{10DA16AB-0BB5-4A18-BD4E-F85C0CCCE2DE}" type="presParOf" srcId="{94F4699D-EB12-44AB-8E2D-0D01AB72C794}" destId="{77375ED7-FDE0-441F-87E8-82FE37E200B2}" srcOrd="1" destOrd="0" presId="urn:microsoft.com/office/officeart/2005/8/layout/hierarchy6"/>
    <dgm:cxn modelId="{EE45FEB7-B51E-45FA-A33B-5ACB4D3251E4}" type="presParOf" srcId="{77375ED7-FDE0-441F-87E8-82FE37E200B2}" destId="{4EC5AA0E-9584-476E-A79A-57563AAA0F97}" srcOrd="0" destOrd="0" presId="urn:microsoft.com/office/officeart/2005/8/layout/hierarchy6"/>
    <dgm:cxn modelId="{83E69650-43C4-44E5-B56C-637A51DEF249}" type="presParOf" srcId="{77375ED7-FDE0-441F-87E8-82FE37E200B2}" destId="{24048C4D-F1D8-4D29-B6A6-208A86D195E8}" srcOrd="1" destOrd="0" presId="urn:microsoft.com/office/officeart/2005/8/layout/hierarchy6"/>
    <dgm:cxn modelId="{A85523F4-8700-47D1-8845-C94F5E7320E7}" type="presParOf" srcId="{24048C4D-F1D8-4D29-B6A6-208A86D195E8}" destId="{EB653CFE-EE67-46D6-9A60-498509817564}" srcOrd="0" destOrd="0" presId="urn:microsoft.com/office/officeart/2005/8/layout/hierarchy6"/>
    <dgm:cxn modelId="{DB875263-30EF-43FF-AFEE-6FA581DAC3FC}" type="presParOf" srcId="{24048C4D-F1D8-4D29-B6A6-208A86D195E8}" destId="{9F60C1A5-3CB3-4739-B607-5CC27CB17785}" srcOrd="1" destOrd="0" presId="urn:microsoft.com/office/officeart/2005/8/layout/hierarchy6"/>
    <dgm:cxn modelId="{17B11E34-6B6E-482F-A03F-CA5A2B8D0C1C}" type="presParOf" srcId="{9F60C1A5-3CB3-4739-B607-5CC27CB17785}" destId="{0286DF49-7AA9-4430-9FC5-EE42F11ACE6E}" srcOrd="0" destOrd="0" presId="urn:microsoft.com/office/officeart/2005/8/layout/hierarchy6"/>
    <dgm:cxn modelId="{BCF0BD5C-093F-4822-8A14-6AF3C3A0DD9E}" type="presParOf" srcId="{9F60C1A5-3CB3-4739-B607-5CC27CB17785}" destId="{F2604170-0477-4759-9167-FD5DBD2D9F98}" srcOrd="1" destOrd="0" presId="urn:microsoft.com/office/officeart/2005/8/layout/hierarchy6"/>
    <dgm:cxn modelId="{029037FD-1E0D-47B8-9525-FA8A1C2E1C71}" type="presParOf" srcId="{94F4699D-EB12-44AB-8E2D-0D01AB72C794}" destId="{199C9C24-EE4E-4FA0-A249-9B66A9A3EDB7}" srcOrd="2" destOrd="0" presId="urn:microsoft.com/office/officeart/2005/8/layout/hierarchy6"/>
    <dgm:cxn modelId="{F695A8F5-7589-4198-81A8-E3C664538873}" type="presParOf" srcId="{94F4699D-EB12-44AB-8E2D-0D01AB72C794}" destId="{D5434B63-89E8-4748-9E6A-ECE3B38D5B61}" srcOrd="3" destOrd="0" presId="urn:microsoft.com/office/officeart/2005/8/layout/hierarchy6"/>
    <dgm:cxn modelId="{E8626048-2EE4-4254-86F6-CF1B2BD4987C}" type="presParOf" srcId="{D5434B63-89E8-4748-9E6A-ECE3B38D5B61}" destId="{ECAE5D1C-2857-4299-BCE1-06EE41F848CB}" srcOrd="0" destOrd="0" presId="urn:microsoft.com/office/officeart/2005/8/layout/hierarchy6"/>
    <dgm:cxn modelId="{10AD93E4-B3C4-485B-982E-92B57D0AD1D2}" type="presParOf" srcId="{D5434B63-89E8-4748-9E6A-ECE3B38D5B61}" destId="{547D58B0-61A3-486A-8B48-DB8DD404C087}" srcOrd="1" destOrd="0" presId="urn:microsoft.com/office/officeart/2005/8/layout/hierarchy6"/>
    <dgm:cxn modelId="{FD154ACC-659A-45FB-A1C5-9CF08C3B4B70}" type="presParOf" srcId="{547D58B0-61A3-486A-8B48-DB8DD404C087}" destId="{D0D62FE7-C2BD-4BC1-BCD3-FC3EB9B1DF23}" srcOrd="0" destOrd="0" presId="urn:microsoft.com/office/officeart/2005/8/layout/hierarchy6"/>
    <dgm:cxn modelId="{1CE3730A-A7DB-482F-941B-0729DE67C458}" type="presParOf" srcId="{547D58B0-61A3-486A-8B48-DB8DD404C087}" destId="{C6B0CA07-C24B-4A0A-B356-A75B175A8C63}" srcOrd="1" destOrd="0" presId="urn:microsoft.com/office/officeart/2005/8/layout/hierarchy6"/>
    <dgm:cxn modelId="{D3DEAB2D-F4BF-4303-8BCA-30F0F0DC6FCF}" type="presParOf" srcId="{C6B0CA07-C24B-4A0A-B356-A75B175A8C63}" destId="{ED5CF6BC-9966-40CE-988E-B1B2CD4D683E}" srcOrd="0" destOrd="0" presId="urn:microsoft.com/office/officeart/2005/8/layout/hierarchy6"/>
    <dgm:cxn modelId="{D802235A-349B-4F0E-8CF4-A186B2E51A7E}" type="presParOf" srcId="{C6B0CA07-C24B-4A0A-B356-A75B175A8C63}" destId="{DC475601-B15D-4993-B774-D68454CBE4D8}" srcOrd="1" destOrd="0" presId="urn:microsoft.com/office/officeart/2005/8/layout/hierarchy6"/>
    <dgm:cxn modelId="{51D7A6A8-0F7A-415B-B796-B2D35D4541BA}" type="presParOf" srcId="{94F4699D-EB12-44AB-8E2D-0D01AB72C794}" destId="{5E1B9995-8D72-4062-A291-C6346A22E4B6}" srcOrd="4" destOrd="0" presId="urn:microsoft.com/office/officeart/2005/8/layout/hierarchy6"/>
    <dgm:cxn modelId="{F32B4C14-05EB-4858-94C6-626048BF2A11}" type="presParOf" srcId="{94F4699D-EB12-44AB-8E2D-0D01AB72C794}" destId="{ECA29C7C-547E-421E-B9D4-737D590B16B8}" srcOrd="5" destOrd="0" presId="urn:microsoft.com/office/officeart/2005/8/layout/hierarchy6"/>
    <dgm:cxn modelId="{2E782158-CC51-46BA-B4CC-DD5C78A01390}" type="presParOf" srcId="{ECA29C7C-547E-421E-B9D4-737D590B16B8}" destId="{D4262959-BCA9-4F21-99E7-B68249012538}" srcOrd="0" destOrd="0" presId="urn:microsoft.com/office/officeart/2005/8/layout/hierarchy6"/>
    <dgm:cxn modelId="{9EAD77EA-A4C7-46EA-9A77-45848F9B70F1}" type="presParOf" srcId="{ECA29C7C-547E-421E-B9D4-737D590B16B8}" destId="{42A33AED-26C6-4330-B900-D55BCDC5FE70}" srcOrd="1" destOrd="0" presId="urn:microsoft.com/office/officeart/2005/8/layout/hierarchy6"/>
    <dgm:cxn modelId="{2A4E82CF-108B-4B49-9711-64ECC5EF5D9F}" type="presParOf" srcId="{42A33AED-26C6-4330-B900-D55BCDC5FE70}" destId="{0768A8DD-D7CD-43D1-8AF1-372698696332}" srcOrd="0" destOrd="0" presId="urn:microsoft.com/office/officeart/2005/8/layout/hierarchy6"/>
    <dgm:cxn modelId="{4FF13906-EE86-4196-AFC1-EEFF001967CD}" type="presParOf" srcId="{42A33AED-26C6-4330-B900-D55BCDC5FE70}" destId="{193A43D4-4C75-4DD8-86E0-261F122E5DE3}" srcOrd="1" destOrd="0" presId="urn:microsoft.com/office/officeart/2005/8/layout/hierarchy6"/>
    <dgm:cxn modelId="{AEC9DE93-86AA-4EA4-97C7-D4C3C3C4D084}" type="presParOf" srcId="{193A43D4-4C75-4DD8-86E0-261F122E5DE3}" destId="{9CD34601-907B-4015-AC79-B241D1611ACD}" srcOrd="0" destOrd="0" presId="urn:microsoft.com/office/officeart/2005/8/layout/hierarchy6"/>
    <dgm:cxn modelId="{BFF8B84A-AF6F-42D3-89AC-2FCFDC41BF40}" type="presParOf" srcId="{193A43D4-4C75-4DD8-86E0-261F122E5DE3}" destId="{A515979D-6F75-4ED5-8285-8609D8977780}" srcOrd="1" destOrd="0" presId="urn:microsoft.com/office/officeart/2005/8/layout/hierarchy6"/>
    <dgm:cxn modelId="{DAB2E05B-37FD-4F64-BBB5-027A4306AAC8}" type="presParOf" srcId="{C06CC632-D2FE-491D-8750-9CBFBFC2FFE2}" destId="{AE9ACB41-7C13-44CB-AB0A-C50017535F34}" srcOrd="4" destOrd="0" presId="urn:microsoft.com/office/officeart/2005/8/layout/hierarchy6"/>
    <dgm:cxn modelId="{A6591189-A9AC-43E0-9BA8-94F429DC41A9}" type="presParOf" srcId="{C06CC632-D2FE-491D-8750-9CBFBFC2FFE2}" destId="{AF8BCD3B-BF87-4E0E-A157-04F2ACFCD539}" srcOrd="5" destOrd="0" presId="urn:microsoft.com/office/officeart/2005/8/layout/hierarchy6"/>
    <dgm:cxn modelId="{4A1777F3-272E-4AAE-ADC4-FE5B13D411D7}" type="presParOf" srcId="{AF8BCD3B-BF87-4E0E-A157-04F2ACFCD539}" destId="{DEF9C004-5A77-4ABF-BA64-30ED0F21E88D}" srcOrd="0" destOrd="0" presId="urn:microsoft.com/office/officeart/2005/8/layout/hierarchy6"/>
    <dgm:cxn modelId="{D505969D-F4E5-49DF-929F-A2E50DD177F4}" type="presParOf" srcId="{AF8BCD3B-BF87-4E0E-A157-04F2ACFCD539}" destId="{0DB6C3D5-2B32-4989-8256-DD6CAE825305}" srcOrd="1" destOrd="0" presId="urn:microsoft.com/office/officeart/2005/8/layout/hierarchy6"/>
    <dgm:cxn modelId="{2E190212-7D9B-4779-84E7-AD6B6559D240}" type="presParOf" srcId="{3BC9E65B-577F-4D58-85FA-9F15ACFD6D2F}" destId="{1D4CDF5A-8B51-46F9-A528-B8DF209B5D6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E929A5-BCA6-4367-8C3F-F75E8933270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1E8CF5-E9A6-4CFE-BCEE-108A57F06FDD}">
      <dgm:prSet phldrT="[Text]" custT="1"/>
      <dgm:spPr/>
      <dgm:t>
        <a:bodyPr/>
        <a:lstStyle/>
        <a:p>
          <a:r>
            <a:rPr lang="en-US" sz="1400" dirty="0"/>
            <a:t>generic-</a:t>
          </a:r>
          <a:r>
            <a:rPr lang="en-US" sz="1400" dirty="0" err="1"/>
            <a:t>param</a:t>
          </a:r>
          <a:r>
            <a:rPr lang="en-US" sz="1400" dirty="0"/>
            <a:t>= token [EQUAL gen-value]</a:t>
          </a:r>
        </a:p>
      </dgm:t>
    </dgm:pt>
    <dgm:pt modelId="{3FD26D8B-5683-479E-83F6-F71446635258}" type="parTrans" cxnId="{668E496D-E2E5-4289-87FC-DA59982E71EF}">
      <dgm:prSet/>
      <dgm:spPr/>
      <dgm:t>
        <a:bodyPr/>
        <a:lstStyle/>
        <a:p>
          <a:endParaRPr lang="en-US"/>
        </a:p>
      </dgm:t>
    </dgm:pt>
    <dgm:pt modelId="{4B1DC5E0-5FFA-405F-B18F-F238AC62A0D4}" type="sibTrans" cxnId="{668E496D-E2E5-4289-87FC-DA59982E71EF}">
      <dgm:prSet/>
      <dgm:spPr/>
      <dgm:t>
        <a:bodyPr/>
        <a:lstStyle/>
        <a:p>
          <a:endParaRPr lang="en-US"/>
        </a:p>
      </dgm:t>
    </dgm:pt>
    <dgm:pt modelId="{20F6F2CF-93BD-4F4B-A9D4-B215312E08F8}">
      <dgm:prSet phldrT="[Text]" custT="1"/>
      <dgm:spPr/>
      <dgm:t>
        <a:bodyPr/>
        <a:lstStyle/>
        <a:p>
          <a:r>
            <a:rPr lang="en-US" sz="1400" dirty="0"/>
            <a:t>token</a:t>
          </a:r>
        </a:p>
      </dgm:t>
    </dgm:pt>
    <dgm:pt modelId="{62FAA423-7CDB-4FAD-A29F-A522B543C95E}" type="parTrans" cxnId="{25E54604-FB6D-4DF7-BEE0-AF00083E7C64}">
      <dgm:prSet/>
      <dgm:spPr/>
      <dgm:t>
        <a:bodyPr/>
        <a:lstStyle/>
        <a:p>
          <a:endParaRPr lang="en-US" sz="1400"/>
        </a:p>
      </dgm:t>
    </dgm:pt>
    <dgm:pt modelId="{9384DDCC-FF50-4E93-97CB-A5E58AD4D4A0}" type="sibTrans" cxnId="{25E54604-FB6D-4DF7-BEE0-AF00083E7C64}">
      <dgm:prSet/>
      <dgm:spPr/>
      <dgm:t>
        <a:bodyPr/>
        <a:lstStyle/>
        <a:p>
          <a:endParaRPr lang="en-US"/>
        </a:p>
      </dgm:t>
    </dgm:pt>
    <dgm:pt modelId="{77CF5561-4AFA-4EAB-94CA-CFA8792C4031}">
      <dgm:prSet custT="1"/>
      <dgm:spPr/>
      <dgm:t>
        <a:bodyPr/>
        <a:lstStyle/>
        <a:p>
          <a:r>
            <a:rPr lang="en-US" sz="1400" dirty="0"/>
            <a:t>gen-value = token / host / [] </a:t>
          </a:r>
        </a:p>
      </dgm:t>
    </dgm:pt>
    <dgm:pt modelId="{AD483B73-9848-4DD9-BF49-7DFE5ED5E9E7}" type="sibTrans" cxnId="{8F304AB8-0DBA-4D3B-9BD5-40686C73D197}">
      <dgm:prSet/>
      <dgm:spPr/>
      <dgm:t>
        <a:bodyPr/>
        <a:lstStyle/>
        <a:p>
          <a:endParaRPr lang="en-US"/>
        </a:p>
      </dgm:t>
    </dgm:pt>
    <dgm:pt modelId="{75B4C837-C059-4034-A2E0-8EC68A4F631D}" type="parTrans" cxnId="{8F304AB8-0DBA-4D3B-9BD5-40686C73D197}">
      <dgm:prSet/>
      <dgm:spPr/>
      <dgm:t>
        <a:bodyPr/>
        <a:lstStyle/>
        <a:p>
          <a:endParaRPr lang="en-US" sz="1400"/>
        </a:p>
      </dgm:t>
    </dgm:pt>
    <dgm:pt modelId="{C4FED80D-669E-4334-A0C9-33F934F9CC3A}">
      <dgm:prSet custT="1"/>
      <dgm:spPr/>
      <dgm:t>
        <a:bodyPr/>
        <a:lstStyle/>
        <a:p>
          <a:r>
            <a:rPr lang="en-US" sz="1400" dirty="0"/>
            <a:t>token</a:t>
          </a:r>
        </a:p>
      </dgm:t>
    </dgm:pt>
    <dgm:pt modelId="{5206A538-685A-44E7-9245-5690DF81D091}" type="parTrans" cxnId="{7B83EB75-C99E-4E60-884D-A64DAAB05C13}">
      <dgm:prSet/>
      <dgm:spPr/>
      <dgm:t>
        <a:bodyPr/>
        <a:lstStyle/>
        <a:p>
          <a:endParaRPr lang="en-US" sz="1400"/>
        </a:p>
      </dgm:t>
    </dgm:pt>
    <dgm:pt modelId="{C3B65C1C-1B53-4FDA-BE1D-041FCE150A14}" type="sibTrans" cxnId="{7B83EB75-C99E-4E60-884D-A64DAAB05C13}">
      <dgm:prSet/>
      <dgm:spPr/>
      <dgm:t>
        <a:bodyPr/>
        <a:lstStyle/>
        <a:p>
          <a:endParaRPr lang="en-US"/>
        </a:p>
      </dgm:t>
    </dgm:pt>
    <dgm:pt modelId="{8928A5F1-6FF9-43AB-83DA-89BB5A224282}">
      <dgm:prSet custT="1"/>
      <dgm:spPr/>
      <dgm:t>
        <a:bodyPr/>
        <a:lstStyle/>
        <a:p>
          <a:r>
            <a:rPr lang="en-US" sz="1400" dirty="0"/>
            <a:t>host</a:t>
          </a:r>
        </a:p>
      </dgm:t>
    </dgm:pt>
    <dgm:pt modelId="{BC0479ED-7CDD-48C9-91A2-232C4E9619A6}" type="parTrans" cxnId="{E1E586FA-5259-462A-8EC1-5658D7493B88}">
      <dgm:prSet/>
      <dgm:spPr/>
      <dgm:t>
        <a:bodyPr/>
        <a:lstStyle/>
        <a:p>
          <a:endParaRPr lang="en-US" sz="1400"/>
        </a:p>
      </dgm:t>
    </dgm:pt>
    <dgm:pt modelId="{D4DFCAA2-0FBC-4379-B4A0-247E5ED310D2}" type="sibTrans" cxnId="{E1E586FA-5259-462A-8EC1-5658D7493B88}">
      <dgm:prSet/>
      <dgm:spPr/>
      <dgm:t>
        <a:bodyPr/>
        <a:lstStyle/>
        <a:p>
          <a:endParaRPr lang="en-US"/>
        </a:p>
      </dgm:t>
    </dgm:pt>
    <dgm:pt modelId="{3BC9E65B-577F-4D58-85FA-9F15ACFD6D2F}" type="pres">
      <dgm:prSet presAssocID="{DDE929A5-BCA6-4367-8C3F-F75E8933270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05236-B419-4346-8809-343EF8860E2F}" type="pres">
      <dgm:prSet presAssocID="{DDE929A5-BCA6-4367-8C3F-F75E89332709}" presName="hierFlow" presStyleCnt="0"/>
      <dgm:spPr/>
    </dgm:pt>
    <dgm:pt modelId="{9DDA4896-F7D9-47A6-A1B4-B1BA8BF721FE}" type="pres">
      <dgm:prSet presAssocID="{DDE929A5-BCA6-4367-8C3F-F75E8933270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C9A8195-4A26-4413-A40C-2B1F13A59A4A}" type="pres">
      <dgm:prSet presAssocID="{541E8CF5-E9A6-4CFE-BCEE-108A57F06FDD}" presName="Name14" presStyleCnt="0"/>
      <dgm:spPr/>
    </dgm:pt>
    <dgm:pt modelId="{9F6C1631-FAC2-4D2F-85C4-061175DA1F25}" type="pres">
      <dgm:prSet presAssocID="{541E8CF5-E9A6-4CFE-BCEE-108A57F06FDD}" presName="level1Shape" presStyleLbl="node0" presStyleIdx="0" presStyleCnt="1" custScaleX="167569" custScaleY="38576" custLinFactNeighborX="-10674" custLinFactNeighborY="-104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BDAB2C-7BD1-4A7A-A5AC-54B6E8AB6B31}" type="pres">
      <dgm:prSet presAssocID="{541E8CF5-E9A6-4CFE-BCEE-108A57F06FDD}" presName="hierChild2" presStyleCnt="0"/>
      <dgm:spPr/>
    </dgm:pt>
    <dgm:pt modelId="{FF8F6EBB-6322-4C24-AE2A-0CF2C3F78209}" type="pres">
      <dgm:prSet presAssocID="{62FAA423-7CDB-4FAD-A29F-A522B543C95E}" presName="Name19" presStyleLbl="parChTrans1D2" presStyleIdx="0" presStyleCnt="2" custScaleX="2000000" custScaleY="2000000"/>
      <dgm:spPr/>
      <dgm:t>
        <a:bodyPr/>
        <a:lstStyle/>
        <a:p>
          <a:endParaRPr lang="en-US"/>
        </a:p>
      </dgm:t>
    </dgm:pt>
    <dgm:pt modelId="{3591E842-765E-4C91-8F58-804D714F5816}" type="pres">
      <dgm:prSet presAssocID="{20F6F2CF-93BD-4F4B-A9D4-B215312E08F8}" presName="Name21" presStyleCnt="0"/>
      <dgm:spPr/>
    </dgm:pt>
    <dgm:pt modelId="{2D2643D7-46FD-4E8D-ADD4-38A65E1DCE73}" type="pres">
      <dgm:prSet presAssocID="{20F6F2CF-93BD-4F4B-A9D4-B215312E08F8}" presName="level2Shape" presStyleLbl="node2" presStyleIdx="0" presStyleCnt="2" custScaleX="66401" custScaleY="57007" custLinFactNeighborX="-7249" custLinFactNeighborY="18970"/>
      <dgm:spPr/>
      <dgm:t>
        <a:bodyPr/>
        <a:lstStyle/>
        <a:p>
          <a:endParaRPr lang="en-US"/>
        </a:p>
      </dgm:t>
    </dgm:pt>
    <dgm:pt modelId="{0AE0169F-C98F-46B9-8133-165F5A197FF0}" type="pres">
      <dgm:prSet presAssocID="{20F6F2CF-93BD-4F4B-A9D4-B215312E08F8}" presName="hierChild3" presStyleCnt="0"/>
      <dgm:spPr/>
    </dgm:pt>
    <dgm:pt modelId="{6251BBAF-C39D-4D81-9528-96BD3302F912}" type="pres">
      <dgm:prSet presAssocID="{75B4C837-C059-4034-A2E0-8EC68A4F631D}" presName="Name19" presStyleLbl="parChTrans1D2" presStyleIdx="1" presStyleCnt="2" custScaleX="946520" custScaleY="2000000"/>
      <dgm:spPr/>
      <dgm:t>
        <a:bodyPr/>
        <a:lstStyle/>
        <a:p>
          <a:endParaRPr lang="en-US"/>
        </a:p>
      </dgm:t>
    </dgm:pt>
    <dgm:pt modelId="{3787272A-6CD3-4DD5-B91F-D86ECDE64CE4}" type="pres">
      <dgm:prSet presAssocID="{77CF5561-4AFA-4EAB-94CA-CFA8792C4031}" presName="Name21" presStyleCnt="0"/>
      <dgm:spPr/>
    </dgm:pt>
    <dgm:pt modelId="{E5C3A6BA-9F0C-4C05-8B05-5888F93CF715}" type="pres">
      <dgm:prSet presAssocID="{77CF5561-4AFA-4EAB-94CA-CFA8792C4031}" presName="level2Shape" presStyleLbl="node2" presStyleIdx="1" presStyleCnt="2" custScaleX="99473" custScaleY="54766" custLinFactNeighborX="944" custLinFactNeighborY="19148"/>
      <dgm:spPr/>
      <dgm:t>
        <a:bodyPr/>
        <a:lstStyle/>
        <a:p>
          <a:endParaRPr lang="en-US"/>
        </a:p>
      </dgm:t>
    </dgm:pt>
    <dgm:pt modelId="{94F4699D-EB12-44AB-8E2D-0D01AB72C794}" type="pres">
      <dgm:prSet presAssocID="{77CF5561-4AFA-4EAB-94CA-CFA8792C4031}" presName="hierChild3" presStyleCnt="0"/>
      <dgm:spPr/>
    </dgm:pt>
    <dgm:pt modelId="{DA5A4D9D-4795-4843-ADC3-173720EF3BE0}" type="pres">
      <dgm:prSet presAssocID="{5206A538-685A-44E7-9245-5690DF81D091}" presName="Name19" presStyleLbl="parChTrans1D3" presStyleIdx="0" presStyleCnt="2"/>
      <dgm:spPr/>
      <dgm:t>
        <a:bodyPr/>
        <a:lstStyle/>
        <a:p>
          <a:endParaRPr lang="en-US"/>
        </a:p>
      </dgm:t>
    </dgm:pt>
    <dgm:pt modelId="{C24B0AD4-F859-4488-A94A-73AC144D655D}" type="pres">
      <dgm:prSet presAssocID="{C4FED80D-669E-4334-A0C9-33F934F9CC3A}" presName="Name21" presStyleCnt="0"/>
      <dgm:spPr/>
    </dgm:pt>
    <dgm:pt modelId="{D5EDEC92-0411-4725-8DB9-B5633D354698}" type="pres">
      <dgm:prSet presAssocID="{C4FED80D-669E-4334-A0C9-33F934F9CC3A}" presName="level2Shape" presStyleLbl="node3" presStyleIdx="0" presStyleCnt="2" custScaleX="45197" custScaleY="57738" custLinFactNeighborX="-50655" custLinFactNeighborY="20200"/>
      <dgm:spPr/>
      <dgm:t>
        <a:bodyPr/>
        <a:lstStyle/>
        <a:p>
          <a:endParaRPr lang="en-US"/>
        </a:p>
      </dgm:t>
    </dgm:pt>
    <dgm:pt modelId="{521ADF49-8EF0-4057-A48C-5CBAE4FC2029}" type="pres">
      <dgm:prSet presAssocID="{C4FED80D-669E-4334-A0C9-33F934F9CC3A}" presName="hierChild3" presStyleCnt="0"/>
      <dgm:spPr/>
    </dgm:pt>
    <dgm:pt modelId="{637AF787-34E0-42F2-81D9-8C73D8DA2A0D}" type="pres">
      <dgm:prSet presAssocID="{BC0479ED-7CDD-48C9-91A2-232C4E9619A6}" presName="Name19" presStyleLbl="parChTrans1D3" presStyleIdx="1" presStyleCnt="2"/>
      <dgm:spPr/>
      <dgm:t>
        <a:bodyPr/>
        <a:lstStyle/>
        <a:p>
          <a:endParaRPr lang="en-US"/>
        </a:p>
      </dgm:t>
    </dgm:pt>
    <dgm:pt modelId="{0EDA6BF5-DC0B-460A-9BFC-0C0591DD795A}" type="pres">
      <dgm:prSet presAssocID="{8928A5F1-6FF9-43AB-83DA-89BB5A224282}" presName="Name21" presStyleCnt="0"/>
      <dgm:spPr/>
    </dgm:pt>
    <dgm:pt modelId="{A3D79F79-E094-4B32-B445-5028C6FE46A6}" type="pres">
      <dgm:prSet presAssocID="{8928A5F1-6FF9-43AB-83DA-89BB5A224282}" presName="level2Shape" presStyleLbl="node3" presStyleIdx="1" presStyleCnt="2" custScaleX="52402" custScaleY="58116" custLinFactNeighborX="-10017" custLinFactNeighborY="20667"/>
      <dgm:spPr/>
      <dgm:t>
        <a:bodyPr/>
        <a:lstStyle/>
        <a:p>
          <a:endParaRPr lang="en-US"/>
        </a:p>
      </dgm:t>
    </dgm:pt>
    <dgm:pt modelId="{66ACA948-1288-4B28-9506-5C1B545390C4}" type="pres">
      <dgm:prSet presAssocID="{8928A5F1-6FF9-43AB-83DA-89BB5A224282}" presName="hierChild3" presStyleCnt="0"/>
      <dgm:spPr/>
    </dgm:pt>
    <dgm:pt modelId="{1D4CDF5A-8B51-46F9-A528-B8DF209B5D6E}" type="pres">
      <dgm:prSet presAssocID="{DDE929A5-BCA6-4367-8C3F-F75E89332709}" presName="bgShapesFlow" presStyleCnt="0"/>
      <dgm:spPr/>
    </dgm:pt>
  </dgm:ptLst>
  <dgm:cxnLst>
    <dgm:cxn modelId="{1B81A583-35E2-4BA7-B10F-42EE1413EB3A}" type="presOf" srcId="{5206A538-685A-44E7-9245-5690DF81D091}" destId="{DA5A4D9D-4795-4843-ADC3-173720EF3BE0}" srcOrd="0" destOrd="0" presId="urn:microsoft.com/office/officeart/2005/8/layout/hierarchy6"/>
    <dgm:cxn modelId="{8328F21A-C4FA-4156-8410-D0168527CCDC}" type="presOf" srcId="{DDE929A5-BCA6-4367-8C3F-F75E89332709}" destId="{3BC9E65B-577F-4D58-85FA-9F15ACFD6D2F}" srcOrd="0" destOrd="0" presId="urn:microsoft.com/office/officeart/2005/8/layout/hierarchy6"/>
    <dgm:cxn modelId="{8F304AB8-0DBA-4D3B-9BD5-40686C73D197}" srcId="{541E8CF5-E9A6-4CFE-BCEE-108A57F06FDD}" destId="{77CF5561-4AFA-4EAB-94CA-CFA8792C4031}" srcOrd="1" destOrd="0" parTransId="{75B4C837-C059-4034-A2E0-8EC68A4F631D}" sibTransId="{AD483B73-9848-4DD9-BF49-7DFE5ED5E9E7}"/>
    <dgm:cxn modelId="{A62BA8D5-04AB-4B3E-8094-2EA64BE7FBA2}" type="presOf" srcId="{75B4C837-C059-4034-A2E0-8EC68A4F631D}" destId="{6251BBAF-C39D-4D81-9528-96BD3302F912}" srcOrd="0" destOrd="0" presId="urn:microsoft.com/office/officeart/2005/8/layout/hierarchy6"/>
    <dgm:cxn modelId="{75F538E4-87C8-434A-9B08-F1A26E93176A}" type="presOf" srcId="{62FAA423-7CDB-4FAD-A29F-A522B543C95E}" destId="{FF8F6EBB-6322-4C24-AE2A-0CF2C3F78209}" srcOrd="0" destOrd="0" presId="urn:microsoft.com/office/officeart/2005/8/layout/hierarchy6"/>
    <dgm:cxn modelId="{D8C0A214-1931-4216-B9EE-460D6C42F7E0}" type="presOf" srcId="{C4FED80D-669E-4334-A0C9-33F934F9CC3A}" destId="{D5EDEC92-0411-4725-8DB9-B5633D354698}" srcOrd="0" destOrd="0" presId="urn:microsoft.com/office/officeart/2005/8/layout/hierarchy6"/>
    <dgm:cxn modelId="{57AC42F7-72F7-4E33-B054-F9969309449B}" type="presOf" srcId="{8928A5F1-6FF9-43AB-83DA-89BB5A224282}" destId="{A3D79F79-E094-4B32-B445-5028C6FE46A6}" srcOrd="0" destOrd="0" presId="urn:microsoft.com/office/officeart/2005/8/layout/hierarchy6"/>
    <dgm:cxn modelId="{8B579D00-F71F-4F5F-9557-02319FE90C86}" type="presOf" srcId="{541E8CF5-E9A6-4CFE-BCEE-108A57F06FDD}" destId="{9F6C1631-FAC2-4D2F-85C4-061175DA1F25}" srcOrd="0" destOrd="0" presId="urn:microsoft.com/office/officeart/2005/8/layout/hierarchy6"/>
    <dgm:cxn modelId="{E724E37A-081E-4A8B-81BF-B97DB16502FD}" type="presOf" srcId="{77CF5561-4AFA-4EAB-94CA-CFA8792C4031}" destId="{E5C3A6BA-9F0C-4C05-8B05-5888F93CF715}" srcOrd="0" destOrd="0" presId="urn:microsoft.com/office/officeart/2005/8/layout/hierarchy6"/>
    <dgm:cxn modelId="{668E496D-E2E5-4289-87FC-DA59982E71EF}" srcId="{DDE929A5-BCA6-4367-8C3F-F75E89332709}" destId="{541E8CF5-E9A6-4CFE-BCEE-108A57F06FDD}" srcOrd="0" destOrd="0" parTransId="{3FD26D8B-5683-479E-83F6-F71446635258}" sibTransId="{4B1DC5E0-5FFA-405F-B18F-F238AC62A0D4}"/>
    <dgm:cxn modelId="{25E54604-FB6D-4DF7-BEE0-AF00083E7C64}" srcId="{541E8CF5-E9A6-4CFE-BCEE-108A57F06FDD}" destId="{20F6F2CF-93BD-4F4B-A9D4-B215312E08F8}" srcOrd="0" destOrd="0" parTransId="{62FAA423-7CDB-4FAD-A29F-A522B543C95E}" sibTransId="{9384DDCC-FF50-4E93-97CB-A5E58AD4D4A0}"/>
    <dgm:cxn modelId="{AB3BF9CF-9A1F-4259-8A63-6E59494BD3E8}" type="presOf" srcId="{BC0479ED-7CDD-48C9-91A2-232C4E9619A6}" destId="{637AF787-34E0-42F2-81D9-8C73D8DA2A0D}" srcOrd="0" destOrd="0" presId="urn:microsoft.com/office/officeart/2005/8/layout/hierarchy6"/>
    <dgm:cxn modelId="{7B83EB75-C99E-4E60-884D-A64DAAB05C13}" srcId="{77CF5561-4AFA-4EAB-94CA-CFA8792C4031}" destId="{C4FED80D-669E-4334-A0C9-33F934F9CC3A}" srcOrd="0" destOrd="0" parTransId="{5206A538-685A-44E7-9245-5690DF81D091}" sibTransId="{C3B65C1C-1B53-4FDA-BE1D-041FCE150A14}"/>
    <dgm:cxn modelId="{586739F5-7D91-4200-9300-FE7269844F3B}" type="presOf" srcId="{20F6F2CF-93BD-4F4B-A9D4-B215312E08F8}" destId="{2D2643D7-46FD-4E8D-ADD4-38A65E1DCE73}" srcOrd="0" destOrd="0" presId="urn:microsoft.com/office/officeart/2005/8/layout/hierarchy6"/>
    <dgm:cxn modelId="{E1E586FA-5259-462A-8EC1-5658D7493B88}" srcId="{77CF5561-4AFA-4EAB-94CA-CFA8792C4031}" destId="{8928A5F1-6FF9-43AB-83DA-89BB5A224282}" srcOrd="1" destOrd="0" parTransId="{BC0479ED-7CDD-48C9-91A2-232C4E9619A6}" sibTransId="{D4DFCAA2-0FBC-4379-B4A0-247E5ED310D2}"/>
    <dgm:cxn modelId="{2E732733-0EC1-469D-AA29-7C19AF3F3A5B}" type="presParOf" srcId="{3BC9E65B-577F-4D58-85FA-9F15ACFD6D2F}" destId="{23F05236-B419-4346-8809-343EF8860E2F}" srcOrd="0" destOrd="0" presId="urn:microsoft.com/office/officeart/2005/8/layout/hierarchy6"/>
    <dgm:cxn modelId="{B879CD17-60D7-40FF-AEA7-EE8187BEDCF7}" type="presParOf" srcId="{23F05236-B419-4346-8809-343EF8860E2F}" destId="{9DDA4896-F7D9-47A6-A1B4-B1BA8BF721FE}" srcOrd="0" destOrd="0" presId="urn:microsoft.com/office/officeart/2005/8/layout/hierarchy6"/>
    <dgm:cxn modelId="{568811F1-2D01-4809-9957-E17105B65A7F}" type="presParOf" srcId="{9DDA4896-F7D9-47A6-A1B4-B1BA8BF721FE}" destId="{4C9A8195-4A26-4413-A40C-2B1F13A59A4A}" srcOrd="0" destOrd="0" presId="urn:microsoft.com/office/officeart/2005/8/layout/hierarchy6"/>
    <dgm:cxn modelId="{0F911966-7E53-4696-BB22-7DE8BB8BD3A6}" type="presParOf" srcId="{4C9A8195-4A26-4413-A40C-2B1F13A59A4A}" destId="{9F6C1631-FAC2-4D2F-85C4-061175DA1F25}" srcOrd="0" destOrd="0" presId="urn:microsoft.com/office/officeart/2005/8/layout/hierarchy6"/>
    <dgm:cxn modelId="{BE0F67F5-E982-4838-B662-D79EEE60C67B}" type="presParOf" srcId="{4C9A8195-4A26-4413-A40C-2B1F13A59A4A}" destId="{A3BDAB2C-7BD1-4A7A-A5AC-54B6E8AB6B31}" srcOrd="1" destOrd="0" presId="urn:microsoft.com/office/officeart/2005/8/layout/hierarchy6"/>
    <dgm:cxn modelId="{C6C4CDAF-08E0-404E-9B74-AAACDC12DBBD}" type="presParOf" srcId="{A3BDAB2C-7BD1-4A7A-A5AC-54B6E8AB6B31}" destId="{FF8F6EBB-6322-4C24-AE2A-0CF2C3F78209}" srcOrd="0" destOrd="0" presId="urn:microsoft.com/office/officeart/2005/8/layout/hierarchy6"/>
    <dgm:cxn modelId="{B48B160E-EC10-46A1-AA52-30CF53AF83B9}" type="presParOf" srcId="{A3BDAB2C-7BD1-4A7A-A5AC-54B6E8AB6B31}" destId="{3591E842-765E-4C91-8F58-804D714F5816}" srcOrd="1" destOrd="0" presId="urn:microsoft.com/office/officeart/2005/8/layout/hierarchy6"/>
    <dgm:cxn modelId="{EC208573-12DE-4CB3-ABD0-6A42FA55F7E9}" type="presParOf" srcId="{3591E842-765E-4C91-8F58-804D714F5816}" destId="{2D2643D7-46FD-4E8D-ADD4-38A65E1DCE73}" srcOrd="0" destOrd="0" presId="urn:microsoft.com/office/officeart/2005/8/layout/hierarchy6"/>
    <dgm:cxn modelId="{045C8B10-4CFB-431F-BC7C-2F357CD6E809}" type="presParOf" srcId="{3591E842-765E-4C91-8F58-804D714F5816}" destId="{0AE0169F-C98F-46B9-8133-165F5A197FF0}" srcOrd="1" destOrd="0" presId="urn:microsoft.com/office/officeart/2005/8/layout/hierarchy6"/>
    <dgm:cxn modelId="{D6CF3CB0-CB8B-4703-ABAA-89DAAE77E2F2}" type="presParOf" srcId="{A3BDAB2C-7BD1-4A7A-A5AC-54B6E8AB6B31}" destId="{6251BBAF-C39D-4D81-9528-96BD3302F912}" srcOrd="2" destOrd="0" presId="urn:microsoft.com/office/officeart/2005/8/layout/hierarchy6"/>
    <dgm:cxn modelId="{23362814-5011-402D-9C4C-58E974280B10}" type="presParOf" srcId="{A3BDAB2C-7BD1-4A7A-A5AC-54B6E8AB6B31}" destId="{3787272A-6CD3-4DD5-B91F-D86ECDE64CE4}" srcOrd="3" destOrd="0" presId="urn:microsoft.com/office/officeart/2005/8/layout/hierarchy6"/>
    <dgm:cxn modelId="{ECC97A9E-6C42-40DB-A70F-3B272DC9734A}" type="presParOf" srcId="{3787272A-6CD3-4DD5-B91F-D86ECDE64CE4}" destId="{E5C3A6BA-9F0C-4C05-8B05-5888F93CF715}" srcOrd="0" destOrd="0" presId="urn:microsoft.com/office/officeart/2005/8/layout/hierarchy6"/>
    <dgm:cxn modelId="{98390ACD-38C2-4A97-814C-36B4006C908F}" type="presParOf" srcId="{3787272A-6CD3-4DD5-B91F-D86ECDE64CE4}" destId="{94F4699D-EB12-44AB-8E2D-0D01AB72C794}" srcOrd="1" destOrd="0" presId="urn:microsoft.com/office/officeart/2005/8/layout/hierarchy6"/>
    <dgm:cxn modelId="{FBA2957A-4661-4EDA-AEC2-86A7EA362052}" type="presParOf" srcId="{94F4699D-EB12-44AB-8E2D-0D01AB72C794}" destId="{DA5A4D9D-4795-4843-ADC3-173720EF3BE0}" srcOrd="0" destOrd="0" presId="urn:microsoft.com/office/officeart/2005/8/layout/hierarchy6"/>
    <dgm:cxn modelId="{ECBEC380-6A3C-4D3A-A98C-21561723D408}" type="presParOf" srcId="{94F4699D-EB12-44AB-8E2D-0D01AB72C794}" destId="{C24B0AD4-F859-4488-A94A-73AC144D655D}" srcOrd="1" destOrd="0" presId="urn:microsoft.com/office/officeart/2005/8/layout/hierarchy6"/>
    <dgm:cxn modelId="{18C0DC23-13E1-4086-8F94-49BFED0A6B0B}" type="presParOf" srcId="{C24B0AD4-F859-4488-A94A-73AC144D655D}" destId="{D5EDEC92-0411-4725-8DB9-B5633D354698}" srcOrd="0" destOrd="0" presId="urn:microsoft.com/office/officeart/2005/8/layout/hierarchy6"/>
    <dgm:cxn modelId="{068FDE57-226C-4960-8A37-07B2FF117498}" type="presParOf" srcId="{C24B0AD4-F859-4488-A94A-73AC144D655D}" destId="{521ADF49-8EF0-4057-A48C-5CBAE4FC2029}" srcOrd="1" destOrd="0" presId="urn:microsoft.com/office/officeart/2005/8/layout/hierarchy6"/>
    <dgm:cxn modelId="{8AE91C9D-4C57-4506-8D2D-0DD442F761EC}" type="presParOf" srcId="{94F4699D-EB12-44AB-8E2D-0D01AB72C794}" destId="{637AF787-34E0-42F2-81D9-8C73D8DA2A0D}" srcOrd="2" destOrd="0" presId="urn:microsoft.com/office/officeart/2005/8/layout/hierarchy6"/>
    <dgm:cxn modelId="{0ED7394C-3508-43AD-9C56-71D0163F234E}" type="presParOf" srcId="{94F4699D-EB12-44AB-8E2D-0D01AB72C794}" destId="{0EDA6BF5-DC0B-460A-9BFC-0C0591DD795A}" srcOrd="3" destOrd="0" presId="urn:microsoft.com/office/officeart/2005/8/layout/hierarchy6"/>
    <dgm:cxn modelId="{80D0E723-9126-43C1-AAA5-4D70A57C3362}" type="presParOf" srcId="{0EDA6BF5-DC0B-460A-9BFC-0C0591DD795A}" destId="{A3D79F79-E094-4B32-B445-5028C6FE46A6}" srcOrd="0" destOrd="0" presId="urn:microsoft.com/office/officeart/2005/8/layout/hierarchy6"/>
    <dgm:cxn modelId="{41D0AA4B-2CB3-4E62-A60C-0757F23452BA}" type="presParOf" srcId="{0EDA6BF5-DC0B-460A-9BFC-0C0591DD795A}" destId="{66ACA948-1288-4B28-9506-5C1B545390C4}" srcOrd="1" destOrd="0" presId="urn:microsoft.com/office/officeart/2005/8/layout/hierarchy6"/>
    <dgm:cxn modelId="{E6E3CECE-9F4F-4AE0-B07F-0DDAEFB25320}" type="presParOf" srcId="{3BC9E65B-577F-4D58-85FA-9F15ACFD6D2F}" destId="{1D4CDF5A-8B51-46F9-A528-B8DF209B5D6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E929A5-BCA6-4367-8C3F-F75E8933270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1E8CF5-E9A6-4CFE-BCEE-108A57F06FDD}">
      <dgm:prSet phldrT="[Text]" custT="1"/>
      <dgm:spPr/>
      <dgm:t>
        <a:bodyPr/>
        <a:lstStyle/>
        <a:p>
          <a:r>
            <a:rPr lang="en-US" sz="1400" dirty="0" err="1"/>
            <a:t>addr</a:t>
          </a:r>
          <a:r>
            <a:rPr lang="en-US" sz="1400" dirty="0"/>
            <a:t>-spec = SIP-URI/SIPS-URI/</a:t>
          </a:r>
          <a:r>
            <a:rPr lang="en-US" sz="1400" dirty="0" err="1"/>
            <a:t>absoluteURI</a:t>
          </a:r>
          <a:endParaRPr lang="en-US" sz="1400" dirty="0"/>
        </a:p>
      </dgm:t>
    </dgm:pt>
    <dgm:pt modelId="{3FD26D8B-5683-479E-83F6-F71446635258}" type="parTrans" cxnId="{668E496D-E2E5-4289-87FC-DA59982E71EF}">
      <dgm:prSet/>
      <dgm:spPr/>
      <dgm:t>
        <a:bodyPr/>
        <a:lstStyle/>
        <a:p>
          <a:endParaRPr lang="en-US"/>
        </a:p>
      </dgm:t>
    </dgm:pt>
    <dgm:pt modelId="{4B1DC5E0-5FFA-405F-B18F-F238AC62A0D4}" type="sibTrans" cxnId="{668E496D-E2E5-4289-87FC-DA59982E71EF}">
      <dgm:prSet/>
      <dgm:spPr/>
      <dgm:t>
        <a:bodyPr/>
        <a:lstStyle/>
        <a:p>
          <a:endParaRPr lang="en-US"/>
        </a:p>
      </dgm:t>
    </dgm:pt>
    <dgm:pt modelId="{20F6F2CF-93BD-4F4B-A9D4-B215312E08F8}">
      <dgm:prSet phldrT="[Text]" custT="1"/>
      <dgm:spPr/>
      <dgm:t>
        <a:bodyPr/>
        <a:lstStyle/>
        <a:p>
          <a:r>
            <a:rPr lang="en-US" sz="1400" dirty="0"/>
            <a:t>SIP-URI = “sip:” [</a:t>
          </a:r>
          <a:r>
            <a:rPr lang="en-US" sz="1400" dirty="0" err="1"/>
            <a:t>userinfo</a:t>
          </a:r>
          <a:r>
            <a:rPr lang="en-US" sz="1400" dirty="0"/>
            <a:t>] </a:t>
          </a:r>
          <a:r>
            <a:rPr lang="en-US" sz="1400" dirty="0" err="1"/>
            <a:t>hostport</a:t>
          </a:r>
          <a:r>
            <a:rPr lang="en-US" sz="1400" dirty="0"/>
            <a:t> </a:t>
          </a:r>
          <a:r>
            <a:rPr lang="en-US" sz="1400" dirty="0" err="1"/>
            <a:t>uri</a:t>
          </a:r>
          <a:r>
            <a:rPr lang="en-US" sz="1400" dirty="0"/>
            <a:t>-parameters [headers</a:t>
          </a:r>
          <a:r>
            <a:rPr lang="en-US" sz="1400" dirty="0" smtClean="0"/>
            <a:t>]</a:t>
          </a:r>
        </a:p>
        <a:p>
          <a:r>
            <a:rPr lang="en-US" sz="1400" dirty="0" smtClean="0"/>
            <a:t>SIPS-URI = “sips:” [</a:t>
          </a:r>
          <a:r>
            <a:rPr lang="en-US" sz="1400" dirty="0" err="1" smtClean="0"/>
            <a:t>userinfo</a:t>
          </a:r>
          <a:r>
            <a:rPr lang="en-US" sz="1400" dirty="0" smtClean="0"/>
            <a:t>] </a:t>
          </a:r>
          <a:r>
            <a:rPr lang="en-US" sz="1400" dirty="0" err="1" smtClean="0"/>
            <a:t>hostport</a:t>
          </a:r>
          <a:r>
            <a:rPr lang="en-US" sz="1400" dirty="0" smtClean="0"/>
            <a:t> </a:t>
          </a:r>
          <a:r>
            <a:rPr lang="en-US" sz="1400" dirty="0" err="1" smtClean="0"/>
            <a:t>uri</a:t>
          </a:r>
          <a:r>
            <a:rPr lang="en-US" sz="1400" dirty="0" smtClean="0"/>
            <a:t>-parameters [headers]</a:t>
          </a:r>
          <a:endParaRPr lang="en-US" sz="1400" dirty="0"/>
        </a:p>
      </dgm:t>
    </dgm:pt>
    <dgm:pt modelId="{62FAA423-7CDB-4FAD-A29F-A522B543C95E}" type="parTrans" cxnId="{25E54604-FB6D-4DF7-BEE0-AF00083E7C64}">
      <dgm:prSet/>
      <dgm:spPr/>
      <dgm:t>
        <a:bodyPr/>
        <a:lstStyle/>
        <a:p>
          <a:endParaRPr lang="en-US" sz="3200"/>
        </a:p>
      </dgm:t>
    </dgm:pt>
    <dgm:pt modelId="{9384DDCC-FF50-4E93-97CB-A5E58AD4D4A0}" type="sibTrans" cxnId="{25E54604-FB6D-4DF7-BEE0-AF00083E7C64}">
      <dgm:prSet/>
      <dgm:spPr/>
      <dgm:t>
        <a:bodyPr/>
        <a:lstStyle/>
        <a:p>
          <a:endParaRPr lang="en-US"/>
        </a:p>
      </dgm:t>
    </dgm:pt>
    <dgm:pt modelId="{77CF5561-4AFA-4EAB-94CA-CFA8792C4031}">
      <dgm:prSet custT="1"/>
      <dgm:spPr/>
      <dgm:t>
        <a:bodyPr/>
        <a:lstStyle/>
        <a:p>
          <a:r>
            <a:rPr lang="en-US" sz="1400" dirty="0" err="1"/>
            <a:t>absoluteURI</a:t>
          </a:r>
          <a:r>
            <a:rPr lang="en-US" sz="1400" dirty="0"/>
            <a:t> = scheme”:”(</a:t>
          </a:r>
          <a:r>
            <a:rPr lang="en-US" sz="1400" dirty="0" err="1"/>
            <a:t>hier</a:t>
          </a:r>
          <a:r>
            <a:rPr lang="en-US" sz="1400" dirty="0"/>
            <a:t>-part/opaque-part)</a:t>
          </a:r>
        </a:p>
      </dgm:t>
    </dgm:pt>
    <dgm:pt modelId="{AD483B73-9848-4DD9-BF49-7DFE5ED5E9E7}" type="sibTrans" cxnId="{8F304AB8-0DBA-4D3B-9BD5-40686C73D197}">
      <dgm:prSet/>
      <dgm:spPr/>
      <dgm:t>
        <a:bodyPr/>
        <a:lstStyle/>
        <a:p>
          <a:endParaRPr lang="en-US"/>
        </a:p>
      </dgm:t>
    </dgm:pt>
    <dgm:pt modelId="{75B4C837-C059-4034-A2E0-8EC68A4F631D}" type="parTrans" cxnId="{8F304AB8-0DBA-4D3B-9BD5-40686C73D197}">
      <dgm:prSet/>
      <dgm:spPr/>
      <dgm:t>
        <a:bodyPr/>
        <a:lstStyle/>
        <a:p>
          <a:endParaRPr lang="en-US" sz="3200"/>
        </a:p>
      </dgm:t>
    </dgm:pt>
    <dgm:pt modelId="{530B5C2B-75B5-4434-B62B-A0C02E997967}">
      <dgm:prSet custT="1"/>
      <dgm:spPr>
        <a:solidFill>
          <a:srgbClr val="00B050"/>
        </a:solidFill>
      </dgm:spPr>
      <dgm:t>
        <a:bodyPr/>
        <a:lstStyle/>
        <a:p>
          <a:r>
            <a:rPr lang="en-US" sz="1400" dirty="0" err="1"/>
            <a:t>userinfo</a:t>
          </a:r>
          <a:endParaRPr lang="en-US" sz="1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48475431-AAB0-4196-A616-8E0062C26307}" type="parTrans" cxnId="{F47084FE-4ABC-4C81-96A9-A8A0FA1ABC2A}">
      <dgm:prSet/>
      <dgm:spPr/>
      <dgm:t>
        <a:bodyPr/>
        <a:lstStyle/>
        <a:p>
          <a:endParaRPr lang="en-US" sz="3200"/>
        </a:p>
      </dgm:t>
    </dgm:pt>
    <dgm:pt modelId="{C5C84374-ED1A-459D-92CC-17B20383F2D8}" type="sibTrans" cxnId="{F47084FE-4ABC-4C81-96A9-A8A0FA1ABC2A}">
      <dgm:prSet/>
      <dgm:spPr/>
      <dgm:t>
        <a:bodyPr/>
        <a:lstStyle/>
        <a:p>
          <a:endParaRPr lang="en-US"/>
        </a:p>
      </dgm:t>
    </dgm:pt>
    <dgm:pt modelId="{2FFB2971-6BB2-4F0E-9612-AD8E9AD31977}">
      <dgm:prSet custT="1"/>
      <dgm:spPr>
        <a:solidFill>
          <a:srgbClr val="00B050"/>
        </a:solidFill>
      </dgm:spPr>
      <dgm:t>
        <a:bodyPr/>
        <a:lstStyle/>
        <a:p>
          <a:r>
            <a:rPr lang="en-US" sz="1400" dirty="0" err="1"/>
            <a:t>hostport</a:t>
          </a:r>
          <a:endParaRPr lang="en-US" sz="1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2BBE06DA-1817-443F-B3D9-60AEEE31F525}" type="parTrans" cxnId="{D7C5BE4D-C50C-42C1-8F83-0701422D8B2C}">
      <dgm:prSet/>
      <dgm:spPr/>
      <dgm:t>
        <a:bodyPr/>
        <a:lstStyle/>
        <a:p>
          <a:endParaRPr lang="en-US" sz="3200"/>
        </a:p>
      </dgm:t>
    </dgm:pt>
    <dgm:pt modelId="{4CCB853D-6209-4B64-8854-68538C603422}" type="sibTrans" cxnId="{D7C5BE4D-C50C-42C1-8F83-0701422D8B2C}">
      <dgm:prSet/>
      <dgm:spPr/>
      <dgm:t>
        <a:bodyPr/>
        <a:lstStyle/>
        <a:p>
          <a:endParaRPr lang="en-US"/>
        </a:p>
      </dgm:t>
    </dgm:pt>
    <dgm:pt modelId="{258B060A-58F0-438C-B503-AA7B31B3CE7B}">
      <dgm:prSet custT="1"/>
      <dgm:spPr>
        <a:solidFill>
          <a:srgbClr val="00B050"/>
        </a:solidFill>
      </dgm:spPr>
      <dgm:t>
        <a:bodyPr/>
        <a:lstStyle/>
        <a:p>
          <a:r>
            <a:rPr lang="en-US" sz="1400" dirty="0"/>
            <a:t>Uri-parameters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7256A01-E115-4570-BF82-1A916804140C}" type="parTrans" cxnId="{4A43FBC9-8E2B-45E5-A78A-2898BC4C4495}">
      <dgm:prSet/>
      <dgm:spPr/>
      <dgm:t>
        <a:bodyPr/>
        <a:lstStyle/>
        <a:p>
          <a:endParaRPr lang="en-US" sz="3200"/>
        </a:p>
      </dgm:t>
    </dgm:pt>
    <dgm:pt modelId="{446356F0-7EBD-4A16-8913-C2EE23007039}" type="sibTrans" cxnId="{4A43FBC9-8E2B-45E5-A78A-2898BC4C4495}">
      <dgm:prSet/>
      <dgm:spPr/>
      <dgm:t>
        <a:bodyPr/>
        <a:lstStyle/>
        <a:p>
          <a:endParaRPr lang="en-US"/>
        </a:p>
      </dgm:t>
    </dgm:pt>
    <dgm:pt modelId="{72C8512F-F875-4BA5-9E91-867B75338FE9}">
      <dgm:prSet custT="1"/>
      <dgm:spPr>
        <a:solidFill>
          <a:srgbClr val="00B050"/>
        </a:solidFill>
      </dgm:spPr>
      <dgm:t>
        <a:bodyPr/>
        <a:lstStyle/>
        <a:p>
          <a:r>
            <a:rPr lang="en-US" sz="1400" dirty="0"/>
            <a:t>headers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F9365BD5-4564-4686-A53E-8D8A0D9D43FE}" type="parTrans" cxnId="{E15E48BE-3CEB-4B7F-885D-03EF7C4DF94E}">
      <dgm:prSet/>
      <dgm:spPr/>
      <dgm:t>
        <a:bodyPr/>
        <a:lstStyle/>
        <a:p>
          <a:endParaRPr lang="en-US" sz="3200"/>
        </a:p>
      </dgm:t>
    </dgm:pt>
    <dgm:pt modelId="{CD1A7246-B9CE-48CA-846B-4B88513B5A9D}" type="sibTrans" cxnId="{E15E48BE-3CEB-4B7F-885D-03EF7C4DF94E}">
      <dgm:prSet/>
      <dgm:spPr/>
      <dgm:t>
        <a:bodyPr/>
        <a:lstStyle/>
        <a:p>
          <a:endParaRPr lang="en-US"/>
        </a:p>
      </dgm:t>
    </dgm:pt>
    <dgm:pt modelId="{C4FED80D-669E-4334-A0C9-33F934F9CC3A}">
      <dgm:prSet custT="1"/>
      <dgm:spPr/>
      <dgm:t>
        <a:bodyPr/>
        <a:lstStyle/>
        <a:p>
          <a:r>
            <a:rPr lang="en-US" sz="1400" dirty="0"/>
            <a:t>scheme</a:t>
          </a:r>
        </a:p>
      </dgm:t>
    </dgm:pt>
    <dgm:pt modelId="{5206A538-685A-44E7-9245-5690DF81D091}" type="parTrans" cxnId="{7B83EB75-C99E-4E60-884D-A64DAAB05C13}">
      <dgm:prSet/>
      <dgm:spPr/>
      <dgm:t>
        <a:bodyPr/>
        <a:lstStyle/>
        <a:p>
          <a:endParaRPr lang="en-US"/>
        </a:p>
      </dgm:t>
    </dgm:pt>
    <dgm:pt modelId="{C3B65C1C-1B53-4FDA-BE1D-041FCE150A14}" type="sibTrans" cxnId="{7B83EB75-C99E-4E60-884D-A64DAAB05C13}">
      <dgm:prSet/>
      <dgm:spPr/>
      <dgm:t>
        <a:bodyPr/>
        <a:lstStyle/>
        <a:p>
          <a:endParaRPr lang="en-US"/>
        </a:p>
      </dgm:t>
    </dgm:pt>
    <dgm:pt modelId="{8928A5F1-6FF9-43AB-83DA-89BB5A224282}">
      <dgm:prSet custT="1"/>
      <dgm:spPr>
        <a:solidFill>
          <a:srgbClr val="00B050"/>
        </a:solidFill>
      </dgm:spPr>
      <dgm:t>
        <a:bodyPr/>
        <a:lstStyle/>
        <a:p>
          <a:r>
            <a:rPr lang="en-US" sz="1400" dirty="0" err="1"/>
            <a:t>hier</a:t>
          </a:r>
          <a:r>
            <a:rPr lang="en-US" sz="1400" dirty="0"/>
            <a:t>-part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BC0479ED-7CDD-48C9-91A2-232C4E9619A6}" type="parTrans" cxnId="{E1E586FA-5259-462A-8EC1-5658D7493B88}">
      <dgm:prSet/>
      <dgm:spPr/>
      <dgm:t>
        <a:bodyPr/>
        <a:lstStyle/>
        <a:p>
          <a:endParaRPr lang="en-US"/>
        </a:p>
      </dgm:t>
    </dgm:pt>
    <dgm:pt modelId="{D4DFCAA2-0FBC-4379-B4A0-247E5ED310D2}" type="sibTrans" cxnId="{E1E586FA-5259-462A-8EC1-5658D7493B88}">
      <dgm:prSet/>
      <dgm:spPr/>
      <dgm:t>
        <a:bodyPr/>
        <a:lstStyle/>
        <a:p>
          <a:endParaRPr lang="en-US"/>
        </a:p>
      </dgm:t>
    </dgm:pt>
    <dgm:pt modelId="{D73833F0-B386-4F80-AE23-DD9AE16466DA}">
      <dgm:prSet custT="1"/>
      <dgm:spPr/>
      <dgm:t>
        <a:bodyPr/>
        <a:lstStyle/>
        <a:p>
          <a:r>
            <a:rPr lang="en-US" sz="1400" dirty="0"/>
            <a:t>opaque-part</a:t>
          </a:r>
        </a:p>
      </dgm:t>
    </dgm:pt>
    <dgm:pt modelId="{35645F42-65FD-4840-834D-E462DC05011F}" type="parTrans" cxnId="{FB1EC520-461A-462B-AF77-577540DE34ED}">
      <dgm:prSet/>
      <dgm:spPr/>
      <dgm:t>
        <a:bodyPr/>
        <a:lstStyle/>
        <a:p>
          <a:endParaRPr lang="en-US"/>
        </a:p>
      </dgm:t>
    </dgm:pt>
    <dgm:pt modelId="{B7DB3AC4-3E16-4A54-A63B-4FE634A70960}" type="sibTrans" cxnId="{FB1EC520-461A-462B-AF77-577540DE34ED}">
      <dgm:prSet/>
      <dgm:spPr/>
      <dgm:t>
        <a:bodyPr/>
        <a:lstStyle/>
        <a:p>
          <a:endParaRPr lang="en-US"/>
        </a:p>
      </dgm:t>
    </dgm:pt>
    <dgm:pt modelId="{3BC9E65B-577F-4D58-85FA-9F15ACFD6D2F}" type="pres">
      <dgm:prSet presAssocID="{DDE929A5-BCA6-4367-8C3F-F75E8933270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05236-B419-4346-8809-343EF8860E2F}" type="pres">
      <dgm:prSet presAssocID="{DDE929A5-BCA6-4367-8C3F-F75E89332709}" presName="hierFlow" presStyleCnt="0"/>
      <dgm:spPr/>
    </dgm:pt>
    <dgm:pt modelId="{9DDA4896-F7D9-47A6-A1B4-B1BA8BF721FE}" type="pres">
      <dgm:prSet presAssocID="{DDE929A5-BCA6-4367-8C3F-F75E8933270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C9A8195-4A26-4413-A40C-2B1F13A59A4A}" type="pres">
      <dgm:prSet presAssocID="{541E8CF5-E9A6-4CFE-BCEE-108A57F06FDD}" presName="Name14" presStyleCnt="0"/>
      <dgm:spPr/>
    </dgm:pt>
    <dgm:pt modelId="{9F6C1631-FAC2-4D2F-85C4-061175DA1F25}" type="pres">
      <dgm:prSet presAssocID="{541E8CF5-E9A6-4CFE-BCEE-108A57F06FDD}" presName="level1Shape" presStyleLbl="node0" presStyleIdx="0" presStyleCnt="1" custScaleX="167569" custScaleY="38576" custLinFactNeighborX="-46214" custLinFactNeighborY="-638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BDAB2C-7BD1-4A7A-A5AC-54B6E8AB6B31}" type="pres">
      <dgm:prSet presAssocID="{541E8CF5-E9A6-4CFE-BCEE-108A57F06FDD}" presName="hierChild2" presStyleCnt="0"/>
      <dgm:spPr/>
    </dgm:pt>
    <dgm:pt modelId="{FF8F6EBB-6322-4C24-AE2A-0CF2C3F78209}" type="pres">
      <dgm:prSet presAssocID="{62FAA423-7CDB-4FAD-A29F-A522B543C95E}" presName="Name19" presStyleLbl="parChTrans1D2" presStyleIdx="0" presStyleCnt="2" custScaleX="2000000" custScaleY="2000000"/>
      <dgm:spPr/>
      <dgm:t>
        <a:bodyPr/>
        <a:lstStyle/>
        <a:p>
          <a:endParaRPr lang="en-US"/>
        </a:p>
      </dgm:t>
    </dgm:pt>
    <dgm:pt modelId="{3591E842-765E-4C91-8F58-804D714F5816}" type="pres">
      <dgm:prSet presAssocID="{20F6F2CF-93BD-4F4B-A9D4-B215312E08F8}" presName="Name21" presStyleCnt="0"/>
      <dgm:spPr/>
    </dgm:pt>
    <dgm:pt modelId="{2D2643D7-46FD-4E8D-ADD4-38A65E1DCE73}" type="pres">
      <dgm:prSet presAssocID="{20F6F2CF-93BD-4F4B-A9D4-B215312E08F8}" presName="level2Shape" presStyleLbl="node2" presStyleIdx="0" presStyleCnt="2" custScaleX="238850" custScaleY="47241" custLinFactNeighborX="-60243" custLinFactNeighborY="-60187"/>
      <dgm:spPr/>
      <dgm:t>
        <a:bodyPr/>
        <a:lstStyle/>
        <a:p>
          <a:endParaRPr lang="en-US"/>
        </a:p>
      </dgm:t>
    </dgm:pt>
    <dgm:pt modelId="{0AE0169F-C98F-46B9-8133-165F5A197FF0}" type="pres">
      <dgm:prSet presAssocID="{20F6F2CF-93BD-4F4B-A9D4-B215312E08F8}" presName="hierChild3" presStyleCnt="0"/>
      <dgm:spPr/>
    </dgm:pt>
    <dgm:pt modelId="{6BD84E76-202E-4E3F-A751-752E46189890}" type="pres">
      <dgm:prSet presAssocID="{48475431-AAB0-4196-A616-8E0062C26307}" presName="Name19" presStyleLbl="parChTrans1D3" presStyleIdx="0" presStyleCnt="7"/>
      <dgm:spPr/>
      <dgm:t>
        <a:bodyPr/>
        <a:lstStyle/>
        <a:p>
          <a:endParaRPr lang="en-US"/>
        </a:p>
      </dgm:t>
    </dgm:pt>
    <dgm:pt modelId="{46AC69FD-F1C3-4B72-BAAB-0AD8A6561898}" type="pres">
      <dgm:prSet presAssocID="{530B5C2B-75B5-4434-B62B-A0C02E997967}" presName="Name21" presStyleCnt="0"/>
      <dgm:spPr/>
    </dgm:pt>
    <dgm:pt modelId="{F1E1400B-39A1-48F2-B5EE-F11AA1CC3BB1}" type="pres">
      <dgm:prSet presAssocID="{530B5C2B-75B5-4434-B62B-A0C02E997967}" presName="level2Shape" presStyleLbl="node3" presStyleIdx="0" presStyleCnt="7" custScaleX="49235" custScaleY="37110" custLinFactNeighborX="-56030" custLinFactNeighborY="98604"/>
      <dgm:spPr/>
      <dgm:t>
        <a:bodyPr/>
        <a:lstStyle/>
        <a:p>
          <a:endParaRPr lang="en-US"/>
        </a:p>
      </dgm:t>
    </dgm:pt>
    <dgm:pt modelId="{878ED0C5-833A-4415-9C14-C9D221A02CE9}" type="pres">
      <dgm:prSet presAssocID="{530B5C2B-75B5-4434-B62B-A0C02E997967}" presName="hierChild3" presStyleCnt="0"/>
      <dgm:spPr/>
    </dgm:pt>
    <dgm:pt modelId="{22A6F516-A590-43E5-BD4F-5C3390CC5FFD}" type="pres">
      <dgm:prSet presAssocID="{2BBE06DA-1817-443F-B3D9-60AEEE31F525}" presName="Name19" presStyleLbl="parChTrans1D3" presStyleIdx="1" presStyleCnt="7"/>
      <dgm:spPr/>
      <dgm:t>
        <a:bodyPr/>
        <a:lstStyle/>
        <a:p>
          <a:endParaRPr lang="en-US"/>
        </a:p>
      </dgm:t>
    </dgm:pt>
    <dgm:pt modelId="{0AF3094B-62B2-4162-A807-B8AB0613322C}" type="pres">
      <dgm:prSet presAssocID="{2FFB2971-6BB2-4F0E-9612-AD8E9AD31977}" presName="Name21" presStyleCnt="0"/>
      <dgm:spPr/>
    </dgm:pt>
    <dgm:pt modelId="{E2024820-71B4-4EDD-BDF3-DEF2C5C1C491}" type="pres">
      <dgm:prSet presAssocID="{2FFB2971-6BB2-4F0E-9612-AD8E9AD31977}" presName="level2Shape" presStyleLbl="node3" presStyleIdx="1" presStyleCnt="7" custScaleX="37359" custScaleY="31877" custLinFactNeighborX="-49587" custLinFactNeighborY="99155"/>
      <dgm:spPr/>
      <dgm:t>
        <a:bodyPr/>
        <a:lstStyle/>
        <a:p>
          <a:endParaRPr lang="en-US"/>
        </a:p>
      </dgm:t>
    </dgm:pt>
    <dgm:pt modelId="{22FBE349-7FC1-4325-A4A4-7FBD96070735}" type="pres">
      <dgm:prSet presAssocID="{2FFB2971-6BB2-4F0E-9612-AD8E9AD31977}" presName="hierChild3" presStyleCnt="0"/>
      <dgm:spPr/>
    </dgm:pt>
    <dgm:pt modelId="{9678C9FD-85C5-452E-935D-D652315BCC3D}" type="pres">
      <dgm:prSet presAssocID="{B7256A01-E115-4570-BF82-1A916804140C}" presName="Name19" presStyleLbl="parChTrans1D3" presStyleIdx="2" presStyleCnt="7"/>
      <dgm:spPr/>
      <dgm:t>
        <a:bodyPr/>
        <a:lstStyle/>
        <a:p>
          <a:endParaRPr lang="en-US"/>
        </a:p>
      </dgm:t>
    </dgm:pt>
    <dgm:pt modelId="{504BD431-F310-4D9C-9A0A-C5C87A86E8D7}" type="pres">
      <dgm:prSet presAssocID="{258B060A-58F0-438C-B503-AA7B31B3CE7B}" presName="Name21" presStyleCnt="0"/>
      <dgm:spPr/>
    </dgm:pt>
    <dgm:pt modelId="{F3EC6DF3-39E8-4EE2-B969-24BBE785A55A}" type="pres">
      <dgm:prSet presAssocID="{258B060A-58F0-438C-B503-AA7B31B3CE7B}" presName="level2Shape" presStyleLbl="node3" presStyleIdx="2" presStyleCnt="7" custScaleX="53756" custScaleY="27992" custLinFactNeighborX="-63532" custLinFactNeighborY="99637"/>
      <dgm:spPr/>
      <dgm:t>
        <a:bodyPr/>
        <a:lstStyle/>
        <a:p>
          <a:endParaRPr lang="en-US"/>
        </a:p>
      </dgm:t>
    </dgm:pt>
    <dgm:pt modelId="{ED7F7822-AFEA-4875-9F22-4D5D6B4F0CA7}" type="pres">
      <dgm:prSet presAssocID="{258B060A-58F0-438C-B503-AA7B31B3CE7B}" presName="hierChild3" presStyleCnt="0"/>
      <dgm:spPr/>
    </dgm:pt>
    <dgm:pt modelId="{1BD9A08B-DD17-4422-8F93-D4A1E08AB5E9}" type="pres">
      <dgm:prSet presAssocID="{F9365BD5-4564-4686-A53E-8D8A0D9D43FE}" presName="Name19" presStyleLbl="parChTrans1D3" presStyleIdx="3" presStyleCnt="7"/>
      <dgm:spPr/>
      <dgm:t>
        <a:bodyPr/>
        <a:lstStyle/>
        <a:p>
          <a:endParaRPr lang="en-US"/>
        </a:p>
      </dgm:t>
    </dgm:pt>
    <dgm:pt modelId="{934573C9-57AE-47AB-84AB-2554445512FD}" type="pres">
      <dgm:prSet presAssocID="{72C8512F-F875-4BA5-9E91-867B75338FE9}" presName="Name21" presStyleCnt="0"/>
      <dgm:spPr/>
    </dgm:pt>
    <dgm:pt modelId="{E355C2B3-D36D-4EE2-925B-F467C1CFC2FB}" type="pres">
      <dgm:prSet presAssocID="{72C8512F-F875-4BA5-9E91-867B75338FE9}" presName="level2Shape" presStyleLbl="node3" presStyleIdx="3" presStyleCnt="7" custScaleX="43730" custScaleY="33113" custLinFactNeighborX="-71738" custLinFactNeighborY="99338"/>
      <dgm:spPr/>
      <dgm:t>
        <a:bodyPr/>
        <a:lstStyle/>
        <a:p>
          <a:endParaRPr lang="en-US"/>
        </a:p>
      </dgm:t>
    </dgm:pt>
    <dgm:pt modelId="{ED1E7337-A4A8-4CE7-8679-93F5AEA167CB}" type="pres">
      <dgm:prSet presAssocID="{72C8512F-F875-4BA5-9E91-867B75338FE9}" presName="hierChild3" presStyleCnt="0"/>
      <dgm:spPr/>
    </dgm:pt>
    <dgm:pt modelId="{6251BBAF-C39D-4D81-9528-96BD3302F912}" type="pres">
      <dgm:prSet presAssocID="{75B4C837-C059-4034-A2E0-8EC68A4F631D}" presName="Name19" presStyleLbl="parChTrans1D2" presStyleIdx="1" presStyleCnt="2" custScaleX="946520" custScaleY="2000000"/>
      <dgm:spPr/>
      <dgm:t>
        <a:bodyPr/>
        <a:lstStyle/>
        <a:p>
          <a:endParaRPr lang="en-US"/>
        </a:p>
      </dgm:t>
    </dgm:pt>
    <dgm:pt modelId="{3787272A-6CD3-4DD5-B91F-D86ECDE64CE4}" type="pres">
      <dgm:prSet presAssocID="{77CF5561-4AFA-4EAB-94CA-CFA8792C4031}" presName="Name21" presStyleCnt="0"/>
      <dgm:spPr/>
    </dgm:pt>
    <dgm:pt modelId="{E5C3A6BA-9F0C-4C05-8B05-5888F93CF715}" type="pres">
      <dgm:prSet presAssocID="{77CF5561-4AFA-4EAB-94CA-CFA8792C4031}" presName="level2Shape" presStyleLbl="node2" presStyleIdx="1" presStyleCnt="2" custScaleX="205501" custScaleY="53328" custLinFactNeighborX="7081" custLinFactNeighborY="-60858"/>
      <dgm:spPr/>
      <dgm:t>
        <a:bodyPr/>
        <a:lstStyle/>
        <a:p>
          <a:endParaRPr lang="en-US"/>
        </a:p>
      </dgm:t>
    </dgm:pt>
    <dgm:pt modelId="{94F4699D-EB12-44AB-8E2D-0D01AB72C794}" type="pres">
      <dgm:prSet presAssocID="{77CF5561-4AFA-4EAB-94CA-CFA8792C4031}" presName="hierChild3" presStyleCnt="0"/>
      <dgm:spPr/>
    </dgm:pt>
    <dgm:pt modelId="{DA5A4D9D-4795-4843-ADC3-173720EF3BE0}" type="pres">
      <dgm:prSet presAssocID="{5206A538-685A-44E7-9245-5690DF81D091}" presName="Name19" presStyleLbl="parChTrans1D3" presStyleIdx="4" presStyleCnt="7"/>
      <dgm:spPr/>
      <dgm:t>
        <a:bodyPr/>
        <a:lstStyle/>
        <a:p>
          <a:endParaRPr lang="en-US"/>
        </a:p>
      </dgm:t>
    </dgm:pt>
    <dgm:pt modelId="{C24B0AD4-F859-4488-A94A-73AC144D655D}" type="pres">
      <dgm:prSet presAssocID="{C4FED80D-669E-4334-A0C9-33F934F9CC3A}" presName="Name21" presStyleCnt="0"/>
      <dgm:spPr/>
    </dgm:pt>
    <dgm:pt modelId="{D5EDEC92-0411-4725-8DB9-B5633D354698}" type="pres">
      <dgm:prSet presAssocID="{C4FED80D-669E-4334-A0C9-33F934F9CC3A}" presName="level2Shape" presStyleLbl="node3" presStyleIdx="4" presStyleCnt="7" custScaleX="45197" custScaleY="57738" custLinFactNeighborX="-48965" custLinFactNeighborY="70053"/>
      <dgm:spPr/>
      <dgm:t>
        <a:bodyPr/>
        <a:lstStyle/>
        <a:p>
          <a:endParaRPr lang="en-US"/>
        </a:p>
      </dgm:t>
    </dgm:pt>
    <dgm:pt modelId="{521ADF49-8EF0-4057-A48C-5CBAE4FC2029}" type="pres">
      <dgm:prSet presAssocID="{C4FED80D-669E-4334-A0C9-33F934F9CC3A}" presName="hierChild3" presStyleCnt="0"/>
      <dgm:spPr/>
    </dgm:pt>
    <dgm:pt modelId="{637AF787-34E0-42F2-81D9-8C73D8DA2A0D}" type="pres">
      <dgm:prSet presAssocID="{BC0479ED-7CDD-48C9-91A2-232C4E9619A6}" presName="Name19" presStyleLbl="parChTrans1D3" presStyleIdx="5" presStyleCnt="7"/>
      <dgm:spPr/>
      <dgm:t>
        <a:bodyPr/>
        <a:lstStyle/>
        <a:p>
          <a:endParaRPr lang="en-US"/>
        </a:p>
      </dgm:t>
    </dgm:pt>
    <dgm:pt modelId="{0EDA6BF5-DC0B-460A-9BFC-0C0591DD795A}" type="pres">
      <dgm:prSet presAssocID="{8928A5F1-6FF9-43AB-83DA-89BB5A224282}" presName="Name21" presStyleCnt="0"/>
      <dgm:spPr/>
    </dgm:pt>
    <dgm:pt modelId="{A3D79F79-E094-4B32-B445-5028C6FE46A6}" type="pres">
      <dgm:prSet presAssocID="{8928A5F1-6FF9-43AB-83DA-89BB5A224282}" presName="level2Shape" presStyleLbl="node3" presStyleIdx="5" presStyleCnt="7" custScaleX="52402" custScaleY="58116" custLinFactNeighborX="-49981" custLinFactNeighborY="70055"/>
      <dgm:spPr/>
      <dgm:t>
        <a:bodyPr/>
        <a:lstStyle/>
        <a:p>
          <a:endParaRPr lang="en-US"/>
        </a:p>
      </dgm:t>
    </dgm:pt>
    <dgm:pt modelId="{66ACA948-1288-4B28-9506-5C1B545390C4}" type="pres">
      <dgm:prSet presAssocID="{8928A5F1-6FF9-43AB-83DA-89BB5A224282}" presName="hierChild3" presStyleCnt="0"/>
      <dgm:spPr/>
    </dgm:pt>
    <dgm:pt modelId="{9DCB107E-77B6-4A05-8BF4-9F50B1230255}" type="pres">
      <dgm:prSet presAssocID="{35645F42-65FD-4840-834D-E462DC05011F}" presName="Name19" presStyleLbl="parChTrans1D3" presStyleIdx="6" presStyleCnt="7"/>
      <dgm:spPr/>
      <dgm:t>
        <a:bodyPr/>
        <a:lstStyle/>
        <a:p>
          <a:endParaRPr lang="en-US"/>
        </a:p>
      </dgm:t>
    </dgm:pt>
    <dgm:pt modelId="{E7DF5911-7394-42D2-A140-130CDD368EB2}" type="pres">
      <dgm:prSet presAssocID="{D73833F0-B386-4F80-AE23-DD9AE16466DA}" presName="Name21" presStyleCnt="0"/>
      <dgm:spPr/>
    </dgm:pt>
    <dgm:pt modelId="{3DBE5575-80A0-49C3-9F8F-8E943D93EB45}" type="pres">
      <dgm:prSet presAssocID="{D73833F0-B386-4F80-AE23-DD9AE16466DA}" presName="level2Shape" presStyleLbl="node3" presStyleIdx="6" presStyleCnt="7" custScaleX="57139" custScaleY="48835" custLinFactNeighborX="-42919" custLinFactNeighborY="70642"/>
      <dgm:spPr/>
      <dgm:t>
        <a:bodyPr/>
        <a:lstStyle/>
        <a:p>
          <a:endParaRPr lang="en-US"/>
        </a:p>
      </dgm:t>
    </dgm:pt>
    <dgm:pt modelId="{B00661FD-0AF8-4F84-BF73-F02F2A13B6F9}" type="pres">
      <dgm:prSet presAssocID="{D73833F0-B386-4F80-AE23-DD9AE16466DA}" presName="hierChild3" presStyleCnt="0"/>
      <dgm:spPr/>
    </dgm:pt>
    <dgm:pt modelId="{1D4CDF5A-8B51-46F9-A528-B8DF209B5D6E}" type="pres">
      <dgm:prSet presAssocID="{DDE929A5-BCA6-4367-8C3F-F75E89332709}" presName="bgShapesFlow" presStyleCnt="0"/>
      <dgm:spPr/>
    </dgm:pt>
  </dgm:ptLst>
  <dgm:cxnLst>
    <dgm:cxn modelId="{668E496D-E2E5-4289-87FC-DA59982E71EF}" srcId="{DDE929A5-BCA6-4367-8C3F-F75E89332709}" destId="{541E8CF5-E9A6-4CFE-BCEE-108A57F06FDD}" srcOrd="0" destOrd="0" parTransId="{3FD26D8B-5683-479E-83F6-F71446635258}" sibTransId="{4B1DC5E0-5FFA-405F-B18F-F238AC62A0D4}"/>
    <dgm:cxn modelId="{97BA0A93-BB76-4F62-A8B7-757AA49C4F5B}" type="presOf" srcId="{35645F42-65FD-4840-834D-E462DC05011F}" destId="{9DCB107E-77B6-4A05-8BF4-9F50B1230255}" srcOrd="0" destOrd="0" presId="urn:microsoft.com/office/officeart/2005/8/layout/hierarchy6"/>
    <dgm:cxn modelId="{93CEF137-506D-4563-B4A9-21963ACD8666}" type="presOf" srcId="{258B060A-58F0-438C-B503-AA7B31B3CE7B}" destId="{F3EC6DF3-39E8-4EE2-B969-24BBE785A55A}" srcOrd="0" destOrd="0" presId="urn:microsoft.com/office/officeart/2005/8/layout/hierarchy6"/>
    <dgm:cxn modelId="{AB78936A-4F71-4387-A760-E91AEB5C12F2}" type="presOf" srcId="{D73833F0-B386-4F80-AE23-DD9AE16466DA}" destId="{3DBE5575-80A0-49C3-9F8F-8E943D93EB45}" srcOrd="0" destOrd="0" presId="urn:microsoft.com/office/officeart/2005/8/layout/hierarchy6"/>
    <dgm:cxn modelId="{7B83EB75-C99E-4E60-884D-A64DAAB05C13}" srcId="{77CF5561-4AFA-4EAB-94CA-CFA8792C4031}" destId="{C4FED80D-669E-4334-A0C9-33F934F9CC3A}" srcOrd="0" destOrd="0" parTransId="{5206A538-685A-44E7-9245-5690DF81D091}" sibTransId="{C3B65C1C-1B53-4FDA-BE1D-041FCE150A14}"/>
    <dgm:cxn modelId="{113BB9FD-57F6-46ED-89B6-ACBEDF1B9BAF}" type="presOf" srcId="{48475431-AAB0-4196-A616-8E0062C26307}" destId="{6BD84E76-202E-4E3F-A751-752E46189890}" srcOrd="0" destOrd="0" presId="urn:microsoft.com/office/officeart/2005/8/layout/hierarchy6"/>
    <dgm:cxn modelId="{F47084FE-4ABC-4C81-96A9-A8A0FA1ABC2A}" srcId="{20F6F2CF-93BD-4F4B-A9D4-B215312E08F8}" destId="{530B5C2B-75B5-4434-B62B-A0C02E997967}" srcOrd="0" destOrd="0" parTransId="{48475431-AAB0-4196-A616-8E0062C26307}" sibTransId="{C5C84374-ED1A-459D-92CC-17B20383F2D8}"/>
    <dgm:cxn modelId="{25E54604-FB6D-4DF7-BEE0-AF00083E7C64}" srcId="{541E8CF5-E9A6-4CFE-BCEE-108A57F06FDD}" destId="{20F6F2CF-93BD-4F4B-A9D4-B215312E08F8}" srcOrd="0" destOrd="0" parTransId="{62FAA423-7CDB-4FAD-A29F-A522B543C95E}" sibTransId="{9384DDCC-FF50-4E93-97CB-A5E58AD4D4A0}"/>
    <dgm:cxn modelId="{B2872A66-11A5-48C5-B778-641B4499AA80}" type="presOf" srcId="{2BBE06DA-1817-443F-B3D9-60AEEE31F525}" destId="{22A6F516-A590-43E5-BD4F-5C3390CC5FFD}" srcOrd="0" destOrd="0" presId="urn:microsoft.com/office/officeart/2005/8/layout/hierarchy6"/>
    <dgm:cxn modelId="{8F2DCAF0-1706-4ACB-9F23-023B689C1F67}" type="presOf" srcId="{F9365BD5-4564-4686-A53E-8D8A0D9D43FE}" destId="{1BD9A08B-DD17-4422-8F93-D4A1E08AB5E9}" srcOrd="0" destOrd="0" presId="urn:microsoft.com/office/officeart/2005/8/layout/hierarchy6"/>
    <dgm:cxn modelId="{13958A10-61A8-44A6-8A1C-F8A077C76348}" type="presOf" srcId="{5206A538-685A-44E7-9245-5690DF81D091}" destId="{DA5A4D9D-4795-4843-ADC3-173720EF3BE0}" srcOrd="0" destOrd="0" presId="urn:microsoft.com/office/officeart/2005/8/layout/hierarchy6"/>
    <dgm:cxn modelId="{9879CA32-1509-49AF-BCBA-3607DA54D5B4}" type="presOf" srcId="{DDE929A5-BCA6-4367-8C3F-F75E89332709}" destId="{3BC9E65B-577F-4D58-85FA-9F15ACFD6D2F}" srcOrd="0" destOrd="0" presId="urn:microsoft.com/office/officeart/2005/8/layout/hierarchy6"/>
    <dgm:cxn modelId="{DA3DD774-8DB1-4451-9332-9B1EAFFF56CD}" type="presOf" srcId="{20F6F2CF-93BD-4F4B-A9D4-B215312E08F8}" destId="{2D2643D7-46FD-4E8D-ADD4-38A65E1DCE73}" srcOrd="0" destOrd="0" presId="urn:microsoft.com/office/officeart/2005/8/layout/hierarchy6"/>
    <dgm:cxn modelId="{BE94D64A-B362-492C-B7E5-0E62782FC738}" type="presOf" srcId="{72C8512F-F875-4BA5-9E91-867B75338FE9}" destId="{E355C2B3-D36D-4EE2-925B-F467C1CFC2FB}" srcOrd="0" destOrd="0" presId="urn:microsoft.com/office/officeart/2005/8/layout/hierarchy6"/>
    <dgm:cxn modelId="{4A43FBC9-8E2B-45E5-A78A-2898BC4C4495}" srcId="{20F6F2CF-93BD-4F4B-A9D4-B215312E08F8}" destId="{258B060A-58F0-438C-B503-AA7B31B3CE7B}" srcOrd="2" destOrd="0" parTransId="{B7256A01-E115-4570-BF82-1A916804140C}" sibTransId="{446356F0-7EBD-4A16-8913-C2EE23007039}"/>
    <dgm:cxn modelId="{E15E48BE-3CEB-4B7F-885D-03EF7C4DF94E}" srcId="{20F6F2CF-93BD-4F4B-A9D4-B215312E08F8}" destId="{72C8512F-F875-4BA5-9E91-867B75338FE9}" srcOrd="3" destOrd="0" parTransId="{F9365BD5-4564-4686-A53E-8D8A0D9D43FE}" sibTransId="{CD1A7246-B9CE-48CA-846B-4B88513B5A9D}"/>
    <dgm:cxn modelId="{15809245-930A-4332-B469-3EBE1EEE29AF}" type="presOf" srcId="{8928A5F1-6FF9-43AB-83DA-89BB5A224282}" destId="{A3D79F79-E094-4B32-B445-5028C6FE46A6}" srcOrd="0" destOrd="0" presId="urn:microsoft.com/office/officeart/2005/8/layout/hierarchy6"/>
    <dgm:cxn modelId="{719C9A8B-C972-487C-943A-FDB1DCB4D354}" type="presOf" srcId="{75B4C837-C059-4034-A2E0-8EC68A4F631D}" destId="{6251BBAF-C39D-4D81-9528-96BD3302F912}" srcOrd="0" destOrd="0" presId="urn:microsoft.com/office/officeart/2005/8/layout/hierarchy6"/>
    <dgm:cxn modelId="{9403B808-91D6-44D2-8572-C9DA1223BF6C}" type="presOf" srcId="{541E8CF5-E9A6-4CFE-BCEE-108A57F06FDD}" destId="{9F6C1631-FAC2-4D2F-85C4-061175DA1F25}" srcOrd="0" destOrd="0" presId="urn:microsoft.com/office/officeart/2005/8/layout/hierarchy6"/>
    <dgm:cxn modelId="{8F304AB8-0DBA-4D3B-9BD5-40686C73D197}" srcId="{541E8CF5-E9A6-4CFE-BCEE-108A57F06FDD}" destId="{77CF5561-4AFA-4EAB-94CA-CFA8792C4031}" srcOrd="1" destOrd="0" parTransId="{75B4C837-C059-4034-A2E0-8EC68A4F631D}" sibTransId="{AD483B73-9848-4DD9-BF49-7DFE5ED5E9E7}"/>
    <dgm:cxn modelId="{E1E586FA-5259-462A-8EC1-5658D7493B88}" srcId="{77CF5561-4AFA-4EAB-94CA-CFA8792C4031}" destId="{8928A5F1-6FF9-43AB-83DA-89BB5A224282}" srcOrd="1" destOrd="0" parTransId="{BC0479ED-7CDD-48C9-91A2-232C4E9619A6}" sibTransId="{D4DFCAA2-0FBC-4379-B4A0-247E5ED310D2}"/>
    <dgm:cxn modelId="{B24C4745-890A-4CBA-A955-68483FD78295}" type="presOf" srcId="{62FAA423-7CDB-4FAD-A29F-A522B543C95E}" destId="{FF8F6EBB-6322-4C24-AE2A-0CF2C3F78209}" srcOrd="0" destOrd="0" presId="urn:microsoft.com/office/officeart/2005/8/layout/hierarchy6"/>
    <dgm:cxn modelId="{B72261AD-AF80-4ADB-93C2-5BB295C85023}" type="presOf" srcId="{BC0479ED-7CDD-48C9-91A2-232C4E9619A6}" destId="{637AF787-34E0-42F2-81D9-8C73D8DA2A0D}" srcOrd="0" destOrd="0" presId="urn:microsoft.com/office/officeart/2005/8/layout/hierarchy6"/>
    <dgm:cxn modelId="{5FDFDDD2-4487-41E2-A7F5-61A291C9DC06}" type="presOf" srcId="{C4FED80D-669E-4334-A0C9-33F934F9CC3A}" destId="{D5EDEC92-0411-4725-8DB9-B5633D354698}" srcOrd="0" destOrd="0" presId="urn:microsoft.com/office/officeart/2005/8/layout/hierarchy6"/>
    <dgm:cxn modelId="{6C1E9E46-2A09-46E7-9640-47F6CB1F9BFD}" type="presOf" srcId="{B7256A01-E115-4570-BF82-1A916804140C}" destId="{9678C9FD-85C5-452E-935D-D652315BCC3D}" srcOrd="0" destOrd="0" presId="urn:microsoft.com/office/officeart/2005/8/layout/hierarchy6"/>
    <dgm:cxn modelId="{92EFE8C4-FCF3-45D9-902C-418A2F3B25B2}" type="presOf" srcId="{77CF5561-4AFA-4EAB-94CA-CFA8792C4031}" destId="{E5C3A6BA-9F0C-4C05-8B05-5888F93CF715}" srcOrd="0" destOrd="0" presId="urn:microsoft.com/office/officeart/2005/8/layout/hierarchy6"/>
    <dgm:cxn modelId="{D7C5BE4D-C50C-42C1-8F83-0701422D8B2C}" srcId="{20F6F2CF-93BD-4F4B-A9D4-B215312E08F8}" destId="{2FFB2971-6BB2-4F0E-9612-AD8E9AD31977}" srcOrd="1" destOrd="0" parTransId="{2BBE06DA-1817-443F-B3D9-60AEEE31F525}" sibTransId="{4CCB853D-6209-4B64-8854-68538C603422}"/>
    <dgm:cxn modelId="{14E17C17-8F84-45C9-B4F7-A8345CDB283D}" type="presOf" srcId="{530B5C2B-75B5-4434-B62B-A0C02E997967}" destId="{F1E1400B-39A1-48F2-B5EE-F11AA1CC3BB1}" srcOrd="0" destOrd="0" presId="urn:microsoft.com/office/officeart/2005/8/layout/hierarchy6"/>
    <dgm:cxn modelId="{466ACBF2-586E-4137-93D9-C7E376DC89AC}" type="presOf" srcId="{2FFB2971-6BB2-4F0E-9612-AD8E9AD31977}" destId="{E2024820-71B4-4EDD-BDF3-DEF2C5C1C491}" srcOrd="0" destOrd="0" presId="urn:microsoft.com/office/officeart/2005/8/layout/hierarchy6"/>
    <dgm:cxn modelId="{FB1EC520-461A-462B-AF77-577540DE34ED}" srcId="{77CF5561-4AFA-4EAB-94CA-CFA8792C4031}" destId="{D73833F0-B386-4F80-AE23-DD9AE16466DA}" srcOrd="2" destOrd="0" parTransId="{35645F42-65FD-4840-834D-E462DC05011F}" sibTransId="{B7DB3AC4-3E16-4A54-A63B-4FE634A70960}"/>
    <dgm:cxn modelId="{DF736FF1-AB40-4001-AEAB-DD690028AF57}" type="presParOf" srcId="{3BC9E65B-577F-4D58-85FA-9F15ACFD6D2F}" destId="{23F05236-B419-4346-8809-343EF8860E2F}" srcOrd="0" destOrd="0" presId="urn:microsoft.com/office/officeart/2005/8/layout/hierarchy6"/>
    <dgm:cxn modelId="{69EB18BF-E019-4D63-B8F3-62A6FE544216}" type="presParOf" srcId="{23F05236-B419-4346-8809-343EF8860E2F}" destId="{9DDA4896-F7D9-47A6-A1B4-B1BA8BF721FE}" srcOrd="0" destOrd="0" presId="urn:microsoft.com/office/officeart/2005/8/layout/hierarchy6"/>
    <dgm:cxn modelId="{43749934-7D7D-491B-A4B1-E1BA7CE0A6F7}" type="presParOf" srcId="{9DDA4896-F7D9-47A6-A1B4-B1BA8BF721FE}" destId="{4C9A8195-4A26-4413-A40C-2B1F13A59A4A}" srcOrd="0" destOrd="0" presId="urn:microsoft.com/office/officeart/2005/8/layout/hierarchy6"/>
    <dgm:cxn modelId="{06B82B88-53AD-439C-ABE7-4B8F09845761}" type="presParOf" srcId="{4C9A8195-4A26-4413-A40C-2B1F13A59A4A}" destId="{9F6C1631-FAC2-4D2F-85C4-061175DA1F25}" srcOrd="0" destOrd="0" presId="urn:microsoft.com/office/officeart/2005/8/layout/hierarchy6"/>
    <dgm:cxn modelId="{6633DA49-D057-4B5B-B9B1-6E890C3850B9}" type="presParOf" srcId="{4C9A8195-4A26-4413-A40C-2B1F13A59A4A}" destId="{A3BDAB2C-7BD1-4A7A-A5AC-54B6E8AB6B31}" srcOrd="1" destOrd="0" presId="urn:microsoft.com/office/officeart/2005/8/layout/hierarchy6"/>
    <dgm:cxn modelId="{27D2DD25-7DB5-4FEF-9A22-4F6B678D7AEC}" type="presParOf" srcId="{A3BDAB2C-7BD1-4A7A-A5AC-54B6E8AB6B31}" destId="{FF8F6EBB-6322-4C24-AE2A-0CF2C3F78209}" srcOrd="0" destOrd="0" presId="urn:microsoft.com/office/officeart/2005/8/layout/hierarchy6"/>
    <dgm:cxn modelId="{77DFBD52-B8A9-477B-9A36-6514CFCC1053}" type="presParOf" srcId="{A3BDAB2C-7BD1-4A7A-A5AC-54B6E8AB6B31}" destId="{3591E842-765E-4C91-8F58-804D714F5816}" srcOrd="1" destOrd="0" presId="urn:microsoft.com/office/officeart/2005/8/layout/hierarchy6"/>
    <dgm:cxn modelId="{310EC16A-17BD-4312-91EA-6E562CA21591}" type="presParOf" srcId="{3591E842-765E-4C91-8F58-804D714F5816}" destId="{2D2643D7-46FD-4E8D-ADD4-38A65E1DCE73}" srcOrd="0" destOrd="0" presId="urn:microsoft.com/office/officeart/2005/8/layout/hierarchy6"/>
    <dgm:cxn modelId="{99E77A8C-AD0F-4D4A-84F6-74626EF85D9C}" type="presParOf" srcId="{3591E842-765E-4C91-8F58-804D714F5816}" destId="{0AE0169F-C98F-46B9-8133-165F5A197FF0}" srcOrd="1" destOrd="0" presId="urn:microsoft.com/office/officeart/2005/8/layout/hierarchy6"/>
    <dgm:cxn modelId="{877D0449-43A1-4E60-9C7E-939C473BE95D}" type="presParOf" srcId="{0AE0169F-C98F-46B9-8133-165F5A197FF0}" destId="{6BD84E76-202E-4E3F-A751-752E46189890}" srcOrd="0" destOrd="0" presId="urn:microsoft.com/office/officeart/2005/8/layout/hierarchy6"/>
    <dgm:cxn modelId="{9987E1AD-74F8-4677-AC7A-ED30158F542C}" type="presParOf" srcId="{0AE0169F-C98F-46B9-8133-165F5A197FF0}" destId="{46AC69FD-F1C3-4B72-BAAB-0AD8A6561898}" srcOrd="1" destOrd="0" presId="urn:microsoft.com/office/officeart/2005/8/layout/hierarchy6"/>
    <dgm:cxn modelId="{2F4231AC-EC15-4014-A8E1-4EDDA71040C9}" type="presParOf" srcId="{46AC69FD-F1C3-4B72-BAAB-0AD8A6561898}" destId="{F1E1400B-39A1-48F2-B5EE-F11AA1CC3BB1}" srcOrd="0" destOrd="0" presId="urn:microsoft.com/office/officeart/2005/8/layout/hierarchy6"/>
    <dgm:cxn modelId="{F258CD78-3FA3-4861-9FCD-C6BF2C88A1AD}" type="presParOf" srcId="{46AC69FD-F1C3-4B72-BAAB-0AD8A6561898}" destId="{878ED0C5-833A-4415-9C14-C9D221A02CE9}" srcOrd="1" destOrd="0" presId="urn:microsoft.com/office/officeart/2005/8/layout/hierarchy6"/>
    <dgm:cxn modelId="{D1444B6B-B407-440D-8108-BD071D8A8047}" type="presParOf" srcId="{0AE0169F-C98F-46B9-8133-165F5A197FF0}" destId="{22A6F516-A590-43E5-BD4F-5C3390CC5FFD}" srcOrd="2" destOrd="0" presId="urn:microsoft.com/office/officeart/2005/8/layout/hierarchy6"/>
    <dgm:cxn modelId="{AB78389E-F21A-454E-BF1A-2C68DA2D4B45}" type="presParOf" srcId="{0AE0169F-C98F-46B9-8133-165F5A197FF0}" destId="{0AF3094B-62B2-4162-A807-B8AB0613322C}" srcOrd="3" destOrd="0" presId="urn:microsoft.com/office/officeart/2005/8/layout/hierarchy6"/>
    <dgm:cxn modelId="{2D9DD986-0A97-4829-8C42-F9DD68F7BF22}" type="presParOf" srcId="{0AF3094B-62B2-4162-A807-B8AB0613322C}" destId="{E2024820-71B4-4EDD-BDF3-DEF2C5C1C491}" srcOrd="0" destOrd="0" presId="urn:microsoft.com/office/officeart/2005/8/layout/hierarchy6"/>
    <dgm:cxn modelId="{597FFCF5-33AB-4D83-AFC2-0B49A8106715}" type="presParOf" srcId="{0AF3094B-62B2-4162-A807-B8AB0613322C}" destId="{22FBE349-7FC1-4325-A4A4-7FBD96070735}" srcOrd="1" destOrd="0" presId="urn:microsoft.com/office/officeart/2005/8/layout/hierarchy6"/>
    <dgm:cxn modelId="{339DC42E-22AD-42E8-96A9-B9B0DBAD2ABE}" type="presParOf" srcId="{0AE0169F-C98F-46B9-8133-165F5A197FF0}" destId="{9678C9FD-85C5-452E-935D-D652315BCC3D}" srcOrd="4" destOrd="0" presId="urn:microsoft.com/office/officeart/2005/8/layout/hierarchy6"/>
    <dgm:cxn modelId="{2BB4D43F-2D65-4E79-B9D9-7B1153BA96FD}" type="presParOf" srcId="{0AE0169F-C98F-46B9-8133-165F5A197FF0}" destId="{504BD431-F310-4D9C-9A0A-C5C87A86E8D7}" srcOrd="5" destOrd="0" presId="urn:microsoft.com/office/officeart/2005/8/layout/hierarchy6"/>
    <dgm:cxn modelId="{99372E09-5206-4C54-9DEE-C16179260654}" type="presParOf" srcId="{504BD431-F310-4D9C-9A0A-C5C87A86E8D7}" destId="{F3EC6DF3-39E8-4EE2-B969-24BBE785A55A}" srcOrd="0" destOrd="0" presId="urn:microsoft.com/office/officeart/2005/8/layout/hierarchy6"/>
    <dgm:cxn modelId="{8E42790A-DA8D-487F-889E-5CDAF74E4237}" type="presParOf" srcId="{504BD431-F310-4D9C-9A0A-C5C87A86E8D7}" destId="{ED7F7822-AFEA-4875-9F22-4D5D6B4F0CA7}" srcOrd="1" destOrd="0" presId="urn:microsoft.com/office/officeart/2005/8/layout/hierarchy6"/>
    <dgm:cxn modelId="{3EF92F37-668B-4104-B40B-61D8029281B2}" type="presParOf" srcId="{0AE0169F-C98F-46B9-8133-165F5A197FF0}" destId="{1BD9A08B-DD17-4422-8F93-D4A1E08AB5E9}" srcOrd="6" destOrd="0" presId="urn:microsoft.com/office/officeart/2005/8/layout/hierarchy6"/>
    <dgm:cxn modelId="{B70EF8ED-F230-4B2A-B11E-33A49E3A6734}" type="presParOf" srcId="{0AE0169F-C98F-46B9-8133-165F5A197FF0}" destId="{934573C9-57AE-47AB-84AB-2554445512FD}" srcOrd="7" destOrd="0" presId="urn:microsoft.com/office/officeart/2005/8/layout/hierarchy6"/>
    <dgm:cxn modelId="{9EA1F74A-9C5F-4421-A4BE-E622B9D3E73D}" type="presParOf" srcId="{934573C9-57AE-47AB-84AB-2554445512FD}" destId="{E355C2B3-D36D-4EE2-925B-F467C1CFC2FB}" srcOrd="0" destOrd="0" presId="urn:microsoft.com/office/officeart/2005/8/layout/hierarchy6"/>
    <dgm:cxn modelId="{6027664E-B8CB-41CB-88C3-A723A1FE51DD}" type="presParOf" srcId="{934573C9-57AE-47AB-84AB-2554445512FD}" destId="{ED1E7337-A4A8-4CE7-8679-93F5AEA167CB}" srcOrd="1" destOrd="0" presId="urn:microsoft.com/office/officeart/2005/8/layout/hierarchy6"/>
    <dgm:cxn modelId="{EBCC547E-91D0-4B4B-A4F9-48EE2C24C113}" type="presParOf" srcId="{A3BDAB2C-7BD1-4A7A-A5AC-54B6E8AB6B31}" destId="{6251BBAF-C39D-4D81-9528-96BD3302F912}" srcOrd="2" destOrd="0" presId="urn:microsoft.com/office/officeart/2005/8/layout/hierarchy6"/>
    <dgm:cxn modelId="{733EFCEF-9793-4CDC-8E07-1F81EFF8C934}" type="presParOf" srcId="{A3BDAB2C-7BD1-4A7A-A5AC-54B6E8AB6B31}" destId="{3787272A-6CD3-4DD5-B91F-D86ECDE64CE4}" srcOrd="3" destOrd="0" presId="urn:microsoft.com/office/officeart/2005/8/layout/hierarchy6"/>
    <dgm:cxn modelId="{9208B5D5-263B-47C5-9DAA-A63AD82729B2}" type="presParOf" srcId="{3787272A-6CD3-4DD5-B91F-D86ECDE64CE4}" destId="{E5C3A6BA-9F0C-4C05-8B05-5888F93CF715}" srcOrd="0" destOrd="0" presId="urn:microsoft.com/office/officeart/2005/8/layout/hierarchy6"/>
    <dgm:cxn modelId="{3C2269F4-F16C-42BD-A40E-88607A59EF04}" type="presParOf" srcId="{3787272A-6CD3-4DD5-B91F-D86ECDE64CE4}" destId="{94F4699D-EB12-44AB-8E2D-0D01AB72C794}" srcOrd="1" destOrd="0" presId="urn:microsoft.com/office/officeart/2005/8/layout/hierarchy6"/>
    <dgm:cxn modelId="{0BFCA7DB-9067-418C-9D56-104C21470004}" type="presParOf" srcId="{94F4699D-EB12-44AB-8E2D-0D01AB72C794}" destId="{DA5A4D9D-4795-4843-ADC3-173720EF3BE0}" srcOrd="0" destOrd="0" presId="urn:microsoft.com/office/officeart/2005/8/layout/hierarchy6"/>
    <dgm:cxn modelId="{6F7A5EA5-D1E5-4109-A3EE-CCBEB9A82E9E}" type="presParOf" srcId="{94F4699D-EB12-44AB-8E2D-0D01AB72C794}" destId="{C24B0AD4-F859-4488-A94A-73AC144D655D}" srcOrd="1" destOrd="0" presId="urn:microsoft.com/office/officeart/2005/8/layout/hierarchy6"/>
    <dgm:cxn modelId="{64B6D914-EA66-4C7F-84EC-2CAB46A0C800}" type="presParOf" srcId="{C24B0AD4-F859-4488-A94A-73AC144D655D}" destId="{D5EDEC92-0411-4725-8DB9-B5633D354698}" srcOrd="0" destOrd="0" presId="urn:microsoft.com/office/officeart/2005/8/layout/hierarchy6"/>
    <dgm:cxn modelId="{5E49A33D-C40C-4F78-9ECA-39179B0142D2}" type="presParOf" srcId="{C24B0AD4-F859-4488-A94A-73AC144D655D}" destId="{521ADF49-8EF0-4057-A48C-5CBAE4FC2029}" srcOrd="1" destOrd="0" presId="urn:microsoft.com/office/officeart/2005/8/layout/hierarchy6"/>
    <dgm:cxn modelId="{692A08F0-FF9E-4FA2-A309-27D334BCA1CA}" type="presParOf" srcId="{94F4699D-EB12-44AB-8E2D-0D01AB72C794}" destId="{637AF787-34E0-42F2-81D9-8C73D8DA2A0D}" srcOrd="2" destOrd="0" presId="urn:microsoft.com/office/officeart/2005/8/layout/hierarchy6"/>
    <dgm:cxn modelId="{1A73748B-316A-4732-89BC-82EDE7593F60}" type="presParOf" srcId="{94F4699D-EB12-44AB-8E2D-0D01AB72C794}" destId="{0EDA6BF5-DC0B-460A-9BFC-0C0591DD795A}" srcOrd="3" destOrd="0" presId="urn:microsoft.com/office/officeart/2005/8/layout/hierarchy6"/>
    <dgm:cxn modelId="{5D313CAE-3B2A-40B9-A29C-32B93B58F2AB}" type="presParOf" srcId="{0EDA6BF5-DC0B-460A-9BFC-0C0591DD795A}" destId="{A3D79F79-E094-4B32-B445-5028C6FE46A6}" srcOrd="0" destOrd="0" presId="urn:microsoft.com/office/officeart/2005/8/layout/hierarchy6"/>
    <dgm:cxn modelId="{21965F4C-3790-4228-8A15-728A166DA2E8}" type="presParOf" srcId="{0EDA6BF5-DC0B-460A-9BFC-0C0591DD795A}" destId="{66ACA948-1288-4B28-9506-5C1B545390C4}" srcOrd="1" destOrd="0" presId="urn:microsoft.com/office/officeart/2005/8/layout/hierarchy6"/>
    <dgm:cxn modelId="{0AA593D1-9FA5-421D-B391-088F1810AFC2}" type="presParOf" srcId="{94F4699D-EB12-44AB-8E2D-0D01AB72C794}" destId="{9DCB107E-77B6-4A05-8BF4-9F50B1230255}" srcOrd="4" destOrd="0" presId="urn:microsoft.com/office/officeart/2005/8/layout/hierarchy6"/>
    <dgm:cxn modelId="{D6DA7F6A-57A2-4283-9EDC-F127F75AB698}" type="presParOf" srcId="{94F4699D-EB12-44AB-8E2D-0D01AB72C794}" destId="{E7DF5911-7394-42D2-A140-130CDD368EB2}" srcOrd="5" destOrd="0" presId="urn:microsoft.com/office/officeart/2005/8/layout/hierarchy6"/>
    <dgm:cxn modelId="{85B4C61F-3B54-4E9D-978C-753FDF87D187}" type="presParOf" srcId="{E7DF5911-7394-42D2-A140-130CDD368EB2}" destId="{3DBE5575-80A0-49C3-9F8F-8E943D93EB45}" srcOrd="0" destOrd="0" presId="urn:microsoft.com/office/officeart/2005/8/layout/hierarchy6"/>
    <dgm:cxn modelId="{870D6F16-B0AF-424D-B427-661DB28363D0}" type="presParOf" srcId="{E7DF5911-7394-42D2-A140-130CDD368EB2}" destId="{B00661FD-0AF8-4F84-BF73-F02F2A13B6F9}" srcOrd="1" destOrd="0" presId="urn:microsoft.com/office/officeart/2005/8/layout/hierarchy6"/>
    <dgm:cxn modelId="{BCF3C4E7-2CBB-4359-956A-0E91462EF31C}" type="presParOf" srcId="{3BC9E65B-577F-4D58-85FA-9F15ACFD6D2F}" destId="{1D4CDF5A-8B51-46F9-A528-B8DF209B5D6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E929A5-BCA6-4367-8C3F-F75E8933270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1E8CF5-E9A6-4CFE-BCEE-108A57F06FDD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400" dirty="0" err="1"/>
            <a:t>userinfo</a:t>
          </a:r>
          <a:r>
            <a:rPr lang="en-US" sz="1400" dirty="0"/>
            <a:t> = (user/telephone-subscriber) [“:” password] “@”  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3FD26D8B-5683-479E-83F6-F71446635258}" type="parTrans" cxnId="{668E496D-E2E5-4289-87FC-DA59982E71EF}">
      <dgm:prSet/>
      <dgm:spPr/>
      <dgm:t>
        <a:bodyPr/>
        <a:lstStyle/>
        <a:p>
          <a:endParaRPr lang="en-US"/>
        </a:p>
      </dgm:t>
    </dgm:pt>
    <dgm:pt modelId="{4B1DC5E0-5FFA-405F-B18F-F238AC62A0D4}" type="sibTrans" cxnId="{668E496D-E2E5-4289-87FC-DA59982E71EF}">
      <dgm:prSet/>
      <dgm:spPr/>
      <dgm:t>
        <a:bodyPr/>
        <a:lstStyle/>
        <a:p>
          <a:endParaRPr lang="en-US"/>
        </a:p>
      </dgm:t>
    </dgm:pt>
    <dgm:pt modelId="{20F6F2CF-93BD-4F4B-A9D4-B215312E08F8}">
      <dgm:prSet phldrT="[Text]" custT="1"/>
      <dgm:spPr/>
      <dgm:t>
        <a:bodyPr/>
        <a:lstStyle/>
        <a:p>
          <a:r>
            <a:rPr lang="en-US" sz="1400" dirty="0"/>
            <a:t>user</a:t>
          </a:r>
        </a:p>
      </dgm:t>
    </dgm:pt>
    <dgm:pt modelId="{62FAA423-7CDB-4FAD-A29F-A522B543C95E}" type="parTrans" cxnId="{25E54604-FB6D-4DF7-BEE0-AF00083E7C64}">
      <dgm:prSet/>
      <dgm:spPr/>
      <dgm:t>
        <a:bodyPr/>
        <a:lstStyle/>
        <a:p>
          <a:endParaRPr lang="en-US" sz="1400"/>
        </a:p>
      </dgm:t>
    </dgm:pt>
    <dgm:pt modelId="{9384DDCC-FF50-4E93-97CB-A5E58AD4D4A0}" type="sibTrans" cxnId="{25E54604-FB6D-4DF7-BEE0-AF00083E7C64}">
      <dgm:prSet/>
      <dgm:spPr/>
      <dgm:t>
        <a:bodyPr/>
        <a:lstStyle/>
        <a:p>
          <a:endParaRPr lang="en-US"/>
        </a:p>
      </dgm:t>
    </dgm:pt>
    <dgm:pt modelId="{77CF5561-4AFA-4EAB-94CA-CFA8792C4031}">
      <dgm:prSet custT="1"/>
      <dgm:spPr/>
      <dgm:t>
        <a:bodyPr/>
        <a:lstStyle/>
        <a:p>
          <a:r>
            <a:rPr lang="en-US" sz="1400" dirty="0"/>
            <a:t>telephone-subscriber = global - phone – number/local-phone-number</a:t>
          </a:r>
        </a:p>
      </dgm:t>
    </dgm:pt>
    <dgm:pt modelId="{AD483B73-9848-4DD9-BF49-7DFE5ED5E9E7}" type="sibTrans" cxnId="{8F304AB8-0DBA-4D3B-9BD5-40686C73D197}">
      <dgm:prSet/>
      <dgm:spPr/>
      <dgm:t>
        <a:bodyPr/>
        <a:lstStyle/>
        <a:p>
          <a:endParaRPr lang="en-US"/>
        </a:p>
      </dgm:t>
    </dgm:pt>
    <dgm:pt modelId="{75B4C837-C059-4034-A2E0-8EC68A4F631D}" type="parTrans" cxnId="{8F304AB8-0DBA-4D3B-9BD5-40686C73D197}">
      <dgm:prSet/>
      <dgm:spPr/>
      <dgm:t>
        <a:bodyPr/>
        <a:lstStyle/>
        <a:p>
          <a:endParaRPr lang="en-US" sz="1400"/>
        </a:p>
      </dgm:t>
    </dgm:pt>
    <dgm:pt modelId="{C4FED80D-669E-4334-A0C9-33F934F9CC3A}">
      <dgm:prSet custT="1"/>
      <dgm:spPr>
        <a:solidFill>
          <a:srgbClr val="00B050"/>
        </a:solidFill>
      </dgm:spPr>
      <dgm:t>
        <a:bodyPr/>
        <a:lstStyle/>
        <a:p>
          <a:r>
            <a:rPr lang="en-US" sz="1400" dirty="0"/>
            <a:t>global - phone - number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5206A538-685A-44E7-9245-5690DF81D091}" type="parTrans" cxnId="{7B83EB75-C99E-4E60-884D-A64DAAB05C13}">
      <dgm:prSet/>
      <dgm:spPr/>
      <dgm:t>
        <a:bodyPr/>
        <a:lstStyle/>
        <a:p>
          <a:endParaRPr lang="en-US" sz="1400"/>
        </a:p>
      </dgm:t>
    </dgm:pt>
    <dgm:pt modelId="{C3B65C1C-1B53-4FDA-BE1D-041FCE150A14}" type="sibTrans" cxnId="{7B83EB75-C99E-4E60-884D-A64DAAB05C13}">
      <dgm:prSet/>
      <dgm:spPr/>
      <dgm:t>
        <a:bodyPr/>
        <a:lstStyle/>
        <a:p>
          <a:endParaRPr lang="en-US"/>
        </a:p>
      </dgm:t>
    </dgm:pt>
    <dgm:pt modelId="{8928A5F1-6FF9-43AB-83DA-89BB5A224282}">
      <dgm:prSet custT="1"/>
      <dgm:spPr>
        <a:solidFill>
          <a:srgbClr val="00B050"/>
        </a:solidFill>
      </dgm:spPr>
      <dgm:t>
        <a:bodyPr/>
        <a:lstStyle/>
        <a:p>
          <a:r>
            <a:rPr lang="en-US" sz="1400" dirty="0"/>
            <a:t>local-phone-number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C0479ED-7CDD-48C9-91A2-232C4E9619A6}" type="parTrans" cxnId="{E1E586FA-5259-462A-8EC1-5658D7493B88}">
      <dgm:prSet/>
      <dgm:spPr/>
      <dgm:t>
        <a:bodyPr/>
        <a:lstStyle/>
        <a:p>
          <a:endParaRPr lang="en-US" sz="1400"/>
        </a:p>
      </dgm:t>
    </dgm:pt>
    <dgm:pt modelId="{D4DFCAA2-0FBC-4379-B4A0-247E5ED310D2}" type="sibTrans" cxnId="{E1E586FA-5259-462A-8EC1-5658D7493B88}">
      <dgm:prSet/>
      <dgm:spPr/>
      <dgm:t>
        <a:bodyPr/>
        <a:lstStyle/>
        <a:p>
          <a:endParaRPr lang="en-US"/>
        </a:p>
      </dgm:t>
    </dgm:pt>
    <dgm:pt modelId="{5BF5E93C-4482-4EE6-9DB0-CA14C835B533}">
      <dgm:prSet custT="1"/>
      <dgm:spPr/>
      <dgm:t>
        <a:bodyPr/>
        <a:lstStyle/>
        <a:p>
          <a:r>
            <a:rPr lang="en-US" sz="1400" dirty="0"/>
            <a:t>password</a:t>
          </a:r>
        </a:p>
      </dgm:t>
    </dgm:pt>
    <dgm:pt modelId="{A1F8C7C8-C510-45FB-9B2D-557484307487}" type="parTrans" cxnId="{B3127D2D-2107-47BC-AE4E-DE2EEC0FCFFA}">
      <dgm:prSet/>
      <dgm:spPr/>
      <dgm:t>
        <a:bodyPr/>
        <a:lstStyle/>
        <a:p>
          <a:endParaRPr lang="en-US" sz="1400"/>
        </a:p>
      </dgm:t>
    </dgm:pt>
    <dgm:pt modelId="{F365851D-03F6-4E77-9A0C-DC895EE7BFF9}" type="sibTrans" cxnId="{B3127D2D-2107-47BC-AE4E-DE2EEC0FCFFA}">
      <dgm:prSet/>
      <dgm:spPr/>
      <dgm:t>
        <a:bodyPr/>
        <a:lstStyle/>
        <a:p>
          <a:endParaRPr lang="en-US"/>
        </a:p>
      </dgm:t>
    </dgm:pt>
    <dgm:pt modelId="{3BC9E65B-577F-4D58-85FA-9F15ACFD6D2F}" type="pres">
      <dgm:prSet presAssocID="{DDE929A5-BCA6-4367-8C3F-F75E8933270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05236-B419-4346-8809-343EF8860E2F}" type="pres">
      <dgm:prSet presAssocID="{DDE929A5-BCA6-4367-8C3F-F75E89332709}" presName="hierFlow" presStyleCnt="0"/>
      <dgm:spPr/>
    </dgm:pt>
    <dgm:pt modelId="{9DDA4896-F7D9-47A6-A1B4-B1BA8BF721FE}" type="pres">
      <dgm:prSet presAssocID="{DDE929A5-BCA6-4367-8C3F-F75E8933270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C9A8195-4A26-4413-A40C-2B1F13A59A4A}" type="pres">
      <dgm:prSet presAssocID="{541E8CF5-E9A6-4CFE-BCEE-108A57F06FDD}" presName="Name14" presStyleCnt="0"/>
      <dgm:spPr/>
    </dgm:pt>
    <dgm:pt modelId="{9F6C1631-FAC2-4D2F-85C4-061175DA1F25}" type="pres">
      <dgm:prSet presAssocID="{541E8CF5-E9A6-4CFE-BCEE-108A57F06FDD}" presName="level1Shape" presStyleLbl="node0" presStyleIdx="0" presStyleCnt="1" custScaleX="134881" custScaleY="40171" custLinFactNeighborX="-33845" custLinFactNeighborY="-527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BDAB2C-7BD1-4A7A-A5AC-54B6E8AB6B31}" type="pres">
      <dgm:prSet presAssocID="{541E8CF5-E9A6-4CFE-BCEE-108A57F06FDD}" presName="hierChild2" presStyleCnt="0"/>
      <dgm:spPr/>
    </dgm:pt>
    <dgm:pt modelId="{FF8F6EBB-6322-4C24-AE2A-0CF2C3F78209}" type="pres">
      <dgm:prSet presAssocID="{62FAA423-7CDB-4FAD-A29F-A522B543C95E}" presName="Name19" presStyleLbl="parChTrans1D2" presStyleIdx="0" presStyleCnt="3" custScaleX="2000000" custScaleY="2000000"/>
      <dgm:spPr/>
      <dgm:t>
        <a:bodyPr/>
        <a:lstStyle/>
        <a:p>
          <a:endParaRPr lang="en-US"/>
        </a:p>
      </dgm:t>
    </dgm:pt>
    <dgm:pt modelId="{3591E842-765E-4C91-8F58-804D714F5816}" type="pres">
      <dgm:prSet presAssocID="{20F6F2CF-93BD-4F4B-A9D4-B215312E08F8}" presName="Name21" presStyleCnt="0"/>
      <dgm:spPr/>
    </dgm:pt>
    <dgm:pt modelId="{2D2643D7-46FD-4E8D-ADD4-38A65E1DCE73}" type="pres">
      <dgm:prSet presAssocID="{20F6F2CF-93BD-4F4B-A9D4-B215312E08F8}" presName="level2Shape" presStyleLbl="node2" presStyleIdx="0" presStyleCnt="3" custScaleX="32250" custScaleY="30519" custLinFactNeighborX="-14146" custLinFactNeighborY="-11980"/>
      <dgm:spPr/>
      <dgm:t>
        <a:bodyPr/>
        <a:lstStyle/>
        <a:p>
          <a:endParaRPr lang="en-US"/>
        </a:p>
      </dgm:t>
    </dgm:pt>
    <dgm:pt modelId="{0AE0169F-C98F-46B9-8133-165F5A197FF0}" type="pres">
      <dgm:prSet presAssocID="{20F6F2CF-93BD-4F4B-A9D4-B215312E08F8}" presName="hierChild3" presStyleCnt="0"/>
      <dgm:spPr/>
    </dgm:pt>
    <dgm:pt modelId="{6251BBAF-C39D-4D81-9528-96BD3302F912}" type="pres">
      <dgm:prSet presAssocID="{75B4C837-C059-4034-A2E0-8EC68A4F631D}" presName="Name19" presStyleLbl="parChTrans1D2" presStyleIdx="1" presStyleCnt="3" custScaleX="946520" custScaleY="2000000"/>
      <dgm:spPr/>
      <dgm:t>
        <a:bodyPr/>
        <a:lstStyle/>
        <a:p>
          <a:endParaRPr lang="en-US"/>
        </a:p>
      </dgm:t>
    </dgm:pt>
    <dgm:pt modelId="{3787272A-6CD3-4DD5-B91F-D86ECDE64CE4}" type="pres">
      <dgm:prSet presAssocID="{77CF5561-4AFA-4EAB-94CA-CFA8792C4031}" presName="Name21" presStyleCnt="0"/>
      <dgm:spPr/>
    </dgm:pt>
    <dgm:pt modelId="{E5C3A6BA-9F0C-4C05-8B05-5888F93CF715}" type="pres">
      <dgm:prSet presAssocID="{77CF5561-4AFA-4EAB-94CA-CFA8792C4031}" presName="level2Shape" presStyleLbl="node2" presStyleIdx="1" presStyleCnt="3" custScaleX="160207" custScaleY="24969" custLinFactNeighborX="-29448" custLinFactNeighborY="-12117"/>
      <dgm:spPr/>
      <dgm:t>
        <a:bodyPr/>
        <a:lstStyle/>
        <a:p>
          <a:endParaRPr lang="en-US"/>
        </a:p>
      </dgm:t>
    </dgm:pt>
    <dgm:pt modelId="{94F4699D-EB12-44AB-8E2D-0D01AB72C794}" type="pres">
      <dgm:prSet presAssocID="{77CF5561-4AFA-4EAB-94CA-CFA8792C4031}" presName="hierChild3" presStyleCnt="0"/>
      <dgm:spPr/>
    </dgm:pt>
    <dgm:pt modelId="{DA5A4D9D-4795-4843-ADC3-173720EF3BE0}" type="pres">
      <dgm:prSet presAssocID="{5206A538-685A-44E7-9245-5690DF81D091}" presName="Name19" presStyleLbl="parChTrans1D3" presStyleIdx="0" presStyleCnt="2"/>
      <dgm:spPr/>
      <dgm:t>
        <a:bodyPr/>
        <a:lstStyle/>
        <a:p>
          <a:endParaRPr lang="en-US"/>
        </a:p>
      </dgm:t>
    </dgm:pt>
    <dgm:pt modelId="{C24B0AD4-F859-4488-A94A-73AC144D655D}" type="pres">
      <dgm:prSet presAssocID="{C4FED80D-669E-4334-A0C9-33F934F9CC3A}" presName="Name21" presStyleCnt="0"/>
      <dgm:spPr/>
    </dgm:pt>
    <dgm:pt modelId="{D5EDEC92-0411-4725-8DB9-B5633D354698}" type="pres">
      <dgm:prSet presAssocID="{C4FED80D-669E-4334-A0C9-33F934F9CC3A}" presName="level2Shape" presStyleLbl="node3" presStyleIdx="0" presStyleCnt="2" custScaleX="76009" custScaleY="30986" custLinFactNeighborX="-48965" custLinFactNeighborY="57910"/>
      <dgm:spPr/>
      <dgm:t>
        <a:bodyPr/>
        <a:lstStyle/>
        <a:p>
          <a:endParaRPr lang="en-US"/>
        </a:p>
      </dgm:t>
    </dgm:pt>
    <dgm:pt modelId="{521ADF49-8EF0-4057-A48C-5CBAE4FC2029}" type="pres">
      <dgm:prSet presAssocID="{C4FED80D-669E-4334-A0C9-33F934F9CC3A}" presName="hierChild3" presStyleCnt="0"/>
      <dgm:spPr/>
    </dgm:pt>
    <dgm:pt modelId="{637AF787-34E0-42F2-81D9-8C73D8DA2A0D}" type="pres">
      <dgm:prSet presAssocID="{BC0479ED-7CDD-48C9-91A2-232C4E9619A6}" presName="Name19" presStyleLbl="parChTrans1D3" presStyleIdx="1" presStyleCnt="2"/>
      <dgm:spPr/>
      <dgm:t>
        <a:bodyPr/>
        <a:lstStyle/>
        <a:p>
          <a:endParaRPr lang="en-US"/>
        </a:p>
      </dgm:t>
    </dgm:pt>
    <dgm:pt modelId="{0EDA6BF5-DC0B-460A-9BFC-0C0591DD795A}" type="pres">
      <dgm:prSet presAssocID="{8928A5F1-6FF9-43AB-83DA-89BB5A224282}" presName="Name21" presStyleCnt="0"/>
      <dgm:spPr/>
    </dgm:pt>
    <dgm:pt modelId="{A3D79F79-E094-4B32-B445-5028C6FE46A6}" type="pres">
      <dgm:prSet presAssocID="{8928A5F1-6FF9-43AB-83DA-89BB5A224282}" presName="level2Shape" presStyleLbl="node3" presStyleIdx="1" presStyleCnt="2" custScaleX="68111" custScaleY="35591" custLinFactNeighborX="-2614" custLinFactNeighborY="58026"/>
      <dgm:spPr/>
      <dgm:t>
        <a:bodyPr/>
        <a:lstStyle/>
        <a:p>
          <a:endParaRPr lang="en-US"/>
        </a:p>
      </dgm:t>
    </dgm:pt>
    <dgm:pt modelId="{66ACA948-1288-4B28-9506-5C1B545390C4}" type="pres">
      <dgm:prSet presAssocID="{8928A5F1-6FF9-43AB-83DA-89BB5A224282}" presName="hierChild3" presStyleCnt="0"/>
      <dgm:spPr/>
    </dgm:pt>
    <dgm:pt modelId="{CA49353F-C8BF-45D3-9D99-F7BD9BEAA3E9}" type="pres">
      <dgm:prSet presAssocID="{A1F8C7C8-C510-45FB-9B2D-557484307487}" presName="Name19" presStyleLbl="parChTrans1D2" presStyleIdx="2" presStyleCnt="3"/>
      <dgm:spPr/>
      <dgm:t>
        <a:bodyPr/>
        <a:lstStyle/>
        <a:p>
          <a:endParaRPr lang="en-US"/>
        </a:p>
      </dgm:t>
    </dgm:pt>
    <dgm:pt modelId="{E9E90AC0-376B-4332-B2BB-3CC621392AA8}" type="pres">
      <dgm:prSet presAssocID="{5BF5E93C-4482-4EE6-9DB0-CA14C835B533}" presName="Name21" presStyleCnt="0"/>
      <dgm:spPr/>
    </dgm:pt>
    <dgm:pt modelId="{1A4D9471-3260-479F-AD78-EE716EB9BA1E}" type="pres">
      <dgm:prSet presAssocID="{5BF5E93C-4482-4EE6-9DB0-CA14C835B533}" presName="level2Shape" presStyleLbl="node2" presStyleIdx="2" presStyleCnt="3" custScaleX="40760" custScaleY="30490" custLinFactNeighborX="-39722" custLinFactNeighborY="-12410"/>
      <dgm:spPr/>
      <dgm:t>
        <a:bodyPr/>
        <a:lstStyle/>
        <a:p>
          <a:endParaRPr lang="en-US"/>
        </a:p>
      </dgm:t>
    </dgm:pt>
    <dgm:pt modelId="{C6370F16-8D4C-41BD-9C00-8FF2CC67FFEC}" type="pres">
      <dgm:prSet presAssocID="{5BF5E93C-4482-4EE6-9DB0-CA14C835B533}" presName="hierChild3" presStyleCnt="0"/>
      <dgm:spPr/>
    </dgm:pt>
    <dgm:pt modelId="{1D4CDF5A-8B51-46F9-A528-B8DF209B5D6E}" type="pres">
      <dgm:prSet presAssocID="{DDE929A5-BCA6-4367-8C3F-F75E89332709}" presName="bgShapesFlow" presStyleCnt="0"/>
      <dgm:spPr/>
    </dgm:pt>
  </dgm:ptLst>
  <dgm:cxnLst>
    <dgm:cxn modelId="{BF87E952-DBA7-4EA4-B5D1-25E14A0FBB51}" type="presOf" srcId="{62FAA423-7CDB-4FAD-A29F-A522B543C95E}" destId="{FF8F6EBB-6322-4C24-AE2A-0CF2C3F78209}" srcOrd="0" destOrd="0" presId="urn:microsoft.com/office/officeart/2005/8/layout/hierarchy6"/>
    <dgm:cxn modelId="{668E496D-E2E5-4289-87FC-DA59982E71EF}" srcId="{DDE929A5-BCA6-4367-8C3F-F75E89332709}" destId="{541E8CF5-E9A6-4CFE-BCEE-108A57F06FDD}" srcOrd="0" destOrd="0" parTransId="{3FD26D8B-5683-479E-83F6-F71446635258}" sibTransId="{4B1DC5E0-5FFA-405F-B18F-F238AC62A0D4}"/>
    <dgm:cxn modelId="{6C82D137-798D-4A43-BAC5-351677C71405}" type="presOf" srcId="{20F6F2CF-93BD-4F4B-A9D4-B215312E08F8}" destId="{2D2643D7-46FD-4E8D-ADD4-38A65E1DCE73}" srcOrd="0" destOrd="0" presId="urn:microsoft.com/office/officeart/2005/8/layout/hierarchy6"/>
    <dgm:cxn modelId="{76351EA3-C10E-4984-8948-E71CDBA40E60}" type="presOf" srcId="{77CF5561-4AFA-4EAB-94CA-CFA8792C4031}" destId="{E5C3A6BA-9F0C-4C05-8B05-5888F93CF715}" srcOrd="0" destOrd="0" presId="urn:microsoft.com/office/officeart/2005/8/layout/hierarchy6"/>
    <dgm:cxn modelId="{DA8AA514-DC77-479C-89CD-95673A281660}" type="presOf" srcId="{A1F8C7C8-C510-45FB-9B2D-557484307487}" destId="{CA49353F-C8BF-45D3-9D99-F7BD9BEAA3E9}" srcOrd="0" destOrd="0" presId="urn:microsoft.com/office/officeart/2005/8/layout/hierarchy6"/>
    <dgm:cxn modelId="{B3C68001-381C-43FE-A731-941592984F0E}" type="presOf" srcId="{5BF5E93C-4482-4EE6-9DB0-CA14C835B533}" destId="{1A4D9471-3260-479F-AD78-EE716EB9BA1E}" srcOrd="0" destOrd="0" presId="urn:microsoft.com/office/officeart/2005/8/layout/hierarchy6"/>
    <dgm:cxn modelId="{E1E586FA-5259-462A-8EC1-5658D7493B88}" srcId="{77CF5561-4AFA-4EAB-94CA-CFA8792C4031}" destId="{8928A5F1-6FF9-43AB-83DA-89BB5A224282}" srcOrd="1" destOrd="0" parTransId="{BC0479ED-7CDD-48C9-91A2-232C4E9619A6}" sibTransId="{D4DFCAA2-0FBC-4379-B4A0-247E5ED310D2}"/>
    <dgm:cxn modelId="{5F6F0231-3BB5-46BA-B669-C50820FB9B0D}" type="presOf" srcId="{8928A5F1-6FF9-43AB-83DA-89BB5A224282}" destId="{A3D79F79-E094-4B32-B445-5028C6FE46A6}" srcOrd="0" destOrd="0" presId="urn:microsoft.com/office/officeart/2005/8/layout/hierarchy6"/>
    <dgm:cxn modelId="{8F304AB8-0DBA-4D3B-9BD5-40686C73D197}" srcId="{541E8CF5-E9A6-4CFE-BCEE-108A57F06FDD}" destId="{77CF5561-4AFA-4EAB-94CA-CFA8792C4031}" srcOrd="1" destOrd="0" parTransId="{75B4C837-C059-4034-A2E0-8EC68A4F631D}" sibTransId="{AD483B73-9848-4DD9-BF49-7DFE5ED5E9E7}"/>
    <dgm:cxn modelId="{B3127D2D-2107-47BC-AE4E-DE2EEC0FCFFA}" srcId="{541E8CF5-E9A6-4CFE-BCEE-108A57F06FDD}" destId="{5BF5E93C-4482-4EE6-9DB0-CA14C835B533}" srcOrd="2" destOrd="0" parTransId="{A1F8C7C8-C510-45FB-9B2D-557484307487}" sibTransId="{F365851D-03F6-4E77-9A0C-DC895EE7BFF9}"/>
    <dgm:cxn modelId="{25E54604-FB6D-4DF7-BEE0-AF00083E7C64}" srcId="{541E8CF5-E9A6-4CFE-BCEE-108A57F06FDD}" destId="{20F6F2CF-93BD-4F4B-A9D4-B215312E08F8}" srcOrd="0" destOrd="0" parTransId="{62FAA423-7CDB-4FAD-A29F-A522B543C95E}" sibTransId="{9384DDCC-FF50-4E93-97CB-A5E58AD4D4A0}"/>
    <dgm:cxn modelId="{EACF38B8-01E9-4B51-8A80-4D2A857C5EB5}" type="presOf" srcId="{DDE929A5-BCA6-4367-8C3F-F75E89332709}" destId="{3BC9E65B-577F-4D58-85FA-9F15ACFD6D2F}" srcOrd="0" destOrd="0" presId="urn:microsoft.com/office/officeart/2005/8/layout/hierarchy6"/>
    <dgm:cxn modelId="{8EDDD93A-69FC-4363-ADAA-BDB2542061E3}" type="presOf" srcId="{5206A538-685A-44E7-9245-5690DF81D091}" destId="{DA5A4D9D-4795-4843-ADC3-173720EF3BE0}" srcOrd="0" destOrd="0" presId="urn:microsoft.com/office/officeart/2005/8/layout/hierarchy6"/>
    <dgm:cxn modelId="{74A3BC98-6E86-4673-9AAF-A35BCB220DE5}" type="presOf" srcId="{BC0479ED-7CDD-48C9-91A2-232C4E9619A6}" destId="{637AF787-34E0-42F2-81D9-8C73D8DA2A0D}" srcOrd="0" destOrd="0" presId="urn:microsoft.com/office/officeart/2005/8/layout/hierarchy6"/>
    <dgm:cxn modelId="{4B1D6BAB-68CA-4475-AF19-9A6AA1D5347C}" type="presOf" srcId="{541E8CF5-E9A6-4CFE-BCEE-108A57F06FDD}" destId="{9F6C1631-FAC2-4D2F-85C4-061175DA1F25}" srcOrd="0" destOrd="0" presId="urn:microsoft.com/office/officeart/2005/8/layout/hierarchy6"/>
    <dgm:cxn modelId="{00763E60-3117-4724-812C-7A6B8A17A7D4}" type="presOf" srcId="{C4FED80D-669E-4334-A0C9-33F934F9CC3A}" destId="{D5EDEC92-0411-4725-8DB9-B5633D354698}" srcOrd="0" destOrd="0" presId="urn:microsoft.com/office/officeart/2005/8/layout/hierarchy6"/>
    <dgm:cxn modelId="{77803DAA-86D9-4FA2-8336-66E77058BF74}" type="presOf" srcId="{75B4C837-C059-4034-A2E0-8EC68A4F631D}" destId="{6251BBAF-C39D-4D81-9528-96BD3302F912}" srcOrd="0" destOrd="0" presId="urn:microsoft.com/office/officeart/2005/8/layout/hierarchy6"/>
    <dgm:cxn modelId="{7B83EB75-C99E-4E60-884D-A64DAAB05C13}" srcId="{77CF5561-4AFA-4EAB-94CA-CFA8792C4031}" destId="{C4FED80D-669E-4334-A0C9-33F934F9CC3A}" srcOrd="0" destOrd="0" parTransId="{5206A538-685A-44E7-9245-5690DF81D091}" sibTransId="{C3B65C1C-1B53-4FDA-BE1D-041FCE150A14}"/>
    <dgm:cxn modelId="{F8165EFB-5D8B-4ACD-938A-67676916D497}" type="presParOf" srcId="{3BC9E65B-577F-4D58-85FA-9F15ACFD6D2F}" destId="{23F05236-B419-4346-8809-343EF8860E2F}" srcOrd="0" destOrd="0" presId="urn:microsoft.com/office/officeart/2005/8/layout/hierarchy6"/>
    <dgm:cxn modelId="{80642918-1C08-4E0A-848B-D606C04F5B18}" type="presParOf" srcId="{23F05236-B419-4346-8809-343EF8860E2F}" destId="{9DDA4896-F7D9-47A6-A1B4-B1BA8BF721FE}" srcOrd="0" destOrd="0" presId="urn:microsoft.com/office/officeart/2005/8/layout/hierarchy6"/>
    <dgm:cxn modelId="{C08351FD-A873-47CE-A879-F22169F891CA}" type="presParOf" srcId="{9DDA4896-F7D9-47A6-A1B4-B1BA8BF721FE}" destId="{4C9A8195-4A26-4413-A40C-2B1F13A59A4A}" srcOrd="0" destOrd="0" presId="urn:microsoft.com/office/officeart/2005/8/layout/hierarchy6"/>
    <dgm:cxn modelId="{63790311-82FF-4460-9F75-8DD4AB00DF00}" type="presParOf" srcId="{4C9A8195-4A26-4413-A40C-2B1F13A59A4A}" destId="{9F6C1631-FAC2-4D2F-85C4-061175DA1F25}" srcOrd="0" destOrd="0" presId="urn:microsoft.com/office/officeart/2005/8/layout/hierarchy6"/>
    <dgm:cxn modelId="{B8C5458C-C014-4D3F-84A8-813FA4E0F5B7}" type="presParOf" srcId="{4C9A8195-4A26-4413-A40C-2B1F13A59A4A}" destId="{A3BDAB2C-7BD1-4A7A-A5AC-54B6E8AB6B31}" srcOrd="1" destOrd="0" presId="urn:microsoft.com/office/officeart/2005/8/layout/hierarchy6"/>
    <dgm:cxn modelId="{27872E09-A754-4617-B59D-4E68495DF931}" type="presParOf" srcId="{A3BDAB2C-7BD1-4A7A-A5AC-54B6E8AB6B31}" destId="{FF8F6EBB-6322-4C24-AE2A-0CF2C3F78209}" srcOrd="0" destOrd="0" presId="urn:microsoft.com/office/officeart/2005/8/layout/hierarchy6"/>
    <dgm:cxn modelId="{CFF4FBB6-111E-4439-8EB3-D8EF73B68456}" type="presParOf" srcId="{A3BDAB2C-7BD1-4A7A-A5AC-54B6E8AB6B31}" destId="{3591E842-765E-4C91-8F58-804D714F5816}" srcOrd="1" destOrd="0" presId="urn:microsoft.com/office/officeart/2005/8/layout/hierarchy6"/>
    <dgm:cxn modelId="{162D96D7-4915-4556-B115-678C4D249B88}" type="presParOf" srcId="{3591E842-765E-4C91-8F58-804D714F5816}" destId="{2D2643D7-46FD-4E8D-ADD4-38A65E1DCE73}" srcOrd="0" destOrd="0" presId="urn:microsoft.com/office/officeart/2005/8/layout/hierarchy6"/>
    <dgm:cxn modelId="{321F384C-A4B6-4310-8CAF-05AA25E804C2}" type="presParOf" srcId="{3591E842-765E-4C91-8F58-804D714F5816}" destId="{0AE0169F-C98F-46B9-8133-165F5A197FF0}" srcOrd="1" destOrd="0" presId="urn:microsoft.com/office/officeart/2005/8/layout/hierarchy6"/>
    <dgm:cxn modelId="{4F0026DC-9B7D-49FD-9C1F-CBAC03D94AD0}" type="presParOf" srcId="{A3BDAB2C-7BD1-4A7A-A5AC-54B6E8AB6B31}" destId="{6251BBAF-C39D-4D81-9528-96BD3302F912}" srcOrd="2" destOrd="0" presId="urn:microsoft.com/office/officeart/2005/8/layout/hierarchy6"/>
    <dgm:cxn modelId="{06A7A9E1-054A-4444-BED8-B4AFB8736C2A}" type="presParOf" srcId="{A3BDAB2C-7BD1-4A7A-A5AC-54B6E8AB6B31}" destId="{3787272A-6CD3-4DD5-B91F-D86ECDE64CE4}" srcOrd="3" destOrd="0" presId="urn:microsoft.com/office/officeart/2005/8/layout/hierarchy6"/>
    <dgm:cxn modelId="{5024FB60-CA5A-428B-A28B-3B27941341A1}" type="presParOf" srcId="{3787272A-6CD3-4DD5-B91F-D86ECDE64CE4}" destId="{E5C3A6BA-9F0C-4C05-8B05-5888F93CF715}" srcOrd="0" destOrd="0" presId="urn:microsoft.com/office/officeart/2005/8/layout/hierarchy6"/>
    <dgm:cxn modelId="{7F265D48-C65C-4B20-A02B-69613129606A}" type="presParOf" srcId="{3787272A-6CD3-4DD5-B91F-D86ECDE64CE4}" destId="{94F4699D-EB12-44AB-8E2D-0D01AB72C794}" srcOrd="1" destOrd="0" presId="urn:microsoft.com/office/officeart/2005/8/layout/hierarchy6"/>
    <dgm:cxn modelId="{CF928C49-496B-4E22-AE93-2CE4F0AEDC46}" type="presParOf" srcId="{94F4699D-EB12-44AB-8E2D-0D01AB72C794}" destId="{DA5A4D9D-4795-4843-ADC3-173720EF3BE0}" srcOrd="0" destOrd="0" presId="urn:microsoft.com/office/officeart/2005/8/layout/hierarchy6"/>
    <dgm:cxn modelId="{DFC98FE2-E79B-4B27-8DEC-184650BA6172}" type="presParOf" srcId="{94F4699D-EB12-44AB-8E2D-0D01AB72C794}" destId="{C24B0AD4-F859-4488-A94A-73AC144D655D}" srcOrd="1" destOrd="0" presId="urn:microsoft.com/office/officeart/2005/8/layout/hierarchy6"/>
    <dgm:cxn modelId="{88D2E820-C606-435A-B6E8-407DF2F916D8}" type="presParOf" srcId="{C24B0AD4-F859-4488-A94A-73AC144D655D}" destId="{D5EDEC92-0411-4725-8DB9-B5633D354698}" srcOrd="0" destOrd="0" presId="urn:microsoft.com/office/officeart/2005/8/layout/hierarchy6"/>
    <dgm:cxn modelId="{A544289B-5C8F-4833-B840-82FA8CA73D5D}" type="presParOf" srcId="{C24B0AD4-F859-4488-A94A-73AC144D655D}" destId="{521ADF49-8EF0-4057-A48C-5CBAE4FC2029}" srcOrd="1" destOrd="0" presId="urn:microsoft.com/office/officeart/2005/8/layout/hierarchy6"/>
    <dgm:cxn modelId="{38807242-C805-45A2-962C-2AF7D7D602DE}" type="presParOf" srcId="{94F4699D-EB12-44AB-8E2D-0D01AB72C794}" destId="{637AF787-34E0-42F2-81D9-8C73D8DA2A0D}" srcOrd="2" destOrd="0" presId="urn:microsoft.com/office/officeart/2005/8/layout/hierarchy6"/>
    <dgm:cxn modelId="{E858FF3D-A006-49B6-9D6A-E3AF2B3CA802}" type="presParOf" srcId="{94F4699D-EB12-44AB-8E2D-0D01AB72C794}" destId="{0EDA6BF5-DC0B-460A-9BFC-0C0591DD795A}" srcOrd="3" destOrd="0" presId="urn:microsoft.com/office/officeart/2005/8/layout/hierarchy6"/>
    <dgm:cxn modelId="{8B1C135A-91E0-48B1-B871-649B06B95419}" type="presParOf" srcId="{0EDA6BF5-DC0B-460A-9BFC-0C0591DD795A}" destId="{A3D79F79-E094-4B32-B445-5028C6FE46A6}" srcOrd="0" destOrd="0" presId="urn:microsoft.com/office/officeart/2005/8/layout/hierarchy6"/>
    <dgm:cxn modelId="{89C15443-7442-400C-8803-EADB6849898C}" type="presParOf" srcId="{0EDA6BF5-DC0B-460A-9BFC-0C0591DD795A}" destId="{66ACA948-1288-4B28-9506-5C1B545390C4}" srcOrd="1" destOrd="0" presId="urn:microsoft.com/office/officeart/2005/8/layout/hierarchy6"/>
    <dgm:cxn modelId="{45D5E85B-F774-4ECA-8AD0-5279C5785327}" type="presParOf" srcId="{A3BDAB2C-7BD1-4A7A-A5AC-54B6E8AB6B31}" destId="{CA49353F-C8BF-45D3-9D99-F7BD9BEAA3E9}" srcOrd="4" destOrd="0" presId="urn:microsoft.com/office/officeart/2005/8/layout/hierarchy6"/>
    <dgm:cxn modelId="{C7D92F2B-3720-423B-9C49-29AF21440389}" type="presParOf" srcId="{A3BDAB2C-7BD1-4A7A-A5AC-54B6E8AB6B31}" destId="{E9E90AC0-376B-4332-B2BB-3CC621392AA8}" srcOrd="5" destOrd="0" presId="urn:microsoft.com/office/officeart/2005/8/layout/hierarchy6"/>
    <dgm:cxn modelId="{039ACEE9-6BAF-4A5D-9F82-1730CC5B1105}" type="presParOf" srcId="{E9E90AC0-376B-4332-B2BB-3CC621392AA8}" destId="{1A4D9471-3260-479F-AD78-EE716EB9BA1E}" srcOrd="0" destOrd="0" presId="urn:microsoft.com/office/officeart/2005/8/layout/hierarchy6"/>
    <dgm:cxn modelId="{4AB80259-5591-4D03-93AC-A455A6DB7DC9}" type="presParOf" srcId="{E9E90AC0-376B-4332-B2BB-3CC621392AA8}" destId="{C6370F16-8D4C-41BD-9C00-8FF2CC67FFEC}" srcOrd="1" destOrd="0" presId="urn:microsoft.com/office/officeart/2005/8/layout/hierarchy6"/>
    <dgm:cxn modelId="{EB8A61DB-A556-4C00-9035-6B8E1B262492}" type="presParOf" srcId="{3BC9E65B-577F-4D58-85FA-9F15ACFD6D2F}" destId="{1D4CDF5A-8B51-46F9-A528-B8DF209B5D6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DE929A5-BCA6-4367-8C3F-F75E8933270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1E8CF5-E9A6-4CFE-BCEE-108A57F06FDD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400" dirty="0"/>
            <a:t>global-phone-number   = "+" base-phone-number [isdn-</a:t>
          </a:r>
          <a:r>
            <a:rPr lang="en-US" sz="1400" dirty="0" err="1"/>
            <a:t>subaddress</a:t>
          </a:r>
          <a:r>
            <a:rPr lang="en-US" sz="1400" dirty="0"/>
            <a:t>][post-dial] *(area-</a:t>
          </a:r>
          <a:r>
            <a:rPr lang="en-US" sz="1400" dirty="0" err="1"/>
            <a:t>specifier</a:t>
          </a:r>
          <a:r>
            <a:rPr lang="en-US" sz="1400" dirty="0"/>
            <a:t> /</a:t>
          </a:r>
        </a:p>
        <a:p>
          <a:r>
            <a:rPr lang="en-US" sz="1400" dirty="0"/>
            <a:t>service-provider / future-extension)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3FD26D8B-5683-479E-83F6-F71446635258}" type="parTrans" cxnId="{668E496D-E2E5-4289-87FC-DA59982E71EF}">
      <dgm:prSet/>
      <dgm:spPr/>
      <dgm:t>
        <a:bodyPr/>
        <a:lstStyle/>
        <a:p>
          <a:endParaRPr lang="en-US"/>
        </a:p>
      </dgm:t>
    </dgm:pt>
    <dgm:pt modelId="{4B1DC5E0-5FFA-405F-B18F-F238AC62A0D4}" type="sibTrans" cxnId="{668E496D-E2E5-4289-87FC-DA59982E71EF}">
      <dgm:prSet/>
      <dgm:spPr/>
      <dgm:t>
        <a:bodyPr/>
        <a:lstStyle/>
        <a:p>
          <a:endParaRPr lang="en-US"/>
        </a:p>
      </dgm:t>
    </dgm:pt>
    <dgm:pt modelId="{20F6F2CF-93BD-4F4B-A9D4-B215312E08F8}">
      <dgm:prSet phldrT="[Text]" custT="1"/>
      <dgm:spPr/>
      <dgm:t>
        <a:bodyPr/>
        <a:lstStyle/>
        <a:p>
          <a:r>
            <a:rPr lang="en-US" sz="1200" dirty="0"/>
            <a:t>base-phone -number</a:t>
          </a:r>
        </a:p>
      </dgm:t>
    </dgm:pt>
    <dgm:pt modelId="{62FAA423-7CDB-4FAD-A29F-A522B543C95E}" type="parTrans" cxnId="{25E54604-FB6D-4DF7-BEE0-AF00083E7C64}">
      <dgm:prSet/>
      <dgm:spPr/>
      <dgm:t>
        <a:bodyPr/>
        <a:lstStyle/>
        <a:p>
          <a:endParaRPr lang="en-US" sz="3200"/>
        </a:p>
      </dgm:t>
    </dgm:pt>
    <dgm:pt modelId="{9384DDCC-FF50-4E93-97CB-A5E58AD4D4A0}" type="sibTrans" cxnId="{25E54604-FB6D-4DF7-BEE0-AF00083E7C64}">
      <dgm:prSet/>
      <dgm:spPr/>
      <dgm:t>
        <a:bodyPr/>
        <a:lstStyle/>
        <a:p>
          <a:endParaRPr lang="en-US"/>
        </a:p>
      </dgm:t>
    </dgm:pt>
    <dgm:pt modelId="{77CF5561-4AFA-4EAB-94CA-CFA8792C4031}">
      <dgm:prSet custT="1"/>
      <dgm:spPr/>
      <dgm:t>
        <a:bodyPr/>
        <a:lstStyle/>
        <a:p>
          <a:r>
            <a:rPr lang="en-US" sz="1400" dirty="0"/>
            <a:t>isdn-</a:t>
          </a:r>
          <a:r>
            <a:rPr lang="en-US" sz="1400" dirty="0" err="1"/>
            <a:t>subaddress</a:t>
          </a:r>
          <a:endParaRPr lang="en-US" sz="1400" dirty="0"/>
        </a:p>
      </dgm:t>
    </dgm:pt>
    <dgm:pt modelId="{AD483B73-9848-4DD9-BF49-7DFE5ED5E9E7}" type="sibTrans" cxnId="{8F304AB8-0DBA-4D3B-9BD5-40686C73D197}">
      <dgm:prSet/>
      <dgm:spPr/>
      <dgm:t>
        <a:bodyPr/>
        <a:lstStyle/>
        <a:p>
          <a:endParaRPr lang="en-US"/>
        </a:p>
      </dgm:t>
    </dgm:pt>
    <dgm:pt modelId="{75B4C837-C059-4034-A2E0-8EC68A4F631D}" type="parTrans" cxnId="{8F304AB8-0DBA-4D3B-9BD5-40686C73D197}">
      <dgm:prSet/>
      <dgm:spPr/>
      <dgm:t>
        <a:bodyPr/>
        <a:lstStyle/>
        <a:p>
          <a:endParaRPr lang="en-US" sz="3200"/>
        </a:p>
      </dgm:t>
    </dgm:pt>
    <dgm:pt modelId="{5BF5E93C-4482-4EE6-9DB0-CA14C835B533}">
      <dgm:prSet custT="1"/>
      <dgm:spPr>
        <a:solidFill>
          <a:srgbClr val="00B050"/>
        </a:solidFill>
      </dgm:spPr>
      <dgm:t>
        <a:bodyPr/>
        <a:lstStyle/>
        <a:p>
          <a:r>
            <a:rPr lang="en-US" sz="1400" dirty="0"/>
            <a:t>post-dial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A1F8C7C8-C510-45FB-9B2D-557484307487}" type="parTrans" cxnId="{B3127D2D-2107-47BC-AE4E-DE2EEC0FCFFA}">
      <dgm:prSet/>
      <dgm:spPr/>
      <dgm:t>
        <a:bodyPr/>
        <a:lstStyle/>
        <a:p>
          <a:endParaRPr lang="en-US"/>
        </a:p>
      </dgm:t>
    </dgm:pt>
    <dgm:pt modelId="{F365851D-03F6-4E77-9A0C-DC895EE7BFF9}" type="sibTrans" cxnId="{B3127D2D-2107-47BC-AE4E-DE2EEC0FCFFA}">
      <dgm:prSet/>
      <dgm:spPr/>
      <dgm:t>
        <a:bodyPr/>
        <a:lstStyle/>
        <a:p>
          <a:endParaRPr lang="en-US"/>
        </a:p>
      </dgm:t>
    </dgm:pt>
    <dgm:pt modelId="{D64AA2FF-7DBE-4BD7-8EBB-5AC4964FFAC7}">
      <dgm:prSet custT="1"/>
      <dgm:spPr>
        <a:solidFill>
          <a:srgbClr val="00B050"/>
        </a:solidFill>
      </dgm:spPr>
      <dgm:t>
        <a:bodyPr/>
        <a:lstStyle/>
        <a:p>
          <a:r>
            <a:rPr lang="en-US" sz="1400" dirty="0"/>
            <a:t>area-</a:t>
          </a:r>
          <a:r>
            <a:rPr lang="en-US" sz="1400" dirty="0" err="1"/>
            <a:t>specifier</a:t>
          </a:r>
          <a:endParaRPr lang="en-US" sz="1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495FBD4C-AE96-4E31-850E-5E39AAB16C60}" type="parTrans" cxnId="{C0300B29-C743-4775-A58B-5F4A8B555305}">
      <dgm:prSet/>
      <dgm:spPr/>
      <dgm:t>
        <a:bodyPr/>
        <a:lstStyle/>
        <a:p>
          <a:endParaRPr lang="en-US"/>
        </a:p>
      </dgm:t>
    </dgm:pt>
    <dgm:pt modelId="{919E4247-6548-405B-A5F3-755BAFF66FFD}" type="sibTrans" cxnId="{C0300B29-C743-4775-A58B-5F4A8B555305}">
      <dgm:prSet/>
      <dgm:spPr/>
      <dgm:t>
        <a:bodyPr/>
        <a:lstStyle/>
        <a:p>
          <a:endParaRPr lang="en-US"/>
        </a:p>
      </dgm:t>
    </dgm:pt>
    <dgm:pt modelId="{57AB8952-7284-4A97-A12E-5612A43248D7}">
      <dgm:prSet custT="1"/>
      <dgm:spPr>
        <a:solidFill>
          <a:srgbClr val="00B050"/>
        </a:solidFill>
      </dgm:spPr>
      <dgm:t>
        <a:bodyPr/>
        <a:lstStyle/>
        <a:p>
          <a:r>
            <a:rPr lang="en-US" sz="1400" dirty="0"/>
            <a:t>service-provider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FD94600-C405-491B-B361-E515C5D60CD2}" type="parTrans" cxnId="{5AD06010-D3AE-4EE6-BAAA-621794E252A0}">
      <dgm:prSet/>
      <dgm:spPr/>
      <dgm:t>
        <a:bodyPr/>
        <a:lstStyle/>
        <a:p>
          <a:endParaRPr lang="en-US"/>
        </a:p>
      </dgm:t>
    </dgm:pt>
    <dgm:pt modelId="{E9BE7F68-43EF-4711-9096-06FE6141C087}" type="sibTrans" cxnId="{5AD06010-D3AE-4EE6-BAAA-621794E252A0}">
      <dgm:prSet/>
      <dgm:spPr/>
      <dgm:t>
        <a:bodyPr/>
        <a:lstStyle/>
        <a:p>
          <a:endParaRPr lang="en-US"/>
        </a:p>
      </dgm:t>
    </dgm:pt>
    <dgm:pt modelId="{62A72D9D-D24A-4E75-97A3-CE1048FE8EC7}">
      <dgm:prSet custT="1"/>
      <dgm:spPr/>
      <dgm:t>
        <a:bodyPr/>
        <a:lstStyle/>
        <a:p>
          <a:r>
            <a:rPr lang="en-US" sz="1400" dirty="0"/>
            <a:t>future-extension</a:t>
          </a:r>
        </a:p>
      </dgm:t>
    </dgm:pt>
    <dgm:pt modelId="{262B116A-605B-4453-88CC-338C55D553C1}" type="parTrans" cxnId="{F6FD1784-5F52-4D62-816E-1BC2A3CF2199}">
      <dgm:prSet/>
      <dgm:spPr/>
      <dgm:t>
        <a:bodyPr/>
        <a:lstStyle/>
        <a:p>
          <a:endParaRPr lang="en-US"/>
        </a:p>
      </dgm:t>
    </dgm:pt>
    <dgm:pt modelId="{B1427993-3131-4376-9078-CB223FB0DE32}" type="sibTrans" cxnId="{F6FD1784-5F52-4D62-816E-1BC2A3CF2199}">
      <dgm:prSet/>
      <dgm:spPr/>
      <dgm:t>
        <a:bodyPr/>
        <a:lstStyle/>
        <a:p>
          <a:endParaRPr lang="en-US"/>
        </a:p>
      </dgm:t>
    </dgm:pt>
    <dgm:pt modelId="{3BC9E65B-577F-4D58-85FA-9F15ACFD6D2F}" type="pres">
      <dgm:prSet presAssocID="{DDE929A5-BCA6-4367-8C3F-F75E8933270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05236-B419-4346-8809-343EF8860E2F}" type="pres">
      <dgm:prSet presAssocID="{DDE929A5-BCA6-4367-8C3F-F75E89332709}" presName="hierFlow" presStyleCnt="0"/>
      <dgm:spPr/>
    </dgm:pt>
    <dgm:pt modelId="{9DDA4896-F7D9-47A6-A1B4-B1BA8BF721FE}" type="pres">
      <dgm:prSet presAssocID="{DDE929A5-BCA6-4367-8C3F-F75E8933270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C9A8195-4A26-4413-A40C-2B1F13A59A4A}" type="pres">
      <dgm:prSet presAssocID="{541E8CF5-E9A6-4CFE-BCEE-108A57F06FDD}" presName="Name14" presStyleCnt="0"/>
      <dgm:spPr/>
    </dgm:pt>
    <dgm:pt modelId="{9F6C1631-FAC2-4D2F-85C4-061175DA1F25}" type="pres">
      <dgm:prSet presAssocID="{541E8CF5-E9A6-4CFE-BCEE-108A57F06FDD}" presName="level1Shape" presStyleLbl="node0" presStyleIdx="0" presStyleCnt="1" custScaleX="263370" custScaleY="58514" custLinFactNeighborX="-19770" custLinFactNeighborY="-570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BDAB2C-7BD1-4A7A-A5AC-54B6E8AB6B31}" type="pres">
      <dgm:prSet presAssocID="{541E8CF5-E9A6-4CFE-BCEE-108A57F06FDD}" presName="hierChild2" presStyleCnt="0"/>
      <dgm:spPr/>
    </dgm:pt>
    <dgm:pt modelId="{FF8F6EBB-6322-4C24-AE2A-0CF2C3F78209}" type="pres">
      <dgm:prSet presAssocID="{62FAA423-7CDB-4FAD-A29F-A522B543C95E}" presName="Name19" presStyleLbl="parChTrans1D2" presStyleIdx="0" presStyleCnt="6" custScaleX="2000000" custScaleY="2000000"/>
      <dgm:spPr/>
      <dgm:t>
        <a:bodyPr/>
        <a:lstStyle/>
        <a:p>
          <a:endParaRPr lang="en-US"/>
        </a:p>
      </dgm:t>
    </dgm:pt>
    <dgm:pt modelId="{3591E842-765E-4C91-8F58-804D714F5816}" type="pres">
      <dgm:prSet presAssocID="{20F6F2CF-93BD-4F4B-A9D4-B215312E08F8}" presName="Name21" presStyleCnt="0"/>
      <dgm:spPr/>
    </dgm:pt>
    <dgm:pt modelId="{2D2643D7-46FD-4E8D-ADD4-38A65E1DCE73}" type="pres">
      <dgm:prSet presAssocID="{20F6F2CF-93BD-4F4B-A9D4-B215312E08F8}" presName="level2Shape" presStyleLbl="node2" presStyleIdx="0" presStyleCnt="6" custScaleX="32250" custScaleY="30519" custLinFactNeighborX="-13962" custLinFactNeighborY="71192"/>
      <dgm:spPr/>
      <dgm:t>
        <a:bodyPr/>
        <a:lstStyle/>
        <a:p>
          <a:endParaRPr lang="en-US"/>
        </a:p>
      </dgm:t>
    </dgm:pt>
    <dgm:pt modelId="{0AE0169F-C98F-46B9-8133-165F5A197FF0}" type="pres">
      <dgm:prSet presAssocID="{20F6F2CF-93BD-4F4B-A9D4-B215312E08F8}" presName="hierChild3" presStyleCnt="0"/>
      <dgm:spPr/>
    </dgm:pt>
    <dgm:pt modelId="{6251BBAF-C39D-4D81-9528-96BD3302F912}" type="pres">
      <dgm:prSet presAssocID="{75B4C837-C059-4034-A2E0-8EC68A4F631D}" presName="Name19" presStyleLbl="parChTrans1D2" presStyleIdx="1" presStyleCnt="6" custScaleX="946520" custScaleY="2000000"/>
      <dgm:spPr/>
      <dgm:t>
        <a:bodyPr/>
        <a:lstStyle/>
        <a:p>
          <a:endParaRPr lang="en-US"/>
        </a:p>
      </dgm:t>
    </dgm:pt>
    <dgm:pt modelId="{3787272A-6CD3-4DD5-B91F-D86ECDE64CE4}" type="pres">
      <dgm:prSet presAssocID="{77CF5561-4AFA-4EAB-94CA-CFA8792C4031}" presName="Name21" presStyleCnt="0"/>
      <dgm:spPr/>
    </dgm:pt>
    <dgm:pt modelId="{E5C3A6BA-9F0C-4C05-8B05-5888F93CF715}" type="pres">
      <dgm:prSet presAssocID="{77CF5561-4AFA-4EAB-94CA-CFA8792C4031}" presName="level2Shape" presStyleLbl="node2" presStyleIdx="1" presStyleCnt="6" custScaleX="69515" custScaleY="27051" custLinFactNeighborX="-20019" custLinFactNeighborY="71328"/>
      <dgm:spPr/>
      <dgm:t>
        <a:bodyPr/>
        <a:lstStyle/>
        <a:p>
          <a:endParaRPr lang="en-US"/>
        </a:p>
      </dgm:t>
    </dgm:pt>
    <dgm:pt modelId="{94F4699D-EB12-44AB-8E2D-0D01AB72C794}" type="pres">
      <dgm:prSet presAssocID="{77CF5561-4AFA-4EAB-94CA-CFA8792C4031}" presName="hierChild3" presStyleCnt="0"/>
      <dgm:spPr/>
    </dgm:pt>
    <dgm:pt modelId="{CA49353F-C8BF-45D3-9D99-F7BD9BEAA3E9}" type="pres">
      <dgm:prSet presAssocID="{A1F8C7C8-C510-45FB-9B2D-557484307487}" presName="Name19" presStyleLbl="parChTrans1D2" presStyleIdx="2" presStyleCnt="6"/>
      <dgm:spPr/>
      <dgm:t>
        <a:bodyPr/>
        <a:lstStyle/>
        <a:p>
          <a:endParaRPr lang="en-US"/>
        </a:p>
      </dgm:t>
    </dgm:pt>
    <dgm:pt modelId="{E9E90AC0-376B-4332-B2BB-3CC621392AA8}" type="pres">
      <dgm:prSet presAssocID="{5BF5E93C-4482-4EE6-9DB0-CA14C835B533}" presName="Name21" presStyleCnt="0"/>
      <dgm:spPr/>
    </dgm:pt>
    <dgm:pt modelId="{1A4D9471-3260-479F-AD78-EE716EB9BA1E}" type="pres">
      <dgm:prSet presAssocID="{5BF5E93C-4482-4EE6-9DB0-CA14C835B533}" presName="level2Shape" presStyleLbl="node2" presStyleIdx="2" presStyleCnt="6" custScaleX="32835" custScaleY="23435" custLinFactNeighborX="-26012" custLinFactNeighborY="71311"/>
      <dgm:spPr/>
      <dgm:t>
        <a:bodyPr/>
        <a:lstStyle/>
        <a:p>
          <a:endParaRPr lang="en-US"/>
        </a:p>
      </dgm:t>
    </dgm:pt>
    <dgm:pt modelId="{C6370F16-8D4C-41BD-9C00-8FF2CC67FFEC}" type="pres">
      <dgm:prSet presAssocID="{5BF5E93C-4482-4EE6-9DB0-CA14C835B533}" presName="hierChild3" presStyleCnt="0"/>
      <dgm:spPr/>
    </dgm:pt>
    <dgm:pt modelId="{E147AF9B-EED3-414E-A245-3BD2B815FA2D}" type="pres">
      <dgm:prSet presAssocID="{495FBD4C-AE96-4E31-850E-5E39AAB16C60}" presName="Name19" presStyleLbl="parChTrans1D2" presStyleIdx="3" presStyleCnt="6"/>
      <dgm:spPr/>
      <dgm:t>
        <a:bodyPr/>
        <a:lstStyle/>
        <a:p>
          <a:endParaRPr lang="en-US"/>
        </a:p>
      </dgm:t>
    </dgm:pt>
    <dgm:pt modelId="{B97A60A3-AD58-4C55-8899-B6A1EBDC8D9E}" type="pres">
      <dgm:prSet presAssocID="{D64AA2FF-7DBE-4BD7-8EBB-5AC4964FFAC7}" presName="Name21" presStyleCnt="0"/>
      <dgm:spPr/>
    </dgm:pt>
    <dgm:pt modelId="{A8EB2C8B-B57C-46C5-A390-90ECC3E01F71}" type="pres">
      <dgm:prSet presAssocID="{D64AA2FF-7DBE-4BD7-8EBB-5AC4964FFAC7}" presName="level2Shape" presStyleLbl="node2" presStyleIdx="3" presStyleCnt="6" custScaleX="37748" custScaleY="23249" custLinFactNeighborX="-15255" custLinFactNeighborY="71359"/>
      <dgm:spPr/>
      <dgm:t>
        <a:bodyPr/>
        <a:lstStyle/>
        <a:p>
          <a:endParaRPr lang="en-US"/>
        </a:p>
      </dgm:t>
    </dgm:pt>
    <dgm:pt modelId="{70A61987-C894-4812-9927-730BC67224CC}" type="pres">
      <dgm:prSet presAssocID="{D64AA2FF-7DBE-4BD7-8EBB-5AC4964FFAC7}" presName="hierChild3" presStyleCnt="0"/>
      <dgm:spPr/>
    </dgm:pt>
    <dgm:pt modelId="{41E5751C-2CEF-41E6-B6A9-90EBC9930AD7}" type="pres">
      <dgm:prSet presAssocID="{EFD94600-C405-491B-B361-E515C5D60CD2}" presName="Name19" presStyleLbl="parChTrans1D2" presStyleIdx="4" presStyleCnt="6"/>
      <dgm:spPr/>
      <dgm:t>
        <a:bodyPr/>
        <a:lstStyle/>
        <a:p>
          <a:endParaRPr lang="en-US"/>
        </a:p>
      </dgm:t>
    </dgm:pt>
    <dgm:pt modelId="{53219D92-CB49-4EBB-AA87-AA38AE57FE52}" type="pres">
      <dgm:prSet presAssocID="{57AB8952-7284-4A97-A12E-5612A43248D7}" presName="Name21" presStyleCnt="0"/>
      <dgm:spPr/>
    </dgm:pt>
    <dgm:pt modelId="{9EF2308C-AD2E-4B2C-A4C3-CD276ACA759A}" type="pres">
      <dgm:prSet presAssocID="{57AB8952-7284-4A97-A12E-5612A43248D7}" presName="level2Shape" presStyleLbl="node2" presStyleIdx="4" presStyleCnt="6" custScaleX="48193" custScaleY="27509" custLinFactNeighborX="-14421" custLinFactNeighborY="71123"/>
      <dgm:spPr/>
      <dgm:t>
        <a:bodyPr/>
        <a:lstStyle/>
        <a:p>
          <a:endParaRPr lang="en-US"/>
        </a:p>
      </dgm:t>
    </dgm:pt>
    <dgm:pt modelId="{AE362FAD-4BFB-4E09-BA7A-DB51FF0A513A}" type="pres">
      <dgm:prSet presAssocID="{57AB8952-7284-4A97-A12E-5612A43248D7}" presName="hierChild3" presStyleCnt="0"/>
      <dgm:spPr/>
    </dgm:pt>
    <dgm:pt modelId="{81FD67A1-7CBE-47BF-A5C4-A11C24EDCBCD}" type="pres">
      <dgm:prSet presAssocID="{262B116A-605B-4453-88CC-338C55D553C1}" presName="Name19" presStyleLbl="parChTrans1D2" presStyleIdx="5" presStyleCnt="6"/>
      <dgm:spPr/>
      <dgm:t>
        <a:bodyPr/>
        <a:lstStyle/>
        <a:p>
          <a:endParaRPr lang="en-US"/>
        </a:p>
      </dgm:t>
    </dgm:pt>
    <dgm:pt modelId="{91049627-5E71-41BC-A6FA-EF87F6631BBF}" type="pres">
      <dgm:prSet presAssocID="{62A72D9D-D24A-4E75-97A3-CE1048FE8EC7}" presName="Name21" presStyleCnt="0"/>
      <dgm:spPr/>
    </dgm:pt>
    <dgm:pt modelId="{55EAB977-723B-4577-97BA-51357684A1CE}" type="pres">
      <dgm:prSet presAssocID="{62A72D9D-D24A-4E75-97A3-CE1048FE8EC7}" presName="level2Shape" presStyleLbl="node2" presStyleIdx="5" presStyleCnt="6" custScaleX="52645" custScaleY="27140" custLinFactNeighborX="-18374" custLinFactNeighborY="71254"/>
      <dgm:spPr/>
      <dgm:t>
        <a:bodyPr/>
        <a:lstStyle/>
        <a:p>
          <a:endParaRPr lang="en-US"/>
        </a:p>
      </dgm:t>
    </dgm:pt>
    <dgm:pt modelId="{E207A5B8-D017-41A7-9B39-A1D41432BE05}" type="pres">
      <dgm:prSet presAssocID="{62A72D9D-D24A-4E75-97A3-CE1048FE8EC7}" presName="hierChild3" presStyleCnt="0"/>
      <dgm:spPr/>
    </dgm:pt>
    <dgm:pt modelId="{1D4CDF5A-8B51-46F9-A528-B8DF209B5D6E}" type="pres">
      <dgm:prSet presAssocID="{DDE929A5-BCA6-4367-8C3F-F75E89332709}" presName="bgShapesFlow" presStyleCnt="0"/>
      <dgm:spPr/>
    </dgm:pt>
  </dgm:ptLst>
  <dgm:cxnLst>
    <dgm:cxn modelId="{C184BB07-672F-4728-91D1-D3A7A8025EE3}" type="presOf" srcId="{DDE929A5-BCA6-4367-8C3F-F75E89332709}" destId="{3BC9E65B-577F-4D58-85FA-9F15ACFD6D2F}" srcOrd="0" destOrd="0" presId="urn:microsoft.com/office/officeart/2005/8/layout/hierarchy6"/>
    <dgm:cxn modelId="{8F304AB8-0DBA-4D3B-9BD5-40686C73D197}" srcId="{541E8CF5-E9A6-4CFE-BCEE-108A57F06FDD}" destId="{77CF5561-4AFA-4EAB-94CA-CFA8792C4031}" srcOrd="1" destOrd="0" parTransId="{75B4C837-C059-4034-A2E0-8EC68A4F631D}" sibTransId="{AD483B73-9848-4DD9-BF49-7DFE5ED5E9E7}"/>
    <dgm:cxn modelId="{B3127D2D-2107-47BC-AE4E-DE2EEC0FCFFA}" srcId="{541E8CF5-E9A6-4CFE-BCEE-108A57F06FDD}" destId="{5BF5E93C-4482-4EE6-9DB0-CA14C835B533}" srcOrd="2" destOrd="0" parTransId="{A1F8C7C8-C510-45FB-9B2D-557484307487}" sibTransId="{F365851D-03F6-4E77-9A0C-DC895EE7BFF9}"/>
    <dgm:cxn modelId="{E4E31EFD-F838-45BF-B0CA-B6D3F3044428}" type="presOf" srcId="{75B4C837-C059-4034-A2E0-8EC68A4F631D}" destId="{6251BBAF-C39D-4D81-9528-96BD3302F912}" srcOrd="0" destOrd="0" presId="urn:microsoft.com/office/officeart/2005/8/layout/hierarchy6"/>
    <dgm:cxn modelId="{D432436D-F53E-496B-8CEB-96AA4C45346B}" type="presOf" srcId="{77CF5561-4AFA-4EAB-94CA-CFA8792C4031}" destId="{E5C3A6BA-9F0C-4C05-8B05-5888F93CF715}" srcOrd="0" destOrd="0" presId="urn:microsoft.com/office/officeart/2005/8/layout/hierarchy6"/>
    <dgm:cxn modelId="{F90297F4-AC32-46EF-AF22-5286FDE54EA0}" type="presOf" srcId="{5BF5E93C-4482-4EE6-9DB0-CA14C835B533}" destId="{1A4D9471-3260-479F-AD78-EE716EB9BA1E}" srcOrd="0" destOrd="0" presId="urn:microsoft.com/office/officeart/2005/8/layout/hierarchy6"/>
    <dgm:cxn modelId="{9127BD24-A967-4E81-90D8-0E3D40905412}" type="presOf" srcId="{EFD94600-C405-491B-B361-E515C5D60CD2}" destId="{41E5751C-2CEF-41E6-B6A9-90EBC9930AD7}" srcOrd="0" destOrd="0" presId="urn:microsoft.com/office/officeart/2005/8/layout/hierarchy6"/>
    <dgm:cxn modelId="{FFB78AB1-0BBC-423D-AFA2-3564D742C48D}" type="presOf" srcId="{495FBD4C-AE96-4E31-850E-5E39AAB16C60}" destId="{E147AF9B-EED3-414E-A245-3BD2B815FA2D}" srcOrd="0" destOrd="0" presId="urn:microsoft.com/office/officeart/2005/8/layout/hierarchy6"/>
    <dgm:cxn modelId="{C0300B29-C743-4775-A58B-5F4A8B555305}" srcId="{541E8CF5-E9A6-4CFE-BCEE-108A57F06FDD}" destId="{D64AA2FF-7DBE-4BD7-8EBB-5AC4964FFAC7}" srcOrd="3" destOrd="0" parTransId="{495FBD4C-AE96-4E31-850E-5E39AAB16C60}" sibTransId="{919E4247-6548-405B-A5F3-755BAFF66FFD}"/>
    <dgm:cxn modelId="{697894A9-D024-4F36-BAB5-06859204E40E}" type="presOf" srcId="{262B116A-605B-4453-88CC-338C55D553C1}" destId="{81FD67A1-7CBE-47BF-A5C4-A11C24EDCBCD}" srcOrd="0" destOrd="0" presId="urn:microsoft.com/office/officeart/2005/8/layout/hierarchy6"/>
    <dgm:cxn modelId="{F6CF3DD7-0811-4CD3-BC12-26D56C2A1025}" type="presOf" srcId="{541E8CF5-E9A6-4CFE-BCEE-108A57F06FDD}" destId="{9F6C1631-FAC2-4D2F-85C4-061175DA1F25}" srcOrd="0" destOrd="0" presId="urn:microsoft.com/office/officeart/2005/8/layout/hierarchy6"/>
    <dgm:cxn modelId="{F6FD1784-5F52-4D62-816E-1BC2A3CF2199}" srcId="{541E8CF5-E9A6-4CFE-BCEE-108A57F06FDD}" destId="{62A72D9D-D24A-4E75-97A3-CE1048FE8EC7}" srcOrd="5" destOrd="0" parTransId="{262B116A-605B-4453-88CC-338C55D553C1}" sibTransId="{B1427993-3131-4376-9078-CB223FB0DE32}"/>
    <dgm:cxn modelId="{668E496D-E2E5-4289-87FC-DA59982E71EF}" srcId="{DDE929A5-BCA6-4367-8C3F-F75E89332709}" destId="{541E8CF5-E9A6-4CFE-BCEE-108A57F06FDD}" srcOrd="0" destOrd="0" parTransId="{3FD26D8B-5683-479E-83F6-F71446635258}" sibTransId="{4B1DC5E0-5FFA-405F-B18F-F238AC62A0D4}"/>
    <dgm:cxn modelId="{AD033F7B-872F-470C-B111-71F65FAFAB96}" type="presOf" srcId="{A1F8C7C8-C510-45FB-9B2D-557484307487}" destId="{CA49353F-C8BF-45D3-9D99-F7BD9BEAA3E9}" srcOrd="0" destOrd="0" presId="urn:microsoft.com/office/officeart/2005/8/layout/hierarchy6"/>
    <dgm:cxn modelId="{25E54604-FB6D-4DF7-BEE0-AF00083E7C64}" srcId="{541E8CF5-E9A6-4CFE-BCEE-108A57F06FDD}" destId="{20F6F2CF-93BD-4F4B-A9D4-B215312E08F8}" srcOrd="0" destOrd="0" parTransId="{62FAA423-7CDB-4FAD-A29F-A522B543C95E}" sibTransId="{9384DDCC-FF50-4E93-97CB-A5E58AD4D4A0}"/>
    <dgm:cxn modelId="{5AD06010-D3AE-4EE6-BAAA-621794E252A0}" srcId="{541E8CF5-E9A6-4CFE-BCEE-108A57F06FDD}" destId="{57AB8952-7284-4A97-A12E-5612A43248D7}" srcOrd="4" destOrd="0" parTransId="{EFD94600-C405-491B-B361-E515C5D60CD2}" sibTransId="{E9BE7F68-43EF-4711-9096-06FE6141C087}"/>
    <dgm:cxn modelId="{0179DCFC-F5C5-48C1-B53B-977FEF58B4BB}" type="presOf" srcId="{62FAA423-7CDB-4FAD-A29F-A522B543C95E}" destId="{FF8F6EBB-6322-4C24-AE2A-0CF2C3F78209}" srcOrd="0" destOrd="0" presId="urn:microsoft.com/office/officeart/2005/8/layout/hierarchy6"/>
    <dgm:cxn modelId="{1FFB58B5-FEEE-44CC-A767-64C1F19EE57F}" type="presOf" srcId="{57AB8952-7284-4A97-A12E-5612A43248D7}" destId="{9EF2308C-AD2E-4B2C-A4C3-CD276ACA759A}" srcOrd="0" destOrd="0" presId="urn:microsoft.com/office/officeart/2005/8/layout/hierarchy6"/>
    <dgm:cxn modelId="{DC3FA60A-9497-4004-8371-81AE67B51863}" type="presOf" srcId="{20F6F2CF-93BD-4F4B-A9D4-B215312E08F8}" destId="{2D2643D7-46FD-4E8D-ADD4-38A65E1DCE73}" srcOrd="0" destOrd="0" presId="urn:microsoft.com/office/officeart/2005/8/layout/hierarchy6"/>
    <dgm:cxn modelId="{291DDAB6-DF32-423C-9C9F-00F5A799F6A4}" type="presOf" srcId="{D64AA2FF-7DBE-4BD7-8EBB-5AC4964FFAC7}" destId="{A8EB2C8B-B57C-46C5-A390-90ECC3E01F71}" srcOrd="0" destOrd="0" presId="urn:microsoft.com/office/officeart/2005/8/layout/hierarchy6"/>
    <dgm:cxn modelId="{D985CAF5-93DE-48CC-917C-848ED2ACD7A2}" type="presOf" srcId="{62A72D9D-D24A-4E75-97A3-CE1048FE8EC7}" destId="{55EAB977-723B-4577-97BA-51357684A1CE}" srcOrd="0" destOrd="0" presId="urn:microsoft.com/office/officeart/2005/8/layout/hierarchy6"/>
    <dgm:cxn modelId="{C5CF13BD-3B30-414A-B0D8-19F020E56EC2}" type="presParOf" srcId="{3BC9E65B-577F-4D58-85FA-9F15ACFD6D2F}" destId="{23F05236-B419-4346-8809-343EF8860E2F}" srcOrd="0" destOrd="0" presId="urn:microsoft.com/office/officeart/2005/8/layout/hierarchy6"/>
    <dgm:cxn modelId="{783BECC8-0E3A-4285-AEBB-3068BDA31379}" type="presParOf" srcId="{23F05236-B419-4346-8809-343EF8860E2F}" destId="{9DDA4896-F7D9-47A6-A1B4-B1BA8BF721FE}" srcOrd="0" destOrd="0" presId="urn:microsoft.com/office/officeart/2005/8/layout/hierarchy6"/>
    <dgm:cxn modelId="{AABD8D8F-93CD-40E5-8B77-04D2DF0F8AB3}" type="presParOf" srcId="{9DDA4896-F7D9-47A6-A1B4-B1BA8BF721FE}" destId="{4C9A8195-4A26-4413-A40C-2B1F13A59A4A}" srcOrd="0" destOrd="0" presId="urn:microsoft.com/office/officeart/2005/8/layout/hierarchy6"/>
    <dgm:cxn modelId="{86A21DD1-EC59-4E04-AD4A-CF55511F369F}" type="presParOf" srcId="{4C9A8195-4A26-4413-A40C-2B1F13A59A4A}" destId="{9F6C1631-FAC2-4D2F-85C4-061175DA1F25}" srcOrd="0" destOrd="0" presId="urn:microsoft.com/office/officeart/2005/8/layout/hierarchy6"/>
    <dgm:cxn modelId="{6DD737A1-9D13-46CF-89A2-C58083C75F06}" type="presParOf" srcId="{4C9A8195-4A26-4413-A40C-2B1F13A59A4A}" destId="{A3BDAB2C-7BD1-4A7A-A5AC-54B6E8AB6B31}" srcOrd="1" destOrd="0" presId="urn:microsoft.com/office/officeart/2005/8/layout/hierarchy6"/>
    <dgm:cxn modelId="{64E0FDB9-A42C-4C3D-8C66-C2CE0F480D80}" type="presParOf" srcId="{A3BDAB2C-7BD1-4A7A-A5AC-54B6E8AB6B31}" destId="{FF8F6EBB-6322-4C24-AE2A-0CF2C3F78209}" srcOrd="0" destOrd="0" presId="urn:microsoft.com/office/officeart/2005/8/layout/hierarchy6"/>
    <dgm:cxn modelId="{DED9DAEA-C5FD-4EA9-A23F-8CBCC4056ADD}" type="presParOf" srcId="{A3BDAB2C-7BD1-4A7A-A5AC-54B6E8AB6B31}" destId="{3591E842-765E-4C91-8F58-804D714F5816}" srcOrd="1" destOrd="0" presId="urn:microsoft.com/office/officeart/2005/8/layout/hierarchy6"/>
    <dgm:cxn modelId="{C90008FB-8D89-4A49-BEE8-00875CEE820E}" type="presParOf" srcId="{3591E842-765E-4C91-8F58-804D714F5816}" destId="{2D2643D7-46FD-4E8D-ADD4-38A65E1DCE73}" srcOrd="0" destOrd="0" presId="urn:microsoft.com/office/officeart/2005/8/layout/hierarchy6"/>
    <dgm:cxn modelId="{9001FEC1-D8D3-461E-AD0D-94102B08D92D}" type="presParOf" srcId="{3591E842-765E-4C91-8F58-804D714F5816}" destId="{0AE0169F-C98F-46B9-8133-165F5A197FF0}" srcOrd="1" destOrd="0" presId="urn:microsoft.com/office/officeart/2005/8/layout/hierarchy6"/>
    <dgm:cxn modelId="{B0DF739E-70DF-48C8-A3B5-2CB8FEA43A58}" type="presParOf" srcId="{A3BDAB2C-7BD1-4A7A-A5AC-54B6E8AB6B31}" destId="{6251BBAF-C39D-4D81-9528-96BD3302F912}" srcOrd="2" destOrd="0" presId="urn:microsoft.com/office/officeart/2005/8/layout/hierarchy6"/>
    <dgm:cxn modelId="{F8A33FA5-4B7A-47E6-87D3-15EFFBB73A98}" type="presParOf" srcId="{A3BDAB2C-7BD1-4A7A-A5AC-54B6E8AB6B31}" destId="{3787272A-6CD3-4DD5-B91F-D86ECDE64CE4}" srcOrd="3" destOrd="0" presId="urn:microsoft.com/office/officeart/2005/8/layout/hierarchy6"/>
    <dgm:cxn modelId="{8D1AA466-7DCD-4C54-A4B7-FCA4C0337344}" type="presParOf" srcId="{3787272A-6CD3-4DD5-B91F-D86ECDE64CE4}" destId="{E5C3A6BA-9F0C-4C05-8B05-5888F93CF715}" srcOrd="0" destOrd="0" presId="urn:microsoft.com/office/officeart/2005/8/layout/hierarchy6"/>
    <dgm:cxn modelId="{80EE6768-03FD-4D3C-82A0-F5FBD8AF46D4}" type="presParOf" srcId="{3787272A-6CD3-4DD5-B91F-D86ECDE64CE4}" destId="{94F4699D-EB12-44AB-8E2D-0D01AB72C794}" srcOrd="1" destOrd="0" presId="urn:microsoft.com/office/officeart/2005/8/layout/hierarchy6"/>
    <dgm:cxn modelId="{DB9FC8C1-F252-47A4-8F4B-BF8417E23EDD}" type="presParOf" srcId="{A3BDAB2C-7BD1-4A7A-A5AC-54B6E8AB6B31}" destId="{CA49353F-C8BF-45D3-9D99-F7BD9BEAA3E9}" srcOrd="4" destOrd="0" presId="urn:microsoft.com/office/officeart/2005/8/layout/hierarchy6"/>
    <dgm:cxn modelId="{B4F9E807-3E56-4C9C-B98D-8AC6F664FF19}" type="presParOf" srcId="{A3BDAB2C-7BD1-4A7A-A5AC-54B6E8AB6B31}" destId="{E9E90AC0-376B-4332-B2BB-3CC621392AA8}" srcOrd="5" destOrd="0" presId="urn:microsoft.com/office/officeart/2005/8/layout/hierarchy6"/>
    <dgm:cxn modelId="{04A51691-DA1E-4F46-83C8-239596A6B3B3}" type="presParOf" srcId="{E9E90AC0-376B-4332-B2BB-3CC621392AA8}" destId="{1A4D9471-3260-479F-AD78-EE716EB9BA1E}" srcOrd="0" destOrd="0" presId="urn:microsoft.com/office/officeart/2005/8/layout/hierarchy6"/>
    <dgm:cxn modelId="{5649FFA1-EBA0-498A-AC2E-408F516541D1}" type="presParOf" srcId="{E9E90AC0-376B-4332-B2BB-3CC621392AA8}" destId="{C6370F16-8D4C-41BD-9C00-8FF2CC67FFEC}" srcOrd="1" destOrd="0" presId="urn:microsoft.com/office/officeart/2005/8/layout/hierarchy6"/>
    <dgm:cxn modelId="{C690E474-5AC4-470A-8219-DB79949166CA}" type="presParOf" srcId="{A3BDAB2C-7BD1-4A7A-A5AC-54B6E8AB6B31}" destId="{E147AF9B-EED3-414E-A245-3BD2B815FA2D}" srcOrd="6" destOrd="0" presId="urn:microsoft.com/office/officeart/2005/8/layout/hierarchy6"/>
    <dgm:cxn modelId="{8B496B0D-61DE-4B07-9627-C20C4A842DED}" type="presParOf" srcId="{A3BDAB2C-7BD1-4A7A-A5AC-54B6E8AB6B31}" destId="{B97A60A3-AD58-4C55-8899-B6A1EBDC8D9E}" srcOrd="7" destOrd="0" presId="urn:microsoft.com/office/officeart/2005/8/layout/hierarchy6"/>
    <dgm:cxn modelId="{869D4F77-C647-47EF-A02B-42FB4EB9A0E9}" type="presParOf" srcId="{B97A60A3-AD58-4C55-8899-B6A1EBDC8D9E}" destId="{A8EB2C8B-B57C-46C5-A390-90ECC3E01F71}" srcOrd="0" destOrd="0" presId="urn:microsoft.com/office/officeart/2005/8/layout/hierarchy6"/>
    <dgm:cxn modelId="{22EB9A7B-880A-4971-9F4E-D61D1ED8CE80}" type="presParOf" srcId="{B97A60A3-AD58-4C55-8899-B6A1EBDC8D9E}" destId="{70A61987-C894-4812-9927-730BC67224CC}" srcOrd="1" destOrd="0" presId="urn:microsoft.com/office/officeart/2005/8/layout/hierarchy6"/>
    <dgm:cxn modelId="{AFA1D650-C9A4-47BE-B3B4-44D477C279AA}" type="presParOf" srcId="{A3BDAB2C-7BD1-4A7A-A5AC-54B6E8AB6B31}" destId="{41E5751C-2CEF-41E6-B6A9-90EBC9930AD7}" srcOrd="8" destOrd="0" presId="urn:microsoft.com/office/officeart/2005/8/layout/hierarchy6"/>
    <dgm:cxn modelId="{FDCA71C8-ED28-41CF-9065-49C94C30DF2B}" type="presParOf" srcId="{A3BDAB2C-7BD1-4A7A-A5AC-54B6E8AB6B31}" destId="{53219D92-CB49-4EBB-AA87-AA38AE57FE52}" srcOrd="9" destOrd="0" presId="urn:microsoft.com/office/officeart/2005/8/layout/hierarchy6"/>
    <dgm:cxn modelId="{A743601F-FED7-4A51-BCFE-8D8BF1953C5D}" type="presParOf" srcId="{53219D92-CB49-4EBB-AA87-AA38AE57FE52}" destId="{9EF2308C-AD2E-4B2C-A4C3-CD276ACA759A}" srcOrd="0" destOrd="0" presId="urn:microsoft.com/office/officeart/2005/8/layout/hierarchy6"/>
    <dgm:cxn modelId="{E0C7B021-A8F7-49DF-BE81-209205A4C7AE}" type="presParOf" srcId="{53219D92-CB49-4EBB-AA87-AA38AE57FE52}" destId="{AE362FAD-4BFB-4E09-BA7A-DB51FF0A513A}" srcOrd="1" destOrd="0" presId="urn:microsoft.com/office/officeart/2005/8/layout/hierarchy6"/>
    <dgm:cxn modelId="{3D742689-479F-4824-8C22-FFEB67C25CAB}" type="presParOf" srcId="{A3BDAB2C-7BD1-4A7A-A5AC-54B6E8AB6B31}" destId="{81FD67A1-7CBE-47BF-A5C4-A11C24EDCBCD}" srcOrd="10" destOrd="0" presId="urn:microsoft.com/office/officeart/2005/8/layout/hierarchy6"/>
    <dgm:cxn modelId="{67D35E1B-0761-4D94-B72E-B304031AECB6}" type="presParOf" srcId="{A3BDAB2C-7BD1-4A7A-A5AC-54B6E8AB6B31}" destId="{91049627-5E71-41BC-A6FA-EF87F6631BBF}" srcOrd="11" destOrd="0" presId="urn:microsoft.com/office/officeart/2005/8/layout/hierarchy6"/>
    <dgm:cxn modelId="{2B3FB205-58AC-4F22-BE22-C484A6465BEB}" type="presParOf" srcId="{91049627-5E71-41BC-A6FA-EF87F6631BBF}" destId="{55EAB977-723B-4577-97BA-51357684A1CE}" srcOrd="0" destOrd="0" presId="urn:microsoft.com/office/officeart/2005/8/layout/hierarchy6"/>
    <dgm:cxn modelId="{D205CE3D-CE05-4985-9B83-142567D3AB21}" type="presParOf" srcId="{91049627-5E71-41BC-A6FA-EF87F6631BBF}" destId="{E207A5B8-D017-41A7-9B39-A1D41432BE05}" srcOrd="1" destOrd="0" presId="urn:microsoft.com/office/officeart/2005/8/layout/hierarchy6"/>
    <dgm:cxn modelId="{2574FE62-83B6-4082-9093-061B121F3CDA}" type="presParOf" srcId="{3BC9E65B-577F-4D58-85FA-9F15ACFD6D2F}" destId="{1D4CDF5A-8B51-46F9-A528-B8DF209B5D6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DE929A5-BCA6-4367-8C3F-F75E8933270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1E8CF5-E9A6-4CFE-BCEE-108A57F06FDD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400" dirty="0"/>
            <a:t>local-phone-number    = 1*(</a:t>
          </a:r>
          <a:r>
            <a:rPr lang="en-US" sz="1400" dirty="0" err="1"/>
            <a:t>phonedigit</a:t>
          </a:r>
          <a:r>
            <a:rPr lang="en-US" sz="1400" dirty="0"/>
            <a:t> / </a:t>
          </a:r>
          <a:r>
            <a:rPr lang="en-US" sz="1400" dirty="0" err="1"/>
            <a:t>dtmf</a:t>
          </a:r>
          <a:r>
            <a:rPr lang="en-US" sz="1400" dirty="0"/>
            <a:t>-digit /pause-character) [isdn-</a:t>
          </a:r>
          <a:r>
            <a:rPr lang="en-US" sz="1400" dirty="0" err="1"/>
            <a:t>subaddress</a:t>
          </a:r>
          <a:r>
            <a:rPr lang="en-US" sz="1400" dirty="0"/>
            <a:t>]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3FD26D8B-5683-479E-83F6-F71446635258}" type="parTrans" cxnId="{668E496D-E2E5-4289-87FC-DA59982E71EF}">
      <dgm:prSet/>
      <dgm:spPr/>
      <dgm:t>
        <a:bodyPr/>
        <a:lstStyle/>
        <a:p>
          <a:endParaRPr lang="en-US"/>
        </a:p>
      </dgm:t>
    </dgm:pt>
    <dgm:pt modelId="{4B1DC5E0-5FFA-405F-B18F-F238AC62A0D4}" type="sibTrans" cxnId="{668E496D-E2E5-4289-87FC-DA59982E71EF}">
      <dgm:prSet/>
      <dgm:spPr/>
      <dgm:t>
        <a:bodyPr/>
        <a:lstStyle/>
        <a:p>
          <a:endParaRPr lang="en-US"/>
        </a:p>
      </dgm:t>
    </dgm:pt>
    <dgm:pt modelId="{20F6F2CF-93BD-4F4B-A9D4-B215312E08F8}">
      <dgm:prSet phldrT="[Text]" custT="1"/>
      <dgm:spPr/>
      <dgm:t>
        <a:bodyPr/>
        <a:lstStyle/>
        <a:p>
          <a:r>
            <a:rPr lang="en-US" sz="1400" dirty="0" err="1"/>
            <a:t>phonedigit</a:t>
          </a:r>
          <a:endParaRPr lang="en-US" sz="1400" dirty="0"/>
        </a:p>
      </dgm:t>
    </dgm:pt>
    <dgm:pt modelId="{62FAA423-7CDB-4FAD-A29F-A522B543C95E}" type="parTrans" cxnId="{25E54604-FB6D-4DF7-BEE0-AF00083E7C64}">
      <dgm:prSet/>
      <dgm:spPr/>
      <dgm:t>
        <a:bodyPr/>
        <a:lstStyle/>
        <a:p>
          <a:endParaRPr lang="en-US" sz="3200"/>
        </a:p>
      </dgm:t>
    </dgm:pt>
    <dgm:pt modelId="{9384DDCC-FF50-4E93-97CB-A5E58AD4D4A0}" type="sibTrans" cxnId="{25E54604-FB6D-4DF7-BEE0-AF00083E7C64}">
      <dgm:prSet/>
      <dgm:spPr/>
      <dgm:t>
        <a:bodyPr/>
        <a:lstStyle/>
        <a:p>
          <a:endParaRPr lang="en-US"/>
        </a:p>
      </dgm:t>
    </dgm:pt>
    <dgm:pt modelId="{77CF5561-4AFA-4EAB-94CA-CFA8792C4031}">
      <dgm:prSet custT="1"/>
      <dgm:spPr/>
      <dgm:t>
        <a:bodyPr/>
        <a:lstStyle/>
        <a:p>
          <a:r>
            <a:rPr lang="en-US" sz="1400" dirty="0" err="1"/>
            <a:t>dtmf</a:t>
          </a:r>
          <a:r>
            <a:rPr lang="en-US" sz="1400" dirty="0"/>
            <a:t>-digit</a:t>
          </a:r>
        </a:p>
      </dgm:t>
    </dgm:pt>
    <dgm:pt modelId="{AD483B73-9848-4DD9-BF49-7DFE5ED5E9E7}" type="sibTrans" cxnId="{8F304AB8-0DBA-4D3B-9BD5-40686C73D197}">
      <dgm:prSet/>
      <dgm:spPr/>
      <dgm:t>
        <a:bodyPr/>
        <a:lstStyle/>
        <a:p>
          <a:endParaRPr lang="en-US"/>
        </a:p>
      </dgm:t>
    </dgm:pt>
    <dgm:pt modelId="{75B4C837-C059-4034-A2E0-8EC68A4F631D}" type="parTrans" cxnId="{8F304AB8-0DBA-4D3B-9BD5-40686C73D197}">
      <dgm:prSet/>
      <dgm:spPr/>
      <dgm:t>
        <a:bodyPr/>
        <a:lstStyle/>
        <a:p>
          <a:endParaRPr lang="en-US" sz="3200"/>
        </a:p>
      </dgm:t>
    </dgm:pt>
    <dgm:pt modelId="{5BF5E93C-4482-4EE6-9DB0-CA14C835B533}">
      <dgm:prSet custT="1"/>
      <dgm:spPr/>
      <dgm:t>
        <a:bodyPr/>
        <a:lstStyle/>
        <a:p>
          <a:r>
            <a:rPr lang="en-US" sz="1400" dirty="0"/>
            <a:t>pause-character</a:t>
          </a:r>
        </a:p>
      </dgm:t>
    </dgm:pt>
    <dgm:pt modelId="{A1F8C7C8-C510-45FB-9B2D-557484307487}" type="parTrans" cxnId="{B3127D2D-2107-47BC-AE4E-DE2EEC0FCFFA}">
      <dgm:prSet/>
      <dgm:spPr/>
      <dgm:t>
        <a:bodyPr/>
        <a:lstStyle/>
        <a:p>
          <a:endParaRPr lang="en-US"/>
        </a:p>
      </dgm:t>
    </dgm:pt>
    <dgm:pt modelId="{F365851D-03F6-4E77-9A0C-DC895EE7BFF9}" type="sibTrans" cxnId="{B3127D2D-2107-47BC-AE4E-DE2EEC0FCFFA}">
      <dgm:prSet/>
      <dgm:spPr/>
      <dgm:t>
        <a:bodyPr/>
        <a:lstStyle/>
        <a:p>
          <a:endParaRPr lang="en-US"/>
        </a:p>
      </dgm:t>
    </dgm:pt>
    <dgm:pt modelId="{D64AA2FF-7DBE-4BD7-8EBB-5AC4964FFAC7}">
      <dgm:prSet custT="1"/>
      <dgm:spPr/>
      <dgm:t>
        <a:bodyPr/>
        <a:lstStyle/>
        <a:p>
          <a:r>
            <a:rPr lang="en-US" sz="1400" dirty="0"/>
            <a:t>isdn-</a:t>
          </a:r>
          <a:r>
            <a:rPr lang="en-US" sz="1400" dirty="0" err="1"/>
            <a:t>subaddress</a:t>
          </a:r>
          <a:endParaRPr lang="en-US" sz="1400" dirty="0"/>
        </a:p>
      </dgm:t>
    </dgm:pt>
    <dgm:pt modelId="{495FBD4C-AE96-4E31-850E-5E39AAB16C60}" type="parTrans" cxnId="{C0300B29-C743-4775-A58B-5F4A8B555305}">
      <dgm:prSet/>
      <dgm:spPr/>
      <dgm:t>
        <a:bodyPr/>
        <a:lstStyle/>
        <a:p>
          <a:endParaRPr lang="en-US"/>
        </a:p>
      </dgm:t>
    </dgm:pt>
    <dgm:pt modelId="{919E4247-6548-405B-A5F3-755BAFF66FFD}" type="sibTrans" cxnId="{C0300B29-C743-4775-A58B-5F4A8B555305}">
      <dgm:prSet/>
      <dgm:spPr/>
      <dgm:t>
        <a:bodyPr/>
        <a:lstStyle/>
        <a:p>
          <a:endParaRPr lang="en-US"/>
        </a:p>
      </dgm:t>
    </dgm:pt>
    <dgm:pt modelId="{3BC9E65B-577F-4D58-85FA-9F15ACFD6D2F}" type="pres">
      <dgm:prSet presAssocID="{DDE929A5-BCA6-4367-8C3F-F75E8933270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05236-B419-4346-8809-343EF8860E2F}" type="pres">
      <dgm:prSet presAssocID="{DDE929A5-BCA6-4367-8C3F-F75E89332709}" presName="hierFlow" presStyleCnt="0"/>
      <dgm:spPr/>
    </dgm:pt>
    <dgm:pt modelId="{9DDA4896-F7D9-47A6-A1B4-B1BA8BF721FE}" type="pres">
      <dgm:prSet presAssocID="{DDE929A5-BCA6-4367-8C3F-F75E8933270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C9A8195-4A26-4413-A40C-2B1F13A59A4A}" type="pres">
      <dgm:prSet presAssocID="{541E8CF5-E9A6-4CFE-BCEE-108A57F06FDD}" presName="Name14" presStyleCnt="0"/>
      <dgm:spPr/>
    </dgm:pt>
    <dgm:pt modelId="{9F6C1631-FAC2-4D2F-85C4-061175DA1F25}" type="pres">
      <dgm:prSet presAssocID="{541E8CF5-E9A6-4CFE-BCEE-108A57F06FDD}" presName="level1Shape" presStyleLbl="node0" presStyleIdx="0" presStyleCnt="1" custScaleX="183747" custScaleY="42660" custLinFactNeighborX="-14102" custLinFactNeighborY="-438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BDAB2C-7BD1-4A7A-A5AC-54B6E8AB6B31}" type="pres">
      <dgm:prSet presAssocID="{541E8CF5-E9A6-4CFE-BCEE-108A57F06FDD}" presName="hierChild2" presStyleCnt="0"/>
      <dgm:spPr/>
    </dgm:pt>
    <dgm:pt modelId="{FF8F6EBB-6322-4C24-AE2A-0CF2C3F78209}" type="pres">
      <dgm:prSet presAssocID="{62FAA423-7CDB-4FAD-A29F-A522B543C95E}" presName="Name19" presStyleLbl="parChTrans1D2" presStyleIdx="0" presStyleCnt="4" custScaleX="2000000" custScaleY="2000000"/>
      <dgm:spPr/>
      <dgm:t>
        <a:bodyPr/>
        <a:lstStyle/>
        <a:p>
          <a:endParaRPr lang="en-US"/>
        </a:p>
      </dgm:t>
    </dgm:pt>
    <dgm:pt modelId="{3591E842-765E-4C91-8F58-804D714F5816}" type="pres">
      <dgm:prSet presAssocID="{20F6F2CF-93BD-4F4B-A9D4-B215312E08F8}" presName="Name21" presStyleCnt="0"/>
      <dgm:spPr/>
    </dgm:pt>
    <dgm:pt modelId="{2D2643D7-46FD-4E8D-ADD4-38A65E1DCE73}" type="pres">
      <dgm:prSet presAssocID="{20F6F2CF-93BD-4F4B-A9D4-B215312E08F8}" presName="level2Shape" presStyleLbl="node2" presStyleIdx="0" presStyleCnt="4" custScaleX="30061" custScaleY="21016" custLinFactNeighborX="-4726" custLinFactNeighborY="9493"/>
      <dgm:spPr/>
      <dgm:t>
        <a:bodyPr/>
        <a:lstStyle/>
        <a:p>
          <a:endParaRPr lang="en-US"/>
        </a:p>
      </dgm:t>
    </dgm:pt>
    <dgm:pt modelId="{0AE0169F-C98F-46B9-8133-165F5A197FF0}" type="pres">
      <dgm:prSet presAssocID="{20F6F2CF-93BD-4F4B-A9D4-B215312E08F8}" presName="hierChild3" presStyleCnt="0"/>
      <dgm:spPr/>
    </dgm:pt>
    <dgm:pt modelId="{6251BBAF-C39D-4D81-9528-96BD3302F912}" type="pres">
      <dgm:prSet presAssocID="{75B4C837-C059-4034-A2E0-8EC68A4F631D}" presName="Name19" presStyleLbl="parChTrans1D2" presStyleIdx="1" presStyleCnt="4" custScaleX="946520" custScaleY="2000000"/>
      <dgm:spPr/>
      <dgm:t>
        <a:bodyPr/>
        <a:lstStyle/>
        <a:p>
          <a:endParaRPr lang="en-US"/>
        </a:p>
      </dgm:t>
    </dgm:pt>
    <dgm:pt modelId="{3787272A-6CD3-4DD5-B91F-D86ECDE64CE4}" type="pres">
      <dgm:prSet presAssocID="{77CF5561-4AFA-4EAB-94CA-CFA8792C4031}" presName="Name21" presStyleCnt="0"/>
      <dgm:spPr/>
    </dgm:pt>
    <dgm:pt modelId="{E5C3A6BA-9F0C-4C05-8B05-5888F93CF715}" type="pres">
      <dgm:prSet presAssocID="{77CF5561-4AFA-4EAB-94CA-CFA8792C4031}" presName="level2Shape" presStyleLbl="node2" presStyleIdx="1" presStyleCnt="4" custScaleX="34439" custScaleY="23700" custLinFactNeighborX="-9094" custLinFactNeighborY="9260"/>
      <dgm:spPr/>
      <dgm:t>
        <a:bodyPr/>
        <a:lstStyle/>
        <a:p>
          <a:endParaRPr lang="en-US"/>
        </a:p>
      </dgm:t>
    </dgm:pt>
    <dgm:pt modelId="{94F4699D-EB12-44AB-8E2D-0D01AB72C794}" type="pres">
      <dgm:prSet presAssocID="{77CF5561-4AFA-4EAB-94CA-CFA8792C4031}" presName="hierChild3" presStyleCnt="0"/>
      <dgm:spPr/>
    </dgm:pt>
    <dgm:pt modelId="{CA49353F-C8BF-45D3-9D99-F7BD9BEAA3E9}" type="pres">
      <dgm:prSet presAssocID="{A1F8C7C8-C510-45FB-9B2D-557484307487}" presName="Name19" presStyleLbl="parChTrans1D2" presStyleIdx="2" presStyleCnt="4"/>
      <dgm:spPr/>
      <dgm:t>
        <a:bodyPr/>
        <a:lstStyle/>
        <a:p>
          <a:endParaRPr lang="en-US"/>
        </a:p>
      </dgm:t>
    </dgm:pt>
    <dgm:pt modelId="{E9E90AC0-376B-4332-B2BB-3CC621392AA8}" type="pres">
      <dgm:prSet presAssocID="{5BF5E93C-4482-4EE6-9DB0-CA14C835B533}" presName="Name21" presStyleCnt="0"/>
      <dgm:spPr/>
    </dgm:pt>
    <dgm:pt modelId="{1A4D9471-3260-479F-AD78-EE716EB9BA1E}" type="pres">
      <dgm:prSet presAssocID="{5BF5E93C-4482-4EE6-9DB0-CA14C835B533}" presName="level2Shape" presStyleLbl="node2" presStyleIdx="2" presStyleCnt="4" custScaleX="43949" custScaleY="27682" custLinFactNeighborX="-10048" custLinFactNeighborY="9233"/>
      <dgm:spPr/>
      <dgm:t>
        <a:bodyPr/>
        <a:lstStyle/>
        <a:p>
          <a:endParaRPr lang="en-US"/>
        </a:p>
      </dgm:t>
    </dgm:pt>
    <dgm:pt modelId="{C6370F16-8D4C-41BD-9C00-8FF2CC67FFEC}" type="pres">
      <dgm:prSet presAssocID="{5BF5E93C-4482-4EE6-9DB0-CA14C835B533}" presName="hierChild3" presStyleCnt="0"/>
      <dgm:spPr/>
    </dgm:pt>
    <dgm:pt modelId="{E147AF9B-EED3-414E-A245-3BD2B815FA2D}" type="pres">
      <dgm:prSet presAssocID="{495FBD4C-AE96-4E31-850E-5E39AAB16C60}" presName="Name19" presStyleLbl="parChTrans1D2" presStyleIdx="3" presStyleCnt="4"/>
      <dgm:spPr/>
      <dgm:t>
        <a:bodyPr/>
        <a:lstStyle/>
        <a:p>
          <a:endParaRPr lang="en-US"/>
        </a:p>
      </dgm:t>
    </dgm:pt>
    <dgm:pt modelId="{B97A60A3-AD58-4C55-8899-B6A1EBDC8D9E}" type="pres">
      <dgm:prSet presAssocID="{D64AA2FF-7DBE-4BD7-8EBB-5AC4964FFAC7}" presName="Name21" presStyleCnt="0"/>
      <dgm:spPr/>
    </dgm:pt>
    <dgm:pt modelId="{A8EB2C8B-B57C-46C5-A390-90ECC3E01F71}" type="pres">
      <dgm:prSet presAssocID="{D64AA2FF-7DBE-4BD7-8EBB-5AC4964FFAC7}" presName="level2Shape" presStyleLbl="node2" presStyleIdx="3" presStyleCnt="4" custScaleX="40081" custScaleY="22973" custLinFactNeighborX="-26346" custLinFactNeighborY="9098"/>
      <dgm:spPr/>
      <dgm:t>
        <a:bodyPr/>
        <a:lstStyle/>
        <a:p>
          <a:endParaRPr lang="en-US"/>
        </a:p>
      </dgm:t>
    </dgm:pt>
    <dgm:pt modelId="{70A61987-C894-4812-9927-730BC67224CC}" type="pres">
      <dgm:prSet presAssocID="{D64AA2FF-7DBE-4BD7-8EBB-5AC4964FFAC7}" presName="hierChild3" presStyleCnt="0"/>
      <dgm:spPr/>
    </dgm:pt>
    <dgm:pt modelId="{1D4CDF5A-8B51-46F9-A528-B8DF209B5D6E}" type="pres">
      <dgm:prSet presAssocID="{DDE929A5-BCA6-4367-8C3F-F75E89332709}" presName="bgShapesFlow" presStyleCnt="0"/>
      <dgm:spPr/>
    </dgm:pt>
  </dgm:ptLst>
  <dgm:cxnLst>
    <dgm:cxn modelId="{20299386-6556-4D44-AF54-28E01D5EB84B}" type="presOf" srcId="{20F6F2CF-93BD-4F4B-A9D4-B215312E08F8}" destId="{2D2643D7-46FD-4E8D-ADD4-38A65E1DCE73}" srcOrd="0" destOrd="0" presId="urn:microsoft.com/office/officeart/2005/8/layout/hierarchy6"/>
    <dgm:cxn modelId="{C0300B29-C743-4775-A58B-5F4A8B555305}" srcId="{541E8CF5-E9A6-4CFE-BCEE-108A57F06FDD}" destId="{D64AA2FF-7DBE-4BD7-8EBB-5AC4964FFAC7}" srcOrd="3" destOrd="0" parTransId="{495FBD4C-AE96-4E31-850E-5E39AAB16C60}" sibTransId="{919E4247-6548-405B-A5F3-755BAFF66FFD}"/>
    <dgm:cxn modelId="{B6FE5088-EB05-4E10-832F-95D840ED0461}" type="presOf" srcId="{77CF5561-4AFA-4EAB-94CA-CFA8792C4031}" destId="{E5C3A6BA-9F0C-4C05-8B05-5888F93CF715}" srcOrd="0" destOrd="0" presId="urn:microsoft.com/office/officeart/2005/8/layout/hierarchy6"/>
    <dgm:cxn modelId="{25E54604-FB6D-4DF7-BEE0-AF00083E7C64}" srcId="{541E8CF5-E9A6-4CFE-BCEE-108A57F06FDD}" destId="{20F6F2CF-93BD-4F4B-A9D4-B215312E08F8}" srcOrd="0" destOrd="0" parTransId="{62FAA423-7CDB-4FAD-A29F-A522B543C95E}" sibTransId="{9384DDCC-FF50-4E93-97CB-A5E58AD4D4A0}"/>
    <dgm:cxn modelId="{52634E2B-554E-41F6-AEBF-AD8F9A678DA6}" type="presOf" srcId="{A1F8C7C8-C510-45FB-9B2D-557484307487}" destId="{CA49353F-C8BF-45D3-9D99-F7BD9BEAA3E9}" srcOrd="0" destOrd="0" presId="urn:microsoft.com/office/officeart/2005/8/layout/hierarchy6"/>
    <dgm:cxn modelId="{DB517830-28AE-4C0C-98F6-FC9445D309D5}" type="presOf" srcId="{541E8CF5-E9A6-4CFE-BCEE-108A57F06FDD}" destId="{9F6C1631-FAC2-4D2F-85C4-061175DA1F25}" srcOrd="0" destOrd="0" presId="urn:microsoft.com/office/officeart/2005/8/layout/hierarchy6"/>
    <dgm:cxn modelId="{668E496D-E2E5-4289-87FC-DA59982E71EF}" srcId="{DDE929A5-BCA6-4367-8C3F-F75E89332709}" destId="{541E8CF5-E9A6-4CFE-BCEE-108A57F06FDD}" srcOrd="0" destOrd="0" parTransId="{3FD26D8B-5683-479E-83F6-F71446635258}" sibTransId="{4B1DC5E0-5FFA-405F-B18F-F238AC62A0D4}"/>
    <dgm:cxn modelId="{EF777535-D7A6-4CC6-9B84-B4BBB078EF89}" type="presOf" srcId="{75B4C837-C059-4034-A2E0-8EC68A4F631D}" destId="{6251BBAF-C39D-4D81-9528-96BD3302F912}" srcOrd="0" destOrd="0" presId="urn:microsoft.com/office/officeart/2005/8/layout/hierarchy6"/>
    <dgm:cxn modelId="{39A95F21-0BE1-484D-BE33-C244EA019CF0}" type="presOf" srcId="{5BF5E93C-4482-4EE6-9DB0-CA14C835B533}" destId="{1A4D9471-3260-479F-AD78-EE716EB9BA1E}" srcOrd="0" destOrd="0" presId="urn:microsoft.com/office/officeart/2005/8/layout/hierarchy6"/>
    <dgm:cxn modelId="{B3127D2D-2107-47BC-AE4E-DE2EEC0FCFFA}" srcId="{541E8CF5-E9A6-4CFE-BCEE-108A57F06FDD}" destId="{5BF5E93C-4482-4EE6-9DB0-CA14C835B533}" srcOrd="2" destOrd="0" parTransId="{A1F8C7C8-C510-45FB-9B2D-557484307487}" sibTransId="{F365851D-03F6-4E77-9A0C-DC895EE7BFF9}"/>
    <dgm:cxn modelId="{8F304AB8-0DBA-4D3B-9BD5-40686C73D197}" srcId="{541E8CF5-E9A6-4CFE-BCEE-108A57F06FDD}" destId="{77CF5561-4AFA-4EAB-94CA-CFA8792C4031}" srcOrd="1" destOrd="0" parTransId="{75B4C837-C059-4034-A2E0-8EC68A4F631D}" sibTransId="{AD483B73-9848-4DD9-BF49-7DFE5ED5E9E7}"/>
    <dgm:cxn modelId="{3D0FE668-2F7A-411A-86FF-6D7FDF6A7326}" type="presOf" srcId="{62FAA423-7CDB-4FAD-A29F-A522B543C95E}" destId="{FF8F6EBB-6322-4C24-AE2A-0CF2C3F78209}" srcOrd="0" destOrd="0" presId="urn:microsoft.com/office/officeart/2005/8/layout/hierarchy6"/>
    <dgm:cxn modelId="{5E7C9F60-82A7-4BFE-8A94-4FD43B0E1D8C}" type="presOf" srcId="{D64AA2FF-7DBE-4BD7-8EBB-5AC4964FFAC7}" destId="{A8EB2C8B-B57C-46C5-A390-90ECC3E01F71}" srcOrd="0" destOrd="0" presId="urn:microsoft.com/office/officeart/2005/8/layout/hierarchy6"/>
    <dgm:cxn modelId="{1A8E795F-89B6-4009-8DA3-3C31431B157A}" type="presOf" srcId="{DDE929A5-BCA6-4367-8C3F-F75E89332709}" destId="{3BC9E65B-577F-4D58-85FA-9F15ACFD6D2F}" srcOrd="0" destOrd="0" presId="urn:microsoft.com/office/officeart/2005/8/layout/hierarchy6"/>
    <dgm:cxn modelId="{457A632E-E42B-4ECC-9A8C-B25128C7C47C}" type="presOf" srcId="{495FBD4C-AE96-4E31-850E-5E39AAB16C60}" destId="{E147AF9B-EED3-414E-A245-3BD2B815FA2D}" srcOrd="0" destOrd="0" presId="urn:microsoft.com/office/officeart/2005/8/layout/hierarchy6"/>
    <dgm:cxn modelId="{D2C91B47-C49C-4360-ABC5-87B7B13151A4}" type="presParOf" srcId="{3BC9E65B-577F-4D58-85FA-9F15ACFD6D2F}" destId="{23F05236-B419-4346-8809-343EF8860E2F}" srcOrd="0" destOrd="0" presId="urn:microsoft.com/office/officeart/2005/8/layout/hierarchy6"/>
    <dgm:cxn modelId="{D14BECB5-A71A-4113-B11E-E6925FB03213}" type="presParOf" srcId="{23F05236-B419-4346-8809-343EF8860E2F}" destId="{9DDA4896-F7D9-47A6-A1B4-B1BA8BF721FE}" srcOrd="0" destOrd="0" presId="urn:microsoft.com/office/officeart/2005/8/layout/hierarchy6"/>
    <dgm:cxn modelId="{52896EF9-0E55-4D0A-B2E2-291E7A515E30}" type="presParOf" srcId="{9DDA4896-F7D9-47A6-A1B4-B1BA8BF721FE}" destId="{4C9A8195-4A26-4413-A40C-2B1F13A59A4A}" srcOrd="0" destOrd="0" presId="urn:microsoft.com/office/officeart/2005/8/layout/hierarchy6"/>
    <dgm:cxn modelId="{4E43DF11-49C5-49E5-8BDA-86D112FAE586}" type="presParOf" srcId="{4C9A8195-4A26-4413-A40C-2B1F13A59A4A}" destId="{9F6C1631-FAC2-4D2F-85C4-061175DA1F25}" srcOrd="0" destOrd="0" presId="urn:microsoft.com/office/officeart/2005/8/layout/hierarchy6"/>
    <dgm:cxn modelId="{E55F2B49-9404-4A21-B6D2-68C52128FD8B}" type="presParOf" srcId="{4C9A8195-4A26-4413-A40C-2B1F13A59A4A}" destId="{A3BDAB2C-7BD1-4A7A-A5AC-54B6E8AB6B31}" srcOrd="1" destOrd="0" presId="urn:microsoft.com/office/officeart/2005/8/layout/hierarchy6"/>
    <dgm:cxn modelId="{8D4AC783-A7E9-429C-8135-D5ABA6B28014}" type="presParOf" srcId="{A3BDAB2C-7BD1-4A7A-A5AC-54B6E8AB6B31}" destId="{FF8F6EBB-6322-4C24-AE2A-0CF2C3F78209}" srcOrd="0" destOrd="0" presId="urn:microsoft.com/office/officeart/2005/8/layout/hierarchy6"/>
    <dgm:cxn modelId="{92D9D0EA-2FFD-417D-9D9D-D06116440408}" type="presParOf" srcId="{A3BDAB2C-7BD1-4A7A-A5AC-54B6E8AB6B31}" destId="{3591E842-765E-4C91-8F58-804D714F5816}" srcOrd="1" destOrd="0" presId="urn:microsoft.com/office/officeart/2005/8/layout/hierarchy6"/>
    <dgm:cxn modelId="{2B862763-D1FD-42AF-9435-F621B534628A}" type="presParOf" srcId="{3591E842-765E-4C91-8F58-804D714F5816}" destId="{2D2643D7-46FD-4E8D-ADD4-38A65E1DCE73}" srcOrd="0" destOrd="0" presId="urn:microsoft.com/office/officeart/2005/8/layout/hierarchy6"/>
    <dgm:cxn modelId="{721AAC35-09C2-4650-AAB1-C6963F4F4583}" type="presParOf" srcId="{3591E842-765E-4C91-8F58-804D714F5816}" destId="{0AE0169F-C98F-46B9-8133-165F5A197FF0}" srcOrd="1" destOrd="0" presId="urn:microsoft.com/office/officeart/2005/8/layout/hierarchy6"/>
    <dgm:cxn modelId="{BDC333F7-572D-4AE9-B4F7-1B5931635B54}" type="presParOf" srcId="{A3BDAB2C-7BD1-4A7A-A5AC-54B6E8AB6B31}" destId="{6251BBAF-C39D-4D81-9528-96BD3302F912}" srcOrd="2" destOrd="0" presId="urn:microsoft.com/office/officeart/2005/8/layout/hierarchy6"/>
    <dgm:cxn modelId="{55FD6C3E-1B25-4C0D-9BBE-7C8D50C36DD0}" type="presParOf" srcId="{A3BDAB2C-7BD1-4A7A-A5AC-54B6E8AB6B31}" destId="{3787272A-6CD3-4DD5-B91F-D86ECDE64CE4}" srcOrd="3" destOrd="0" presId="urn:microsoft.com/office/officeart/2005/8/layout/hierarchy6"/>
    <dgm:cxn modelId="{3618C878-5C7A-4032-9B24-617D2F60149A}" type="presParOf" srcId="{3787272A-6CD3-4DD5-B91F-D86ECDE64CE4}" destId="{E5C3A6BA-9F0C-4C05-8B05-5888F93CF715}" srcOrd="0" destOrd="0" presId="urn:microsoft.com/office/officeart/2005/8/layout/hierarchy6"/>
    <dgm:cxn modelId="{CF448127-77D3-4769-96EF-7A8D557E4FF0}" type="presParOf" srcId="{3787272A-6CD3-4DD5-B91F-D86ECDE64CE4}" destId="{94F4699D-EB12-44AB-8E2D-0D01AB72C794}" srcOrd="1" destOrd="0" presId="urn:microsoft.com/office/officeart/2005/8/layout/hierarchy6"/>
    <dgm:cxn modelId="{94A9AAEA-B9B7-4567-81F3-93583AB436CA}" type="presParOf" srcId="{A3BDAB2C-7BD1-4A7A-A5AC-54B6E8AB6B31}" destId="{CA49353F-C8BF-45D3-9D99-F7BD9BEAA3E9}" srcOrd="4" destOrd="0" presId="urn:microsoft.com/office/officeart/2005/8/layout/hierarchy6"/>
    <dgm:cxn modelId="{9E45F083-FAFB-4B4A-B35D-3A4FE5BC186C}" type="presParOf" srcId="{A3BDAB2C-7BD1-4A7A-A5AC-54B6E8AB6B31}" destId="{E9E90AC0-376B-4332-B2BB-3CC621392AA8}" srcOrd="5" destOrd="0" presId="urn:microsoft.com/office/officeart/2005/8/layout/hierarchy6"/>
    <dgm:cxn modelId="{A07AC005-F1B0-486E-A13F-F5EAE46BF777}" type="presParOf" srcId="{E9E90AC0-376B-4332-B2BB-3CC621392AA8}" destId="{1A4D9471-3260-479F-AD78-EE716EB9BA1E}" srcOrd="0" destOrd="0" presId="urn:microsoft.com/office/officeart/2005/8/layout/hierarchy6"/>
    <dgm:cxn modelId="{C0616299-9E1C-4D30-A8A6-7E79D01786E2}" type="presParOf" srcId="{E9E90AC0-376B-4332-B2BB-3CC621392AA8}" destId="{C6370F16-8D4C-41BD-9C00-8FF2CC67FFEC}" srcOrd="1" destOrd="0" presId="urn:microsoft.com/office/officeart/2005/8/layout/hierarchy6"/>
    <dgm:cxn modelId="{E818DCFC-61C7-4452-8175-0DFDF223E71F}" type="presParOf" srcId="{A3BDAB2C-7BD1-4A7A-A5AC-54B6E8AB6B31}" destId="{E147AF9B-EED3-414E-A245-3BD2B815FA2D}" srcOrd="6" destOrd="0" presId="urn:microsoft.com/office/officeart/2005/8/layout/hierarchy6"/>
    <dgm:cxn modelId="{176757FE-D4B7-4B3D-95CC-091C41292E69}" type="presParOf" srcId="{A3BDAB2C-7BD1-4A7A-A5AC-54B6E8AB6B31}" destId="{B97A60A3-AD58-4C55-8899-B6A1EBDC8D9E}" srcOrd="7" destOrd="0" presId="urn:microsoft.com/office/officeart/2005/8/layout/hierarchy6"/>
    <dgm:cxn modelId="{86BA399A-9F63-48ED-9220-50A887A3FE8A}" type="presParOf" srcId="{B97A60A3-AD58-4C55-8899-B6A1EBDC8D9E}" destId="{A8EB2C8B-B57C-46C5-A390-90ECC3E01F71}" srcOrd="0" destOrd="0" presId="urn:microsoft.com/office/officeart/2005/8/layout/hierarchy6"/>
    <dgm:cxn modelId="{914CB271-D030-436E-9E87-6DB6A6B0F8C7}" type="presParOf" srcId="{B97A60A3-AD58-4C55-8899-B6A1EBDC8D9E}" destId="{70A61987-C894-4812-9927-730BC67224CC}" srcOrd="1" destOrd="0" presId="urn:microsoft.com/office/officeart/2005/8/layout/hierarchy6"/>
    <dgm:cxn modelId="{8B968849-76D6-4702-8AEC-CE1D5B9C1B20}" type="presParOf" srcId="{3BC9E65B-577F-4D58-85FA-9F15ACFD6D2F}" destId="{1D4CDF5A-8B51-46F9-A528-B8DF209B5D6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DE929A5-BCA6-4367-8C3F-F75E8933270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1E8CF5-E9A6-4CFE-BCEE-108A57F06FDD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400" dirty="0" err="1"/>
            <a:t>hostport</a:t>
          </a:r>
          <a:r>
            <a:rPr lang="en-US" sz="1400" dirty="0"/>
            <a:t> = host [“:” port]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3FD26D8B-5683-479E-83F6-F71446635258}" type="parTrans" cxnId="{668E496D-E2E5-4289-87FC-DA59982E71EF}">
      <dgm:prSet/>
      <dgm:spPr/>
      <dgm:t>
        <a:bodyPr/>
        <a:lstStyle/>
        <a:p>
          <a:endParaRPr lang="en-US"/>
        </a:p>
      </dgm:t>
    </dgm:pt>
    <dgm:pt modelId="{4B1DC5E0-5FFA-405F-B18F-F238AC62A0D4}" type="sibTrans" cxnId="{668E496D-E2E5-4289-87FC-DA59982E71EF}">
      <dgm:prSet/>
      <dgm:spPr/>
      <dgm:t>
        <a:bodyPr/>
        <a:lstStyle/>
        <a:p>
          <a:endParaRPr lang="en-US"/>
        </a:p>
      </dgm:t>
    </dgm:pt>
    <dgm:pt modelId="{20F6F2CF-93BD-4F4B-A9D4-B215312E08F8}">
      <dgm:prSet phldrT="[Text]" custT="1"/>
      <dgm:spPr/>
      <dgm:t>
        <a:bodyPr/>
        <a:lstStyle/>
        <a:p>
          <a:r>
            <a:rPr lang="en-US" sz="1400" dirty="0"/>
            <a:t>host = hostname / IPv4address / IPv6 reference </a:t>
          </a:r>
        </a:p>
      </dgm:t>
    </dgm:pt>
    <dgm:pt modelId="{62FAA423-7CDB-4FAD-A29F-A522B543C95E}" type="parTrans" cxnId="{25E54604-FB6D-4DF7-BEE0-AF00083E7C64}">
      <dgm:prSet/>
      <dgm:spPr/>
      <dgm:t>
        <a:bodyPr/>
        <a:lstStyle/>
        <a:p>
          <a:endParaRPr lang="en-US" sz="3200"/>
        </a:p>
      </dgm:t>
    </dgm:pt>
    <dgm:pt modelId="{9384DDCC-FF50-4E93-97CB-A5E58AD4D4A0}" type="sibTrans" cxnId="{25E54604-FB6D-4DF7-BEE0-AF00083E7C64}">
      <dgm:prSet/>
      <dgm:spPr/>
      <dgm:t>
        <a:bodyPr/>
        <a:lstStyle/>
        <a:p>
          <a:endParaRPr lang="en-US"/>
        </a:p>
      </dgm:t>
    </dgm:pt>
    <dgm:pt modelId="{77CF5561-4AFA-4EAB-94CA-CFA8792C4031}">
      <dgm:prSet custT="1"/>
      <dgm:spPr/>
      <dgm:t>
        <a:bodyPr/>
        <a:lstStyle/>
        <a:p>
          <a:r>
            <a:rPr lang="en-US" sz="1400" dirty="0"/>
            <a:t>port = 1*DIGIT</a:t>
          </a:r>
        </a:p>
      </dgm:t>
    </dgm:pt>
    <dgm:pt modelId="{AD483B73-9848-4DD9-BF49-7DFE5ED5E9E7}" type="sibTrans" cxnId="{8F304AB8-0DBA-4D3B-9BD5-40686C73D197}">
      <dgm:prSet/>
      <dgm:spPr/>
      <dgm:t>
        <a:bodyPr/>
        <a:lstStyle/>
        <a:p>
          <a:endParaRPr lang="en-US"/>
        </a:p>
      </dgm:t>
    </dgm:pt>
    <dgm:pt modelId="{75B4C837-C059-4034-A2E0-8EC68A4F631D}" type="parTrans" cxnId="{8F304AB8-0DBA-4D3B-9BD5-40686C73D197}">
      <dgm:prSet/>
      <dgm:spPr/>
      <dgm:t>
        <a:bodyPr/>
        <a:lstStyle/>
        <a:p>
          <a:endParaRPr lang="en-US" sz="3200"/>
        </a:p>
      </dgm:t>
    </dgm:pt>
    <dgm:pt modelId="{530B5C2B-75B5-4434-B62B-A0C02E997967}">
      <dgm:prSet custT="1"/>
      <dgm:spPr/>
      <dgm:t>
        <a:bodyPr/>
        <a:lstStyle/>
        <a:p>
          <a:r>
            <a:rPr lang="en-US" sz="1400" dirty="0"/>
            <a:t>hostname</a:t>
          </a:r>
        </a:p>
      </dgm:t>
    </dgm:pt>
    <dgm:pt modelId="{48475431-AAB0-4196-A616-8E0062C26307}" type="parTrans" cxnId="{F47084FE-4ABC-4C81-96A9-A8A0FA1ABC2A}">
      <dgm:prSet/>
      <dgm:spPr/>
      <dgm:t>
        <a:bodyPr/>
        <a:lstStyle/>
        <a:p>
          <a:endParaRPr lang="en-US" sz="3200"/>
        </a:p>
      </dgm:t>
    </dgm:pt>
    <dgm:pt modelId="{C5C84374-ED1A-459D-92CC-17B20383F2D8}" type="sibTrans" cxnId="{F47084FE-4ABC-4C81-96A9-A8A0FA1ABC2A}">
      <dgm:prSet/>
      <dgm:spPr/>
      <dgm:t>
        <a:bodyPr/>
        <a:lstStyle/>
        <a:p>
          <a:endParaRPr lang="en-US"/>
        </a:p>
      </dgm:t>
    </dgm:pt>
    <dgm:pt modelId="{2FFB2971-6BB2-4F0E-9612-AD8E9AD31977}">
      <dgm:prSet custT="1"/>
      <dgm:spPr/>
      <dgm:t>
        <a:bodyPr/>
        <a:lstStyle/>
        <a:p>
          <a:r>
            <a:rPr lang="en-US" sz="1400" dirty="0"/>
            <a:t>IPv4address</a:t>
          </a:r>
        </a:p>
      </dgm:t>
    </dgm:pt>
    <dgm:pt modelId="{2BBE06DA-1817-443F-B3D9-60AEEE31F525}" type="parTrans" cxnId="{D7C5BE4D-C50C-42C1-8F83-0701422D8B2C}">
      <dgm:prSet/>
      <dgm:spPr/>
      <dgm:t>
        <a:bodyPr/>
        <a:lstStyle/>
        <a:p>
          <a:endParaRPr lang="en-US" sz="3200"/>
        </a:p>
      </dgm:t>
    </dgm:pt>
    <dgm:pt modelId="{4CCB853D-6209-4B64-8854-68538C603422}" type="sibTrans" cxnId="{D7C5BE4D-C50C-42C1-8F83-0701422D8B2C}">
      <dgm:prSet/>
      <dgm:spPr/>
      <dgm:t>
        <a:bodyPr/>
        <a:lstStyle/>
        <a:p>
          <a:endParaRPr lang="en-US"/>
        </a:p>
      </dgm:t>
    </dgm:pt>
    <dgm:pt modelId="{258B060A-58F0-438C-B503-AA7B31B3CE7B}">
      <dgm:prSet custT="1"/>
      <dgm:spPr/>
      <dgm:t>
        <a:bodyPr/>
        <a:lstStyle/>
        <a:p>
          <a:r>
            <a:rPr lang="en-US" sz="1400" dirty="0"/>
            <a:t>IPv6address</a:t>
          </a:r>
        </a:p>
      </dgm:t>
    </dgm:pt>
    <dgm:pt modelId="{B7256A01-E115-4570-BF82-1A916804140C}" type="parTrans" cxnId="{4A43FBC9-8E2B-45E5-A78A-2898BC4C4495}">
      <dgm:prSet/>
      <dgm:spPr/>
      <dgm:t>
        <a:bodyPr/>
        <a:lstStyle/>
        <a:p>
          <a:endParaRPr lang="en-US" sz="3200"/>
        </a:p>
      </dgm:t>
    </dgm:pt>
    <dgm:pt modelId="{446356F0-7EBD-4A16-8913-C2EE23007039}" type="sibTrans" cxnId="{4A43FBC9-8E2B-45E5-A78A-2898BC4C4495}">
      <dgm:prSet/>
      <dgm:spPr/>
      <dgm:t>
        <a:bodyPr/>
        <a:lstStyle/>
        <a:p>
          <a:endParaRPr lang="en-US"/>
        </a:p>
      </dgm:t>
    </dgm:pt>
    <dgm:pt modelId="{3BC9E65B-577F-4D58-85FA-9F15ACFD6D2F}" type="pres">
      <dgm:prSet presAssocID="{DDE929A5-BCA6-4367-8C3F-F75E8933270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05236-B419-4346-8809-343EF8860E2F}" type="pres">
      <dgm:prSet presAssocID="{DDE929A5-BCA6-4367-8C3F-F75E89332709}" presName="hierFlow" presStyleCnt="0"/>
      <dgm:spPr/>
    </dgm:pt>
    <dgm:pt modelId="{9DDA4896-F7D9-47A6-A1B4-B1BA8BF721FE}" type="pres">
      <dgm:prSet presAssocID="{DDE929A5-BCA6-4367-8C3F-F75E8933270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C9A8195-4A26-4413-A40C-2B1F13A59A4A}" type="pres">
      <dgm:prSet presAssocID="{541E8CF5-E9A6-4CFE-BCEE-108A57F06FDD}" presName="Name14" presStyleCnt="0"/>
      <dgm:spPr/>
    </dgm:pt>
    <dgm:pt modelId="{9F6C1631-FAC2-4D2F-85C4-061175DA1F25}" type="pres">
      <dgm:prSet presAssocID="{541E8CF5-E9A6-4CFE-BCEE-108A57F06FDD}" presName="level1Shape" presStyleLbl="node0" presStyleIdx="0" presStyleCnt="1" custScaleX="78117" custScaleY="53817" custLinFactNeighborX="-45730" custLinFactNeighborY="-994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BDAB2C-7BD1-4A7A-A5AC-54B6E8AB6B31}" type="pres">
      <dgm:prSet presAssocID="{541E8CF5-E9A6-4CFE-BCEE-108A57F06FDD}" presName="hierChild2" presStyleCnt="0"/>
      <dgm:spPr/>
    </dgm:pt>
    <dgm:pt modelId="{FF8F6EBB-6322-4C24-AE2A-0CF2C3F78209}" type="pres">
      <dgm:prSet presAssocID="{62FAA423-7CDB-4FAD-A29F-A522B543C95E}" presName="Name19" presStyleLbl="parChTrans1D2" presStyleIdx="0" presStyleCnt="2" custScaleX="2000000" custScaleY="2000000"/>
      <dgm:spPr/>
      <dgm:t>
        <a:bodyPr/>
        <a:lstStyle/>
        <a:p>
          <a:endParaRPr lang="en-US"/>
        </a:p>
      </dgm:t>
    </dgm:pt>
    <dgm:pt modelId="{3591E842-765E-4C91-8F58-804D714F5816}" type="pres">
      <dgm:prSet presAssocID="{20F6F2CF-93BD-4F4B-A9D4-B215312E08F8}" presName="Name21" presStyleCnt="0"/>
      <dgm:spPr/>
    </dgm:pt>
    <dgm:pt modelId="{2D2643D7-46FD-4E8D-ADD4-38A65E1DCE73}" type="pres">
      <dgm:prSet presAssocID="{20F6F2CF-93BD-4F4B-A9D4-B215312E08F8}" presName="level2Shape" presStyleLbl="node2" presStyleIdx="0" presStyleCnt="2" custScaleX="87514" custScaleY="35512" custLinFactNeighborX="-48481" custLinFactNeighborY="-43021"/>
      <dgm:spPr/>
      <dgm:t>
        <a:bodyPr/>
        <a:lstStyle/>
        <a:p>
          <a:endParaRPr lang="en-US"/>
        </a:p>
      </dgm:t>
    </dgm:pt>
    <dgm:pt modelId="{0AE0169F-C98F-46B9-8133-165F5A197FF0}" type="pres">
      <dgm:prSet presAssocID="{20F6F2CF-93BD-4F4B-A9D4-B215312E08F8}" presName="hierChild3" presStyleCnt="0"/>
      <dgm:spPr/>
    </dgm:pt>
    <dgm:pt modelId="{6BD84E76-202E-4E3F-A751-752E46189890}" type="pres">
      <dgm:prSet presAssocID="{48475431-AAB0-4196-A616-8E0062C26307}" presName="Name19" presStyleLbl="parChTrans1D3" presStyleIdx="0" presStyleCnt="3"/>
      <dgm:spPr/>
      <dgm:t>
        <a:bodyPr/>
        <a:lstStyle/>
        <a:p>
          <a:endParaRPr lang="en-US"/>
        </a:p>
      </dgm:t>
    </dgm:pt>
    <dgm:pt modelId="{46AC69FD-F1C3-4B72-BAAB-0AD8A6561898}" type="pres">
      <dgm:prSet presAssocID="{530B5C2B-75B5-4434-B62B-A0C02E997967}" presName="Name21" presStyleCnt="0"/>
      <dgm:spPr/>
    </dgm:pt>
    <dgm:pt modelId="{F1E1400B-39A1-48F2-B5EE-F11AA1CC3BB1}" type="pres">
      <dgm:prSet presAssocID="{530B5C2B-75B5-4434-B62B-A0C02E997967}" presName="level2Shape" presStyleLbl="node3" presStyleIdx="0" presStyleCnt="3" custScaleX="49235" custScaleY="37110" custLinFactNeighborX="-5071" custLinFactNeighborY="18819"/>
      <dgm:spPr/>
      <dgm:t>
        <a:bodyPr/>
        <a:lstStyle/>
        <a:p>
          <a:endParaRPr lang="en-US"/>
        </a:p>
      </dgm:t>
    </dgm:pt>
    <dgm:pt modelId="{878ED0C5-833A-4415-9C14-C9D221A02CE9}" type="pres">
      <dgm:prSet presAssocID="{530B5C2B-75B5-4434-B62B-A0C02E997967}" presName="hierChild3" presStyleCnt="0"/>
      <dgm:spPr/>
    </dgm:pt>
    <dgm:pt modelId="{22A6F516-A590-43E5-BD4F-5C3390CC5FFD}" type="pres">
      <dgm:prSet presAssocID="{2BBE06DA-1817-443F-B3D9-60AEEE31F525}" presName="Name19" presStyleLbl="parChTrans1D3" presStyleIdx="1" presStyleCnt="3"/>
      <dgm:spPr/>
      <dgm:t>
        <a:bodyPr/>
        <a:lstStyle/>
        <a:p>
          <a:endParaRPr lang="en-US"/>
        </a:p>
      </dgm:t>
    </dgm:pt>
    <dgm:pt modelId="{0AF3094B-62B2-4162-A807-B8AB0613322C}" type="pres">
      <dgm:prSet presAssocID="{2FFB2971-6BB2-4F0E-9612-AD8E9AD31977}" presName="Name21" presStyleCnt="0"/>
      <dgm:spPr/>
    </dgm:pt>
    <dgm:pt modelId="{E2024820-71B4-4EDD-BDF3-DEF2C5C1C491}" type="pres">
      <dgm:prSet presAssocID="{2FFB2971-6BB2-4F0E-9612-AD8E9AD31977}" presName="level2Shape" presStyleLbl="node3" presStyleIdx="1" presStyleCnt="3" custScaleX="54129" custScaleY="31877" custLinFactNeighborX="-5299" custLinFactNeighborY="18073"/>
      <dgm:spPr/>
      <dgm:t>
        <a:bodyPr/>
        <a:lstStyle/>
        <a:p>
          <a:endParaRPr lang="en-US"/>
        </a:p>
      </dgm:t>
    </dgm:pt>
    <dgm:pt modelId="{22FBE349-7FC1-4325-A4A4-7FBD96070735}" type="pres">
      <dgm:prSet presAssocID="{2FFB2971-6BB2-4F0E-9612-AD8E9AD31977}" presName="hierChild3" presStyleCnt="0"/>
      <dgm:spPr/>
    </dgm:pt>
    <dgm:pt modelId="{9678C9FD-85C5-452E-935D-D652315BCC3D}" type="pres">
      <dgm:prSet presAssocID="{B7256A01-E115-4570-BF82-1A916804140C}" presName="Name19" presStyleLbl="parChTrans1D3" presStyleIdx="2" presStyleCnt="3"/>
      <dgm:spPr/>
      <dgm:t>
        <a:bodyPr/>
        <a:lstStyle/>
        <a:p>
          <a:endParaRPr lang="en-US"/>
        </a:p>
      </dgm:t>
    </dgm:pt>
    <dgm:pt modelId="{504BD431-F310-4D9C-9A0A-C5C87A86E8D7}" type="pres">
      <dgm:prSet presAssocID="{258B060A-58F0-438C-B503-AA7B31B3CE7B}" presName="Name21" presStyleCnt="0"/>
      <dgm:spPr/>
    </dgm:pt>
    <dgm:pt modelId="{F3EC6DF3-39E8-4EE2-B969-24BBE785A55A}" type="pres">
      <dgm:prSet presAssocID="{258B060A-58F0-438C-B503-AA7B31B3CE7B}" presName="level2Shape" presStyleLbl="node3" presStyleIdx="2" presStyleCnt="3" custScaleX="57795" custScaleY="33153" custLinFactNeighborX="-11544" custLinFactNeighborY="18507"/>
      <dgm:spPr/>
      <dgm:t>
        <a:bodyPr/>
        <a:lstStyle/>
        <a:p>
          <a:endParaRPr lang="en-US"/>
        </a:p>
      </dgm:t>
    </dgm:pt>
    <dgm:pt modelId="{ED7F7822-AFEA-4875-9F22-4D5D6B4F0CA7}" type="pres">
      <dgm:prSet presAssocID="{258B060A-58F0-438C-B503-AA7B31B3CE7B}" presName="hierChild3" presStyleCnt="0"/>
      <dgm:spPr/>
    </dgm:pt>
    <dgm:pt modelId="{6251BBAF-C39D-4D81-9528-96BD3302F912}" type="pres">
      <dgm:prSet presAssocID="{75B4C837-C059-4034-A2E0-8EC68A4F631D}" presName="Name19" presStyleLbl="parChTrans1D2" presStyleIdx="1" presStyleCnt="2" custScaleX="946520" custScaleY="2000000"/>
      <dgm:spPr/>
      <dgm:t>
        <a:bodyPr/>
        <a:lstStyle/>
        <a:p>
          <a:endParaRPr lang="en-US"/>
        </a:p>
      </dgm:t>
    </dgm:pt>
    <dgm:pt modelId="{3787272A-6CD3-4DD5-B91F-D86ECDE64CE4}" type="pres">
      <dgm:prSet presAssocID="{77CF5561-4AFA-4EAB-94CA-CFA8792C4031}" presName="Name21" presStyleCnt="0"/>
      <dgm:spPr/>
    </dgm:pt>
    <dgm:pt modelId="{E5C3A6BA-9F0C-4C05-8B05-5888F93CF715}" type="pres">
      <dgm:prSet presAssocID="{77CF5561-4AFA-4EAB-94CA-CFA8792C4031}" presName="level2Shape" presStyleLbl="node2" presStyleIdx="1" presStyleCnt="2" custScaleX="41746" custScaleY="32105" custLinFactNeighborX="-37676" custLinFactNeighborY="-42314"/>
      <dgm:spPr/>
      <dgm:t>
        <a:bodyPr/>
        <a:lstStyle/>
        <a:p>
          <a:endParaRPr lang="en-US"/>
        </a:p>
      </dgm:t>
    </dgm:pt>
    <dgm:pt modelId="{94F4699D-EB12-44AB-8E2D-0D01AB72C794}" type="pres">
      <dgm:prSet presAssocID="{77CF5561-4AFA-4EAB-94CA-CFA8792C4031}" presName="hierChild3" presStyleCnt="0"/>
      <dgm:spPr/>
    </dgm:pt>
    <dgm:pt modelId="{1D4CDF5A-8B51-46F9-A528-B8DF209B5D6E}" type="pres">
      <dgm:prSet presAssocID="{DDE929A5-BCA6-4367-8C3F-F75E89332709}" presName="bgShapesFlow" presStyleCnt="0"/>
      <dgm:spPr/>
    </dgm:pt>
  </dgm:ptLst>
  <dgm:cxnLst>
    <dgm:cxn modelId="{F10595BE-8E35-43A7-8032-E38F25431E34}" type="presOf" srcId="{62FAA423-7CDB-4FAD-A29F-A522B543C95E}" destId="{FF8F6EBB-6322-4C24-AE2A-0CF2C3F78209}" srcOrd="0" destOrd="0" presId="urn:microsoft.com/office/officeart/2005/8/layout/hierarchy6"/>
    <dgm:cxn modelId="{668E496D-E2E5-4289-87FC-DA59982E71EF}" srcId="{DDE929A5-BCA6-4367-8C3F-F75E89332709}" destId="{541E8CF5-E9A6-4CFE-BCEE-108A57F06FDD}" srcOrd="0" destOrd="0" parTransId="{3FD26D8B-5683-479E-83F6-F71446635258}" sibTransId="{4B1DC5E0-5FFA-405F-B18F-F238AC62A0D4}"/>
    <dgm:cxn modelId="{0AF2F3FB-D2C8-48BF-B831-651D5F9F1D62}" type="presOf" srcId="{541E8CF5-E9A6-4CFE-BCEE-108A57F06FDD}" destId="{9F6C1631-FAC2-4D2F-85C4-061175DA1F25}" srcOrd="0" destOrd="0" presId="urn:microsoft.com/office/officeart/2005/8/layout/hierarchy6"/>
    <dgm:cxn modelId="{46B3DFEA-3E4D-4B32-B334-DF6EA5E07DDE}" type="presOf" srcId="{2FFB2971-6BB2-4F0E-9612-AD8E9AD31977}" destId="{E2024820-71B4-4EDD-BDF3-DEF2C5C1C491}" srcOrd="0" destOrd="0" presId="urn:microsoft.com/office/officeart/2005/8/layout/hierarchy6"/>
    <dgm:cxn modelId="{E9D2D7BE-C006-475B-B903-47508ECD624F}" type="presOf" srcId="{DDE929A5-BCA6-4367-8C3F-F75E89332709}" destId="{3BC9E65B-577F-4D58-85FA-9F15ACFD6D2F}" srcOrd="0" destOrd="0" presId="urn:microsoft.com/office/officeart/2005/8/layout/hierarchy6"/>
    <dgm:cxn modelId="{D7C5BE4D-C50C-42C1-8F83-0701422D8B2C}" srcId="{20F6F2CF-93BD-4F4B-A9D4-B215312E08F8}" destId="{2FFB2971-6BB2-4F0E-9612-AD8E9AD31977}" srcOrd="1" destOrd="0" parTransId="{2BBE06DA-1817-443F-B3D9-60AEEE31F525}" sibTransId="{4CCB853D-6209-4B64-8854-68538C603422}"/>
    <dgm:cxn modelId="{4A43FBC9-8E2B-45E5-A78A-2898BC4C4495}" srcId="{20F6F2CF-93BD-4F4B-A9D4-B215312E08F8}" destId="{258B060A-58F0-438C-B503-AA7B31B3CE7B}" srcOrd="2" destOrd="0" parTransId="{B7256A01-E115-4570-BF82-1A916804140C}" sibTransId="{446356F0-7EBD-4A16-8913-C2EE23007039}"/>
    <dgm:cxn modelId="{8F304AB8-0DBA-4D3B-9BD5-40686C73D197}" srcId="{541E8CF5-E9A6-4CFE-BCEE-108A57F06FDD}" destId="{77CF5561-4AFA-4EAB-94CA-CFA8792C4031}" srcOrd="1" destOrd="0" parTransId="{75B4C837-C059-4034-A2E0-8EC68A4F631D}" sibTransId="{AD483B73-9848-4DD9-BF49-7DFE5ED5E9E7}"/>
    <dgm:cxn modelId="{EC86C146-50CD-4B77-AD89-152AB4F479E8}" type="presOf" srcId="{20F6F2CF-93BD-4F4B-A9D4-B215312E08F8}" destId="{2D2643D7-46FD-4E8D-ADD4-38A65E1DCE73}" srcOrd="0" destOrd="0" presId="urn:microsoft.com/office/officeart/2005/8/layout/hierarchy6"/>
    <dgm:cxn modelId="{25E54604-FB6D-4DF7-BEE0-AF00083E7C64}" srcId="{541E8CF5-E9A6-4CFE-BCEE-108A57F06FDD}" destId="{20F6F2CF-93BD-4F4B-A9D4-B215312E08F8}" srcOrd="0" destOrd="0" parTransId="{62FAA423-7CDB-4FAD-A29F-A522B543C95E}" sibTransId="{9384DDCC-FF50-4E93-97CB-A5E58AD4D4A0}"/>
    <dgm:cxn modelId="{4C3918A9-74A1-4A7B-8F13-E109BC2947FE}" type="presOf" srcId="{B7256A01-E115-4570-BF82-1A916804140C}" destId="{9678C9FD-85C5-452E-935D-D652315BCC3D}" srcOrd="0" destOrd="0" presId="urn:microsoft.com/office/officeart/2005/8/layout/hierarchy6"/>
    <dgm:cxn modelId="{F47084FE-4ABC-4C81-96A9-A8A0FA1ABC2A}" srcId="{20F6F2CF-93BD-4F4B-A9D4-B215312E08F8}" destId="{530B5C2B-75B5-4434-B62B-A0C02E997967}" srcOrd="0" destOrd="0" parTransId="{48475431-AAB0-4196-A616-8E0062C26307}" sibTransId="{C5C84374-ED1A-459D-92CC-17B20383F2D8}"/>
    <dgm:cxn modelId="{C76BEEF1-4DE1-4132-8CBC-9A42D542BF1C}" type="presOf" srcId="{2BBE06DA-1817-443F-B3D9-60AEEE31F525}" destId="{22A6F516-A590-43E5-BD4F-5C3390CC5FFD}" srcOrd="0" destOrd="0" presId="urn:microsoft.com/office/officeart/2005/8/layout/hierarchy6"/>
    <dgm:cxn modelId="{1A2CA455-F82C-48A0-8A3E-234E052F05BE}" type="presOf" srcId="{48475431-AAB0-4196-A616-8E0062C26307}" destId="{6BD84E76-202E-4E3F-A751-752E46189890}" srcOrd="0" destOrd="0" presId="urn:microsoft.com/office/officeart/2005/8/layout/hierarchy6"/>
    <dgm:cxn modelId="{AEAE97C5-91AF-49AD-8BED-EC4BA60334B5}" type="presOf" srcId="{258B060A-58F0-438C-B503-AA7B31B3CE7B}" destId="{F3EC6DF3-39E8-4EE2-B969-24BBE785A55A}" srcOrd="0" destOrd="0" presId="urn:microsoft.com/office/officeart/2005/8/layout/hierarchy6"/>
    <dgm:cxn modelId="{E8B51F85-4BD1-4A18-B7BE-BB89BD289BFC}" type="presOf" srcId="{530B5C2B-75B5-4434-B62B-A0C02E997967}" destId="{F1E1400B-39A1-48F2-B5EE-F11AA1CC3BB1}" srcOrd="0" destOrd="0" presId="urn:microsoft.com/office/officeart/2005/8/layout/hierarchy6"/>
    <dgm:cxn modelId="{1B412C1B-318E-454A-A4EF-D1A333EC7F7D}" type="presOf" srcId="{77CF5561-4AFA-4EAB-94CA-CFA8792C4031}" destId="{E5C3A6BA-9F0C-4C05-8B05-5888F93CF715}" srcOrd="0" destOrd="0" presId="urn:microsoft.com/office/officeart/2005/8/layout/hierarchy6"/>
    <dgm:cxn modelId="{EBBEB5E5-87DA-42E4-BA8C-F282AADF535A}" type="presOf" srcId="{75B4C837-C059-4034-A2E0-8EC68A4F631D}" destId="{6251BBAF-C39D-4D81-9528-96BD3302F912}" srcOrd="0" destOrd="0" presId="urn:microsoft.com/office/officeart/2005/8/layout/hierarchy6"/>
    <dgm:cxn modelId="{419EC667-CF2A-40E3-AB6F-B32261B1A2CE}" type="presParOf" srcId="{3BC9E65B-577F-4D58-85FA-9F15ACFD6D2F}" destId="{23F05236-B419-4346-8809-343EF8860E2F}" srcOrd="0" destOrd="0" presId="urn:microsoft.com/office/officeart/2005/8/layout/hierarchy6"/>
    <dgm:cxn modelId="{9F8B7198-07C1-462C-A130-EF1D10306037}" type="presParOf" srcId="{23F05236-B419-4346-8809-343EF8860E2F}" destId="{9DDA4896-F7D9-47A6-A1B4-B1BA8BF721FE}" srcOrd="0" destOrd="0" presId="urn:microsoft.com/office/officeart/2005/8/layout/hierarchy6"/>
    <dgm:cxn modelId="{877CEF8A-50DD-4F13-96C7-54D99F3E7CEF}" type="presParOf" srcId="{9DDA4896-F7D9-47A6-A1B4-B1BA8BF721FE}" destId="{4C9A8195-4A26-4413-A40C-2B1F13A59A4A}" srcOrd="0" destOrd="0" presId="urn:microsoft.com/office/officeart/2005/8/layout/hierarchy6"/>
    <dgm:cxn modelId="{22B488CF-009E-4EF6-8EF6-B4047D026652}" type="presParOf" srcId="{4C9A8195-4A26-4413-A40C-2B1F13A59A4A}" destId="{9F6C1631-FAC2-4D2F-85C4-061175DA1F25}" srcOrd="0" destOrd="0" presId="urn:microsoft.com/office/officeart/2005/8/layout/hierarchy6"/>
    <dgm:cxn modelId="{9616BE16-0EE3-4D61-A39A-729E9E4E7078}" type="presParOf" srcId="{4C9A8195-4A26-4413-A40C-2B1F13A59A4A}" destId="{A3BDAB2C-7BD1-4A7A-A5AC-54B6E8AB6B31}" srcOrd="1" destOrd="0" presId="urn:microsoft.com/office/officeart/2005/8/layout/hierarchy6"/>
    <dgm:cxn modelId="{D845CAF9-5399-43DC-BC3F-0128FCCC3C7B}" type="presParOf" srcId="{A3BDAB2C-7BD1-4A7A-A5AC-54B6E8AB6B31}" destId="{FF8F6EBB-6322-4C24-AE2A-0CF2C3F78209}" srcOrd="0" destOrd="0" presId="urn:microsoft.com/office/officeart/2005/8/layout/hierarchy6"/>
    <dgm:cxn modelId="{C8E94411-C17C-47C9-AF73-2B7814C7C1D3}" type="presParOf" srcId="{A3BDAB2C-7BD1-4A7A-A5AC-54B6E8AB6B31}" destId="{3591E842-765E-4C91-8F58-804D714F5816}" srcOrd="1" destOrd="0" presId="urn:microsoft.com/office/officeart/2005/8/layout/hierarchy6"/>
    <dgm:cxn modelId="{D2D109E5-F992-49CE-B40A-7A1581BA44D5}" type="presParOf" srcId="{3591E842-765E-4C91-8F58-804D714F5816}" destId="{2D2643D7-46FD-4E8D-ADD4-38A65E1DCE73}" srcOrd="0" destOrd="0" presId="urn:microsoft.com/office/officeart/2005/8/layout/hierarchy6"/>
    <dgm:cxn modelId="{CDDDC11C-E697-4C7E-9F22-BCBC9ECDFB4F}" type="presParOf" srcId="{3591E842-765E-4C91-8F58-804D714F5816}" destId="{0AE0169F-C98F-46B9-8133-165F5A197FF0}" srcOrd="1" destOrd="0" presId="urn:microsoft.com/office/officeart/2005/8/layout/hierarchy6"/>
    <dgm:cxn modelId="{99630843-8027-4751-BB86-DCCD1D0137E0}" type="presParOf" srcId="{0AE0169F-C98F-46B9-8133-165F5A197FF0}" destId="{6BD84E76-202E-4E3F-A751-752E46189890}" srcOrd="0" destOrd="0" presId="urn:microsoft.com/office/officeart/2005/8/layout/hierarchy6"/>
    <dgm:cxn modelId="{76151C6A-F5A3-48AA-84AB-DE6E3529584C}" type="presParOf" srcId="{0AE0169F-C98F-46B9-8133-165F5A197FF0}" destId="{46AC69FD-F1C3-4B72-BAAB-0AD8A6561898}" srcOrd="1" destOrd="0" presId="urn:microsoft.com/office/officeart/2005/8/layout/hierarchy6"/>
    <dgm:cxn modelId="{D2866881-497C-4ABE-80E0-F40566873D95}" type="presParOf" srcId="{46AC69FD-F1C3-4B72-BAAB-0AD8A6561898}" destId="{F1E1400B-39A1-48F2-B5EE-F11AA1CC3BB1}" srcOrd="0" destOrd="0" presId="urn:microsoft.com/office/officeart/2005/8/layout/hierarchy6"/>
    <dgm:cxn modelId="{BB5E7EE1-8C99-431C-A614-73C69E0739A6}" type="presParOf" srcId="{46AC69FD-F1C3-4B72-BAAB-0AD8A6561898}" destId="{878ED0C5-833A-4415-9C14-C9D221A02CE9}" srcOrd="1" destOrd="0" presId="urn:microsoft.com/office/officeart/2005/8/layout/hierarchy6"/>
    <dgm:cxn modelId="{989690F6-7785-46A2-809A-1464C75921A8}" type="presParOf" srcId="{0AE0169F-C98F-46B9-8133-165F5A197FF0}" destId="{22A6F516-A590-43E5-BD4F-5C3390CC5FFD}" srcOrd="2" destOrd="0" presId="urn:microsoft.com/office/officeart/2005/8/layout/hierarchy6"/>
    <dgm:cxn modelId="{26750AAA-A2BA-410F-9DC0-3A36B53EF1BF}" type="presParOf" srcId="{0AE0169F-C98F-46B9-8133-165F5A197FF0}" destId="{0AF3094B-62B2-4162-A807-B8AB0613322C}" srcOrd="3" destOrd="0" presId="urn:microsoft.com/office/officeart/2005/8/layout/hierarchy6"/>
    <dgm:cxn modelId="{1486D153-2AE7-4E38-9DA3-1FF4986875E5}" type="presParOf" srcId="{0AF3094B-62B2-4162-A807-B8AB0613322C}" destId="{E2024820-71B4-4EDD-BDF3-DEF2C5C1C491}" srcOrd="0" destOrd="0" presId="urn:microsoft.com/office/officeart/2005/8/layout/hierarchy6"/>
    <dgm:cxn modelId="{A248FB03-CF19-4CE2-9C34-796106588466}" type="presParOf" srcId="{0AF3094B-62B2-4162-A807-B8AB0613322C}" destId="{22FBE349-7FC1-4325-A4A4-7FBD96070735}" srcOrd="1" destOrd="0" presId="urn:microsoft.com/office/officeart/2005/8/layout/hierarchy6"/>
    <dgm:cxn modelId="{80C0BE18-6D4B-4026-97F0-8AD290D9F6E5}" type="presParOf" srcId="{0AE0169F-C98F-46B9-8133-165F5A197FF0}" destId="{9678C9FD-85C5-452E-935D-D652315BCC3D}" srcOrd="4" destOrd="0" presId="urn:microsoft.com/office/officeart/2005/8/layout/hierarchy6"/>
    <dgm:cxn modelId="{1345598E-2C06-471B-9645-07DE15A12D52}" type="presParOf" srcId="{0AE0169F-C98F-46B9-8133-165F5A197FF0}" destId="{504BD431-F310-4D9C-9A0A-C5C87A86E8D7}" srcOrd="5" destOrd="0" presId="urn:microsoft.com/office/officeart/2005/8/layout/hierarchy6"/>
    <dgm:cxn modelId="{43EF148C-777A-4968-91F5-008B08E795A4}" type="presParOf" srcId="{504BD431-F310-4D9C-9A0A-C5C87A86E8D7}" destId="{F3EC6DF3-39E8-4EE2-B969-24BBE785A55A}" srcOrd="0" destOrd="0" presId="urn:microsoft.com/office/officeart/2005/8/layout/hierarchy6"/>
    <dgm:cxn modelId="{1214B93F-8970-4729-8228-6534D0C9A4CD}" type="presParOf" srcId="{504BD431-F310-4D9C-9A0A-C5C87A86E8D7}" destId="{ED7F7822-AFEA-4875-9F22-4D5D6B4F0CA7}" srcOrd="1" destOrd="0" presId="urn:microsoft.com/office/officeart/2005/8/layout/hierarchy6"/>
    <dgm:cxn modelId="{B9A5C86A-C1C0-4F27-A570-92E31DB0C150}" type="presParOf" srcId="{A3BDAB2C-7BD1-4A7A-A5AC-54B6E8AB6B31}" destId="{6251BBAF-C39D-4D81-9528-96BD3302F912}" srcOrd="2" destOrd="0" presId="urn:microsoft.com/office/officeart/2005/8/layout/hierarchy6"/>
    <dgm:cxn modelId="{15716A2D-259C-4E0A-8E59-52AC166B50F7}" type="presParOf" srcId="{A3BDAB2C-7BD1-4A7A-A5AC-54B6E8AB6B31}" destId="{3787272A-6CD3-4DD5-B91F-D86ECDE64CE4}" srcOrd="3" destOrd="0" presId="urn:microsoft.com/office/officeart/2005/8/layout/hierarchy6"/>
    <dgm:cxn modelId="{B389B43F-C3A6-4ECC-9769-649FFFCB4427}" type="presParOf" srcId="{3787272A-6CD3-4DD5-B91F-D86ECDE64CE4}" destId="{E5C3A6BA-9F0C-4C05-8B05-5888F93CF715}" srcOrd="0" destOrd="0" presId="urn:microsoft.com/office/officeart/2005/8/layout/hierarchy6"/>
    <dgm:cxn modelId="{43496F99-F133-4870-B138-1FF63ECF3267}" type="presParOf" srcId="{3787272A-6CD3-4DD5-B91F-D86ECDE64CE4}" destId="{94F4699D-EB12-44AB-8E2D-0D01AB72C794}" srcOrd="1" destOrd="0" presId="urn:microsoft.com/office/officeart/2005/8/layout/hierarchy6"/>
    <dgm:cxn modelId="{F297FABB-5EF6-4CBD-9011-ACA30890F0B2}" type="presParOf" srcId="{3BC9E65B-577F-4D58-85FA-9F15ACFD6D2F}" destId="{1D4CDF5A-8B51-46F9-A528-B8DF209B5D6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DE929A5-BCA6-4367-8C3F-F75E8933270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1E8CF5-E9A6-4CFE-BCEE-108A57F06FDD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400" dirty="0" err="1"/>
            <a:t>uri</a:t>
          </a:r>
          <a:r>
            <a:rPr lang="en-US" sz="1400" dirty="0"/>
            <a:t>-parameters = *(“;” </a:t>
          </a:r>
          <a:r>
            <a:rPr lang="en-US" sz="1400" dirty="0" err="1"/>
            <a:t>uri</a:t>
          </a:r>
          <a:r>
            <a:rPr lang="en-US" sz="1400" dirty="0"/>
            <a:t>-parameter)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3FD26D8B-5683-479E-83F6-F71446635258}" type="parTrans" cxnId="{668E496D-E2E5-4289-87FC-DA59982E71EF}">
      <dgm:prSet/>
      <dgm:spPr/>
      <dgm:t>
        <a:bodyPr/>
        <a:lstStyle/>
        <a:p>
          <a:endParaRPr lang="en-US"/>
        </a:p>
      </dgm:t>
    </dgm:pt>
    <dgm:pt modelId="{4B1DC5E0-5FFA-405F-B18F-F238AC62A0D4}" type="sibTrans" cxnId="{668E496D-E2E5-4289-87FC-DA59982E71EF}">
      <dgm:prSet/>
      <dgm:spPr/>
      <dgm:t>
        <a:bodyPr/>
        <a:lstStyle/>
        <a:p>
          <a:endParaRPr lang="en-US"/>
        </a:p>
      </dgm:t>
    </dgm:pt>
    <dgm:pt modelId="{20F6F2CF-93BD-4F4B-A9D4-B215312E08F8}">
      <dgm:prSet phldrT="[Text]" custT="1"/>
      <dgm:spPr/>
      <dgm:t>
        <a:bodyPr/>
        <a:lstStyle/>
        <a:p>
          <a:r>
            <a:rPr lang="en-US" sz="1400" dirty="0" err="1"/>
            <a:t>uri</a:t>
          </a:r>
          <a:r>
            <a:rPr lang="en-US" sz="1400" dirty="0"/>
            <a:t>-parameter = transport-</a:t>
          </a:r>
          <a:r>
            <a:rPr lang="en-US" sz="1400" dirty="0" err="1"/>
            <a:t>param</a:t>
          </a:r>
          <a:r>
            <a:rPr lang="en-US" sz="1400" dirty="0"/>
            <a:t> / user-</a:t>
          </a:r>
          <a:r>
            <a:rPr lang="en-US" sz="1400" dirty="0" err="1"/>
            <a:t>param</a:t>
          </a:r>
          <a:r>
            <a:rPr lang="en-US" sz="1400" dirty="0"/>
            <a:t> / method-</a:t>
          </a:r>
          <a:r>
            <a:rPr lang="en-US" sz="1400" dirty="0" err="1"/>
            <a:t>param</a:t>
          </a:r>
          <a:r>
            <a:rPr lang="en-US" sz="1400" dirty="0"/>
            <a:t> / </a:t>
          </a:r>
          <a:r>
            <a:rPr lang="en-US" sz="1400" dirty="0" err="1"/>
            <a:t>ttl-param</a:t>
          </a:r>
          <a:r>
            <a:rPr lang="en-US" sz="1400" dirty="0"/>
            <a:t> / </a:t>
          </a:r>
          <a:r>
            <a:rPr lang="en-US" sz="1400" dirty="0" err="1"/>
            <a:t>maddr-param</a:t>
          </a:r>
          <a:r>
            <a:rPr lang="en-US" sz="1400" dirty="0"/>
            <a:t> / </a:t>
          </a:r>
          <a:r>
            <a:rPr lang="en-US" sz="1400" dirty="0" err="1"/>
            <a:t>lr-param</a:t>
          </a:r>
          <a:r>
            <a:rPr lang="en-US" sz="1400" dirty="0"/>
            <a:t> / other-</a:t>
          </a:r>
          <a:r>
            <a:rPr lang="en-US" sz="1400" dirty="0" err="1"/>
            <a:t>param</a:t>
          </a:r>
          <a:endParaRPr lang="en-US" sz="1400" dirty="0"/>
        </a:p>
      </dgm:t>
    </dgm:pt>
    <dgm:pt modelId="{62FAA423-7CDB-4FAD-A29F-A522B543C95E}" type="parTrans" cxnId="{25E54604-FB6D-4DF7-BEE0-AF00083E7C64}">
      <dgm:prSet/>
      <dgm:spPr/>
      <dgm:t>
        <a:bodyPr/>
        <a:lstStyle/>
        <a:p>
          <a:endParaRPr lang="en-US" sz="3200"/>
        </a:p>
      </dgm:t>
    </dgm:pt>
    <dgm:pt modelId="{9384DDCC-FF50-4E93-97CB-A5E58AD4D4A0}" type="sibTrans" cxnId="{25E54604-FB6D-4DF7-BEE0-AF00083E7C64}">
      <dgm:prSet/>
      <dgm:spPr/>
      <dgm:t>
        <a:bodyPr/>
        <a:lstStyle/>
        <a:p>
          <a:endParaRPr lang="en-US"/>
        </a:p>
      </dgm:t>
    </dgm:pt>
    <dgm:pt modelId="{530B5C2B-75B5-4434-B62B-A0C02E997967}">
      <dgm:prSet custT="1"/>
      <dgm:spPr/>
      <dgm:t>
        <a:bodyPr/>
        <a:lstStyle/>
        <a:p>
          <a:r>
            <a:rPr lang="en-US" sz="1400" dirty="0"/>
            <a:t>transport-</a:t>
          </a:r>
          <a:r>
            <a:rPr lang="en-US" sz="1400" dirty="0" err="1"/>
            <a:t>param</a:t>
          </a:r>
          <a:endParaRPr lang="en-US" sz="1400" dirty="0"/>
        </a:p>
      </dgm:t>
    </dgm:pt>
    <dgm:pt modelId="{48475431-AAB0-4196-A616-8E0062C26307}" type="parTrans" cxnId="{F47084FE-4ABC-4C81-96A9-A8A0FA1ABC2A}">
      <dgm:prSet/>
      <dgm:spPr/>
      <dgm:t>
        <a:bodyPr/>
        <a:lstStyle/>
        <a:p>
          <a:endParaRPr lang="en-US" sz="3200"/>
        </a:p>
      </dgm:t>
    </dgm:pt>
    <dgm:pt modelId="{C5C84374-ED1A-459D-92CC-17B20383F2D8}" type="sibTrans" cxnId="{F47084FE-4ABC-4C81-96A9-A8A0FA1ABC2A}">
      <dgm:prSet/>
      <dgm:spPr/>
      <dgm:t>
        <a:bodyPr/>
        <a:lstStyle/>
        <a:p>
          <a:endParaRPr lang="en-US"/>
        </a:p>
      </dgm:t>
    </dgm:pt>
    <dgm:pt modelId="{2FFB2971-6BB2-4F0E-9612-AD8E9AD31977}">
      <dgm:prSet custT="1"/>
      <dgm:spPr/>
      <dgm:t>
        <a:bodyPr/>
        <a:lstStyle/>
        <a:p>
          <a:r>
            <a:rPr lang="en-US" sz="1400" dirty="0"/>
            <a:t>user-</a:t>
          </a:r>
          <a:r>
            <a:rPr lang="en-US" sz="1400" dirty="0" err="1"/>
            <a:t>param</a:t>
          </a:r>
          <a:endParaRPr lang="en-US" sz="1400" dirty="0"/>
        </a:p>
      </dgm:t>
    </dgm:pt>
    <dgm:pt modelId="{2BBE06DA-1817-443F-B3D9-60AEEE31F525}" type="parTrans" cxnId="{D7C5BE4D-C50C-42C1-8F83-0701422D8B2C}">
      <dgm:prSet/>
      <dgm:spPr/>
      <dgm:t>
        <a:bodyPr/>
        <a:lstStyle/>
        <a:p>
          <a:endParaRPr lang="en-US" sz="3200"/>
        </a:p>
      </dgm:t>
    </dgm:pt>
    <dgm:pt modelId="{4CCB853D-6209-4B64-8854-68538C603422}" type="sibTrans" cxnId="{D7C5BE4D-C50C-42C1-8F83-0701422D8B2C}">
      <dgm:prSet/>
      <dgm:spPr/>
      <dgm:t>
        <a:bodyPr/>
        <a:lstStyle/>
        <a:p>
          <a:endParaRPr lang="en-US"/>
        </a:p>
      </dgm:t>
    </dgm:pt>
    <dgm:pt modelId="{258B060A-58F0-438C-B503-AA7B31B3CE7B}">
      <dgm:prSet custT="1"/>
      <dgm:spPr/>
      <dgm:t>
        <a:bodyPr/>
        <a:lstStyle/>
        <a:p>
          <a:r>
            <a:rPr lang="en-US" sz="1400" dirty="0"/>
            <a:t>method-</a:t>
          </a:r>
          <a:r>
            <a:rPr lang="en-US" sz="1400" dirty="0" err="1"/>
            <a:t>param</a:t>
          </a:r>
          <a:endParaRPr lang="en-US" sz="1400" dirty="0"/>
        </a:p>
      </dgm:t>
    </dgm:pt>
    <dgm:pt modelId="{B7256A01-E115-4570-BF82-1A916804140C}" type="parTrans" cxnId="{4A43FBC9-8E2B-45E5-A78A-2898BC4C4495}">
      <dgm:prSet/>
      <dgm:spPr/>
      <dgm:t>
        <a:bodyPr/>
        <a:lstStyle/>
        <a:p>
          <a:endParaRPr lang="en-US" sz="3200"/>
        </a:p>
      </dgm:t>
    </dgm:pt>
    <dgm:pt modelId="{446356F0-7EBD-4A16-8913-C2EE23007039}" type="sibTrans" cxnId="{4A43FBC9-8E2B-45E5-A78A-2898BC4C4495}">
      <dgm:prSet/>
      <dgm:spPr/>
      <dgm:t>
        <a:bodyPr/>
        <a:lstStyle/>
        <a:p>
          <a:endParaRPr lang="en-US"/>
        </a:p>
      </dgm:t>
    </dgm:pt>
    <dgm:pt modelId="{72C8512F-F875-4BA5-9E91-867B75338FE9}">
      <dgm:prSet custT="1"/>
      <dgm:spPr/>
      <dgm:t>
        <a:bodyPr/>
        <a:lstStyle/>
        <a:p>
          <a:r>
            <a:rPr lang="en-US" sz="1400" dirty="0" err="1"/>
            <a:t>ttl-param</a:t>
          </a:r>
          <a:endParaRPr lang="en-US" sz="1400" dirty="0"/>
        </a:p>
      </dgm:t>
    </dgm:pt>
    <dgm:pt modelId="{F9365BD5-4564-4686-A53E-8D8A0D9D43FE}" type="parTrans" cxnId="{E15E48BE-3CEB-4B7F-885D-03EF7C4DF94E}">
      <dgm:prSet/>
      <dgm:spPr/>
      <dgm:t>
        <a:bodyPr/>
        <a:lstStyle/>
        <a:p>
          <a:endParaRPr lang="en-US" sz="3200"/>
        </a:p>
      </dgm:t>
    </dgm:pt>
    <dgm:pt modelId="{CD1A7246-B9CE-48CA-846B-4B88513B5A9D}" type="sibTrans" cxnId="{E15E48BE-3CEB-4B7F-885D-03EF7C4DF94E}">
      <dgm:prSet/>
      <dgm:spPr/>
      <dgm:t>
        <a:bodyPr/>
        <a:lstStyle/>
        <a:p>
          <a:endParaRPr lang="en-US"/>
        </a:p>
      </dgm:t>
    </dgm:pt>
    <dgm:pt modelId="{58C1788C-113A-4058-BA18-22BCAD4EE78D}">
      <dgm:prSet custT="1"/>
      <dgm:spPr/>
      <dgm:t>
        <a:bodyPr/>
        <a:lstStyle/>
        <a:p>
          <a:r>
            <a:rPr lang="en-US" sz="1400" dirty="0" err="1"/>
            <a:t>maddr-param</a:t>
          </a:r>
          <a:endParaRPr lang="en-US" sz="1400" dirty="0"/>
        </a:p>
      </dgm:t>
    </dgm:pt>
    <dgm:pt modelId="{69751521-7028-41B5-96C7-D71CF8405EFA}" type="parTrans" cxnId="{2473D6DA-C559-4A6C-8C1A-5B2D5113591A}">
      <dgm:prSet/>
      <dgm:spPr/>
      <dgm:t>
        <a:bodyPr/>
        <a:lstStyle/>
        <a:p>
          <a:endParaRPr lang="en-US"/>
        </a:p>
      </dgm:t>
    </dgm:pt>
    <dgm:pt modelId="{D0DD8FDE-C087-4000-A1C5-D8E1AB3A3949}" type="sibTrans" cxnId="{2473D6DA-C559-4A6C-8C1A-5B2D5113591A}">
      <dgm:prSet/>
      <dgm:spPr/>
      <dgm:t>
        <a:bodyPr/>
        <a:lstStyle/>
        <a:p>
          <a:endParaRPr lang="en-US"/>
        </a:p>
      </dgm:t>
    </dgm:pt>
    <dgm:pt modelId="{4F4AE64E-27FC-450A-A19A-F276A65D68C8}">
      <dgm:prSet custT="1"/>
      <dgm:spPr/>
      <dgm:t>
        <a:bodyPr/>
        <a:lstStyle/>
        <a:p>
          <a:r>
            <a:rPr lang="en-US" sz="1400" dirty="0" err="1"/>
            <a:t>lr-param</a:t>
          </a:r>
          <a:endParaRPr lang="en-US" sz="1400" dirty="0"/>
        </a:p>
      </dgm:t>
    </dgm:pt>
    <dgm:pt modelId="{7C2078B1-9FA2-4BED-AAFD-21D7A24769DE}" type="parTrans" cxnId="{95221FF7-9B8F-49ED-AC1A-0363FE02A044}">
      <dgm:prSet/>
      <dgm:spPr/>
      <dgm:t>
        <a:bodyPr/>
        <a:lstStyle/>
        <a:p>
          <a:endParaRPr lang="en-US"/>
        </a:p>
      </dgm:t>
    </dgm:pt>
    <dgm:pt modelId="{83FD56FA-A229-4E37-8760-1A8B9BC2962A}" type="sibTrans" cxnId="{95221FF7-9B8F-49ED-AC1A-0363FE02A044}">
      <dgm:prSet/>
      <dgm:spPr/>
      <dgm:t>
        <a:bodyPr/>
        <a:lstStyle/>
        <a:p>
          <a:endParaRPr lang="en-US"/>
        </a:p>
      </dgm:t>
    </dgm:pt>
    <dgm:pt modelId="{F30F1075-529A-42C3-83DA-8FF2AC15228E}">
      <dgm:prSet custT="1"/>
      <dgm:spPr/>
      <dgm:t>
        <a:bodyPr/>
        <a:lstStyle/>
        <a:p>
          <a:r>
            <a:rPr lang="en-US" sz="1400" dirty="0"/>
            <a:t>other-</a:t>
          </a:r>
          <a:r>
            <a:rPr lang="en-US" sz="1400" dirty="0" err="1"/>
            <a:t>param</a:t>
          </a:r>
          <a:endParaRPr lang="en-US" sz="1400" dirty="0"/>
        </a:p>
      </dgm:t>
    </dgm:pt>
    <dgm:pt modelId="{3E5974A5-8D40-489C-9DE9-1146000A960E}" type="parTrans" cxnId="{E71CF267-B3B8-4FBE-A255-8A5C94A3BB77}">
      <dgm:prSet/>
      <dgm:spPr/>
      <dgm:t>
        <a:bodyPr/>
        <a:lstStyle/>
        <a:p>
          <a:endParaRPr lang="en-US"/>
        </a:p>
      </dgm:t>
    </dgm:pt>
    <dgm:pt modelId="{2A4EE91D-E658-4FE6-BAC1-A7FBDD7A1194}" type="sibTrans" cxnId="{E71CF267-B3B8-4FBE-A255-8A5C94A3BB77}">
      <dgm:prSet/>
      <dgm:spPr/>
      <dgm:t>
        <a:bodyPr/>
        <a:lstStyle/>
        <a:p>
          <a:endParaRPr lang="en-US"/>
        </a:p>
      </dgm:t>
    </dgm:pt>
    <dgm:pt modelId="{3BC9E65B-577F-4D58-85FA-9F15ACFD6D2F}" type="pres">
      <dgm:prSet presAssocID="{DDE929A5-BCA6-4367-8C3F-F75E8933270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05236-B419-4346-8809-343EF8860E2F}" type="pres">
      <dgm:prSet presAssocID="{DDE929A5-BCA6-4367-8C3F-F75E89332709}" presName="hierFlow" presStyleCnt="0"/>
      <dgm:spPr/>
    </dgm:pt>
    <dgm:pt modelId="{9DDA4896-F7D9-47A6-A1B4-B1BA8BF721FE}" type="pres">
      <dgm:prSet presAssocID="{DDE929A5-BCA6-4367-8C3F-F75E8933270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C9A8195-4A26-4413-A40C-2B1F13A59A4A}" type="pres">
      <dgm:prSet presAssocID="{541E8CF5-E9A6-4CFE-BCEE-108A57F06FDD}" presName="Name14" presStyleCnt="0"/>
      <dgm:spPr/>
    </dgm:pt>
    <dgm:pt modelId="{9F6C1631-FAC2-4D2F-85C4-061175DA1F25}" type="pres">
      <dgm:prSet presAssocID="{541E8CF5-E9A6-4CFE-BCEE-108A57F06FDD}" presName="level1Shape" presStyleLbl="node0" presStyleIdx="0" presStyleCnt="1" custScaleX="170928" custScaleY="49400" custLinFactNeighborX="-38135" custLinFactNeighborY="-695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BDAB2C-7BD1-4A7A-A5AC-54B6E8AB6B31}" type="pres">
      <dgm:prSet presAssocID="{541E8CF5-E9A6-4CFE-BCEE-108A57F06FDD}" presName="hierChild2" presStyleCnt="0"/>
      <dgm:spPr/>
    </dgm:pt>
    <dgm:pt modelId="{FF8F6EBB-6322-4C24-AE2A-0CF2C3F78209}" type="pres">
      <dgm:prSet presAssocID="{62FAA423-7CDB-4FAD-A29F-A522B543C95E}" presName="Name19" presStyleLbl="parChTrans1D2" presStyleIdx="0" presStyleCnt="1" custScaleX="2000000" custScaleY="2000000"/>
      <dgm:spPr/>
      <dgm:t>
        <a:bodyPr/>
        <a:lstStyle/>
        <a:p>
          <a:endParaRPr lang="en-US"/>
        </a:p>
      </dgm:t>
    </dgm:pt>
    <dgm:pt modelId="{3591E842-765E-4C91-8F58-804D714F5816}" type="pres">
      <dgm:prSet presAssocID="{20F6F2CF-93BD-4F4B-A9D4-B215312E08F8}" presName="Name21" presStyleCnt="0"/>
      <dgm:spPr/>
    </dgm:pt>
    <dgm:pt modelId="{2D2643D7-46FD-4E8D-ADD4-38A65E1DCE73}" type="pres">
      <dgm:prSet presAssocID="{20F6F2CF-93BD-4F4B-A9D4-B215312E08F8}" presName="level2Shape" presStyleLbl="node2" presStyleIdx="0" presStyleCnt="1" custScaleX="229884" custScaleY="55289" custLinFactNeighborX="-37826" custLinFactNeighborY="-72659"/>
      <dgm:spPr/>
      <dgm:t>
        <a:bodyPr/>
        <a:lstStyle/>
        <a:p>
          <a:endParaRPr lang="en-US"/>
        </a:p>
      </dgm:t>
    </dgm:pt>
    <dgm:pt modelId="{0AE0169F-C98F-46B9-8133-165F5A197FF0}" type="pres">
      <dgm:prSet presAssocID="{20F6F2CF-93BD-4F4B-A9D4-B215312E08F8}" presName="hierChild3" presStyleCnt="0"/>
      <dgm:spPr/>
    </dgm:pt>
    <dgm:pt modelId="{6BD84E76-202E-4E3F-A751-752E46189890}" type="pres">
      <dgm:prSet presAssocID="{48475431-AAB0-4196-A616-8E0062C26307}" presName="Name19" presStyleLbl="parChTrans1D3" presStyleIdx="0" presStyleCnt="7"/>
      <dgm:spPr/>
      <dgm:t>
        <a:bodyPr/>
        <a:lstStyle/>
        <a:p>
          <a:endParaRPr lang="en-US"/>
        </a:p>
      </dgm:t>
    </dgm:pt>
    <dgm:pt modelId="{46AC69FD-F1C3-4B72-BAAB-0AD8A6561898}" type="pres">
      <dgm:prSet presAssocID="{530B5C2B-75B5-4434-B62B-A0C02E997967}" presName="Name21" presStyleCnt="0"/>
      <dgm:spPr/>
    </dgm:pt>
    <dgm:pt modelId="{F1E1400B-39A1-48F2-B5EE-F11AA1CC3BB1}" type="pres">
      <dgm:prSet presAssocID="{530B5C2B-75B5-4434-B62B-A0C02E997967}" presName="level2Shape" presStyleLbl="node3" presStyleIdx="0" presStyleCnt="7" custScaleX="78949" custScaleY="37110" custLinFactNeighborX="-7239" custLinFactNeighborY="36156"/>
      <dgm:spPr/>
      <dgm:t>
        <a:bodyPr/>
        <a:lstStyle/>
        <a:p>
          <a:endParaRPr lang="en-US"/>
        </a:p>
      </dgm:t>
    </dgm:pt>
    <dgm:pt modelId="{878ED0C5-833A-4415-9C14-C9D221A02CE9}" type="pres">
      <dgm:prSet presAssocID="{530B5C2B-75B5-4434-B62B-A0C02E997967}" presName="hierChild3" presStyleCnt="0"/>
      <dgm:spPr/>
    </dgm:pt>
    <dgm:pt modelId="{22A6F516-A590-43E5-BD4F-5C3390CC5FFD}" type="pres">
      <dgm:prSet presAssocID="{2BBE06DA-1817-443F-B3D9-60AEEE31F525}" presName="Name19" presStyleLbl="parChTrans1D3" presStyleIdx="1" presStyleCnt="7"/>
      <dgm:spPr/>
      <dgm:t>
        <a:bodyPr/>
        <a:lstStyle/>
        <a:p>
          <a:endParaRPr lang="en-US"/>
        </a:p>
      </dgm:t>
    </dgm:pt>
    <dgm:pt modelId="{0AF3094B-62B2-4162-A807-B8AB0613322C}" type="pres">
      <dgm:prSet presAssocID="{2FFB2971-6BB2-4F0E-9612-AD8E9AD31977}" presName="Name21" presStyleCnt="0"/>
      <dgm:spPr/>
    </dgm:pt>
    <dgm:pt modelId="{E2024820-71B4-4EDD-BDF3-DEF2C5C1C491}" type="pres">
      <dgm:prSet presAssocID="{2FFB2971-6BB2-4F0E-9612-AD8E9AD31977}" presName="level2Shape" presStyleLbl="node3" presStyleIdx="1" presStyleCnt="7" custScaleX="51798" custScaleY="31877" custLinFactNeighborX="-10280" custLinFactNeighborY="35599"/>
      <dgm:spPr/>
      <dgm:t>
        <a:bodyPr/>
        <a:lstStyle/>
        <a:p>
          <a:endParaRPr lang="en-US"/>
        </a:p>
      </dgm:t>
    </dgm:pt>
    <dgm:pt modelId="{22FBE349-7FC1-4325-A4A4-7FBD96070735}" type="pres">
      <dgm:prSet presAssocID="{2FFB2971-6BB2-4F0E-9612-AD8E9AD31977}" presName="hierChild3" presStyleCnt="0"/>
      <dgm:spPr/>
    </dgm:pt>
    <dgm:pt modelId="{9678C9FD-85C5-452E-935D-D652315BCC3D}" type="pres">
      <dgm:prSet presAssocID="{B7256A01-E115-4570-BF82-1A916804140C}" presName="Name19" presStyleLbl="parChTrans1D3" presStyleIdx="2" presStyleCnt="7"/>
      <dgm:spPr/>
      <dgm:t>
        <a:bodyPr/>
        <a:lstStyle/>
        <a:p>
          <a:endParaRPr lang="en-US"/>
        </a:p>
      </dgm:t>
    </dgm:pt>
    <dgm:pt modelId="{504BD431-F310-4D9C-9A0A-C5C87A86E8D7}" type="pres">
      <dgm:prSet presAssocID="{258B060A-58F0-438C-B503-AA7B31B3CE7B}" presName="Name21" presStyleCnt="0"/>
      <dgm:spPr/>
    </dgm:pt>
    <dgm:pt modelId="{F3EC6DF3-39E8-4EE2-B969-24BBE785A55A}" type="pres">
      <dgm:prSet presAssocID="{258B060A-58F0-438C-B503-AA7B31B3CE7B}" presName="level2Shape" presStyleLbl="node3" presStyleIdx="2" presStyleCnt="7" custScaleX="56835" custScaleY="36054" custLinFactNeighborX="-15900" custLinFactNeighborY="35105"/>
      <dgm:spPr/>
      <dgm:t>
        <a:bodyPr/>
        <a:lstStyle/>
        <a:p>
          <a:endParaRPr lang="en-US"/>
        </a:p>
      </dgm:t>
    </dgm:pt>
    <dgm:pt modelId="{ED7F7822-AFEA-4875-9F22-4D5D6B4F0CA7}" type="pres">
      <dgm:prSet presAssocID="{258B060A-58F0-438C-B503-AA7B31B3CE7B}" presName="hierChild3" presStyleCnt="0"/>
      <dgm:spPr/>
    </dgm:pt>
    <dgm:pt modelId="{1BD9A08B-DD17-4422-8F93-D4A1E08AB5E9}" type="pres">
      <dgm:prSet presAssocID="{F9365BD5-4564-4686-A53E-8D8A0D9D43FE}" presName="Name19" presStyleLbl="parChTrans1D3" presStyleIdx="3" presStyleCnt="7"/>
      <dgm:spPr/>
      <dgm:t>
        <a:bodyPr/>
        <a:lstStyle/>
        <a:p>
          <a:endParaRPr lang="en-US"/>
        </a:p>
      </dgm:t>
    </dgm:pt>
    <dgm:pt modelId="{934573C9-57AE-47AB-84AB-2554445512FD}" type="pres">
      <dgm:prSet presAssocID="{72C8512F-F875-4BA5-9E91-867B75338FE9}" presName="Name21" presStyleCnt="0"/>
      <dgm:spPr/>
    </dgm:pt>
    <dgm:pt modelId="{E355C2B3-D36D-4EE2-925B-F467C1CFC2FB}" type="pres">
      <dgm:prSet presAssocID="{72C8512F-F875-4BA5-9E91-867B75338FE9}" presName="level2Shape" presStyleLbl="node3" presStyleIdx="3" presStyleCnt="7" custScaleX="43730" custScaleY="33113" custLinFactNeighborX="-29214" custLinFactNeighborY="36786"/>
      <dgm:spPr/>
      <dgm:t>
        <a:bodyPr/>
        <a:lstStyle/>
        <a:p>
          <a:endParaRPr lang="en-US"/>
        </a:p>
      </dgm:t>
    </dgm:pt>
    <dgm:pt modelId="{ED1E7337-A4A8-4CE7-8679-93F5AEA167CB}" type="pres">
      <dgm:prSet presAssocID="{72C8512F-F875-4BA5-9E91-867B75338FE9}" presName="hierChild3" presStyleCnt="0"/>
      <dgm:spPr/>
    </dgm:pt>
    <dgm:pt modelId="{C0BE3CA2-5F4B-4B2E-A502-57D77BFB58AC}" type="pres">
      <dgm:prSet presAssocID="{69751521-7028-41B5-96C7-D71CF8405EFA}" presName="Name19" presStyleLbl="parChTrans1D3" presStyleIdx="4" presStyleCnt="7"/>
      <dgm:spPr/>
      <dgm:t>
        <a:bodyPr/>
        <a:lstStyle/>
        <a:p>
          <a:endParaRPr lang="en-US"/>
        </a:p>
      </dgm:t>
    </dgm:pt>
    <dgm:pt modelId="{37A5C910-8EAC-4DA9-89A1-768FE05B3CFE}" type="pres">
      <dgm:prSet presAssocID="{58C1788C-113A-4058-BA18-22BCAD4EE78D}" presName="Name21" presStyleCnt="0"/>
      <dgm:spPr/>
    </dgm:pt>
    <dgm:pt modelId="{D38AD955-F321-415A-9AB6-47FEF70ABF51}" type="pres">
      <dgm:prSet presAssocID="{58C1788C-113A-4058-BA18-22BCAD4EE78D}" presName="level2Shape" presStyleLbl="node3" presStyleIdx="4" presStyleCnt="7" custScaleX="54820" custScaleY="30746" custLinFactNeighborX="-42049" custLinFactNeighborY="38276"/>
      <dgm:spPr/>
      <dgm:t>
        <a:bodyPr/>
        <a:lstStyle/>
        <a:p>
          <a:endParaRPr lang="en-US"/>
        </a:p>
      </dgm:t>
    </dgm:pt>
    <dgm:pt modelId="{B4E39812-CCCE-4536-920C-3C6A9071C11B}" type="pres">
      <dgm:prSet presAssocID="{58C1788C-113A-4058-BA18-22BCAD4EE78D}" presName="hierChild3" presStyleCnt="0"/>
      <dgm:spPr/>
    </dgm:pt>
    <dgm:pt modelId="{AD5A7A44-F848-4E10-BA35-5F5A540DC33B}" type="pres">
      <dgm:prSet presAssocID="{7C2078B1-9FA2-4BED-AAFD-21D7A24769DE}" presName="Name19" presStyleLbl="parChTrans1D3" presStyleIdx="5" presStyleCnt="7"/>
      <dgm:spPr/>
      <dgm:t>
        <a:bodyPr/>
        <a:lstStyle/>
        <a:p>
          <a:endParaRPr lang="en-US"/>
        </a:p>
      </dgm:t>
    </dgm:pt>
    <dgm:pt modelId="{D54D7427-514C-4236-B07D-A44D07E1E592}" type="pres">
      <dgm:prSet presAssocID="{4F4AE64E-27FC-450A-A19A-F276A65D68C8}" presName="Name21" presStyleCnt="0"/>
      <dgm:spPr/>
    </dgm:pt>
    <dgm:pt modelId="{BD82B3DC-B293-4A80-833B-0FC8340FD7F0}" type="pres">
      <dgm:prSet presAssocID="{4F4AE64E-27FC-450A-A19A-F276A65D68C8}" presName="level2Shape" presStyleLbl="node3" presStyleIdx="5" presStyleCnt="7" custScaleX="45992" custScaleY="29485" custLinFactNeighborX="-46937" custLinFactNeighborY="38757"/>
      <dgm:spPr/>
      <dgm:t>
        <a:bodyPr/>
        <a:lstStyle/>
        <a:p>
          <a:endParaRPr lang="en-US"/>
        </a:p>
      </dgm:t>
    </dgm:pt>
    <dgm:pt modelId="{E0CDB877-C245-472F-8C7B-90244A8A6127}" type="pres">
      <dgm:prSet presAssocID="{4F4AE64E-27FC-450A-A19A-F276A65D68C8}" presName="hierChild3" presStyleCnt="0"/>
      <dgm:spPr/>
    </dgm:pt>
    <dgm:pt modelId="{1A130FA6-F4CB-4A45-AC0B-0853E105C1E5}" type="pres">
      <dgm:prSet presAssocID="{3E5974A5-8D40-489C-9DE9-1146000A960E}" presName="Name19" presStyleLbl="parChTrans1D3" presStyleIdx="6" presStyleCnt="7"/>
      <dgm:spPr/>
      <dgm:t>
        <a:bodyPr/>
        <a:lstStyle/>
        <a:p>
          <a:endParaRPr lang="en-US"/>
        </a:p>
      </dgm:t>
    </dgm:pt>
    <dgm:pt modelId="{717DD5D0-6812-4A74-BC6B-980D5FCD76B6}" type="pres">
      <dgm:prSet presAssocID="{F30F1075-529A-42C3-83DA-8FF2AC15228E}" presName="Name21" presStyleCnt="0"/>
      <dgm:spPr/>
    </dgm:pt>
    <dgm:pt modelId="{D85C0914-D369-4936-903E-E6F177F54BBE}" type="pres">
      <dgm:prSet presAssocID="{F30F1075-529A-42C3-83DA-8FF2AC15228E}" presName="level2Shape" presStyleLbl="node3" presStyleIdx="6" presStyleCnt="7" custScaleX="52029" custScaleY="34256" custLinFactNeighborX="-59064" custLinFactNeighborY="38651"/>
      <dgm:spPr/>
      <dgm:t>
        <a:bodyPr/>
        <a:lstStyle/>
        <a:p>
          <a:endParaRPr lang="en-US"/>
        </a:p>
      </dgm:t>
    </dgm:pt>
    <dgm:pt modelId="{B45C2D5B-594B-4BAA-9E6D-8A59E9C0B154}" type="pres">
      <dgm:prSet presAssocID="{F30F1075-529A-42C3-83DA-8FF2AC15228E}" presName="hierChild3" presStyleCnt="0"/>
      <dgm:spPr/>
    </dgm:pt>
    <dgm:pt modelId="{1D4CDF5A-8B51-46F9-A528-B8DF209B5D6E}" type="pres">
      <dgm:prSet presAssocID="{DDE929A5-BCA6-4367-8C3F-F75E89332709}" presName="bgShapesFlow" presStyleCnt="0"/>
      <dgm:spPr/>
    </dgm:pt>
  </dgm:ptLst>
  <dgm:cxnLst>
    <dgm:cxn modelId="{25E54604-FB6D-4DF7-BEE0-AF00083E7C64}" srcId="{541E8CF5-E9A6-4CFE-BCEE-108A57F06FDD}" destId="{20F6F2CF-93BD-4F4B-A9D4-B215312E08F8}" srcOrd="0" destOrd="0" parTransId="{62FAA423-7CDB-4FAD-A29F-A522B543C95E}" sibTransId="{9384DDCC-FF50-4E93-97CB-A5E58AD4D4A0}"/>
    <dgm:cxn modelId="{7BF43649-00A3-4470-855B-02657DF385E5}" type="presOf" srcId="{541E8CF5-E9A6-4CFE-BCEE-108A57F06FDD}" destId="{9F6C1631-FAC2-4D2F-85C4-061175DA1F25}" srcOrd="0" destOrd="0" presId="urn:microsoft.com/office/officeart/2005/8/layout/hierarchy6"/>
    <dgm:cxn modelId="{921DEADD-5197-48AB-8A61-3454622D7CFA}" type="presOf" srcId="{58C1788C-113A-4058-BA18-22BCAD4EE78D}" destId="{D38AD955-F321-415A-9AB6-47FEF70ABF51}" srcOrd="0" destOrd="0" presId="urn:microsoft.com/office/officeart/2005/8/layout/hierarchy6"/>
    <dgm:cxn modelId="{38EC44B6-B038-4F17-A9AD-2135783E0DDE}" type="presOf" srcId="{4F4AE64E-27FC-450A-A19A-F276A65D68C8}" destId="{BD82B3DC-B293-4A80-833B-0FC8340FD7F0}" srcOrd="0" destOrd="0" presId="urn:microsoft.com/office/officeart/2005/8/layout/hierarchy6"/>
    <dgm:cxn modelId="{FD93AE2E-58F1-448D-A459-A5C168FF63F9}" type="presOf" srcId="{3E5974A5-8D40-489C-9DE9-1146000A960E}" destId="{1A130FA6-F4CB-4A45-AC0B-0853E105C1E5}" srcOrd="0" destOrd="0" presId="urn:microsoft.com/office/officeart/2005/8/layout/hierarchy6"/>
    <dgm:cxn modelId="{E15E48BE-3CEB-4B7F-885D-03EF7C4DF94E}" srcId="{20F6F2CF-93BD-4F4B-A9D4-B215312E08F8}" destId="{72C8512F-F875-4BA5-9E91-867B75338FE9}" srcOrd="3" destOrd="0" parTransId="{F9365BD5-4564-4686-A53E-8D8A0D9D43FE}" sibTransId="{CD1A7246-B9CE-48CA-846B-4B88513B5A9D}"/>
    <dgm:cxn modelId="{5CD8CCFF-44FC-460D-A1C5-39434B06FF8F}" type="presOf" srcId="{258B060A-58F0-438C-B503-AA7B31B3CE7B}" destId="{F3EC6DF3-39E8-4EE2-B969-24BBE785A55A}" srcOrd="0" destOrd="0" presId="urn:microsoft.com/office/officeart/2005/8/layout/hierarchy6"/>
    <dgm:cxn modelId="{95221FF7-9B8F-49ED-AC1A-0363FE02A044}" srcId="{20F6F2CF-93BD-4F4B-A9D4-B215312E08F8}" destId="{4F4AE64E-27FC-450A-A19A-F276A65D68C8}" srcOrd="5" destOrd="0" parTransId="{7C2078B1-9FA2-4BED-AAFD-21D7A24769DE}" sibTransId="{83FD56FA-A229-4E37-8760-1A8B9BC2962A}"/>
    <dgm:cxn modelId="{5B7BD88A-E4B5-42C8-A938-393A125CD236}" type="presOf" srcId="{62FAA423-7CDB-4FAD-A29F-A522B543C95E}" destId="{FF8F6EBB-6322-4C24-AE2A-0CF2C3F78209}" srcOrd="0" destOrd="0" presId="urn:microsoft.com/office/officeart/2005/8/layout/hierarchy6"/>
    <dgm:cxn modelId="{6672E35A-C777-4031-9AB4-8F928E5F0188}" type="presOf" srcId="{F30F1075-529A-42C3-83DA-8FF2AC15228E}" destId="{D85C0914-D369-4936-903E-E6F177F54BBE}" srcOrd="0" destOrd="0" presId="urn:microsoft.com/office/officeart/2005/8/layout/hierarchy6"/>
    <dgm:cxn modelId="{C0A2627E-796F-4F98-80A4-EBF4BABF91C0}" type="presOf" srcId="{7C2078B1-9FA2-4BED-AAFD-21D7A24769DE}" destId="{AD5A7A44-F848-4E10-BA35-5F5A540DC33B}" srcOrd="0" destOrd="0" presId="urn:microsoft.com/office/officeart/2005/8/layout/hierarchy6"/>
    <dgm:cxn modelId="{10B8FD02-D9AB-4AA9-8874-F6829955AD45}" type="presOf" srcId="{48475431-AAB0-4196-A616-8E0062C26307}" destId="{6BD84E76-202E-4E3F-A751-752E46189890}" srcOrd="0" destOrd="0" presId="urn:microsoft.com/office/officeart/2005/8/layout/hierarchy6"/>
    <dgm:cxn modelId="{9F65B848-8973-40A4-BAF0-151A4CBAD86F}" type="presOf" srcId="{2FFB2971-6BB2-4F0E-9612-AD8E9AD31977}" destId="{E2024820-71B4-4EDD-BDF3-DEF2C5C1C491}" srcOrd="0" destOrd="0" presId="urn:microsoft.com/office/officeart/2005/8/layout/hierarchy6"/>
    <dgm:cxn modelId="{9C1BD9CE-D52F-4D0B-8E84-2EC81BDE8798}" type="presOf" srcId="{2BBE06DA-1817-443F-B3D9-60AEEE31F525}" destId="{22A6F516-A590-43E5-BD4F-5C3390CC5FFD}" srcOrd="0" destOrd="0" presId="urn:microsoft.com/office/officeart/2005/8/layout/hierarchy6"/>
    <dgm:cxn modelId="{4A43FBC9-8E2B-45E5-A78A-2898BC4C4495}" srcId="{20F6F2CF-93BD-4F4B-A9D4-B215312E08F8}" destId="{258B060A-58F0-438C-B503-AA7B31B3CE7B}" srcOrd="2" destOrd="0" parTransId="{B7256A01-E115-4570-BF82-1A916804140C}" sibTransId="{446356F0-7EBD-4A16-8913-C2EE23007039}"/>
    <dgm:cxn modelId="{D7C5BE4D-C50C-42C1-8F83-0701422D8B2C}" srcId="{20F6F2CF-93BD-4F4B-A9D4-B215312E08F8}" destId="{2FFB2971-6BB2-4F0E-9612-AD8E9AD31977}" srcOrd="1" destOrd="0" parTransId="{2BBE06DA-1817-443F-B3D9-60AEEE31F525}" sibTransId="{4CCB853D-6209-4B64-8854-68538C603422}"/>
    <dgm:cxn modelId="{46E72B3A-F995-45FD-B366-9D1E3B1DF80F}" type="presOf" srcId="{B7256A01-E115-4570-BF82-1A916804140C}" destId="{9678C9FD-85C5-452E-935D-D652315BCC3D}" srcOrd="0" destOrd="0" presId="urn:microsoft.com/office/officeart/2005/8/layout/hierarchy6"/>
    <dgm:cxn modelId="{29BD99BD-D14C-4DB3-B574-90597ED4C0BD}" type="presOf" srcId="{20F6F2CF-93BD-4F4B-A9D4-B215312E08F8}" destId="{2D2643D7-46FD-4E8D-ADD4-38A65E1DCE73}" srcOrd="0" destOrd="0" presId="urn:microsoft.com/office/officeart/2005/8/layout/hierarchy6"/>
    <dgm:cxn modelId="{E71CF267-B3B8-4FBE-A255-8A5C94A3BB77}" srcId="{20F6F2CF-93BD-4F4B-A9D4-B215312E08F8}" destId="{F30F1075-529A-42C3-83DA-8FF2AC15228E}" srcOrd="6" destOrd="0" parTransId="{3E5974A5-8D40-489C-9DE9-1146000A960E}" sibTransId="{2A4EE91D-E658-4FE6-BAC1-A7FBDD7A1194}"/>
    <dgm:cxn modelId="{668E496D-E2E5-4289-87FC-DA59982E71EF}" srcId="{DDE929A5-BCA6-4367-8C3F-F75E89332709}" destId="{541E8CF5-E9A6-4CFE-BCEE-108A57F06FDD}" srcOrd="0" destOrd="0" parTransId="{3FD26D8B-5683-479E-83F6-F71446635258}" sibTransId="{4B1DC5E0-5FFA-405F-B18F-F238AC62A0D4}"/>
    <dgm:cxn modelId="{183DC9EE-01B8-43C9-A110-E8A6119A9163}" type="presOf" srcId="{72C8512F-F875-4BA5-9E91-867B75338FE9}" destId="{E355C2B3-D36D-4EE2-925B-F467C1CFC2FB}" srcOrd="0" destOrd="0" presId="urn:microsoft.com/office/officeart/2005/8/layout/hierarchy6"/>
    <dgm:cxn modelId="{95D288D1-9F35-4879-B378-CED0FC0DFF4F}" type="presOf" srcId="{530B5C2B-75B5-4434-B62B-A0C02E997967}" destId="{F1E1400B-39A1-48F2-B5EE-F11AA1CC3BB1}" srcOrd="0" destOrd="0" presId="urn:microsoft.com/office/officeart/2005/8/layout/hierarchy6"/>
    <dgm:cxn modelId="{2473D6DA-C559-4A6C-8C1A-5B2D5113591A}" srcId="{20F6F2CF-93BD-4F4B-A9D4-B215312E08F8}" destId="{58C1788C-113A-4058-BA18-22BCAD4EE78D}" srcOrd="4" destOrd="0" parTransId="{69751521-7028-41B5-96C7-D71CF8405EFA}" sibTransId="{D0DD8FDE-C087-4000-A1C5-D8E1AB3A3949}"/>
    <dgm:cxn modelId="{DA47327B-20AE-4FCB-8682-E43247DF41A0}" type="presOf" srcId="{69751521-7028-41B5-96C7-D71CF8405EFA}" destId="{C0BE3CA2-5F4B-4B2E-A502-57D77BFB58AC}" srcOrd="0" destOrd="0" presId="urn:microsoft.com/office/officeart/2005/8/layout/hierarchy6"/>
    <dgm:cxn modelId="{EF2221E9-BE7D-401E-813B-AA0A890F874E}" type="presOf" srcId="{DDE929A5-BCA6-4367-8C3F-F75E89332709}" destId="{3BC9E65B-577F-4D58-85FA-9F15ACFD6D2F}" srcOrd="0" destOrd="0" presId="urn:microsoft.com/office/officeart/2005/8/layout/hierarchy6"/>
    <dgm:cxn modelId="{F47084FE-4ABC-4C81-96A9-A8A0FA1ABC2A}" srcId="{20F6F2CF-93BD-4F4B-A9D4-B215312E08F8}" destId="{530B5C2B-75B5-4434-B62B-A0C02E997967}" srcOrd="0" destOrd="0" parTransId="{48475431-AAB0-4196-A616-8E0062C26307}" sibTransId="{C5C84374-ED1A-459D-92CC-17B20383F2D8}"/>
    <dgm:cxn modelId="{346E35FA-CA78-452E-97DF-5F7F2E663011}" type="presOf" srcId="{F9365BD5-4564-4686-A53E-8D8A0D9D43FE}" destId="{1BD9A08B-DD17-4422-8F93-D4A1E08AB5E9}" srcOrd="0" destOrd="0" presId="urn:microsoft.com/office/officeart/2005/8/layout/hierarchy6"/>
    <dgm:cxn modelId="{9DCC43C6-7855-428E-83F9-2B25CF68AD60}" type="presParOf" srcId="{3BC9E65B-577F-4D58-85FA-9F15ACFD6D2F}" destId="{23F05236-B419-4346-8809-343EF8860E2F}" srcOrd="0" destOrd="0" presId="urn:microsoft.com/office/officeart/2005/8/layout/hierarchy6"/>
    <dgm:cxn modelId="{2E660F13-8FA9-4B6B-9C1E-FF9CFDED3C59}" type="presParOf" srcId="{23F05236-B419-4346-8809-343EF8860E2F}" destId="{9DDA4896-F7D9-47A6-A1B4-B1BA8BF721FE}" srcOrd="0" destOrd="0" presId="urn:microsoft.com/office/officeart/2005/8/layout/hierarchy6"/>
    <dgm:cxn modelId="{F03FDA7C-F328-453F-A684-0E5191329F0C}" type="presParOf" srcId="{9DDA4896-F7D9-47A6-A1B4-B1BA8BF721FE}" destId="{4C9A8195-4A26-4413-A40C-2B1F13A59A4A}" srcOrd="0" destOrd="0" presId="urn:microsoft.com/office/officeart/2005/8/layout/hierarchy6"/>
    <dgm:cxn modelId="{DEE48F8E-6B74-4D78-8354-A4C73B40FA44}" type="presParOf" srcId="{4C9A8195-4A26-4413-A40C-2B1F13A59A4A}" destId="{9F6C1631-FAC2-4D2F-85C4-061175DA1F25}" srcOrd="0" destOrd="0" presId="urn:microsoft.com/office/officeart/2005/8/layout/hierarchy6"/>
    <dgm:cxn modelId="{DA9CE8A9-2419-4D07-B969-B7521A229E8C}" type="presParOf" srcId="{4C9A8195-4A26-4413-A40C-2B1F13A59A4A}" destId="{A3BDAB2C-7BD1-4A7A-A5AC-54B6E8AB6B31}" srcOrd="1" destOrd="0" presId="urn:microsoft.com/office/officeart/2005/8/layout/hierarchy6"/>
    <dgm:cxn modelId="{D899222A-2480-4F79-9901-737FA616EBAC}" type="presParOf" srcId="{A3BDAB2C-7BD1-4A7A-A5AC-54B6E8AB6B31}" destId="{FF8F6EBB-6322-4C24-AE2A-0CF2C3F78209}" srcOrd="0" destOrd="0" presId="urn:microsoft.com/office/officeart/2005/8/layout/hierarchy6"/>
    <dgm:cxn modelId="{FD34D3C0-6F32-407B-8CD2-1440D3ABD6F3}" type="presParOf" srcId="{A3BDAB2C-7BD1-4A7A-A5AC-54B6E8AB6B31}" destId="{3591E842-765E-4C91-8F58-804D714F5816}" srcOrd="1" destOrd="0" presId="urn:microsoft.com/office/officeart/2005/8/layout/hierarchy6"/>
    <dgm:cxn modelId="{63B232F7-B3F2-49D0-853A-CF952AAE5012}" type="presParOf" srcId="{3591E842-765E-4C91-8F58-804D714F5816}" destId="{2D2643D7-46FD-4E8D-ADD4-38A65E1DCE73}" srcOrd="0" destOrd="0" presId="urn:microsoft.com/office/officeart/2005/8/layout/hierarchy6"/>
    <dgm:cxn modelId="{166CD903-C0A6-4287-9CCE-A0358C1493AD}" type="presParOf" srcId="{3591E842-765E-4C91-8F58-804D714F5816}" destId="{0AE0169F-C98F-46B9-8133-165F5A197FF0}" srcOrd="1" destOrd="0" presId="urn:microsoft.com/office/officeart/2005/8/layout/hierarchy6"/>
    <dgm:cxn modelId="{7A8A31CC-30B9-479B-A3D6-6BD329534782}" type="presParOf" srcId="{0AE0169F-C98F-46B9-8133-165F5A197FF0}" destId="{6BD84E76-202E-4E3F-A751-752E46189890}" srcOrd="0" destOrd="0" presId="urn:microsoft.com/office/officeart/2005/8/layout/hierarchy6"/>
    <dgm:cxn modelId="{5883042F-380A-46E2-AB1B-D02FAAA485FF}" type="presParOf" srcId="{0AE0169F-C98F-46B9-8133-165F5A197FF0}" destId="{46AC69FD-F1C3-4B72-BAAB-0AD8A6561898}" srcOrd="1" destOrd="0" presId="urn:microsoft.com/office/officeart/2005/8/layout/hierarchy6"/>
    <dgm:cxn modelId="{EF2D9AB2-5871-42E4-9DF2-2F495A114715}" type="presParOf" srcId="{46AC69FD-F1C3-4B72-BAAB-0AD8A6561898}" destId="{F1E1400B-39A1-48F2-B5EE-F11AA1CC3BB1}" srcOrd="0" destOrd="0" presId="urn:microsoft.com/office/officeart/2005/8/layout/hierarchy6"/>
    <dgm:cxn modelId="{3F924BCE-7246-418D-9612-A76B498AD0F8}" type="presParOf" srcId="{46AC69FD-F1C3-4B72-BAAB-0AD8A6561898}" destId="{878ED0C5-833A-4415-9C14-C9D221A02CE9}" srcOrd="1" destOrd="0" presId="urn:microsoft.com/office/officeart/2005/8/layout/hierarchy6"/>
    <dgm:cxn modelId="{94BFFD6C-A4BB-4124-AF92-34D88E56C818}" type="presParOf" srcId="{0AE0169F-C98F-46B9-8133-165F5A197FF0}" destId="{22A6F516-A590-43E5-BD4F-5C3390CC5FFD}" srcOrd="2" destOrd="0" presId="urn:microsoft.com/office/officeart/2005/8/layout/hierarchy6"/>
    <dgm:cxn modelId="{AB86CD1A-8546-4BE9-9E20-CDFCAEC2FBEA}" type="presParOf" srcId="{0AE0169F-C98F-46B9-8133-165F5A197FF0}" destId="{0AF3094B-62B2-4162-A807-B8AB0613322C}" srcOrd="3" destOrd="0" presId="urn:microsoft.com/office/officeart/2005/8/layout/hierarchy6"/>
    <dgm:cxn modelId="{CAAC3125-80D9-4E51-82BC-14810A6AE22B}" type="presParOf" srcId="{0AF3094B-62B2-4162-A807-B8AB0613322C}" destId="{E2024820-71B4-4EDD-BDF3-DEF2C5C1C491}" srcOrd="0" destOrd="0" presId="urn:microsoft.com/office/officeart/2005/8/layout/hierarchy6"/>
    <dgm:cxn modelId="{2F506718-562A-4CB6-919D-DC528E44EC1E}" type="presParOf" srcId="{0AF3094B-62B2-4162-A807-B8AB0613322C}" destId="{22FBE349-7FC1-4325-A4A4-7FBD96070735}" srcOrd="1" destOrd="0" presId="urn:microsoft.com/office/officeart/2005/8/layout/hierarchy6"/>
    <dgm:cxn modelId="{029882D0-E9F4-47CB-ABE1-E1A921652F96}" type="presParOf" srcId="{0AE0169F-C98F-46B9-8133-165F5A197FF0}" destId="{9678C9FD-85C5-452E-935D-D652315BCC3D}" srcOrd="4" destOrd="0" presId="urn:microsoft.com/office/officeart/2005/8/layout/hierarchy6"/>
    <dgm:cxn modelId="{6F7DABDB-D64A-40A5-B79F-81066FDF9E3D}" type="presParOf" srcId="{0AE0169F-C98F-46B9-8133-165F5A197FF0}" destId="{504BD431-F310-4D9C-9A0A-C5C87A86E8D7}" srcOrd="5" destOrd="0" presId="urn:microsoft.com/office/officeart/2005/8/layout/hierarchy6"/>
    <dgm:cxn modelId="{03790A3E-2A4D-44FE-AA3B-3215AB535714}" type="presParOf" srcId="{504BD431-F310-4D9C-9A0A-C5C87A86E8D7}" destId="{F3EC6DF3-39E8-4EE2-B969-24BBE785A55A}" srcOrd="0" destOrd="0" presId="urn:microsoft.com/office/officeart/2005/8/layout/hierarchy6"/>
    <dgm:cxn modelId="{C5AFF884-2FAA-4FDB-8EB4-E9C1A5F59CB1}" type="presParOf" srcId="{504BD431-F310-4D9C-9A0A-C5C87A86E8D7}" destId="{ED7F7822-AFEA-4875-9F22-4D5D6B4F0CA7}" srcOrd="1" destOrd="0" presId="urn:microsoft.com/office/officeart/2005/8/layout/hierarchy6"/>
    <dgm:cxn modelId="{186FEDBD-E343-455C-AD4B-5FDEFF33C56A}" type="presParOf" srcId="{0AE0169F-C98F-46B9-8133-165F5A197FF0}" destId="{1BD9A08B-DD17-4422-8F93-D4A1E08AB5E9}" srcOrd="6" destOrd="0" presId="urn:microsoft.com/office/officeart/2005/8/layout/hierarchy6"/>
    <dgm:cxn modelId="{4534C296-5E06-4C78-B8BF-05CA96D51EED}" type="presParOf" srcId="{0AE0169F-C98F-46B9-8133-165F5A197FF0}" destId="{934573C9-57AE-47AB-84AB-2554445512FD}" srcOrd="7" destOrd="0" presId="urn:microsoft.com/office/officeart/2005/8/layout/hierarchy6"/>
    <dgm:cxn modelId="{0EA46ED4-4F4A-4DFE-B8A5-6A5B5F586AB3}" type="presParOf" srcId="{934573C9-57AE-47AB-84AB-2554445512FD}" destId="{E355C2B3-D36D-4EE2-925B-F467C1CFC2FB}" srcOrd="0" destOrd="0" presId="urn:microsoft.com/office/officeart/2005/8/layout/hierarchy6"/>
    <dgm:cxn modelId="{D2E6FF9E-8940-48E5-BED8-D98FA8D83A07}" type="presParOf" srcId="{934573C9-57AE-47AB-84AB-2554445512FD}" destId="{ED1E7337-A4A8-4CE7-8679-93F5AEA167CB}" srcOrd="1" destOrd="0" presId="urn:microsoft.com/office/officeart/2005/8/layout/hierarchy6"/>
    <dgm:cxn modelId="{C56A772C-8ED6-4788-8B65-489AB4EF81AC}" type="presParOf" srcId="{0AE0169F-C98F-46B9-8133-165F5A197FF0}" destId="{C0BE3CA2-5F4B-4B2E-A502-57D77BFB58AC}" srcOrd="8" destOrd="0" presId="urn:microsoft.com/office/officeart/2005/8/layout/hierarchy6"/>
    <dgm:cxn modelId="{BAAA865D-08EF-4E3C-93E6-DE657858E667}" type="presParOf" srcId="{0AE0169F-C98F-46B9-8133-165F5A197FF0}" destId="{37A5C910-8EAC-4DA9-89A1-768FE05B3CFE}" srcOrd="9" destOrd="0" presId="urn:microsoft.com/office/officeart/2005/8/layout/hierarchy6"/>
    <dgm:cxn modelId="{56CE82B5-3B48-4CF6-9AC1-A2EA86F78487}" type="presParOf" srcId="{37A5C910-8EAC-4DA9-89A1-768FE05B3CFE}" destId="{D38AD955-F321-415A-9AB6-47FEF70ABF51}" srcOrd="0" destOrd="0" presId="urn:microsoft.com/office/officeart/2005/8/layout/hierarchy6"/>
    <dgm:cxn modelId="{832752BC-86A2-45F1-A829-69F86C05DC99}" type="presParOf" srcId="{37A5C910-8EAC-4DA9-89A1-768FE05B3CFE}" destId="{B4E39812-CCCE-4536-920C-3C6A9071C11B}" srcOrd="1" destOrd="0" presId="urn:microsoft.com/office/officeart/2005/8/layout/hierarchy6"/>
    <dgm:cxn modelId="{71FB59A9-D968-4B1E-9837-492B6A70E08D}" type="presParOf" srcId="{0AE0169F-C98F-46B9-8133-165F5A197FF0}" destId="{AD5A7A44-F848-4E10-BA35-5F5A540DC33B}" srcOrd="10" destOrd="0" presId="urn:microsoft.com/office/officeart/2005/8/layout/hierarchy6"/>
    <dgm:cxn modelId="{9D1C7376-88F2-4AB3-A66C-714D13E99928}" type="presParOf" srcId="{0AE0169F-C98F-46B9-8133-165F5A197FF0}" destId="{D54D7427-514C-4236-B07D-A44D07E1E592}" srcOrd="11" destOrd="0" presId="urn:microsoft.com/office/officeart/2005/8/layout/hierarchy6"/>
    <dgm:cxn modelId="{3F669860-3D3B-43EA-9F94-22AA5E46182C}" type="presParOf" srcId="{D54D7427-514C-4236-B07D-A44D07E1E592}" destId="{BD82B3DC-B293-4A80-833B-0FC8340FD7F0}" srcOrd="0" destOrd="0" presId="urn:microsoft.com/office/officeart/2005/8/layout/hierarchy6"/>
    <dgm:cxn modelId="{B01C7B72-82B2-44C5-A22A-A947764D5ECF}" type="presParOf" srcId="{D54D7427-514C-4236-B07D-A44D07E1E592}" destId="{E0CDB877-C245-472F-8C7B-90244A8A6127}" srcOrd="1" destOrd="0" presId="urn:microsoft.com/office/officeart/2005/8/layout/hierarchy6"/>
    <dgm:cxn modelId="{F2651FA1-8361-4F8A-8A54-78725A2A452D}" type="presParOf" srcId="{0AE0169F-C98F-46B9-8133-165F5A197FF0}" destId="{1A130FA6-F4CB-4A45-AC0B-0853E105C1E5}" srcOrd="12" destOrd="0" presId="urn:microsoft.com/office/officeart/2005/8/layout/hierarchy6"/>
    <dgm:cxn modelId="{C44D22EB-4FC5-4C2F-8139-6DD1568680CA}" type="presParOf" srcId="{0AE0169F-C98F-46B9-8133-165F5A197FF0}" destId="{717DD5D0-6812-4A74-BC6B-980D5FCD76B6}" srcOrd="13" destOrd="0" presId="urn:microsoft.com/office/officeart/2005/8/layout/hierarchy6"/>
    <dgm:cxn modelId="{0877692F-85C4-4BA7-8E5E-8DE99EBE6FDC}" type="presParOf" srcId="{717DD5D0-6812-4A74-BC6B-980D5FCD76B6}" destId="{D85C0914-D369-4936-903E-E6F177F54BBE}" srcOrd="0" destOrd="0" presId="urn:microsoft.com/office/officeart/2005/8/layout/hierarchy6"/>
    <dgm:cxn modelId="{0BD73842-1192-4E05-B02D-9586F0A4F509}" type="presParOf" srcId="{717DD5D0-6812-4A74-BC6B-980D5FCD76B6}" destId="{B45C2D5B-594B-4BAA-9E6D-8A59E9C0B154}" srcOrd="1" destOrd="0" presId="urn:microsoft.com/office/officeart/2005/8/layout/hierarchy6"/>
    <dgm:cxn modelId="{2F236920-7EEF-4DC6-9F82-51AEC7DC219E}" type="presParOf" srcId="{3BC9E65B-577F-4D58-85FA-9F15ACFD6D2F}" destId="{1D4CDF5A-8B51-46F9-A528-B8DF209B5D6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C1631-FAC2-4D2F-85C4-061175DA1F25}">
      <dsp:nvSpPr>
        <dsp:cNvPr id="0" name=""/>
        <dsp:cNvSpPr/>
      </dsp:nvSpPr>
      <dsp:spPr>
        <a:xfrm>
          <a:off x="2694885" y="731405"/>
          <a:ext cx="5504267" cy="989673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headers</a:t>
          </a:r>
          <a:r>
            <a:rPr lang="en-US" sz="1400" kern="1200" baseline="0" dirty="0"/>
            <a:t> = “?” header *(“&amp;” header) </a:t>
          </a:r>
          <a:endParaRPr lang="en-US" sz="1400" kern="1200" dirty="0"/>
        </a:p>
      </dsp:txBody>
      <dsp:txXfrm>
        <a:off x="2723872" y="760392"/>
        <a:ext cx="5446293" cy="931699"/>
      </dsp:txXfrm>
    </dsp:sp>
    <dsp:sp modelId="{FF8F6EBB-6322-4C24-AE2A-0CF2C3F78209}">
      <dsp:nvSpPr>
        <dsp:cNvPr id="0" name=""/>
        <dsp:cNvSpPr/>
      </dsp:nvSpPr>
      <dsp:spPr>
        <a:xfrm>
          <a:off x="5401298" y="1721079"/>
          <a:ext cx="91440" cy="4552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613"/>
              </a:lnTo>
              <a:lnTo>
                <a:pt x="48518" y="227613"/>
              </a:lnTo>
              <a:lnTo>
                <a:pt x="48518" y="4552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643D7-46FD-4E8D-ADD4-38A65E1DCE73}">
      <dsp:nvSpPr>
        <dsp:cNvPr id="0" name=""/>
        <dsp:cNvSpPr/>
      </dsp:nvSpPr>
      <dsp:spPr>
        <a:xfrm>
          <a:off x="4155753" y="2176305"/>
          <a:ext cx="2588126" cy="7857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header = </a:t>
          </a:r>
          <a:r>
            <a:rPr lang="en-US" sz="1400" kern="1200" dirty="0" err="1"/>
            <a:t>hname</a:t>
          </a:r>
          <a:r>
            <a:rPr lang="en-US" sz="1400" kern="1200" dirty="0"/>
            <a:t> “=“ </a:t>
          </a:r>
          <a:r>
            <a:rPr lang="en-US" sz="1400" kern="1200" dirty="0" err="1"/>
            <a:t>hvalue</a:t>
          </a:r>
          <a:endParaRPr lang="en-US" sz="1400" kern="1200" dirty="0"/>
        </a:p>
      </dsp:txBody>
      <dsp:txXfrm>
        <a:off x="4178768" y="2199320"/>
        <a:ext cx="2542096" cy="739749"/>
      </dsp:txXfrm>
    </dsp:sp>
    <dsp:sp modelId="{6BD84E76-202E-4E3F-A751-752E46189890}">
      <dsp:nvSpPr>
        <dsp:cNvPr id="0" name=""/>
        <dsp:cNvSpPr/>
      </dsp:nvSpPr>
      <dsp:spPr>
        <a:xfrm>
          <a:off x="3353445" y="2962084"/>
          <a:ext cx="2096371" cy="863771"/>
        </a:xfrm>
        <a:custGeom>
          <a:avLst/>
          <a:gdLst/>
          <a:ahLst/>
          <a:cxnLst/>
          <a:rect l="0" t="0" r="0" b="0"/>
          <a:pathLst>
            <a:path>
              <a:moveTo>
                <a:pt x="2096371" y="0"/>
              </a:moveTo>
              <a:lnTo>
                <a:pt x="2096371" y="431885"/>
              </a:lnTo>
              <a:lnTo>
                <a:pt x="0" y="431885"/>
              </a:lnTo>
              <a:lnTo>
                <a:pt x="0" y="8637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E1400B-39A1-48F2-B5EE-F11AA1CC3BB1}">
      <dsp:nvSpPr>
        <dsp:cNvPr id="0" name=""/>
        <dsp:cNvSpPr/>
      </dsp:nvSpPr>
      <dsp:spPr>
        <a:xfrm>
          <a:off x="1519669" y="3825856"/>
          <a:ext cx="3667551" cy="604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hname</a:t>
          </a:r>
          <a:r>
            <a:rPr lang="en-US" sz="1400" kern="1200" dirty="0"/>
            <a:t> = 1*( </a:t>
          </a:r>
          <a:r>
            <a:rPr lang="en-US" sz="1400" kern="1200" dirty="0" err="1"/>
            <a:t>hnv</a:t>
          </a:r>
          <a:r>
            <a:rPr lang="en-US" sz="1400" kern="1200" dirty="0"/>
            <a:t>-unreserved / unreserved / escaped )</a:t>
          </a:r>
        </a:p>
      </dsp:txBody>
      <dsp:txXfrm>
        <a:off x="1537361" y="3843548"/>
        <a:ext cx="3632167" cy="568649"/>
      </dsp:txXfrm>
    </dsp:sp>
    <dsp:sp modelId="{22A6F516-A590-43E5-BD4F-5C3390CC5FFD}">
      <dsp:nvSpPr>
        <dsp:cNvPr id="0" name=""/>
        <dsp:cNvSpPr/>
      </dsp:nvSpPr>
      <dsp:spPr>
        <a:xfrm>
          <a:off x="5449817" y="2962084"/>
          <a:ext cx="2554832" cy="87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608"/>
              </a:lnTo>
              <a:lnTo>
                <a:pt x="2554832" y="436608"/>
              </a:lnTo>
              <a:lnTo>
                <a:pt x="2554832" y="8732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024820-71B4-4EDD-BDF3-DEF2C5C1C491}">
      <dsp:nvSpPr>
        <dsp:cNvPr id="0" name=""/>
        <dsp:cNvSpPr/>
      </dsp:nvSpPr>
      <dsp:spPr>
        <a:xfrm>
          <a:off x="6282443" y="3835301"/>
          <a:ext cx="3444412" cy="6128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hvalue</a:t>
          </a:r>
          <a:r>
            <a:rPr lang="en-US" sz="1400" kern="1200" dirty="0"/>
            <a:t> = *( </a:t>
          </a:r>
          <a:r>
            <a:rPr lang="en-US" sz="1400" kern="1200" dirty="0" err="1"/>
            <a:t>hnv</a:t>
          </a:r>
          <a:r>
            <a:rPr lang="en-US" sz="1400" kern="1200" dirty="0"/>
            <a:t>-unreserved / unreserved / escaped )</a:t>
          </a:r>
        </a:p>
      </dsp:txBody>
      <dsp:txXfrm>
        <a:off x="6300393" y="3853251"/>
        <a:ext cx="3408512" cy="5769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C1631-FAC2-4D2F-85C4-061175DA1F25}">
      <dsp:nvSpPr>
        <dsp:cNvPr id="0" name=""/>
        <dsp:cNvSpPr/>
      </dsp:nvSpPr>
      <dsp:spPr>
        <a:xfrm>
          <a:off x="3673069" y="0"/>
          <a:ext cx="3263884" cy="725462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hier</a:t>
          </a:r>
          <a:r>
            <a:rPr lang="en-US" sz="1400" kern="1200" dirty="0"/>
            <a:t>-part   =  ( net-path / abs-path ) [ "?" query ] </a:t>
          </a:r>
        </a:p>
      </dsp:txBody>
      <dsp:txXfrm>
        <a:off x="3694317" y="21248"/>
        <a:ext cx="3221388" cy="682966"/>
      </dsp:txXfrm>
    </dsp:sp>
    <dsp:sp modelId="{FF8F6EBB-6322-4C24-AE2A-0CF2C3F78209}">
      <dsp:nvSpPr>
        <dsp:cNvPr id="0" name=""/>
        <dsp:cNvSpPr/>
      </dsp:nvSpPr>
      <dsp:spPr>
        <a:xfrm>
          <a:off x="2885049" y="725462"/>
          <a:ext cx="2419962" cy="897553"/>
        </a:xfrm>
        <a:custGeom>
          <a:avLst/>
          <a:gdLst/>
          <a:ahLst/>
          <a:cxnLst/>
          <a:rect l="0" t="0" r="0" b="0"/>
          <a:pathLst>
            <a:path>
              <a:moveTo>
                <a:pt x="2419962" y="0"/>
              </a:moveTo>
              <a:lnTo>
                <a:pt x="2419962" y="448776"/>
              </a:lnTo>
              <a:lnTo>
                <a:pt x="0" y="448776"/>
              </a:lnTo>
              <a:lnTo>
                <a:pt x="0" y="8975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643D7-46FD-4E8D-ADD4-38A65E1DCE73}">
      <dsp:nvSpPr>
        <dsp:cNvPr id="0" name=""/>
        <dsp:cNvSpPr/>
      </dsp:nvSpPr>
      <dsp:spPr>
        <a:xfrm>
          <a:off x="1073777" y="1623016"/>
          <a:ext cx="3622545" cy="343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net-path   =  "//" authority [ abs-path ]</a:t>
          </a:r>
        </a:p>
      </dsp:txBody>
      <dsp:txXfrm>
        <a:off x="1083832" y="1633071"/>
        <a:ext cx="3602435" cy="323202"/>
      </dsp:txXfrm>
    </dsp:sp>
    <dsp:sp modelId="{22A6F516-A590-43E5-BD4F-5C3390CC5FFD}">
      <dsp:nvSpPr>
        <dsp:cNvPr id="0" name=""/>
        <dsp:cNvSpPr/>
      </dsp:nvSpPr>
      <dsp:spPr>
        <a:xfrm>
          <a:off x="2839329" y="1966328"/>
          <a:ext cx="91440" cy="6453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2667"/>
              </a:lnTo>
              <a:lnTo>
                <a:pt x="50745" y="322667"/>
              </a:lnTo>
              <a:lnTo>
                <a:pt x="50745" y="6453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024820-71B4-4EDD-BDF3-DEF2C5C1C491}">
      <dsp:nvSpPr>
        <dsp:cNvPr id="0" name=""/>
        <dsp:cNvSpPr/>
      </dsp:nvSpPr>
      <dsp:spPr>
        <a:xfrm>
          <a:off x="1677912" y="2611663"/>
          <a:ext cx="2424324" cy="551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authority</a:t>
          </a:r>
          <a:r>
            <a:rPr lang="en-US" sz="1400" kern="1200" baseline="0" dirty="0"/>
            <a:t> = </a:t>
          </a:r>
          <a:r>
            <a:rPr lang="en-US" sz="1400" kern="1200" baseline="0" dirty="0" err="1"/>
            <a:t>srvr</a:t>
          </a:r>
          <a:r>
            <a:rPr lang="en-US" sz="1400" kern="1200" baseline="0" dirty="0"/>
            <a:t>/</a:t>
          </a:r>
          <a:r>
            <a:rPr lang="en-US" sz="1400" kern="1200" baseline="0" dirty="0" err="1"/>
            <a:t>reg</a:t>
          </a:r>
          <a:r>
            <a:rPr lang="en-US" sz="1400" kern="1200" baseline="0" dirty="0"/>
            <a:t>-name</a:t>
          </a:r>
          <a:endParaRPr lang="en-US" sz="1400" kern="1200" dirty="0"/>
        </a:p>
      </dsp:txBody>
      <dsp:txXfrm>
        <a:off x="1694055" y="2627806"/>
        <a:ext cx="2392038" cy="518870"/>
      </dsp:txXfrm>
    </dsp:sp>
    <dsp:sp modelId="{2CEF731F-DF2A-4DB8-8E0B-FF54523734A5}">
      <dsp:nvSpPr>
        <dsp:cNvPr id="0" name=""/>
        <dsp:cNvSpPr/>
      </dsp:nvSpPr>
      <dsp:spPr>
        <a:xfrm>
          <a:off x="1958441" y="3162819"/>
          <a:ext cx="931633" cy="1199327"/>
        </a:xfrm>
        <a:custGeom>
          <a:avLst/>
          <a:gdLst/>
          <a:ahLst/>
          <a:cxnLst/>
          <a:rect l="0" t="0" r="0" b="0"/>
          <a:pathLst>
            <a:path>
              <a:moveTo>
                <a:pt x="931633" y="0"/>
              </a:moveTo>
              <a:lnTo>
                <a:pt x="931633" y="599663"/>
              </a:lnTo>
              <a:lnTo>
                <a:pt x="0" y="599663"/>
              </a:lnTo>
              <a:lnTo>
                <a:pt x="0" y="11993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64F4E6-76A3-4764-925C-70CCC220C101}">
      <dsp:nvSpPr>
        <dsp:cNvPr id="0" name=""/>
        <dsp:cNvSpPr/>
      </dsp:nvSpPr>
      <dsp:spPr>
        <a:xfrm>
          <a:off x="655846" y="4362146"/>
          <a:ext cx="2605189" cy="601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srvr</a:t>
          </a:r>
          <a:r>
            <a:rPr lang="en-US" sz="1400" kern="1200" dirty="0"/>
            <a:t>   =  [ [ </a:t>
          </a:r>
          <a:r>
            <a:rPr lang="en-US" sz="1400" kern="1200" dirty="0" err="1"/>
            <a:t>userinfo</a:t>
          </a:r>
          <a:r>
            <a:rPr lang="en-US" sz="1400" kern="1200" dirty="0"/>
            <a:t> "@" ] </a:t>
          </a:r>
          <a:r>
            <a:rPr lang="en-US" sz="1400" kern="1200" dirty="0" err="1"/>
            <a:t>hostport</a:t>
          </a:r>
          <a:r>
            <a:rPr lang="en-US" sz="1400" kern="1200" dirty="0"/>
            <a:t> ]</a:t>
          </a:r>
        </a:p>
      </dsp:txBody>
      <dsp:txXfrm>
        <a:off x="673459" y="4379759"/>
        <a:ext cx="2569963" cy="566140"/>
      </dsp:txXfrm>
    </dsp:sp>
    <dsp:sp modelId="{C4389EE1-C15D-482F-8D94-F62D0ABDC2D0}">
      <dsp:nvSpPr>
        <dsp:cNvPr id="0" name=""/>
        <dsp:cNvSpPr/>
      </dsp:nvSpPr>
      <dsp:spPr>
        <a:xfrm>
          <a:off x="2890074" y="3162819"/>
          <a:ext cx="1414087" cy="12014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0735"/>
              </a:lnTo>
              <a:lnTo>
                <a:pt x="1414087" y="600735"/>
              </a:lnTo>
              <a:lnTo>
                <a:pt x="1414087" y="12014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0247C-DA27-4F91-A349-C9557230037F}">
      <dsp:nvSpPr>
        <dsp:cNvPr id="0" name=""/>
        <dsp:cNvSpPr/>
      </dsp:nvSpPr>
      <dsp:spPr>
        <a:xfrm>
          <a:off x="3773307" y="4364290"/>
          <a:ext cx="1061708" cy="6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reg</a:t>
          </a:r>
          <a:r>
            <a:rPr lang="en-US" sz="1400" kern="1200" dirty="0"/>
            <a:t>-name</a:t>
          </a:r>
        </a:p>
      </dsp:txBody>
      <dsp:txXfrm>
        <a:off x="3791050" y="4382033"/>
        <a:ext cx="1026222" cy="570306"/>
      </dsp:txXfrm>
    </dsp:sp>
    <dsp:sp modelId="{6251BBAF-C39D-4D81-9528-96BD3302F912}">
      <dsp:nvSpPr>
        <dsp:cNvPr id="0" name=""/>
        <dsp:cNvSpPr/>
      </dsp:nvSpPr>
      <dsp:spPr>
        <a:xfrm>
          <a:off x="5305011" y="725462"/>
          <a:ext cx="1824358" cy="905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2805"/>
              </a:lnTo>
              <a:lnTo>
                <a:pt x="1824358" y="452805"/>
              </a:lnTo>
              <a:lnTo>
                <a:pt x="1824358" y="9056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C3A6BA-9F0C-4C05-8B05-5888F93CF715}">
      <dsp:nvSpPr>
        <dsp:cNvPr id="0" name=""/>
        <dsp:cNvSpPr/>
      </dsp:nvSpPr>
      <dsp:spPr>
        <a:xfrm>
          <a:off x="5796590" y="1631073"/>
          <a:ext cx="2665559" cy="393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abs-path   =  "/" path-segments</a:t>
          </a:r>
        </a:p>
      </dsp:txBody>
      <dsp:txXfrm>
        <a:off x="5808120" y="1642603"/>
        <a:ext cx="2642499" cy="370618"/>
      </dsp:txXfrm>
    </dsp:sp>
    <dsp:sp modelId="{9DCB107E-77B6-4A05-8BF4-9F50B1230255}">
      <dsp:nvSpPr>
        <dsp:cNvPr id="0" name=""/>
        <dsp:cNvSpPr/>
      </dsp:nvSpPr>
      <dsp:spPr>
        <a:xfrm>
          <a:off x="7083650" y="2024751"/>
          <a:ext cx="91440" cy="650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485"/>
              </a:lnTo>
              <a:lnTo>
                <a:pt x="46941" y="325485"/>
              </a:lnTo>
              <a:lnTo>
                <a:pt x="46941" y="650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BE5575-80A0-49C3-9F8F-8E943D93EB45}">
      <dsp:nvSpPr>
        <dsp:cNvPr id="0" name=""/>
        <dsp:cNvSpPr/>
      </dsp:nvSpPr>
      <dsp:spPr>
        <a:xfrm>
          <a:off x="6133632" y="2675723"/>
          <a:ext cx="1993917" cy="844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segment *( "/" segment )</a:t>
          </a:r>
        </a:p>
      </dsp:txBody>
      <dsp:txXfrm>
        <a:off x="6158362" y="2700453"/>
        <a:ext cx="1944457" cy="794901"/>
      </dsp:txXfrm>
    </dsp:sp>
    <dsp:sp modelId="{A9D32450-28E5-41C9-A0A9-A863341DD0E9}">
      <dsp:nvSpPr>
        <dsp:cNvPr id="0" name=""/>
        <dsp:cNvSpPr/>
      </dsp:nvSpPr>
      <dsp:spPr>
        <a:xfrm>
          <a:off x="7084871" y="3520085"/>
          <a:ext cx="91440" cy="9608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0448"/>
              </a:lnTo>
              <a:lnTo>
                <a:pt x="48267" y="480448"/>
              </a:lnTo>
              <a:lnTo>
                <a:pt x="48267" y="9608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F20454-A5B5-4626-82CD-F92CD7E9993D}">
      <dsp:nvSpPr>
        <dsp:cNvPr id="0" name=""/>
        <dsp:cNvSpPr/>
      </dsp:nvSpPr>
      <dsp:spPr>
        <a:xfrm>
          <a:off x="5970250" y="4480981"/>
          <a:ext cx="2325777" cy="452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Segment = *</a:t>
          </a:r>
          <a:r>
            <a:rPr lang="en-US" sz="1400" kern="1200" dirty="0" err="1"/>
            <a:t>pchar</a:t>
          </a:r>
          <a:r>
            <a:rPr lang="en-US" sz="1400" kern="1200" dirty="0"/>
            <a:t>*(“;”</a:t>
          </a:r>
          <a:r>
            <a:rPr lang="en-US" sz="1400" kern="1200" dirty="0" err="1"/>
            <a:t>param</a:t>
          </a:r>
          <a:r>
            <a:rPr lang="en-US" sz="1400" kern="1200" dirty="0"/>
            <a:t>)</a:t>
          </a:r>
        </a:p>
      </dsp:txBody>
      <dsp:txXfrm>
        <a:off x="5983496" y="4494227"/>
        <a:ext cx="2299285" cy="425764"/>
      </dsp:txXfrm>
    </dsp:sp>
    <dsp:sp modelId="{98077077-722C-40A7-86EC-DA69D37C5597}">
      <dsp:nvSpPr>
        <dsp:cNvPr id="0" name=""/>
        <dsp:cNvSpPr/>
      </dsp:nvSpPr>
      <dsp:spPr>
        <a:xfrm>
          <a:off x="5305011" y="725462"/>
          <a:ext cx="4690621" cy="896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8482"/>
              </a:lnTo>
              <a:lnTo>
                <a:pt x="4690621" y="448482"/>
              </a:lnTo>
              <a:lnTo>
                <a:pt x="4690621" y="8969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4BB07A-3861-4BDE-A294-FE26E4B67E07}">
      <dsp:nvSpPr>
        <dsp:cNvPr id="0" name=""/>
        <dsp:cNvSpPr/>
      </dsp:nvSpPr>
      <dsp:spPr>
        <a:xfrm>
          <a:off x="9242004" y="1622428"/>
          <a:ext cx="1507259" cy="307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query  =  *uric</a:t>
          </a:r>
        </a:p>
      </dsp:txBody>
      <dsp:txXfrm>
        <a:off x="9250998" y="1631422"/>
        <a:ext cx="1489271" cy="28910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C1631-FAC2-4D2F-85C4-061175DA1F25}">
      <dsp:nvSpPr>
        <dsp:cNvPr id="0" name=""/>
        <dsp:cNvSpPr/>
      </dsp:nvSpPr>
      <dsp:spPr>
        <a:xfrm>
          <a:off x="3137436" y="826012"/>
          <a:ext cx="4979879" cy="1096419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post-dial   = ";</a:t>
          </a:r>
          <a:r>
            <a:rPr lang="en-US" sz="1400" kern="1200" dirty="0" err="1"/>
            <a:t>postd</a:t>
          </a:r>
          <a:r>
            <a:rPr lang="en-US" sz="1400" kern="1200" dirty="0"/>
            <a:t>=" 1*(</a:t>
          </a:r>
          <a:r>
            <a:rPr lang="en-US" sz="1400" kern="1200" dirty="0" err="1"/>
            <a:t>phonedigit</a:t>
          </a:r>
          <a:r>
            <a:rPr lang="en-US" sz="1400" kern="1200" dirty="0"/>
            <a:t> / </a:t>
          </a:r>
          <a:r>
            <a:rPr lang="en-US" sz="1400" kern="1200" dirty="0" err="1"/>
            <a:t>dtmf</a:t>
          </a:r>
          <a:r>
            <a:rPr lang="en-US" sz="1400" kern="1200" dirty="0"/>
            <a:t>-digit / pause-character)</a:t>
          </a:r>
        </a:p>
      </dsp:txBody>
      <dsp:txXfrm>
        <a:off x="3169549" y="858125"/>
        <a:ext cx="4915653" cy="1032193"/>
      </dsp:txXfrm>
    </dsp:sp>
    <dsp:sp modelId="{FF8F6EBB-6322-4C24-AE2A-0CF2C3F78209}">
      <dsp:nvSpPr>
        <dsp:cNvPr id="0" name=""/>
        <dsp:cNvSpPr/>
      </dsp:nvSpPr>
      <dsp:spPr>
        <a:xfrm>
          <a:off x="2490503" y="1922432"/>
          <a:ext cx="3136872" cy="2485975"/>
        </a:xfrm>
        <a:custGeom>
          <a:avLst/>
          <a:gdLst/>
          <a:ahLst/>
          <a:cxnLst/>
          <a:rect l="0" t="0" r="0" b="0"/>
          <a:pathLst>
            <a:path>
              <a:moveTo>
                <a:pt x="3136872" y="0"/>
              </a:moveTo>
              <a:lnTo>
                <a:pt x="3136872" y="1242987"/>
              </a:lnTo>
              <a:lnTo>
                <a:pt x="0" y="1242987"/>
              </a:lnTo>
              <a:lnTo>
                <a:pt x="0" y="24859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643D7-46FD-4E8D-ADD4-38A65E1DCE73}">
      <dsp:nvSpPr>
        <dsp:cNvPr id="0" name=""/>
        <dsp:cNvSpPr/>
      </dsp:nvSpPr>
      <dsp:spPr>
        <a:xfrm>
          <a:off x="1151094" y="4408407"/>
          <a:ext cx="2678818" cy="466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phonedigit</a:t>
          </a:r>
          <a:endParaRPr lang="en-US" sz="1400" kern="1200" dirty="0"/>
        </a:p>
      </dsp:txBody>
      <dsp:txXfrm>
        <a:off x="1164745" y="4422058"/>
        <a:ext cx="2651516" cy="438769"/>
      </dsp:txXfrm>
    </dsp:sp>
    <dsp:sp modelId="{6251BBAF-C39D-4D81-9528-96BD3302F912}">
      <dsp:nvSpPr>
        <dsp:cNvPr id="0" name=""/>
        <dsp:cNvSpPr/>
      </dsp:nvSpPr>
      <dsp:spPr>
        <a:xfrm>
          <a:off x="5578975" y="1922432"/>
          <a:ext cx="91440" cy="2485229"/>
        </a:xfrm>
        <a:custGeom>
          <a:avLst/>
          <a:gdLst/>
          <a:ahLst/>
          <a:cxnLst/>
          <a:rect l="0" t="0" r="0" b="0"/>
          <a:pathLst>
            <a:path>
              <a:moveTo>
                <a:pt x="48400" y="0"/>
              </a:moveTo>
              <a:lnTo>
                <a:pt x="48400" y="1242614"/>
              </a:lnTo>
              <a:lnTo>
                <a:pt x="45720" y="1242614"/>
              </a:lnTo>
              <a:lnTo>
                <a:pt x="45720" y="24852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C3A6BA-9F0C-4C05-8B05-5888F93CF715}">
      <dsp:nvSpPr>
        <dsp:cNvPr id="0" name=""/>
        <dsp:cNvSpPr/>
      </dsp:nvSpPr>
      <dsp:spPr>
        <a:xfrm>
          <a:off x="4688367" y="4407661"/>
          <a:ext cx="1872657" cy="441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dtmf</a:t>
          </a:r>
          <a:r>
            <a:rPr lang="en-US" sz="1400" kern="1200" dirty="0"/>
            <a:t>-digit</a:t>
          </a:r>
        </a:p>
      </dsp:txBody>
      <dsp:txXfrm>
        <a:off x="4701295" y="4420589"/>
        <a:ext cx="1846801" cy="415541"/>
      </dsp:txXfrm>
    </dsp:sp>
    <dsp:sp modelId="{8017D420-7672-47B4-8001-9A9D0EBEC6B6}">
      <dsp:nvSpPr>
        <dsp:cNvPr id="0" name=""/>
        <dsp:cNvSpPr/>
      </dsp:nvSpPr>
      <dsp:spPr>
        <a:xfrm>
          <a:off x="5627376" y="1922432"/>
          <a:ext cx="2546699" cy="24885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4292"/>
              </a:lnTo>
              <a:lnTo>
                <a:pt x="2546699" y="1244292"/>
              </a:lnTo>
              <a:lnTo>
                <a:pt x="2546699" y="24885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F6CE6-F638-4FE3-8EC1-4693F2472CF1}">
      <dsp:nvSpPr>
        <dsp:cNvPr id="0" name=""/>
        <dsp:cNvSpPr/>
      </dsp:nvSpPr>
      <dsp:spPr>
        <a:xfrm>
          <a:off x="7201608" y="4411017"/>
          <a:ext cx="1944935" cy="483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pause-character</a:t>
          </a:r>
        </a:p>
      </dsp:txBody>
      <dsp:txXfrm>
        <a:off x="7215771" y="4425180"/>
        <a:ext cx="1916609" cy="45524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C1631-FAC2-4D2F-85C4-061175DA1F25}">
      <dsp:nvSpPr>
        <dsp:cNvPr id="0" name=""/>
        <dsp:cNvSpPr/>
      </dsp:nvSpPr>
      <dsp:spPr>
        <a:xfrm>
          <a:off x="2692505" y="659223"/>
          <a:ext cx="5420834" cy="673439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area-</a:t>
          </a:r>
          <a:r>
            <a:rPr lang="en-US" sz="1400" kern="1200" dirty="0" err="1"/>
            <a:t>specifier</a:t>
          </a:r>
          <a:r>
            <a:rPr lang="en-US" sz="1400" kern="1200" dirty="0"/>
            <a:t>  = ";" phone-context-tag "=" phone-context-</a:t>
          </a:r>
          <a:r>
            <a:rPr lang="en-US" sz="1400" kern="1200" dirty="0" err="1"/>
            <a:t>ident</a:t>
          </a:r>
          <a:endParaRPr lang="en-US" sz="1400" kern="1200" dirty="0"/>
        </a:p>
      </dsp:txBody>
      <dsp:txXfrm>
        <a:off x="2712229" y="678947"/>
        <a:ext cx="5381386" cy="633991"/>
      </dsp:txXfrm>
    </dsp:sp>
    <dsp:sp modelId="{FF8F6EBB-6322-4C24-AE2A-0CF2C3F78209}">
      <dsp:nvSpPr>
        <dsp:cNvPr id="0" name=""/>
        <dsp:cNvSpPr/>
      </dsp:nvSpPr>
      <dsp:spPr>
        <a:xfrm>
          <a:off x="2921897" y="1332662"/>
          <a:ext cx="2481025" cy="1946962"/>
        </a:xfrm>
        <a:custGeom>
          <a:avLst/>
          <a:gdLst/>
          <a:ahLst/>
          <a:cxnLst/>
          <a:rect l="0" t="0" r="0" b="0"/>
          <a:pathLst>
            <a:path>
              <a:moveTo>
                <a:pt x="2481025" y="0"/>
              </a:moveTo>
              <a:lnTo>
                <a:pt x="2481025" y="973481"/>
              </a:lnTo>
              <a:lnTo>
                <a:pt x="0" y="973481"/>
              </a:lnTo>
              <a:lnTo>
                <a:pt x="0" y="1946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643D7-46FD-4E8D-ADD4-38A65E1DCE73}">
      <dsp:nvSpPr>
        <dsp:cNvPr id="0" name=""/>
        <dsp:cNvSpPr/>
      </dsp:nvSpPr>
      <dsp:spPr>
        <a:xfrm>
          <a:off x="0" y="3279625"/>
          <a:ext cx="5843794" cy="824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phone-context-tag</a:t>
          </a:r>
        </a:p>
      </dsp:txBody>
      <dsp:txXfrm>
        <a:off x="24155" y="3303780"/>
        <a:ext cx="5795484" cy="776398"/>
      </dsp:txXfrm>
    </dsp:sp>
    <dsp:sp modelId="{6251BBAF-C39D-4D81-9528-96BD3302F912}">
      <dsp:nvSpPr>
        <dsp:cNvPr id="0" name=""/>
        <dsp:cNvSpPr/>
      </dsp:nvSpPr>
      <dsp:spPr>
        <a:xfrm>
          <a:off x="5402922" y="1332662"/>
          <a:ext cx="3155792" cy="1946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3367"/>
              </a:lnTo>
              <a:lnTo>
                <a:pt x="3155792" y="973367"/>
              </a:lnTo>
              <a:lnTo>
                <a:pt x="3155792" y="19467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C3A6BA-9F0C-4C05-8B05-5888F93CF715}">
      <dsp:nvSpPr>
        <dsp:cNvPr id="0" name=""/>
        <dsp:cNvSpPr/>
      </dsp:nvSpPr>
      <dsp:spPr>
        <a:xfrm>
          <a:off x="6029807" y="3279398"/>
          <a:ext cx="5057815" cy="875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phone-context-</a:t>
          </a:r>
          <a:r>
            <a:rPr lang="en-US" sz="1400" kern="1200" dirty="0" err="1"/>
            <a:t>ident</a:t>
          </a:r>
          <a:endParaRPr lang="en-US" sz="1400" kern="1200" dirty="0"/>
        </a:p>
      </dsp:txBody>
      <dsp:txXfrm>
        <a:off x="6055446" y="3305037"/>
        <a:ext cx="5006537" cy="82409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C1631-FAC2-4D2F-85C4-061175DA1F25}">
      <dsp:nvSpPr>
        <dsp:cNvPr id="0" name=""/>
        <dsp:cNvSpPr/>
      </dsp:nvSpPr>
      <dsp:spPr>
        <a:xfrm>
          <a:off x="2986286" y="668754"/>
          <a:ext cx="5300813" cy="655814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service-provider   = ";" provider-tag "=" provider-hostname</a:t>
          </a:r>
        </a:p>
      </dsp:txBody>
      <dsp:txXfrm>
        <a:off x="3005494" y="687962"/>
        <a:ext cx="5262397" cy="617398"/>
      </dsp:txXfrm>
    </dsp:sp>
    <dsp:sp modelId="{FF8F6EBB-6322-4C24-AE2A-0CF2C3F78209}">
      <dsp:nvSpPr>
        <dsp:cNvPr id="0" name=""/>
        <dsp:cNvSpPr/>
      </dsp:nvSpPr>
      <dsp:spPr>
        <a:xfrm>
          <a:off x="2845424" y="1324568"/>
          <a:ext cx="2791268" cy="2093926"/>
        </a:xfrm>
        <a:custGeom>
          <a:avLst/>
          <a:gdLst/>
          <a:ahLst/>
          <a:cxnLst/>
          <a:rect l="0" t="0" r="0" b="0"/>
          <a:pathLst>
            <a:path>
              <a:moveTo>
                <a:pt x="2791268" y="0"/>
              </a:moveTo>
              <a:lnTo>
                <a:pt x="2791268" y="1046963"/>
              </a:lnTo>
              <a:lnTo>
                <a:pt x="0" y="1046963"/>
              </a:lnTo>
              <a:lnTo>
                <a:pt x="0" y="20939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643D7-46FD-4E8D-ADD4-38A65E1DCE73}">
      <dsp:nvSpPr>
        <dsp:cNvPr id="0" name=""/>
        <dsp:cNvSpPr/>
      </dsp:nvSpPr>
      <dsp:spPr>
        <a:xfrm>
          <a:off x="0" y="3418495"/>
          <a:ext cx="5690848" cy="803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provider-tag</a:t>
          </a:r>
        </a:p>
      </dsp:txBody>
      <dsp:txXfrm>
        <a:off x="23523" y="3442018"/>
        <a:ext cx="5643802" cy="756078"/>
      </dsp:txXfrm>
    </dsp:sp>
    <dsp:sp modelId="{6251BBAF-C39D-4D81-9528-96BD3302F912}">
      <dsp:nvSpPr>
        <dsp:cNvPr id="0" name=""/>
        <dsp:cNvSpPr/>
      </dsp:nvSpPr>
      <dsp:spPr>
        <a:xfrm>
          <a:off x="5636692" y="1324568"/>
          <a:ext cx="3279551" cy="2082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1259"/>
              </a:lnTo>
              <a:lnTo>
                <a:pt x="3279551" y="1041259"/>
              </a:lnTo>
              <a:lnTo>
                <a:pt x="3279551" y="20825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C3A6BA-9F0C-4C05-8B05-5888F93CF715}">
      <dsp:nvSpPr>
        <dsp:cNvPr id="0" name=""/>
        <dsp:cNvSpPr/>
      </dsp:nvSpPr>
      <dsp:spPr>
        <a:xfrm>
          <a:off x="6296017" y="3407088"/>
          <a:ext cx="5240452" cy="906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provider-hostname</a:t>
          </a:r>
        </a:p>
      </dsp:txBody>
      <dsp:txXfrm>
        <a:off x="6322571" y="3433642"/>
        <a:ext cx="5187344" cy="8534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9C80A-69B9-45E9-945A-94B6ADE31A2D}">
      <dsp:nvSpPr>
        <dsp:cNvPr id="0" name=""/>
        <dsp:cNvSpPr/>
      </dsp:nvSpPr>
      <dsp:spPr>
        <a:xfrm>
          <a:off x="2780172" y="0"/>
          <a:ext cx="4723454" cy="5004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(“Kazoo-DEKVN”/”Kazoo-DEKSE) HCOLON (STAR/(kazoo-</a:t>
          </a:r>
          <a:r>
            <a:rPr lang="en-US" sz="1200" kern="1200" dirty="0" err="1"/>
            <a:t>param</a:t>
          </a:r>
          <a:r>
            <a:rPr lang="en-US" sz="1200" kern="1200" dirty="0"/>
            <a:t>*(COMMA kazoo-</a:t>
          </a:r>
          <a:r>
            <a:rPr lang="en-US" sz="1200" kern="1200" dirty="0" err="1"/>
            <a:t>param</a:t>
          </a:r>
          <a:r>
            <a:rPr lang="en-US" sz="1200" kern="1200" dirty="0"/>
            <a:t>)))</a:t>
          </a:r>
        </a:p>
      </dsp:txBody>
      <dsp:txXfrm>
        <a:off x="2794828" y="14656"/>
        <a:ext cx="4694142" cy="471093"/>
      </dsp:txXfrm>
    </dsp:sp>
    <dsp:sp modelId="{BEEA4042-57B1-42E8-8258-9FC42757926E}">
      <dsp:nvSpPr>
        <dsp:cNvPr id="0" name=""/>
        <dsp:cNvSpPr/>
      </dsp:nvSpPr>
      <dsp:spPr>
        <a:xfrm>
          <a:off x="5096180" y="500405"/>
          <a:ext cx="91440" cy="3111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5554"/>
              </a:lnTo>
              <a:lnTo>
                <a:pt x="53089" y="155554"/>
              </a:lnTo>
              <a:lnTo>
                <a:pt x="53089" y="3111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13EEFF-80BB-44FA-A552-A4FAF817EDB8}">
      <dsp:nvSpPr>
        <dsp:cNvPr id="0" name=""/>
        <dsp:cNvSpPr/>
      </dsp:nvSpPr>
      <dsp:spPr>
        <a:xfrm>
          <a:off x="2890413" y="811515"/>
          <a:ext cx="4517712" cy="566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Kazoo-</a:t>
          </a:r>
          <a:r>
            <a:rPr lang="en-US" sz="1400" kern="1200" dirty="0" err="1"/>
            <a:t>param</a:t>
          </a:r>
          <a:r>
            <a:rPr lang="en-US" sz="1400" kern="1200" dirty="0"/>
            <a:t> =  (name-</a:t>
          </a:r>
          <a:r>
            <a:rPr lang="en-US" sz="1400" kern="1200" dirty="0" err="1"/>
            <a:t>addr</a:t>
          </a:r>
          <a:r>
            <a:rPr lang="en-US" sz="1400" kern="1200" dirty="0"/>
            <a:t>/</a:t>
          </a:r>
          <a:r>
            <a:rPr lang="en-US" sz="1400" kern="1200" dirty="0" err="1"/>
            <a:t>addr</a:t>
          </a:r>
          <a:r>
            <a:rPr lang="en-US" sz="1400" kern="1200" dirty="0"/>
            <a:t>-spec)*(SEMI kazoo-</a:t>
          </a:r>
          <a:r>
            <a:rPr lang="en-US" sz="1400" kern="1200" dirty="0" err="1"/>
            <a:t>params</a:t>
          </a:r>
          <a:r>
            <a:rPr lang="en-US" sz="1400" kern="1200" dirty="0"/>
            <a:t>)</a:t>
          </a:r>
        </a:p>
      </dsp:txBody>
      <dsp:txXfrm>
        <a:off x="2907003" y="828105"/>
        <a:ext cx="4484532" cy="533247"/>
      </dsp:txXfrm>
    </dsp:sp>
    <dsp:sp modelId="{FF8F6EBB-6322-4C24-AE2A-0CF2C3F78209}">
      <dsp:nvSpPr>
        <dsp:cNvPr id="0" name=""/>
        <dsp:cNvSpPr/>
      </dsp:nvSpPr>
      <dsp:spPr>
        <a:xfrm>
          <a:off x="2299408" y="1377943"/>
          <a:ext cx="2849861" cy="911451"/>
        </a:xfrm>
        <a:custGeom>
          <a:avLst/>
          <a:gdLst/>
          <a:ahLst/>
          <a:cxnLst/>
          <a:rect l="0" t="0" r="0" b="0"/>
          <a:pathLst>
            <a:path>
              <a:moveTo>
                <a:pt x="2849861" y="0"/>
              </a:moveTo>
              <a:lnTo>
                <a:pt x="2849861" y="455725"/>
              </a:lnTo>
              <a:lnTo>
                <a:pt x="0" y="455725"/>
              </a:lnTo>
              <a:lnTo>
                <a:pt x="0" y="9114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643D7-46FD-4E8D-ADD4-38A65E1DCE73}">
      <dsp:nvSpPr>
        <dsp:cNvPr id="0" name=""/>
        <dsp:cNvSpPr/>
      </dsp:nvSpPr>
      <dsp:spPr>
        <a:xfrm>
          <a:off x="1695440" y="2289395"/>
          <a:ext cx="1207935" cy="4727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name-</a:t>
          </a:r>
          <a:r>
            <a:rPr lang="en-US" sz="1400" kern="1200" dirty="0" err="1"/>
            <a:t>addr</a:t>
          </a:r>
          <a:endParaRPr lang="en-US" sz="1400" kern="1200" dirty="0"/>
        </a:p>
      </dsp:txBody>
      <dsp:txXfrm>
        <a:off x="1709287" y="2303242"/>
        <a:ext cx="1180241" cy="445074"/>
      </dsp:txXfrm>
    </dsp:sp>
    <dsp:sp modelId="{6251BBAF-C39D-4D81-9528-96BD3302F912}">
      <dsp:nvSpPr>
        <dsp:cNvPr id="0" name=""/>
        <dsp:cNvSpPr/>
      </dsp:nvSpPr>
      <dsp:spPr>
        <a:xfrm>
          <a:off x="5149270" y="1377943"/>
          <a:ext cx="2622173" cy="915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553"/>
              </a:lnTo>
              <a:lnTo>
                <a:pt x="2622173" y="457553"/>
              </a:lnTo>
              <a:lnTo>
                <a:pt x="2622173" y="9151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C3A6BA-9F0C-4C05-8B05-5888F93CF715}">
      <dsp:nvSpPr>
        <dsp:cNvPr id="0" name=""/>
        <dsp:cNvSpPr/>
      </dsp:nvSpPr>
      <dsp:spPr>
        <a:xfrm>
          <a:off x="7208196" y="2293050"/>
          <a:ext cx="1126494" cy="516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kazoo-</a:t>
          </a:r>
          <a:r>
            <a:rPr lang="en-US" sz="1400" kern="1200" dirty="0" err="1"/>
            <a:t>params</a:t>
          </a:r>
          <a:endParaRPr lang="en-US" sz="1400" kern="1200" dirty="0"/>
        </a:p>
      </dsp:txBody>
      <dsp:txXfrm>
        <a:off x="7223338" y="2308192"/>
        <a:ext cx="1096210" cy="486704"/>
      </dsp:txXfrm>
    </dsp:sp>
    <dsp:sp modelId="{5BB0E273-B7FE-413C-A11E-9F812F30BBED}">
      <dsp:nvSpPr>
        <dsp:cNvPr id="0" name=""/>
        <dsp:cNvSpPr/>
      </dsp:nvSpPr>
      <dsp:spPr>
        <a:xfrm>
          <a:off x="1861356" y="2810038"/>
          <a:ext cx="5910087" cy="957791"/>
        </a:xfrm>
        <a:custGeom>
          <a:avLst/>
          <a:gdLst/>
          <a:ahLst/>
          <a:cxnLst/>
          <a:rect l="0" t="0" r="0" b="0"/>
          <a:pathLst>
            <a:path>
              <a:moveTo>
                <a:pt x="5910087" y="0"/>
              </a:moveTo>
              <a:lnTo>
                <a:pt x="5910087" y="478895"/>
              </a:lnTo>
              <a:lnTo>
                <a:pt x="0" y="478895"/>
              </a:lnTo>
              <a:lnTo>
                <a:pt x="0" y="9577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5AA0E-9584-476E-A79A-57563AAA0F97}">
      <dsp:nvSpPr>
        <dsp:cNvPr id="0" name=""/>
        <dsp:cNvSpPr/>
      </dsp:nvSpPr>
      <dsp:spPr>
        <a:xfrm>
          <a:off x="1417321" y="3767830"/>
          <a:ext cx="888070" cy="373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c-p-q</a:t>
          </a:r>
        </a:p>
      </dsp:txBody>
      <dsp:txXfrm>
        <a:off x="1428255" y="3778764"/>
        <a:ext cx="866202" cy="351436"/>
      </dsp:txXfrm>
    </dsp:sp>
    <dsp:sp modelId="{EB653CFE-EE67-46D6-9A60-498509817564}">
      <dsp:nvSpPr>
        <dsp:cNvPr id="0" name=""/>
        <dsp:cNvSpPr/>
      </dsp:nvSpPr>
      <dsp:spPr>
        <a:xfrm>
          <a:off x="1801072" y="4141135"/>
          <a:ext cx="91440" cy="1006514"/>
        </a:xfrm>
        <a:custGeom>
          <a:avLst/>
          <a:gdLst/>
          <a:ahLst/>
          <a:cxnLst/>
          <a:rect l="0" t="0" r="0" b="0"/>
          <a:pathLst>
            <a:path>
              <a:moveTo>
                <a:pt x="60284" y="0"/>
              </a:moveTo>
              <a:lnTo>
                <a:pt x="60284" y="503257"/>
              </a:lnTo>
              <a:lnTo>
                <a:pt x="45720" y="503257"/>
              </a:lnTo>
              <a:lnTo>
                <a:pt x="45720" y="10065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6DF49-7AA9-4430-9FC5-EE42F11ACE6E}">
      <dsp:nvSpPr>
        <dsp:cNvPr id="0" name=""/>
        <dsp:cNvSpPr/>
      </dsp:nvSpPr>
      <dsp:spPr>
        <a:xfrm>
          <a:off x="1078822" y="5147649"/>
          <a:ext cx="1535939" cy="5356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“q” EQUAL  </a:t>
          </a:r>
          <a:r>
            <a:rPr lang="en-US" sz="1200" kern="1200" dirty="0" err="1"/>
            <a:t>qvalue</a:t>
          </a:r>
          <a:endParaRPr lang="en-US" sz="1200" kern="1200" dirty="0"/>
        </a:p>
      </dsp:txBody>
      <dsp:txXfrm>
        <a:off x="1094511" y="5163338"/>
        <a:ext cx="1504561" cy="504268"/>
      </dsp:txXfrm>
    </dsp:sp>
    <dsp:sp modelId="{199C9C24-EE4E-4FA0-A249-9B66A9A3EDB7}">
      <dsp:nvSpPr>
        <dsp:cNvPr id="0" name=""/>
        <dsp:cNvSpPr/>
      </dsp:nvSpPr>
      <dsp:spPr>
        <a:xfrm>
          <a:off x="5715966" y="2810038"/>
          <a:ext cx="2055477" cy="942876"/>
        </a:xfrm>
        <a:custGeom>
          <a:avLst/>
          <a:gdLst/>
          <a:ahLst/>
          <a:cxnLst/>
          <a:rect l="0" t="0" r="0" b="0"/>
          <a:pathLst>
            <a:path>
              <a:moveTo>
                <a:pt x="2055477" y="0"/>
              </a:moveTo>
              <a:lnTo>
                <a:pt x="2055477" y="471438"/>
              </a:lnTo>
              <a:lnTo>
                <a:pt x="0" y="471438"/>
              </a:lnTo>
              <a:lnTo>
                <a:pt x="0" y="9428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AE5D1C-2857-4299-BCE1-06EE41F848CB}">
      <dsp:nvSpPr>
        <dsp:cNvPr id="0" name=""/>
        <dsp:cNvSpPr/>
      </dsp:nvSpPr>
      <dsp:spPr>
        <a:xfrm>
          <a:off x="5368079" y="3752915"/>
          <a:ext cx="695773" cy="415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c-p-expires</a:t>
          </a:r>
        </a:p>
      </dsp:txBody>
      <dsp:txXfrm>
        <a:off x="5380262" y="3765098"/>
        <a:ext cx="671407" cy="391593"/>
      </dsp:txXfrm>
    </dsp:sp>
    <dsp:sp modelId="{D0D62FE7-C2BD-4BC1-BCD3-FC3EB9B1DF23}">
      <dsp:nvSpPr>
        <dsp:cNvPr id="0" name=""/>
        <dsp:cNvSpPr/>
      </dsp:nvSpPr>
      <dsp:spPr>
        <a:xfrm>
          <a:off x="5670246" y="4168874"/>
          <a:ext cx="91440" cy="10388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9430"/>
              </a:lnTo>
              <a:lnTo>
                <a:pt x="50501" y="519430"/>
              </a:lnTo>
              <a:lnTo>
                <a:pt x="50501" y="10388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CF6BC-9966-40CE-988E-B1B2CD4D683E}">
      <dsp:nvSpPr>
        <dsp:cNvPr id="0" name=""/>
        <dsp:cNvSpPr/>
      </dsp:nvSpPr>
      <dsp:spPr>
        <a:xfrm>
          <a:off x="4445561" y="5207734"/>
          <a:ext cx="2550372" cy="4324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“expires” EQUAL delta -seconds</a:t>
          </a:r>
        </a:p>
      </dsp:txBody>
      <dsp:txXfrm>
        <a:off x="4458226" y="5220399"/>
        <a:ext cx="2525042" cy="407094"/>
      </dsp:txXfrm>
    </dsp:sp>
    <dsp:sp modelId="{5E1B9995-8D72-4062-A291-C6346A22E4B6}">
      <dsp:nvSpPr>
        <dsp:cNvPr id="0" name=""/>
        <dsp:cNvSpPr/>
      </dsp:nvSpPr>
      <dsp:spPr>
        <a:xfrm>
          <a:off x="7771443" y="2810038"/>
          <a:ext cx="1478948" cy="954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170"/>
              </a:lnTo>
              <a:lnTo>
                <a:pt x="1478948" y="477170"/>
              </a:lnTo>
              <a:lnTo>
                <a:pt x="1478948" y="9543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262959-BCA9-4F21-99E7-B68249012538}">
      <dsp:nvSpPr>
        <dsp:cNvPr id="0" name=""/>
        <dsp:cNvSpPr/>
      </dsp:nvSpPr>
      <dsp:spPr>
        <a:xfrm>
          <a:off x="8706886" y="3764379"/>
          <a:ext cx="1087012" cy="3811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kazoo-extension</a:t>
          </a:r>
        </a:p>
      </dsp:txBody>
      <dsp:txXfrm>
        <a:off x="8718048" y="3775541"/>
        <a:ext cx="1064688" cy="358789"/>
      </dsp:txXfrm>
    </dsp:sp>
    <dsp:sp modelId="{0768A8DD-D7CD-43D1-8AF1-372698696332}">
      <dsp:nvSpPr>
        <dsp:cNvPr id="0" name=""/>
        <dsp:cNvSpPr/>
      </dsp:nvSpPr>
      <dsp:spPr>
        <a:xfrm>
          <a:off x="9204672" y="4145492"/>
          <a:ext cx="91440" cy="1015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7834"/>
              </a:lnTo>
              <a:lnTo>
                <a:pt x="53396" y="507834"/>
              </a:lnTo>
              <a:lnTo>
                <a:pt x="53396" y="10156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D34601-907B-4015-AC79-B241D1611ACD}">
      <dsp:nvSpPr>
        <dsp:cNvPr id="0" name=""/>
        <dsp:cNvSpPr/>
      </dsp:nvSpPr>
      <dsp:spPr>
        <a:xfrm>
          <a:off x="8488487" y="5161161"/>
          <a:ext cx="1539163" cy="453115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generic-</a:t>
          </a:r>
          <a:r>
            <a:rPr lang="en-US" sz="1400" kern="1200" dirty="0" err="1"/>
            <a:t>param</a:t>
          </a:r>
          <a:endParaRPr lang="en-US" sz="1400" kern="1200" dirty="0"/>
        </a:p>
      </dsp:txBody>
      <dsp:txXfrm>
        <a:off x="8501758" y="5174432"/>
        <a:ext cx="1512621" cy="426573"/>
      </dsp:txXfrm>
    </dsp:sp>
    <dsp:sp modelId="{AE9ACB41-7C13-44CB-AB0A-C50017535F34}">
      <dsp:nvSpPr>
        <dsp:cNvPr id="0" name=""/>
        <dsp:cNvSpPr/>
      </dsp:nvSpPr>
      <dsp:spPr>
        <a:xfrm>
          <a:off x="5097704" y="1377943"/>
          <a:ext cx="91440" cy="919684"/>
        </a:xfrm>
        <a:custGeom>
          <a:avLst/>
          <a:gdLst/>
          <a:ahLst/>
          <a:cxnLst/>
          <a:rect l="0" t="0" r="0" b="0"/>
          <a:pathLst>
            <a:path>
              <a:moveTo>
                <a:pt x="51565" y="0"/>
              </a:moveTo>
              <a:lnTo>
                <a:pt x="51565" y="459842"/>
              </a:lnTo>
              <a:lnTo>
                <a:pt x="45720" y="459842"/>
              </a:lnTo>
              <a:lnTo>
                <a:pt x="45720" y="9196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F9C004-5A77-4ABF-BA64-30ED0F21E88D}">
      <dsp:nvSpPr>
        <dsp:cNvPr id="0" name=""/>
        <dsp:cNvSpPr/>
      </dsp:nvSpPr>
      <dsp:spPr>
        <a:xfrm>
          <a:off x="4776641" y="2297627"/>
          <a:ext cx="733565" cy="403062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addr</a:t>
          </a:r>
          <a:r>
            <a:rPr lang="en-US" sz="1400" kern="1200" dirty="0"/>
            <a:t>-spec</a:t>
          </a:r>
        </a:p>
      </dsp:txBody>
      <dsp:txXfrm>
        <a:off x="4788446" y="2309432"/>
        <a:ext cx="709955" cy="379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C1631-FAC2-4D2F-85C4-061175DA1F25}">
      <dsp:nvSpPr>
        <dsp:cNvPr id="0" name=""/>
        <dsp:cNvSpPr/>
      </dsp:nvSpPr>
      <dsp:spPr>
        <a:xfrm>
          <a:off x="2739295" y="320940"/>
          <a:ext cx="5133325" cy="7878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generic-</a:t>
          </a:r>
          <a:r>
            <a:rPr lang="en-US" sz="1400" kern="1200" dirty="0" err="1"/>
            <a:t>param</a:t>
          </a:r>
          <a:r>
            <a:rPr lang="en-US" sz="1400" kern="1200" dirty="0"/>
            <a:t>= token [EQUAL gen-value]</a:t>
          </a:r>
        </a:p>
      </dsp:txBody>
      <dsp:txXfrm>
        <a:off x="2762370" y="344015"/>
        <a:ext cx="5087175" cy="741677"/>
      </dsp:txXfrm>
    </dsp:sp>
    <dsp:sp modelId="{FF8F6EBB-6322-4C24-AE2A-0CF2C3F78209}">
      <dsp:nvSpPr>
        <dsp:cNvPr id="0" name=""/>
        <dsp:cNvSpPr/>
      </dsp:nvSpPr>
      <dsp:spPr>
        <a:xfrm>
          <a:off x="3427735" y="1108767"/>
          <a:ext cx="1878222" cy="1417603"/>
        </a:xfrm>
        <a:custGeom>
          <a:avLst/>
          <a:gdLst/>
          <a:ahLst/>
          <a:cxnLst/>
          <a:rect l="0" t="0" r="0" b="0"/>
          <a:pathLst>
            <a:path>
              <a:moveTo>
                <a:pt x="1878222" y="0"/>
              </a:moveTo>
              <a:lnTo>
                <a:pt x="1878222" y="708801"/>
              </a:lnTo>
              <a:lnTo>
                <a:pt x="0" y="708801"/>
              </a:lnTo>
              <a:lnTo>
                <a:pt x="0" y="1417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643D7-46FD-4E8D-ADD4-38A65E1DCE73}">
      <dsp:nvSpPr>
        <dsp:cNvPr id="0" name=""/>
        <dsp:cNvSpPr/>
      </dsp:nvSpPr>
      <dsp:spPr>
        <a:xfrm>
          <a:off x="2410668" y="2526370"/>
          <a:ext cx="2034134" cy="1164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token</a:t>
          </a:r>
        </a:p>
      </dsp:txBody>
      <dsp:txXfrm>
        <a:off x="2444767" y="2560469"/>
        <a:ext cx="1965936" cy="1096040"/>
      </dsp:txXfrm>
    </dsp:sp>
    <dsp:sp modelId="{6251BBAF-C39D-4D81-9528-96BD3302F912}">
      <dsp:nvSpPr>
        <dsp:cNvPr id="0" name=""/>
        <dsp:cNvSpPr/>
      </dsp:nvSpPr>
      <dsp:spPr>
        <a:xfrm>
          <a:off x="5305957" y="1108767"/>
          <a:ext cx="1832485" cy="1421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0619"/>
              </a:lnTo>
              <a:lnTo>
                <a:pt x="1832485" y="710619"/>
              </a:lnTo>
              <a:lnTo>
                <a:pt x="1832485" y="14212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C3A6BA-9F0C-4C05-8B05-5888F93CF715}">
      <dsp:nvSpPr>
        <dsp:cNvPr id="0" name=""/>
        <dsp:cNvSpPr/>
      </dsp:nvSpPr>
      <dsp:spPr>
        <a:xfrm>
          <a:off x="5614810" y="2530005"/>
          <a:ext cx="3047265" cy="1118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gen-value = token / host / [] </a:t>
          </a:r>
        </a:p>
      </dsp:txBody>
      <dsp:txXfrm>
        <a:off x="5647569" y="2562764"/>
        <a:ext cx="2981747" cy="1052953"/>
      </dsp:txXfrm>
    </dsp:sp>
    <dsp:sp modelId="{DA5A4D9D-4795-4843-ADC3-173720EF3BE0}">
      <dsp:nvSpPr>
        <dsp:cNvPr id="0" name=""/>
        <dsp:cNvSpPr/>
      </dsp:nvSpPr>
      <dsp:spPr>
        <a:xfrm>
          <a:off x="4295599" y="3648477"/>
          <a:ext cx="2842844" cy="838393"/>
        </a:xfrm>
        <a:custGeom>
          <a:avLst/>
          <a:gdLst/>
          <a:ahLst/>
          <a:cxnLst/>
          <a:rect l="0" t="0" r="0" b="0"/>
          <a:pathLst>
            <a:path>
              <a:moveTo>
                <a:pt x="2842844" y="0"/>
              </a:moveTo>
              <a:lnTo>
                <a:pt x="2842844" y="419196"/>
              </a:lnTo>
              <a:lnTo>
                <a:pt x="0" y="419196"/>
              </a:lnTo>
              <a:lnTo>
                <a:pt x="0" y="8383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DEC92-0411-4725-8DB9-B5633D354698}">
      <dsp:nvSpPr>
        <dsp:cNvPr id="0" name=""/>
        <dsp:cNvSpPr/>
      </dsp:nvSpPr>
      <dsp:spPr>
        <a:xfrm>
          <a:off x="3603314" y="4486871"/>
          <a:ext cx="1384569" cy="1179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token</a:t>
          </a:r>
        </a:p>
      </dsp:txBody>
      <dsp:txXfrm>
        <a:off x="3637851" y="4521408"/>
        <a:ext cx="1315495" cy="1110093"/>
      </dsp:txXfrm>
    </dsp:sp>
    <dsp:sp modelId="{637AF787-34E0-42F2-81D9-8C73D8DA2A0D}">
      <dsp:nvSpPr>
        <dsp:cNvPr id="0" name=""/>
        <dsp:cNvSpPr/>
      </dsp:nvSpPr>
      <dsp:spPr>
        <a:xfrm>
          <a:off x="7138443" y="3648477"/>
          <a:ext cx="816015" cy="847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3965"/>
              </a:lnTo>
              <a:lnTo>
                <a:pt x="816015" y="423965"/>
              </a:lnTo>
              <a:lnTo>
                <a:pt x="816015" y="8479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D79F79-E094-4B32-B445-5028C6FE46A6}">
      <dsp:nvSpPr>
        <dsp:cNvPr id="0" name=""/>
        <dsp:cNvSpPr/>
      </dsp:nvSpPr>
      <dsp:spPr>
        <a:xfrm>
          <a:off x="7151815" y="4496408"/>
          <a:ext cx="1605287" cy="1186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host</a:t>
          </a:r>
        </a:p>
      </dsp:txBody>
      <dsp:txXfrm>
        <a:off x="7186578" y="4531171"/>
        <a:ext cx="1535761" cy="11173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C1631-FAC2-4D2F-85C4-061175DA1F25}">
      <dsp:nvSpPr>
        <dsp:cNvPr id="0" name=""/>
        <dsp:cNvSpPr/>
      </dsp:nvSpPr>
      <dsp:spPr>
        <a:xfrm>
          <a:off x="3313046" y="449652"/>
          <a:ext cx="3439978" cy="527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addr</a:t>
          </a:r>
          <a:r>
            <a:rPr lang="en-US" sz="1400" kern="1200" dirty="0"/>
            <a:t>-spec = SIP-URI/SIPS-URI/</a:t>
          </a:r>
          <a:r>
            <a:rPr lang="en-US" sz="1400" kern="1200" dirty="0" err="1"/>
            <a:t>absoluteURI</a:t>
          </a:r>
          <a:endParaRPr lang="en-US" sz="1400" kern="1200" dirty="0"/>
        </a:p>
      </dsp:txBody>
      <dsp:txXfrm>
        <a:off x="3328509" y="465115"/>
        <a:ext cx="3409052" cy="497018"/>
      </dsp:txXfrm>
    </dsp:sp>
    <dsp:sp modelId="{FF8F6EBB-6322-4C24-AE2A-0CF2C3F78209}">
      <dsp:nvSpPr>
        <dsp:cNvPr id="0" name=""/>
        <dsp:cNvSpPr/>
      </dsp:nvSpPr>
      <dsp:spPr>
        <a:xfrm>
          <a:off x="2451643" y="977596"/>
          <a:ext cx="2581392" cy="597782"/>
        </a:xfrm>
        <a:custGeom>
          <a:avLst/>
          <a:gdLst/>
          <a:ahLst/>
          <a:cxnLst/>
          <a:rect l="0" t="0" r="0" b="0"/>
          <a:pathLst>
            <a:path>
              <a:moveTo>
                <a:pt x="2581392" y="0"/>
              </a:moveTo>
              <a:lnTo>
                <a:pt x="2581392" y="298891"/>
              </a:lnTo>
              <a:lnTo>
                <a:pt x="0" y="298891"/>
              </a:lnTo>
              <a:lnTo>
                <a:pt x="0" y="597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643D7-46FD-4E8D-ADD4-38A65E1DCE73}">
      <dsp:nvSpPr>
        <dsp:cNvPr id="0" name=""/>
        <dsp:cNvSpPr/>
      </dsp:nvSpPr>
      <dsp:spPr>
        <a:xfrm>
          <a:off x="0" y="1575379"/>
          <a:ext cx="4903287" cy="6465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SIP-URI = “sip:” [</a:t>
          </a:r>
          <a:r>
            <a:rPr lang="en-US" sz="1400" kern="1200" dirty="0" err="1"/>
            <a:t>userinfo</a:t>
          </a:r>
          <a:r>
            <a:rPr lang="en-US" sz="1400" kern="1200" dirty="0"/>
            <a:t>] </a:t>
          </a:r>
          <a:r>
            <a:rPr lang="en-US" sz="1400" kern="1200" dirty="0" err="1"/>
            <a:t>hostport</a:t>
          </a:r>
          <a:r>
            <a:rPr lang="en-US" sz="1400" kern="1200" dirty="0"/>
            <a:t> </a:t>
          </a:r>
          <a:r>
            <a:rPr lang="en-US" sz="1400" kern="1200" dirty="0" err="1"/>
            <a:t>uri</a:t>
          </a:r>
          <a:r>
            <a:rPr lang="en-US" sz="1400" kern="1200" dirty="0"/>
            <a:t>-parameters [headers</a:t>
          </a:r>
          <a:r>
            <a:rPr lang="en-US" sz="1400" kern="1200" dirty="0" smtClean="0"/>
            <a:t>]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SIPS-URI = “sips:” [</a:t>
          </a:r>
          <a:r>
            <a:rPr lang="en-US" sz="1400" kern="1200" dirty="0" err="1" smtClean="0"/>
            <a:t>userinfo</a:t>
          </a:r>
          <a:r>
            <a:rPr lang="en-US" sz="1400" kern="1200" dirty="0" smtClean="0"/>
            <a:t>] </a:t>
          </a:r>
          <a:r>
            <a:rPr lang="en-US" sz="1400" kern="1200" dirty="0" err="1" smtClean="0"/>
            <a:t>hostport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uri</a:t>
          </a:r>
          <a:r>
            <a:rPr lang="en-US" sz="1400" kern="1200" dirty="0" smtClean="0"/>
            <a:t>-parameters [headers]</a:t>
          </a:r>
          <a:endParaRPr lang="en-US" sz="1400" kern="1200" dirty="0"/>
        </a:p>
      </dsp:txBody>
      <dsp:txXfrm>
        <a:off x="18936" y="1594315"/>
        <a:ext cx="4865415" cy="608659"/>
      </dsp:txXfrm>
    </dsp:sp>
    <dsp:sp modelId="{6BD84E76-202E-4E3F-A751-752E46189890}">
      <dsp:nvSpPr>
        <dsp:cNvPr id="0" name=""/>
        <dsp:cNvSpPr/>
      </dsp:nvSpPr>
      <dsp:spPr>
        <a:xfrm>
          <a:off x="505366" y="2221911"/>
          <a:ext cx="1946277" cy="2720617"/>
        </a:xfrm>
        <a:custGeom>
          <a:avLst/>
          <a:gdLst/>
          <a:ahLst/>
          <a:cxnLst/>
          <a:rect l="0" t="0" r="0" b="0"/>
          <a:pathLst>
            <a:path>
              <a:moveTo>
                <a:pt x="1946277" y="0"/>
              </a:moveTo>
              <a:lnTo>
                <a:pt x="1946277" y="1360308"/>
              </a:lnTo>
              <a:lnTo>
                <a:pt x="0" y="1360308"/>
              </a:lnTo>
              <a:lnTo>
                <a:pt x="0" y="27206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E1400B-39A1-48F2-B5EE-F11AA1CC3BB1}">
      <dsp:nvSpPr>
        <dsp:cNvPr id="0" name=""/>
        <dsp:cNvSpPr/>
      </dsp:nvSpPr>
      <dsp:spPr>
        <a:xfrm>
          <a:off x="0" y="4942529"/>
          <a:ext cx="1010732" cy="50788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userinfo</a:t>
          </a:r>
          <a:endParaRPr lang="en-US" sz="1400" kern="1200" dirty="0"/>
        </a:p>
      </dsp:txBody>
      <dsp:txXfrm>
        <a:off x="14875" y="4957404"/>
        <a:ext cx="980982" cy="478130"/>
      </dsp:txXfrm>
    </dsp:sp>
    <dsp:sp modelId="{22A6F516-A590-43E5-BD4F-5C3390CC5FFD}">
      <dsp:nvSpPr>
        <dsp:cNvPr id="0" name=""/>
        <dsp:cNvSpPr/>
      </dsp:nvSpPr>
      <dsp:spPr>
        <a:xfrm>
          <a:off x="1515114" y="2221911"/>
          <a:ext cx="936528" cy="2728158"/>
        </a:xfrm>
        <a:custGeom>
          <a:avLst/>
          <a:gdLst/>
          <a:ahLst/>
          <a:cxnLst/>
          <a:rect l="0" t="0" r="0" b="0"/>
          <a:pathLst>
            <a:path>
              <a:moveTo>
                <a:pt x="936528" y="0"/>
              </a:moveTo>
              <a:lnTo>
                <a:pt x="936528" y="1364079"/>
              </a:lnTo>
              <a:lnTo>
                <a:pt x="0" y="1364079"/>
              </a:lnTo>
              <a:lnTo>
                <a:pt x="0" y="2728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024820-71B4-4EDD-BDF3-DEF2C5C1C491}">
      <dsp:nvSpPr>
        <dsp:cNvPr id="0" name=""/>
        <dsp:cNvSpPr/>
      </dsp:nvSpPr>
      <dsp:spPr>
        <a:xfrm>
          <a:off x="1131648" y="4950069"/>
          <a:ext cx="766932" cy="436262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hostport</a:t>
          </a:r>
          <a:endParaRPr lang="en-US" sz="1400" kern="1200" dirty="0"/>
        </a:p>
      </dsp:txBody>
      <dsp:txXfrm>
        <a:off x="1144426" y="4962847"/>
        <a:ext cx="741376" cy="410706"/>
      </dsp:txXfrm>
    </dsp:sp>
    <dsp:sp modelId="{9678C9FD-85C5-452E-935D-D652315BCC3D}">
      <dsp:nvSpPr>
        <dsp:cNvPr id="0" name=""/>
        <dsp:cNvSpPr/>
      </dsp:nvSpPr>
      <dsp:spPr>
        <a:xfrm>
          <a:off x="2451643" y="2221911"/>
          <a:ext cx="328297" cy="2734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7377"/>
              </a:lnTo>
              <a:lnTo>
                <a:pt x="328297" y="1367377"/>
              </a:lnTo>
              <a:lnTo>
                <a:pt x="328297" y="27347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C6DF3-39E8-4EE2-B969-24BBE785A55A}">
      <dsp:nvSpPr>
        <dsp:cNvPr id="0" name=""/>
        <dsp:cNvSpPr/>
      </dsp:nvSpPr>
      <dsp:spPr>
        <a:xfrm>
          <a:off x="2228169" y="4956666"/>
          <a:ext cx="1103542" cy="383093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Uri-parameters</a:t>
          </a:r>
        </a:p>
      </dsp:txBody>
      <dsp:txXfrm>
        <a:off x="2239389" y="4967886"/>
        <a:ext cx="1081102" cy="360653"/>
      </dsp:txXfrm>
    </dsp:sp>
    <dsp:sp modelId="{1BD9A08B-DD17-4422-8F93-D4A1E08AB5E9}">
      <dsp:nvSpPr>
        <dsp:cNvPr id="0" name=""/>
        <dsp:cNvSpPr/>
      </dsp:nvSpPr>
      <dsp:spPr>
        <a:xfrm>
          <a:off x="2451643" y="2221911"/>
          <a:ext cx="1776332" cy="27306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5331"/>
              </a:lnTo>
              <a:lnTo>
                <a:pt x="1776332" y="1365331"/>
              </a:lnTo>
              <a:lnTo>
                <a:pt x="1776332" y="27306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55C2B3-D36D-4EE2-925B-F467C1CFC2FB}">
      <dsp:nvSpPr>
        <dsp:cNvPr id="0" name=""/>
        <dsp:cNvSpPr/>
      </dsp:nvSpPr>
      <dsp:spPr>
        <a:xfrm>
          <a:off x="3779115" y="4952574"/>
          <a:ext cx="897721" cy="453178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headers</a:t>
          </a:r>
        </a:p>
      </dsp:txBody>
      <dsp:txXfrm>
        <a:off x="3792388" y="4965847"/>
        <a:ext cx="871175" cy="426632"/>
      </dsp:txXfrm>
    </dsp:sp>
    <dsp:sp modelId="{6251BBAF-C39D-4D81-9528-96BD3302F912}">
      <dsp:nvSpPr>
        <dsp:cNvPr id="0" name=""/>
        <dsp:cNvSpPr/>
      </dsp:nvSpPr>
      <dsp:spPr>
        <a:xfrm>
          <a:off x="5033036" y="977596"/>
          <a:ext cx="4081866" cy="588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299"/>
              </a:lnTo>
              <a:lnTo>
                <a:pt x="4081866" y="294299"/>
              </a:lnTo>
              <a:lnTo>
                <a:pt x="4081866" y="5885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C3A6BA-9F0C-4C05-8B05-5888F93CF715}">
      <dsp:nvSpPr>
        <dsp:cNvPr id="0" name=""/>
        <dsp:cNvSpPr/>
      </dsp:nvSpPr>
      <dsp:spPr>
        <a:xfrm>
          <a:off x="7005564" y="1566196"/>
          <a:ext cx="4218674" cy="7298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absoluteURI</a:t>
          </a:r>
          <a:r>
            <a:rPr lang="en-US" sz="1400" kern="1200" dirty="0"/>
            <a:t> = scheme”:”(</a:t>
          </a:r>
          <a:r>
            <a:rPr lang="en-US" sz="1400" kern="1200" dirty="0" err="1"/>
            <a:t>hier</a:t>
          </a:r>
          <a:r>
            <a:rPr lang="en-US" sz="1400" kern="1200" dirty="0"/>
            <a:t>-part/opaque-part)</a:t>
          </a:r>
        </a:p>
      </dsp:txBody>
      <dsp:txXfrm>
        <a:off x="7026940" y="1587572"/>
        <a:ext cx="4175922" cy="687085"/>
      </dsp:txXfrm>
    </dsp:sp>
    <dsp:sp modelId="{DA5A4D9D-4795-4843-ADC3-173720EF3BE0}">
      <dsp:nvSpPr>
        <dsp:cNvPr id="0" name=""/>
        <dsp:cNvSpPr/>
      </dsp:nvSpPr>
      <dsp:spPr>
        <a:xfrm>
          <a:off x="6224118" y="2296033"/>
          <a:ext cx="2890783" cy="2339057"/>
        </a:xfrm>
        <a:custGeom>
          <a:avLst/>
          <a:gdLst/>
          <a:ahLst/>
          <a:cxnLst/>
          <a:rect l="0" t="0" r="0" b="0"/>
          <a:pathLst>
            <a:path>
              <a:moveTo>
                <a:pt x="2890783" y="0"/>
              </a:moveTo>
              <a:lnTo>
                <a:pt x="2890783" y="1169528"/>
              </a:lnTo>
              <a:lnTo>
                <a:pt x="0" y="1169528"/>
              </a:lnTo>
              <a:lnTo>
                <a:pt x="0" y="23390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DEC92-0411-4725-8DB9-B5633D354698}">
      <dsp:nvSpPr>
        <dsp:cNvPr id="0" name=""/>
        <dsp:cNvSpPr/>
      </dsp:nvSpPr>
      <dsp:spPr>
        <a:xfrm>
          <a:off x="5760199" y="4635090"/>
          <a:ext cx="927837" cy="790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scheme</a:t>
          </a:r>
        </a:p>
      </dsp:txBody>
      <dsp:txXfrm>
        <a:off x="5783343" y="4658234"/>
        <a:ext cx="881549" cy="743903"/>
      </dsp:txXfrm>
    </dsp:sp>
    <dsp:sp modelId="{637AF787-34E0-42F2-81D9-8C73D8DA2A0D}">
      <dsp:nvSpPr>
        <dsp:cNvPr id="0" name=""/>
        <dsp:cNvSpPr/>
      </dsp:nvSpPr>
      <dsp:spPr>
        <a:xfrm>
          <a:off x="7820914" y="2296033"/>
          <a:ext cx="1293987" cy="2339084"/>
        </a:xfrm>
        <a:custGeom>
          <a:avLst/>
          <a:gdLst/>
          <a:ahLst/>
          <a:cxnLst/>
          <a:rect l="0" t="0" r="0" b="0"/>
          <a:pathLst>
            <a:path>
              <a:moveTo>
                <a:pt x="1293987" y="0"/>
              </a:moveTo>
              <a:lnTo>
                <a:pt x="1293987" y="1169542"/>
              </a:lnTo>
              <a:lnTo>
                <a:pt x="0" y="1169542"/>
              </a:lnTo>
              <a:lnTo>
                <a:pt x="0" y="23390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D79F79-E094-4B32-B445-5028C6FE46A6}">
      <dsp:nvSpPr>
        <dsp:cNvPr id="0" name=""/>
        <dsp:cNvSpPr/>
      </dsp:nvSpPr>
      <dsp:spPr>
        <a:xfrm>
          <a:off x="7283041" y="4635118"/>
          <a:ext cx="1075746" cy="795365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hier</a:t>
          </a:r>
          <a:r>
            <a:rPr lang="en-US" sz="1400" kern="1200" dirty="0"/>
            <a:t>-part</a:t>
          </a:r>
        </a:p>
      </dsp:txBody>
      <dsp:txXfrm>
        <a:off x="7306336" y="4658413"/>
        <a:ext cx="1029156" cy="748775"/>
      </dsp:txXfrm>
    </dsp:sp>
    <dsp:sp modelId="{9DCB107E-77B6-4A05-8BF4-9F50B1230255}">
      <dsp:nvSpPr>
        <dsp:cNvPr id="0" name=""/>
        <dsp:cNvSpPr/>
      </dsp:nvSpPr>
      <dsp:spPr>
        <a:xfrm>
          <a:off x="9114902" y="2296033"/>
          <a:ext cx="591217" cy="2347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559"/>
              </a:lnTo>
              <a:lnTo>
                <a:pt x="591217" y="1173559"/>
              </a:lnTo>
              <a:lnTo>
                <a:pt x="591217" y="23471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BE5575-80A0-49C3-9F8F-8E943D93EB45}">
      <dsp:nvSpPr>
        <dsp:cNvPr id="0" name=""/>
        <dsp:cNvSpPr/>
      </dsp:nvSpPr>
      <dsp:spPr>
        <a:xfrm>
          <a:off x="9119623" y="4643151"/>
          <a:ext cx="1172991" cy="6683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opaque-part</a:t>
          </a:r>
        </a:p>
      </dsp:txBody>
      <dsp:txXfrm>
        <a:off x="9139198" y="4662726"/>
        <a:ext cx="1133841" cy="6291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C1631-FAC2-4D2F-85C4-061175DA1F25}">
      <dsp:nvSpPr>
        <dsp:cNvPr id="0" name=""/>
        <dsp:cNvSpPr/>
      </dsp:nvSpPr>
      <dsp:spPr>
        <a:xfrm>
          <a:off x="2528272" y="163902"/>
          <a:ext cx="4421317" cy="877854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userinfo</a:t>
          </a:r>
          <a:r>
            <a:rPr lang="en-US" sz="1400" kern="1200" dirty="0"/>
            <a:t> = (user/telephone-subscriber) [“:” password] “@”  </a:t>
          </a:r>
        </a:p>
      </dsp:txBody>
      <dsp:txXfrm>
        <a:off x="2553983" y="189613"/>
        <a:ext cx="4369895" cy="826432"/>
      </dsp:txXfrm>
    </dsp:sp>
    <dsp:sp modelId="{FF8F6EBB-6322-4C24-AE2A-0CF2C3F78209}">
      <dsp:nvSpPr>
        <dsp:cNvPr id="0" name=""/>
        <dsp:cNvSpPr/>
      </dsp:nvSpPr>
      <dsp:spPr>
        <a:xfrm>
          <a:off x="1107482" y="1041756"/>
          <a:ext cx="3631449" cy="1608525"/>
        </a:xfrm>
        <a:custGeom>
          <a:avLst/>
          <a:gdLst/>
          <a:ahLst/>
          <a:cxnLst/>
          <a:rect l="0" t="0" r="0" b="0"/>
          <a:pathLst>
            <a:path>
              <a:moveTo>
                <a:pt x="3631449" y="0"/>
              </a:moveTo>
              <a:lnTo>
                <a:pt x="3631449" y="804262"/>
              </a:lnTo>
              <a:lnTo>
                <a:pt x="0" y="804262"/>
              </a:lnTo>
              <a:lnTo>
                <a:pt x="0" y="16085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643D7-46FD-4E8D-ADD4-38A65E1DCE73}">
      <dsp:nvSpPr>
        <dsp:cNvPr id="0" name=""/>
        <dsp:cNvSpPr/>
      </dsp:nvSpPr>
      <dsp:spPr>
        <a:xfrm>
          <a:off x="578914" y="2650282"/>
          <a:ext cx="1057135" cy="4956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user</a:t>
          </a:r>
        </a:p>
      </dsp:txBody>
      <dsp:txXfrm>
        <a:off x="593432" y="2664800"/>
        <a:ext cx="1028099" cy="466635"/>
      </dsp:txXfrm>
    </dsp:sp>
    <dsp:sp modelId="{6251BBAF-C39D-4D81-9528-96BD3302F912}">
      <dsp:nvSpPr>
        <dsp:cNvPr id="0" name=""/>
        <dsp:cNvSpPr/>
      </dsp:nvSpPr>
      <dsp:spPr>
        <a:xfrm>
          <a:off x="4693211" y="1041756"/>
          <a:ext cx="91440" cy="16063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03150"/>
              </a:lnTo>
              <a:lnTo>
                <a:pt x="50374" y="803150"/>
              </a:lnTo>
              <a:lnTo>
                <a:pt x="50374" y="16063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C3A6BA-9F0C-4C05-8B05-5888F93CF715}">
      <dsp:nvSpPr>
        <dsp:cNvPr id="0" name=""/>
        <dsp:cNvSpPr/>
      </dsp:nvSpPr>
      <dsp:spPr>
        <a:xfrm>
          <a:off x="2117841" y="2648057"/>
          <a:ext cx="5251488" cy="4055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telephone-subscriber = global - phone – number/local-phone-number</a:t>
          </a:r>
        </a:p>
      </dsp:txBody>
      <dsp:txXfrm>
        <a:off x="2129719" y="2659935"/>
        <a:ext cx="5227732" cy="381775"/>
      </dsp:txXfrm>
    </dsp:sp>
    <dsp:sp modelId="{DA5A4D9D-4795-4843-ADC3-173720EF3BE0}">
      <dsp:nvSpPr>
        <dsp:cNvPr id="0" name=""/>
        <dsp:cNvSpPr/>
      </dsp:nvSpPr>
      <dsp:spPr>
        <a:xfrm>
          <a:off x="2495820" y="3053588"/>
          <a:ext cx="2247765" cy="1786992"/>
        </a:xfrm>
        <a:custGeom>
          <a:avLst/>
          <a:gdLst/>
          <a:ahLst/>
          <a:cxnLst/>
          <a:rect l="0" t="0" r="0" b="0"/>
          <a:pathLst>
            <a:path>
              <a:moveTo>
                <a:pt x="2247765" y="0"/>
              </a:moveTo>
              <a:lnTo>
                <a:pt x="2247765" y="893496"/>
              </a:lnTo>
              <a:lnTo>
                <a:pt x="0" y="893496"/>
              </a:lnTo>
              <a:lnTo>
                <a:pt x="0" y="17869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DEC92-0411-4725-8DB9-B5633D354698}">
      <dsp:nvSpPr>
        <dsp:cNvPr id="0" name=""/>
        <dsp:cNvSpPr/>
      </dsp:nvSpPr>
      <dsp:spPr>
        <a:xfrm>
          <a:off x="1250056" y="4840581"/>
          <a:ext cx="2491529" cy="50325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global - phone - number</a:t>
          </a:r>
        </a:p>
      </dsp:txBody>
      <dsp:txXfrm>
        <a:off x="1264796" y="4855321"/>
        <a:ext cx="2462049" cy="473776"/>
      </dsp:txXfrm>
    </dsp:sp>
    <dsp:sp modelId="{637AF787-34E0-42F2-81D9-8C73D8DA2A0D}">
      <dsp:nvSpPr>
        <dsp:cNvPr id="0" name=""/>
        <dsp:cNvSpPr/>
      </dsp:nvSpPr>
      <dsp:spPr>
        <a:xfrm>
          <a:off x="4743585" y="3053588"/>
          <a:ext cx="2617057" cy="17888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438"/>
              </a:lnTo>
              <a:lnTo>
                <a:pt x="2617057" y="894438"/>
              </a:lnTo>
              <a:lnTo>
                <a:pt x="2617057" y="17888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D79F79-E094-4B32-B445-5028C6FE46A6}">
      <dsp:nvSpPr>
        <dsp:cNvPr id="0" name=""/>
        <dsp:cNvSpPr/>
      </dsp:nvSpPr>
      <dsp:spPr>
        <a:xfrm>
          <a:off x="6244325" y="4842465"/>
          <a:ext cx="2232637" cy="578047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local-phone-number</a:t>
          </a:r>
        </a:p>
      </dsp:txBody>
      <dsp:txXfrm>
        <a:off x="6261255" y="4859395"/>
        <a:ext cx="2198777" cy="544187"/>
      </dsp:txXfrm>
    </dsp:sp>
    <dsp:sp modelId="{CA49353F-C8BF-45D3-9D99-F7BD9BEAA3E9}">
      <dsp:nvSpPr>
        <dsp:cNvPr id="0" name=""/>
        <dsp:cNvSpPr/>
      </dsp:nvSpPr>
      <dsp:spPr>
        <a:xfrm>
          <a:off x="4738931" y="1041756"/>
          <a:ext cx="3945049" cy="1601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0770"/>
              </a:lnTo>
              <a:lnTo>
                <a:pt x="3945049" y="800770"/>
              </a:lnTo>
              <a:lnTo>
                <a:pt x="3945049" y="16015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D9471-3260-479F-AD78-EE716EB9BA1E}">
      <dsp:nvSpPr>
        <dsp:cNvPr id="0" name=""/>
        <dsp:cNvSpPr/>
      </dsp:nvSpPr>
      <dsp:spPr>
        <a:xfrm>
          <a:off x="8015936" y="2643298"/>
          <a:ext cx="1336088" cy="49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password</a:t>
          </a:r>
        </a:p>
      </dsp:txBody>
      <dsp:txXfrm>
        <a:off x="8030440" y="2657802"/>
        <a:ext cx="1307080" cy="4661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C1631-FAC2-4D2F-85C4-061175DA1F25}">
      <dsp:nvSpPr>
        <dsp:cNvPr id="0" name=""/>
        <dsp:cNvSpPr/>
      </dsp:nvSpPr>
      <dsp:spPr>
        <a:xfrm>
          <a:off x="2160261" y="923780"/>
          <a:ext cx="6413335" cy="949918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global-phone-number   = "+" base-phone-number [isdn-</a:t>
          </a:r>
          <a:r>
            <a:rPr lang="en-US" sz="1400" kern="1200" dirty="0" err="1"/>
            <a:t>subaddress</a:t>
          </a:r>
          <a:r>
            <a:rPr lang="en-US" sz="1400" kern="1200" dirty="0"/>
            <a:t>][post-dial] *(area-</a:t>
          </a:r>
          <a:r>
            <a:rPr lang="en-US" sz="1400" kern="1200" dirty="0" err="1"/>
            <a:t>specifier</a:t>
          </a:r>
          <a:r>
            <a:rPr lang="en-US" sz="1400" kern="1200" dirty="0"/>
            <a:t> /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service-provider / future-extension)</a:t>
          </a:r>
        </a:p>
      </dsp:txBody>
      <dsp:txXfrm>
        <a:off x="2188083" y="951602"/>
        <a:ext cx="6357691" cy="894274"/>
      </dsp:txXfrm>
    </dsp:sp>
    <dsp:sp modelId="{FF8F6EBB-6322-4C24-AE2A-0CF2C3F78209}">
      <dsp:nvSpPr>
        <dsp:cNvPr id="0" name=""/>
        <dsp:cNvSpPr/>
      </dsp:nvSpPr>
      <dsp:spPr>
        <a:xfrm>
          <a:off x="748509" y="1873698"/>
          <a:ext cx="4618419" cy="2731668"/>
        </a:xfrm>
        <a:custGeom>
          <a:avLst/>
          <a:gdLst/>
          <a:ahLst/>
          <a:cxnLst/>
          <a:rect l="0" t="0" r="0" b="0"/>
          <a:pathLst>
            <a:path>
              <a:moveTo>
                <a:pt x="4618419" y="0"/>
              </a:moveTo>
              <a:lnTo>
                <a:pt x="4618419" y="1365834"/>
              </a:lnTo>
              <a:lnTo>
                <a:pt x="0" y="1365834"/>
              </a:lnTo>
              <a:lnTo>
                <a:pt x="0" y="27316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643D7-46FD-4E8D-ADD4-38A65E1DCE73}">
      <dsp:nvSpPr>
        <dsp:cNvPr id="0" name=""/>
        <dsp:cNvSpPr/>
      </dsp:nvSpPr>
      <dsp:spPr>
        <a:xfrm>
          <a:off x="355849" y="4605366"/>
          <a:ext cx="785321" cy="4954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base-phone -number</a:t>
          </a:r>
        </a:p>
      </dsp:txBody>
      <dsp:txXfrm>
        <a:off x="370360" y="4619877"/>
        <a:ext cx="756299" cy="466424"/>
      </dsp:txXfrm>
    </dsp:sp>
    <dsp:sp modelId="{6251BBAF-C39D-4D81-9528-96BD3302F912}">
      <dsp:nvSpPr>
        <dsp:cNvPr id="0" name=""/>
        <dsp:cNvSpPr/>
      </dsp:nvSpPr>
      <dsp:spPr>
        <a:xfrm>
          <a:off x="2570589" y="1873698"/>
          <a:ext cx="2796340" cy="2733876"/>
        </a:xfrm>
        <a:custGeom>
          <a:avLst/>
          <a:gdLst/>
          <a:ahLst/>
          <a:cxnLst/>
          <a:rect l="0" t="0" r="0" b="0"/>
          <a:pathLst>
            <a:path>
              <a:moveTo>
                <a:pt x="2796340" y="0"/>
              </a:moveTo>
              <a:lnTo>
                <a:pt x="2796340" y="1366938"/>
              </a:lnTo>
              <a:lnTo>
                <a:pt x="0" y="1366938"/>
              </a:lnTo>
              <a:lnTo>
                <a:pt x="0" y="27338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C3A6BA-9F0C-4C05-8B05-5888F93CF715}">
      <dsp:nvSpPr>
        <dsp:cNvPr id="0" name=""/>
        <dsp:cNvSpPr/>
      </dsp:nvSpPr>
      <dsp:spPr>
        <a:xfrm>
          <a:off x="1724207" y="4607574"/>
          <a:ext cx="1692763" cy="439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isdn-</a:t>
          </a:r>
          <a:r>
            <a:rPr lang="en-US" sz="1400" kern="1200" dirty="0" err="1"/>
            <a:t>subaddress</a:t>
          </a:r>
          <a:endParaRPr lang="en-US" sz="1400" kern="1200" dirty="0"/>
        </a:p>
      </dsp:txBody>
      <dsp:txXfrm>
        <a:off x="1737069" y="4620436"/>
        <a:ext cx="1667039" cy="413422"/>
      </dsp:txXfrm>
    </dsp:sp>
    <dsp:sp modelId="{CA49353F-C8BF-45D3-9D99-F7BD9BEAA3E9}">
      <dsp:nvSpPr>
        <dsp:cNvPr id="0" name=""/>
        <dsp:cNvSpPr/>
      </dsp:nvSpPr>
      <dsp:spPr>
        <a:xfrm>
          <a:off x="4401349" y="1873698"/>
          <a:ext cx="965579" cy="2733600"/>
        </a:xfrm>
        <a:custGeom>
          <a:avLst/>
          <a:gdLst/>
          <a:ahLst/>
          <a:cxnLst/>
          <a:rect l="0" t="0" r="0" b="0"/>
          <a:pathLst>
            <a:path>
              <a:moveTo>
                <a:pt x="965579" y="0"/>
              </a:moveTo>
              <a:lnTo>
                <a:pt x="965579" y="1366800"/>
              </a:lnTo>
              <a:lnTo>
                <a:pt x="0" y="1366800"/>
              </a:lnTo>
              <a:lnTo>
                <a:pt x="0" y="27336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D9471-3260-479F-AD78-EE716EB9BA1E}">
      <dsp:nvSpPr>
        <dsp:cNvPr id="0" name=""/>
        <dsp:cNvSpPr/>
      </dsp:nvSpPr>
      <dsp:spPr>
        <a:xfrm>
          <a:off x="4001566" y="4607298"/>
          <a:ext cx="799566" cy="380444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post-dial</a:t>
          </a:r>
        </a:p>
      </dsp:txBody>
      <dsp:txXfrm>
        <a:off x="4012709" y="4618441"/>
        <a:ext cx="777280" cy="358158"/>
      </dsp:txXfrm>
    </dsp:sp>
    <dsp:sp modelId="{E147AF9B-EED3-414E-A245-3BD2B815FA2D}">
      <dsp:nvSpPr>
        <dsp:cNvPr id="0" name=""/>
        <dsp:cNvSpPr/>
      </dsp:nvSpPr>
      <dsp:spPr>
        <a:xfrm>
          <a:off x="5366929" y="1873698"/>
          <a:ext cx="886280" cy="2734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7189"/>
              </a:lnTo>
              <a:lnTo>
                <a:pt x="886280" y="1367189"/>
              </a:lnTo>
              <a:lnTo>
                <a:pt x="886280" y="27343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EB2C8B-B57C-46C5-A390-90ECC3E01F71}">
      <dsp:nvSpPr>
        <dsp:cNvPr id="0" name=""/>
        <dsp:cNvSpPr/>
      </dsp:nvSpPr>
      <dsp:spPr>
        <a:xfrm>
          <a:off x="5793608" y="4608077"/>
          <a:ext cx="919203" cy="377425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area-</a:t>
          </a:r>
          <a:r>
            <a:rPr lang="en-US" sz="1400" kern="1200" dirty="0" err="1"/>
            <a:t>specifier</a:t>
          </a:r>
          <a:endParaRPr lang="en-US" sz="1400" kern="1200" dirty="0"/>
        </a:p>
      </dsp:txBody>
      <dsp:txXfrm>
        <a:off x="5804662" y="4619131"/>
        <a:ext cx="897095" cy="355317"/>
      </dsp:txXfrm>
    </dsp:sp>
    <dsp:sp modelId="{41E5751C-2CEF-41E6-B6A9-90EBC9930AD7}">
      <dsp:nvSpPr>
        <dsp:cNvPr id="0" name=""/>
        <dsp:cNvSpPr/>
      </dsp:nvSpPr>
      <dsp:spPr>
        <a:xfrm>
          <a:off x="5366929" y="1873698"/>
          <a:ext cx="2683497" cy="2730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5274"/>
              </a:lnTo>
              <a:lnTo>
                <a:pt x="2683497" y="1365274"/>
              </a:lnTo>
              <a:lnTo>
                <a:pt x="2683497" y="27305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F2308C-AD2E-4B2C-A4C3-CD276ACA759A}">
      <dsp:nvSpPr>
        <dsp:cNvPr id="0" name=""/>
        <dsp:cNvSpPr/>
      </dsp:nvSpPr>
      <dsp:spPr>
        <a:xfrm>
          <a:off x="7463652" y="4604246"/>
          <a:ext cx="1173550" cy="446582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service-provider</a:t>
          </a:r>
        </a:p>
      </dsp:txBody>
      <dsp:txXfrm>
        <a:off x="7476732" y="4617326"/>
        <a:ext cx="1147390" cy="420422"/>
      </dsp:txXfrm>
    </dsp:sp>
    <dsp:sp modelId="{81FD67A1-7CBE-47BF-A5C4-A11C24EDCBCD}">
      <dsp:nvSpPr>
        <dsp:cNvPr id="0" name=""/>
        <dsp:cNvSpPr/>
      </dsp:nvSpPr>
      <dsp:spPr>
        <a:xfrm>
          <a:off x="5366929" y="1873698"/>
          <a:ext cx="4545525" cy="2732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6337"/>
              </a:lnTo>
              <a:lnTo>
                <a:pt x="4545525" y="1366337"/>
              </a:lnTo>
              <a:lnTo>
                <a:pt x="4545525" y="27326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EAB977-723B-4577-97BA-51357684A1CE}">
      <dsp:nvSpPr>
        <dsp:cNvPr id="0" name=""/>
        <dsp:cNvSpPr/>
      </dsp:nvSpPr>
      <dsp:spPr>
        <a:xfrm>
          <a:off x="9271474" y="4606373"/>
          <a:ext cx="1281960" cy="440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future-extension</a:t>
          </a:r>
        </a:p>
      </dsp:txBody>
      <dsp:txXfrm>
        <a:off x="9284378" y="4619277"/>
        <a:ext cx="1256152" cy="4147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C1631-FAC2-4D2F-85C4-061175DA1F25}">
      <dsp:nvSpPr>
        <dsp:cNvPr id="0" name=""/>
        <dsp:cNvSpPr/>
      </dsp:nvSpPr>
      <dsp:spPr>
        <a:xfrm>
          <a:off x="1760817" y="352472"/>
          <a:ext cx="7087221" cy="109694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local-phone-number    = 1*(</a:t>
          </a:r>
          <a:r>
            <a:rPr lang="en-US" sz="1400" kern="1200" dirty="0" err="1"/>
            <a:t>phonedigit</a:t>
          </a:r>
          <a:r>
            <a:rPr lang="en-US" sz="1400" kern="1200" dirty="0"/>
            <a:t> / </a:t>
          </a:r>
          <a:r>
            <a:rPr lang="en-US" sz="1400" kern="1200" dirty="0" err="1"/>
            <a:t>dtmf</a:t>
          </a:r>
          <a:r>
            <a:rPr lang="en-US" sz="1400" kern="1200" dirty="0"/>
            <a:t>-digit /pause-character) [isdn-</a:t>
          </a:r>
          <a:r>
            <a:rPr lang="en-US" sz="1400" kern="1200" dirty="0" err="1"/>
            <a:t>subaddress</a:t>
          </a:r>
          <a:r>
            <a:rPr lang="en-US" sz="1400" kern="1200" dirty="0"/>
            <a:t>]</a:t>
          </a:r>
        </a:p>
      </dsp:txBody>
      <dsp:txXfrm>
        <a:off x="1792945" y="384600"/>
        <a:ext cx="7022965" cy="1032690"/>
      </dsp:txXfrm>
    </dsp:sp>
    <dsp:sp modelId="{FF8F6EBB-6322-4C24-AE2A-0CF2C3F78209}">
      <dsp:nvSpPr>
        <dsp:cNvPr id="0" name=""/>
        <dsp:cNvSpPr/>
      </dsp:nvSpPr>
      <dsp:spPr>
        <a:xfrm>
          <a:off x="1645684" y="1449418"/>
          <a:ext cx="3658744" cy="2399242"/>
        </a:xfrm>
        <a:custGeom>
          <a:avLst/>
          <a:gdLst/>
          <a:ahLst/>
          <a:cxnLst/>
          <a:rect l="0" t="0" r="0" b="0"/>
          <a:pathLst>
            <a:path>
              <a:moveTo>
                <a:pt x="3658744" y="0"/>
              </a:moveTo>
              <a:lnTo>
                <a:pt x="3658744" y="1199621"/>
              </a:lnTo>
              <a:lnTo>
                <a:pt x="0" y="1199621"/>
              </a:lnTo>
              <a:lnTo>
                <a:pt x="0" y="23992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643D7-46FD-4E8D-ADD4-38A65E1DCE73}">
      <dsp:nvSpPr>
        <dsp:cNvPr id="0" name=""/>
        <dsp:cNvSpPr/>
      </dsp:nvSpPr>
      <dsp:spPr>
        <a:xfrm>
          <a:off x="1065949" y="3848660"/>
          <a:ext cx="1159469" cy="540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phonedigit</a:t>
          </a:r>
          <a:endParaRPr lang="en-US" sz="1400" kern="1200" dirty="0"/>
        </a:p>
      </dsp:txBody>
      <dsp:txXfrm>
        <a:off x="1081777" y="3864488"/>
        <a:ext cx="1127813" cy="508743"/>
      </dsp:txXfrm>
    </dsp:sp>
    <dsp:sp modelId="{6251BBAF-C39D-4D81-9528-96BD3302F912}">
      <dsp:nvSpPr>
        <dsp:cNvPr id="0" name=""/>
        <dsp:cNvSpPr/>
      </dsp:nvSpPr>
      <dsp:spPr>
        <a:xfrm>
          <a:off x="3878224" y="1449418"/>
          <a:ext cx="1426203" cy="2393250"/>
        </a:xfrm>
        <a:custGeom>
          <a:avLst/>
          <a:gdLst/>
          <a:ahLst/>
          <a:cxnLst/>
          <a:rect l="0" t="0" r="0" b="0"/>
          <a:pathLst>
            <a:path>
              <a:moveTo>
                <a:pt x="1426203" y="0"/>
              </a:moveTo>
              <a:lnTo>
                <a:pt x="1426203" y="1196625"/>
              </a:lnTo>
              <a:lnTo>
                <a:pt x="0" y="1196625"/>
              </a:lnTo>
              <a:lnTo>
                <a:pt x="0" y="23932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C3A6BA-9F0C-4C05-8B05-5888F93CF715}">
      <dsp:nvSpPr>
        <dsp:cNvPr id="0" name=""/>
        <dsp:cNvSpPr/>
      </dsp:nvSpPr>
      <dsp:spPr>
        <a:xfrm>
          <a:off x="3214058" y="3842669"/>
          <a:ext cx="1328330" cy="609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dtmf</a:t>
          </a:r>
          <a:r>
            <a:rPr lang="en-US" sz="1400" kern="1200" dirty="0"/>
            <a:t>-digit</a:t>
          </a:r>
        </a:p>
      </dsp:txBody>
      <dsp:txXfrm>
        <a:off x="3231907" y="3860518"/>
        <a:ext cx="1292632" cy="573716"/>
      </dsp:txXfrm>
    </dsp:sp>
    <dsp:sp modelId="{CA49353F-C8BF-45D3-9D99-F7BD9BEAA3E9}">
      <dsp:nvSpPr>
        <dsp:cNvPr id="0" name=""/>
        <dsp:cNvSpPr/>
      </dsp:nvSpPr>
      <dsp:spPr>
        <a:xfrm>
          <a:off x="5304428" y="1449418"/>
          <a:ext cx="1205850" cy="23925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6278"/>
              </a:lnTo>
              <a:lnTo>
                <a:pt x="1205850" y="1196278"/>
              </a:lnTo>
              <a:lnTo>
                <a:pt x="1205850" y="23925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D9471-3260-479F-AD78-EE716EB9BA1E}">
      <dsp:nvSpPr>
        <dsp:cNvPr id="0" name=""/>
        <dsp:cNvSpPr/>
      </dsp:nvSpPr>
      <dsp:spPr>
        <a:xfrm>
          <a:off x="5662709" y="3841975"/>
          <a:ext cx="1695136" cy="711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pause-character</a:t>
          </a:r>
        </a:p>
      </dsp:txBody>
      <dsp:txXfrm>
        <a:off x="5683557" y="3862823"/>
        <a:ext cx="1653440" cy="670110"/>
      </dsp:txXfrm>
    </dsp:sp>
    <dsp:sp modelId="{E147AF9B-EED3-414E-A245-3BD2B815FA2D}">
      <dsp:nvSpPr>
        <dsp:cNvPr id="0" name=""/>
        <dsp:cNvSpPr/>
      </dsp:nvSpPr>
      <dsp:spPr>
        <a:xfrm>
          <a:off x="5304428" y="1449418"/>
          <a:ext cx="3354885" cy="2389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542"/>
              </a:lnTo>
              <a:lnTo>
                <a:pt x="3354885" y="1194542"/>
              </a:lnTo>
              <a:lnTo>
                <a:pt x="3354885" y="23890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EB2C8B-B57C-46C5-A390-90ECC3E01F71}">
      <dsp:nvSpPr>
        <dsp:cNvPr id="0" name=""/>
        <dsp:cNvSpPr/>
      </dsp:nvSpPr>
      <dsp:spPr>
        <a:xfrm>
          <a:off x="7886340" y="3838504"/>
          <a:ext cx="1545946" cy="590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isdn-</a:t>
          </a:r>
          <a:r>
            <a:rPr lang="en-US" sz="1400" kern="1200" dirty="0" err="1"/>
            <a:t>subaddress</a:t>
          </a:r>
          <a:endParaRPr lang="en-US" sz="1400" kern="1200" dirty="0"/>
        </a:p>
      </dsp:txBody>
      <dsp:txXfrm>
        <a:off x="7903642" y="3855806"/>
        <a:ext cx="1511342" cy="5561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C1631-FAC2-4D2F-85C4-061175DA1F25}">
      <dsp:nvSpPr>
        <dsp:cNvPr id="0" name=""/>
        <dsp:cNvSpPr/>
      </dsp:nvSpPr>
      <dsp:spPr>
        <a:xfrm>
          <a:off x="3751240" y="0"/>
          <a:ext cx="3188568" cy="1464463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hostport</a:t>
          </a:r>
          <a:r>
            <a:rPr lang="en-US" sz="1400" kern="1200" dirty="0"/>
            <a:t> = host [“:” port]</a:t>
          </a:r>
        </a:p>
      </dsp:txBody>
      <dsp:txXfrm>
        <a:off x="3794133" y="42893"/>
        <a:ext cx="3102782" cy="1378677"/>
      </dsp:txXfrm>
    </dsp:sp>
    <dsp:sp modelId="{FF8F6EBB-6322-4C24-AE2A-0CF2C3F78209}">
      <dsp:nvSpPr>
        <dsp:cNvPr id="0" name=""/>
        <dsp:cNvSpPr/>
      </dsp:nvSpPr>
      <dsp:spPr>
        <a:xfrm>
          <a:off x="3768976" y="1464463"/>
          <a:ext cx="1576548" cy="561053"/>
        </a:xfrm>
        <a:custGeom>
          <a:avLst/>
          <a:gdLst/>
          <a:ahLst/>
          <a:cxnLst/>
          <a:rect l="0" t="0" r="0" b="0"/>
          <a:pathLst>
            <a:path>
              <a:moveTo>
                <a:pt x="1576548" y="0"/>
              </a:moveTo>
              <a:lnTo>
                <a:pt x="1576548" y="280526"/>
              </a:lnTo>
              <a:lnTo>
                <a:pt x="0" y="280526"/>
              </a:lnTo>
              <a:lnTo>
                <a:pt x="0" y="5610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643D7-46FD-4E8D-ADD4-38A65E1DCE73}">
      <dsp:nvSpPr>
        <dsp:cNvPr id="0" name=""/>
        <dsp:cNvSpPr/>
      </dsp:nvSpPr>
      <dsp:spPr>
        <a:xfrm>
          <a:off x="1982909" y="2025516"/>
          <a:ext cx="3572133" cy="718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host = hostname / IPv4address / IPv6 reference </a:t>
          </a:r>
        </a:p>
      </dsp:txBody>
      <dsp:txXfrm>
        <a:off x="2003944" y="2046551"/>
        <a:ext cx="3530063" cy="676134"/>
      </dsp:txXfrm>
    </dsp:sp>
    <dsp:sp modelId="{6BD84E76-202E-4E3F-A751-752E46189890}">
      <dsp:nvSpPr>
        <dsp:cNvPr id="0" name=""/>
        <dsp:cNvSpPr/>
      </dsp:nvSpPr>
      <dsp:spPr>
        <a:xfrm>
          <a:off x="2032094" y="2743721"/>
          <a:ext cx="1736881" cy="2059639"/>
        </a:xfrm>
        <a:custGeom>
          <a:avLst/>
          <a:gdLst/>
          <a:ahLst/>
          <a:cxnLst/>
          <a:rect l="0" t="0" r="0" b="0"/>
          <a:pathLst>
            <a:path>
              <a:moveTo>
                <a:pt x="1736881" y="0"/>
              </a:moveTo>
              <a:lnTo>
                <a:pt x="1736881" y="1029819"/>
              </a:lnTo>
              <a:lnTo>
                <a:pt x="0" y="1029819"/>
              </a:lnTo>
              <a:lnTo>
                <a:pt x="0" y="20596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E1400B-39A1-48F2-B5EE-F11AA1CC3BB1}">
      <dsp:nvSpPr>
        <dsp:cNvPr id="0" name=""/>
        <dsp:cNvSpPr/>
      </dsp:nvSpPr>
      <dsp:spPr>
        <a:xfrm>
          <a:off x="1027261" y="4803360"/>
          <a:ext cx="2009667" cy="750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hostname</a:t>
          </a:r>
        </a:p>
      </dsp:txBody>
      <dsp:txXfrm>
        <a:off x="1049243" y="4825342"/>
        <a:ext cx="1965703" cy="706558"/>
      </dsp:txXfrm>
    </dsp:sp>
    <dsp:sp modelId="{22A6F516-A590-43E5-BD4F-5C3390CC5FFD}">
      <dsp:nvSpPr>
        <dsp:cNvPr id="0" name=""/>
        <dsp:cNvSpPr/>
      </dsp:nvSpPr>
      <dsp:spPr>
        <a:xfrm>
          <a:off x="3768976" y="2743721"/>
          <a:ext cx="1587896" cy="2044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2276"/>
              </a:lnTo>
              <a:lnTo>
                <a:pt x="1587896" y="1022276"/>
              </a:lnTo>
              <a:lnTo>
                <a:pt x="1587896" y="20445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024820-71B4-4EDD-BDF3-DEF2C5C1C491}">
      <dsp:nvSpPr>
        <dsp:cNvPr id="0" name=""/>
        <dsp:cNvSpPr/>
      </dsp:nvSpPr>
      <dsp:spPr>
        <a:xfrm>
          <a:off x="4252157" y="4788273"/>
          <a:ext cx="2209429" cy="6446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IPv4address</a:t>
          </a:r>
        </a:p>
      </dsp:txBody>
      <dsp:txXfrm>
        <a:off x="4271039" y="4807155"/>
        <a:ext cx="2171665" cy="606924"/>
      </dsp:txXfrm>
    </dsp:sp>
    <dsp:sp modelId="{9678C9FD-85C5-452E-935D-D652315BCC3D}">
      <dsp:nvSpPr>
        <dsp:cNvPr id="0" name=""/>
        <dsp:cNvSpPr/>
      </dsp:nvSpPr>
      <dsp:spPr>
        <a:xfrm>
          <a:off x="3768976" y="2743721"/>
          <a:ext cx="4841773" cy="20533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664"/>
              </a:lnTo>
              <a:lnTo>
                <a:pt x="4841773" y="1026664"/>
              </a:lnTo>
              <a:lnTo>
                <a:pt x="4841773" y="20533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C6DF3-39E8-4EE2-B969-24BBE785A55A}">
      <dsp:nvSpPr>
        <dsp:cNvPr id="0" name=""/>
        <dsp:cNvSpPr/>
      </dsp:nvSpPr>
      <dsp:spPr>
        <a:xfrm>
          <a:off x="7431215" y="4797050"/>
          <a:ext cx="2359067" cy="670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IPv6address</a:t>
          </a:r>
        </a:p>
      </dsp:txBody>
      <dsp:txXfrm>
        <a:off x="7450853" y="4816688"/>
        <a:ext cx="2319791" cy="631219"/>
      </dsp:txXfrm>
    </dsp:sp>
    <dsp:sp modelId="{6251BBAF-C39D-4D81-9528-96BD3302F912}">
      <dsp:nvSpPr>
        <dsp:cNvPr id="0" name=""/>
        <dsp:cNvSpPr/>
      </dsp:nvSpPr>
      <dsp:spPr>
        <a:xfrm>
          <a:off x="5345525" y="1464463"/>
          <a:ext cx="2727081" cy="575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676"/>
              </a:lnTo>
              <a:lnTo>
                <a:pt x="2727081" y="287676"/>
              </a:lnTo>
              <a:lnTo>
                <a:pt x="2727081" y="5753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C3A6BA-9F0C-4C05-8B05-5888F93CF715}">
      <dsp:nvSpPr>
        <dsp:cNvPr id="0" name=""/>
        <dsp:cNvSpPr/>
      </dsp:nvSpPr>
      <dsp:spPr>
        <a:xfrm>
          <a:off x="7220615" y="2039815"/>
          <a:ext cx="1703982" cy="64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port = 1*DIGIT</a:t>
          </a:r>
        </a:p>
      </dsp:txBody>
      <dsp:txXfrm>
        <a:off x="7239632" y="2058832"/>
        <a:ext cx="1665948" cy="6112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C1631-FAC2-4D2F-85C4-061175DA1F25}">
      <dsp:nvSpPr>
        <dsp:cNvPr id="0" name=""/>
        <dsp:cNvSpPr/>
      </dsp:nvSpPr>
      <dsp:spPr>
        <a:xfrm>
          <a:off x="3433543" y="546771"/>
          <a:ext cx="3339493" cy="643432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uri</a:t>
          </a:r>
          <a:r>
            <a:rPr lang="en-US" sz="1400" kern="1200" dirty="0"/>
            <a:t>-parameters = *(“;” </a:t>
          </a:r>
          <a:r>
            <a:rPr lang="en-US" sz="1400" kern="1200" dirty="0" err="1"/>
            <a:t>uri</a:t>
          </a:r>
          <a:r>
            <a:rPr lang="en-US" sz="1400" kern="1200" dirty="0"/>
            <a:t>-parameter)</a:t>
          </a:r>
        </a:p>
      </dsp:txBody>
      <dsp:txXfrm>
        <a:off x="3452388" y="565616"/>
        <a:ext cx="3301803" cy="605742"/>
      </dsp:txXfrm>
    </dsp:sp>
    <dsp:sp modelId="{FF8F6EBB-6322-4C24-AE2A-0CF2C3F78209}">
      <dsp:nvSpPr>
        <dsp:cNvPr id="0" name=""/>
        <dsp:cNvSpPr/>
      </dsp:nvSpPr>
      <dsp:spPr>
        <a:xfrm>
          <a:off x="5057570" y="1190204"/>
          <a:ext cx="91440" cy="4811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0551"/>
              </a:lnTo>
              <a:lnTo>
                <a:pt x="51757" y="240551"/>
              </a:lnTo>
              <a:lnTo>
                <a:pt x="51757" y="4811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643D7-46FD-4E8D-ADD4-38A65E1DCE73}">
      <dsp:nvSpPr>
        <dsp:cNvPr id="0" name=""/>
        <dsp:cNvSpPr/>
      </dsp:nvSpPr>
      <dsp:spPr>
        <a:xfrm>
          <a:off x="2863656" y="1671307"/>
          <a:ext cx="4491341" cy="7201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uri</a:t>
          </a:r>
          <a:r>
            <a:rPr lang="en-US" sz="1400" kern="1200" dirty="0"/>
            <a:t>-parameter = transport-</a:t>
          </a:r>
          <a:r>
            <a:rPr lang="en-US" sz="1400" kern="1200" dirty="0" err="1"/>
            <a:t>param</a:t>
          </a:r>
          <a:r>
            <a:rPr lang="en-US" sz="1400" kern="1200" dirty="0"/>
            <a:t> / user-</a:t>
          </a:r>
          <a:r>
            <a:rPr lang="en-US" sz="1400" kern="1200" dirty="0" err="1"/>
            <a:t>param</a:t>
          </a:r>
          <a:r>
            <a:rPr lang="en-US" sz="1400" kern="1200" dirty="0"/>
            <a:t> / method-</a:t>
          </a:r>
          <a:r>
            <a:rPr lang="en-US" sz="1400" kern="1200" dirty="0" err="1"/>
            <a:t>param</a:t>
          </a:r>
          <a:r>
            <a:rPr lang="en-US" sz="1400" kern="1200" dirty="0"/>
            <a:t> / </a:t>
          </a:r>
          <a:r>
            <a:rPr lang="en-US" sz="1400" kern="1200" dirty="0" err="1"/>
            <a:t>ttl-param</a:t>
          </a:r>
          <a:r>
            <a:rPr lang="en-US" sz="1400" kern="1200" dirty="0"/>
            <a:t> / </a:t>
          </a:r>
          <a:r>
            <a:rPr lang="en-US" sz="1400" kern="1200" dirty="0" err="1"/>
            <a:t>maddr-param</a:t>
          </a:r>
          <a:r>
            <a:rPr lang="en-US" sz="1400" kern="1200" dirty="0"/>
            <a:t> / </a:t>
          </a:r>
          <a:r>
            <a:rPr lang="en-US" sz="1400" kern="1200" dirty="0" err="1"/>
            <a:t>lr-param</a:t>
          </a:r>
          <a:r>
            <a:rPr lang="en-US" sz="1400" kern="1200" dirty="0"/>
            <a:t> / other-</a:t>
          </a:r>
          <a:r>
            <a:rPr lang="en-US" sz="1400" kern="1200" dirty="0" err="1"/>
            <a:t>param</a:t>
          </a:r>
          <a:endParaRPr lang="en-US" sz="1400" kern="1200" dirty="0"/>
        </a:p>
      </dsp:txBody>
      <dsp:txXfrm>
        <a:off x="2884748" y="1692399"/>
        <a:ext cx="4449157" cy="677952"/>
      </dsp:txXfrm>
    </dsp:sp>
    <dsp:sp modelId="{6BD84E76-202E-4E3F-A751-752E46189890}">
      <dsp:nvSpPr>
        <dsp:cNvPr id="0" name=""/>
        <dsp:cNvSpPr/>
      </dsp:nvSpPr>
      <dsp:spPr>
        <a:xfrm>
          <a:off x="967099" y="2391443"/>
          <a:ext cx="4142227" cy="1938308"/>
        </a:xfrm>
        <a:custGeom>
          <a:avLst/>
          <a:gdLst/>
          <a:ahLst/>
          <a:cxnLst/>
          <a:rect l="0" t="0" r="0" b="0"/>
          <a:pathLst>
            <a:path>
              <a:moveTo>
                <a:pt x="4142227" y="0"/>
              </a:moveTo>
              <a:lnTo>
                <a:pt x="4142227" y="969154"/>
              </a:lnTo>
              <a:lnTo>
                <a:pt x="0" y="969154"/>
              </a:lnTo>
              <a:lnTo>
                <a:pt x="0" y="19383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E1400B-39A1-48F2-B5EE-F11AA1CC3BB1}">
      <dsp:nvSpPr>
        <dsp:cNvPr id="0" name=""/>
        <dsp:cNvSpPr/>
      </dsp:nvSpPr>
      <dsp:spPr>
        <a:xfrm>
          <a:off x="195869" y="4329751"/>
          <a:ext cx="1542460" cy="4833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transport-</a:t>
          </a:r>
          <a:r>
            <a:rPr lang="en-US" sz="1400" kern="1200" dirty="0" err="1"/>
            <a:t>param</a:t>
          </a:r>
          <a:endParaRPr lang="en-US" sz="1400" kern="1200" dirty="0"/>
        </a:p>
      </dsp:txBody>
      <dsp:txXfrm>
        <a:off x="210026" y="4343908"/>
        <a:ext cx="1514146" cy="455041"/>
      </dsp:txXfrm>
    </dsp:sp>
    <dsp:sp modelId="{22A6F516-A590-43E5-BD4F-5C3390CC5FFD}">
      <dsp:nvSpPr>
        <dsp:cNvPr id="0" name=""/>
        <dsp:cNvSpPr/>
      </dsp:nvSpPr>
      <dsp:spPr>
        <a:xfrm>
          <a:off x="2771039" y="2391443"/>
          <a:ext cx="2338288" cy="1931053"/>
        </a:xfrm>
        <a:custGeom>
          <a:avLst/>
          <a:gdLst/>
          <a:ahLst/>
          <a:cxnLst/>
          <a:rect l="0" t="0" r="0" b="0"/>
          <a:pathLst>
            <a:path>
              <a:moveTo>
                <a:pt x="2338288" y="0"/>
              </a:moveTo>
              <a:lnTo>
                <a:pt x="2338288" y="965526"/>
              </a:lnTo>
              <a:lnTo>
                <a:pt x="0" y="965526"/>
              </a:lnTo>
              <a:lnTo>
                <a:pt x="0" y="19310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024820-71B4-4EDD-BDF3-DEF2C5C1C491}">
      <dsp:nvSpPr>
        <dsp:cNvPr id="0" name=""/>
        <dsp:cNvSpPr/>
      </dsp:nvSpPr>
      <dsp:spPr>
        <a:xfrm>
          <a:off x="2265039" y="4322496"/>
          <a:ext cx="1011999" cy="4151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user-</a:t>
          </a:r>
          <a:r>
            <a:rPr lang="en-US" sz="1400" kern="1200" dirty="0" err="1"/>
            <a:t>param</a:t>
          </a:r>
          <a:endParaRPr lang="en-US" sz="1400" kern="1200" dirty="0"/>
        </a:p>
      </dsp:txBody>
      <dsp:txXfrm>
        <a:off x="2277200" y="4334657"/>
        <a:ext cx="987677" cy="390874"/>
      </dsp:txXfrm>
    </dsp:sp>
    <dsp:sp modelId="{9678C9FD-85C5-452E-935D-D652315BCC3D}">
      <dsp:nvSpPr>
        <dsp:cNvPr id="0" name=""/>
        <dsp:cNvSpPr/>
      </dsp:nvSpPr>
      <dsp:spPr>
        <a:xfrm>
          <a:off x="4308566" y="2391443"/>
          <a:ext cx="800761" cy="1924618"/>
        </a:xfrm>
        <a:custGeom>
          <a:avLst/>
          <a:gdLst/>
          <a:ahLst/>
          <a:cxnLst/>
          <a:rect l="0" t="0" r="0" b="0"/>
          <a:pathLst>
            <a:path>
              <a:moveTo>
                <a:pt x="800761" y="0"/>
              </a:moveTo>
              <a:lnTo>
                <a:pt x="800761" y="962309"/>
              </a:lnTo>
              <a:lnTo>
                <a:pt x="0" y="962309"/>
              </a:lnTo>
              <a:lnTo>
                <a:pt x="0" y="1924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C6DF3-39E8-4EE2-B969-24BBE785A55A}">
      <dsp:nvSpPr>
        <dsp:cNvPr id="0" name=""/>
        <dsp:cNvSpPr/>
      </dsp:nvSpPr>
      <dsp:spPr>
        <a:xfrm>
          <a:off x="3753361" y="4316062"/>
          <a:ext cx="1110409" cy="469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method-</a:t>
          </a:r>
          <a:r>
            <a:rPr lang="en-US" sz="1400" kern="1200" dirty="0" err="1"/>
            <a:t>param</a:t>
          </a:r>
          <a:endParaRPr lang="en-US" sz="1400" kern="1200" dirty="0"/>
        </a:p>
      </dsp:txBody>
      <dsp:txXfrm>
        <a:off x="3767115" y="4329816"/>
        <a:ext cx="1082901" cy="442093"/>
      </dsp:txXfrm>
    </dsp:sp>
    <dsp:sp modelId="{1BD9A08B-DD17-4422-8F93-D4A1E08AB5E9}">
      <dsp:nvSpPr>
        <dsp:cNvPr id="0" name=""/>
        <dsp:cNvSpPr/>
      </dsp:nvSpPr>
      <dsp:spPr>
        <a:xfrm>
          <a:off x="5109327" y="2391443"/>
          <a:ext cx="507631" cy="1946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3256"/>
              </a:lnTo>
              <a:lnTo>
                <a:pt x="507631" y="973256"/>
              </a:lnTo>
              <a:lnTo>
                <a:pt x="507631" y="19465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55C2B3-D36D-4EE2-925B-F467C1CFC2FB}">
      <dsp:nvSpPr>
        <dsp:cNvPr id="0" name=""/>
        <dsp:cNvSpPr/>
      </dsp:nvSpPr>
      <dsp:spPr>
        <a:xfrm>
          <a:off x="5189772" y="4337957"/>
          <a:ext cx="854371" cy="4312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ttl-param</a:t>
          </a:r>
          <a:endParaRPr lang="en-US" sz="1400" kern="1200" dirty="0"/>
        </a:p>
      </dsp:txBody>
      <dsp:txXfrm>
        <a:off x="5202404" y="4350589"/>
        <a:ext cx="829107" cy="406031"/>
      </dsp:txXfrm>
    </dsp:sp>
    <dsp:sp modelId="{C0BE3CA2-5F4B-4B2E-A502-57D77BFB58AC}">
      <dsp:nvSpPr>
        <dsp:cNvPr id="0" name=""/>
        <dsp:cNvSpPr/>
      </dsp:nvSpPr>
      <dsp:spPr>
        <a:xfrm>
          <a:off x="5109327" y="2391443"/>
          <a:ext cx="1805697" cy="1965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2960"/>
              </a:lnTo>
              <a:lnTo>
                <a:pt x="1805697" y="982960"/>
              </a:lnTo>
              <a:lnTo>
                <a:pt x="1805697" y="19659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8AD955-F321-415A-9AB6-47FEF70ABF51}">
      <dsp:nvSpPr>
        <dsp:cNvPr id="0" name=""/>
        <dsp:cNvSpPr/>
      </dsp:nvSpPr>
      <dsp:spPr>
        <a:xfrm>
          <a:off x="6379504" y="4357364"/>
          <a:ext cx="1071041" cy="4004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maddr-param</a:t>
          </a:r>
          <a:endParaRPr lang="en-US" sz="1400" kern="1200" dirty="0"/>
        </a:p>
      </dsp:txBody>
      <dsp:txXfrm>
        <a:off x="6391233" y="4369093"/>
        <a:ext cx="1047583" cy="377007"/>
      </dsp:txXfrm>
    </dsp:sp>
    <dsp:sp modelId="{AD5A7A44-F848-4E10-BA35-5F5A540DC33B}">
      <dsp:nvSpPr>
        <dsp:cNvPr id="0" name=""/>
        <dsp:cNvSpPr/>
      </dsp:nvSpPr>
      <dsp:spPr>
        <a:xfrm>
          <a:off x="5109327" y="2391443"/>
          <a:ext cx="3281125" cy="1972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6093"/>
              </a:lnTo>
              <a:lnTo>
                <a:pt x="3281125" y="986093"/>
              </a:lnTo>
              <a:lnTo>
                <a:pt x="3281125" y="19721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82B3DC-B293-4A80-833B-0FC8340FD7F0}">
      <dsp:nvSpPr>
        <dsp:cNvPr id="0" name=""/>
        <dsp:cNvSpPr/>
      </dsp:nvSpPr>
      <dsp:spPr>
        <a:xfrm>
          <a:off x="7941169" y="4363629"/>
          <a:ext cx="898565" cy="384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lr-param</a:t>
          </a:r>
          <a:endParaRPr lang="en-US" sz="1400" kern="1200" dirty="0"/>
        </a:p>
      </dsp:txBody>
      <dsp:txXfrm>
        <a:off x="7952417" y="4374877"/>
        <a:ext cx="876069" cy="361544"/>
      </dsp:txXfrm>
    </dsp:sp>
    <dsp:sp modelId="{1A130FA6-F4CB-4A45-AC0B-0853E105C1E5}">
      <dsp:nvSpPr>
        <dsp:cNvPr id="0" name=""/>
        <dsp:cNvSpPr/>
      </dsp:nvSpPr>
      <dsp:spPr>
        <a:xfrm>
          <a:off x="5109327" y="2391443"/>
          <a:ext cx="4587856" cy="1970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5402"/>
              </a:lnTo>
              <a:lnTo>
                <a:pt x="4587856" y="985402"/>
              </a:lnTo>
              <a:lnTo>
                <a:pt x="4587856" y="19708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5C0914-D369-4936-903E-E6F177F54BBE}">
      <dsp:nvSpPr>
        <dsp:cNvPr id="0" name=""/>
        <dsp:cNvSpPr/>
      </dsp:nvSpPr>
      <dsp:spPr>
        <a:xfrm>
          <a:off x="9188927" y="4362249"/>
          <a:ext cx="1016512" cy="446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other-</a:t>
          </a:r>
          <a:r>
            <a:rPr lang="en-US" sz="1400" kern="1200" dirty="0" err="1"/>
            <a:t>param</a:t>
          </a:r>
          <a:endParaRPr lang="en-US" sz="1400" kern="1200" dirty="0"/>
        </a:p>
      </dsp:txBody>
      <dsp:txXfrm>
        <a:off x="9201995" y="4375317"/>
        <a:ext cx="990376" cy="420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3F71D-DD59-424A-8673-D37D76AF6BE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EEA70-8F54-4E8E-8D9B-790F5B633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3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A0583E-3D1A-4DB1-9235-273A27A5571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6423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A0583E-3D1A-4DB1-9235-273A27A5571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0328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30AE4-76C1-42DB-BD10-80DF02B2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83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30AE4-76C1-42DB-BD10-80DF02B2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129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B515D8-4FE2-4AAA-9747-1BFA617F45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510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28C01FF0-0609-814A-8193-9D60CCDB2A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07617" y="2468820"/>
            <a:ext cx="5003444" cy="113321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1D58510F-4141-3643-9C7F-B7CAA57BC5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07616" y="3666432"/>
            <a:ext cx="4900413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2F822E74-FE4D-5746-B631-4A5D0A291612}"/>
              </a:ext>
            </a:extLst>
          </p:cNvPr>
          <p:cNvCxnSpPr>
            <a:cxnSpLocks/>
          </p:cNvCxnSpPr>
          <p:nvPr userDrawn="1"/>
        </p:nvCxnSpPr>
        <p:spPr>
          <a:xfrm>
            <a:off x="6323527" y="3538050"/>
            <a:ext cx="4784502" cy="0"/>
          </a:xfrm>
          <a:prstGeom prst="line">
            <a:avLst/>
          </a:prstGeom>
          <a:ln w="34925">
            <a:solidFill>
              <a:srgbClr val="E04E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3029516-49C9-4741-8928-BB711A972A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432" y="2551514"/>
            <a:ext cx="2446087" cy="153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d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5F1971-EB9F-8A45-8F32-82EA662B69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89020"/>
            <a:ext cx="10515600" cy="830688"/>
          </a:xfrm>
          <a:prstGeom prst="rect">
            <a:avLst/>
          </a:prstGeom>
        </p:spPr>
        <p:txBody>
          <a:bodyPr/>
          <a:lstStyle>
            <a:lvl1pPr>
              <a:defRPr sz="4000" b="1" u="sng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030B52-C4DF-824E-84E2-E5D26479B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285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l">
              <a:buNone/>
              <a:defRPr>
                <a:solidFill>
                  <a:schemeClr val="bg1"/>
                </a:solidFill>
              </a:defRPr>
            </a:lvl2pPr>
            <a:lvl3pPr marL="914400" indent="0" algn="l">
              <a:buNone/>
              <a:defRPr>
                <a:solidFill>
                  <a:schemeClr val="bg1"/>
                </a:solidFill>
              </a:defRPr>
            </a:lvl3pPr>
            <a:lvl4pPr marL="1371600" indent="0" algn="l">
              <a:buNone/>
              <a:defRPr>
                <a:solidFill>
                  <a:schemeClr val="bg1"/>
                </a:solidFill>
              </a:defRPr>
            </a:lvl4pPr>
            <a:lvl5pPr marL="1828800" indent="0" algn="l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070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30947903-E5FF-A548-8143-4443C44D3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285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B1B1B1"/>
                </a:solidFill>
              </a:defRPr>
            </a:lvl1pPr>
            <a:lvl2pPr marL="457200" indent="0" algn="l">
              <a:buNone/>
              <a:defRPr>
                <a:solidFill>
                  <a:srgbClr val="B1B1B1"/>
                </a:solidFill>
              </a:defRPr>
            </a:lvl2pPr>
            <a:lvl3pPr marL="914400" indent="0" algn="l">
              <a:buNone/>
              <a:defRPr>
                <a:solidFill>
                  <a:srgbClr val="B1B1B1"/>
                </a:solidFill>
              </a:defRPr>
            </a:lvl3pPr>
            <a:lvl4pPr marL="1371600" indent="0" algn="l">
              <a:buNone/>
              <a:defRPr>
                <a:solidFill>
                  <a:srgbClr val="B1B1B1"/>
                </a:solidFill>
              </a:defRPr>
            </a:lvl4pPr>
            <a:lvl5pPr marL="1828800" indent="0" algn="l">
              <a:buNone/>
              <a:defRPr>
                <a:solidFill>
                  <a:srgbClr val="B1B1B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E99298EF-9F03-0A46-9728-ABF134225D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89020"/>
            <a:ext cx="10515600" cy="830688"/>
          </a:xfrm>
          <a:prstGeom prst="rect">
            <a:avLst/>
          </a:prstGeom>
        </p:spPr>
        <p:txBody>
          <a:bodyPr/>
          <a:lstStyle>
            <a:lvl1pPr>
              <a:defRPr sz="4000" b="1" u="sng">
                <a:solidFill>
                  <a:srgbClr val="B1B1B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72972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id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1265865D-3237-684B-8CD5-ACE4B2BBC3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4338" y="1873719"/>
            <a:ext cx="4937063" cy="336260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FA8BDC59-D1C9-F94F-9344-FABBF663A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2090" y="1873719"/>
            <a:ext cx="5321710" cy="33626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B1B1B1"/>
                </a:solidFill>
              </a:defRPr>
            </a:lvl1pPr>
            <a:lvl2pPr marL="457200" indent="0" algn="l">
              <a:buNone/>
              <a:defRPr>
                <a:solidFill>
                  <a:srgbClr val="B1B1B1"/>
                </a:solidFill>
              </a:defRPr>
            </a:lvl2pPr>
            <a:lvl3pPr marL="914400" indent="0" algn="l">
              <a:buNone/>
              <a:defRPr>
                <a:solidFill>
                  <a:srgbClr val="B1B1B1"/>
                </a:solidFill>
              </a:defRPr>
            </a:lvl3pPr>
            <a:lvl4pPr marL="1371600" indent="0" algn="l">
              <a:buNone/>
              <a:defRPr>
                <a:solidFill>
                  <a:srgbClr val="B1B1B1"/>
                </a:solidFill>
              </a:defRPr>
            </a:lvl4pPr>
            <a:lvl5pPr marL="1828800" indent="0" algn="l">
              <a:buNone/>
              <a:defRPr>
                <a:solidFill>
                  <a:srgbClr val="B1B1B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CF4D9868-45B0-DB4B-9EBF-E85AD7AE90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89020"/>
            <a:ext cx="10515600" cy="830688"/>
          </a:xfrm>
          <a:prstGeom prst="rect">
            <a:avLst/>
          </a:prstGeom>
        </p:spPr>
        <p:txBody>
          <a:bodyPr/>
          <a:lstStyle>
            <a:lvl1pPr>
              <a:defRPr sz="4000" b="1" u="sng">
                <a:solidFill>
                  <a:srgbClr val="B1B1B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47605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ide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259561EB-8C3B-4B40-9884-BAB0112621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89020"/>
            <a:ext cx="10515600" cy="830688"/>
          </a:xfrm>
          <a:prstGeom prst="rect">
            <a:avLst/>
          </a:prstGeom>
        </p:spPr>
        <p:txBody>
          <a:bodyPr/>
          <a:lstStyle>
            <a:lvl1pPr>
              <a:defRPr sz="4000" b="1" u="sng">
                <a:solidFill>
                  <a:srgbClr val="B1B1B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3364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P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C5B956C-C682-224B-9466-11F529840A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200" y="5558400"/>
            <a:ext cx="1411233" cy="8884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183CF51-2996-1E4F-8BC6-7CCD2DC6AA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71" y="5279385"/>
            <a:ext cx="634592" cy="1155799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825849B1-6159-514B-8D67-94F165B09F55}"/>
              </a:ext>
            </a:extLst>
          </p:cNvPr>
          <p:cNvSpPr txBox="1">
            <a:spLocks/>
          </p:cNvSpPr>
          <p:nvPr userDrawn="1"/>
        </p:nvSpPr>
        <p:spPr>
          <a:xfrm>
            <a:off x="1314" y="2601310"/>
            <a:ext cx="12192000" cy="1263869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AU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AU" sz="2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developing tomorrow’s technology</a:t>
            </a:r>
            <a:r>
              <a:rPr lang="en-AU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AU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AU" sz="1800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MELBOURNE | STOCKHOLM | HO CHI MINH CITY | ROME | SAN JOSE</a:t>
            </a:r>
            <a:r>
              <a:rPr lang="en-AU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AU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AU" sz="2000" b="1" dirty="0">
                <a:solidFill>
                  <a:srgbClr val="F053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dektechnologies.com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BCF4C230-6CC9-0644-BAB9-6DE103757B18}"/>
              </a:ext>
            </a:extLst>
          </p:cNvPr>
          <p:cNvCxnSpPr>
            <a:cxnSpLocks/>
          </p:cNvCxnSpPr>
          <p:nvPr userDrawn="1"/>
        </p:nvCxnSpPr>
        <p:spPr>
          <a:xfrm>
            <a:off x="2930744" y="3151797"/>
            <a:ext cx="633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831D7F0C-FEE7-9B40-81A7-630BBAE9DD72}"/>
              </a:ext>
            </a:extLst>
          </p:cNvPr>
          <p:cNvCxnSpPr>
            <a:cxnSpLocks/>
          </p:cNvCxnSpPr>
          <p:nvPr userDrawn="1"/>
        </p:nvCxnSpPr>
        <p:spPr>
          <a:xfrm>
            <a:off x="2930744" y="3540682"/>
            <a:ext cx="633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12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28C01FF0-0609-814A-8193-9D60CCDB2A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07617" y="2468820"/>
            <a:ext cx="5003444" cy="113321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1D58510F-4141-3643-9C7F-B7CAA57BC5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07616" y="3666432"/>
            <a:ext cx="4900413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2F822E74-FE4D-5746-B631-4A5D0A291612}"/>
              </a:ext>
            </a:extLst>
          </p:cNvPr>
          <p:cNvCxnSpPr>
            <a:cxnSpLocks/>
          </p:cNvCxnSpPr>
          <p:nvPr userDrawn="1"/>
        </p:nvCxnSpPr>
        <p:spPr>
          <a:xfrm>
            <a:off x="6323527" y="3538050"/>
            <a:ext cx="4784502" cy="0"/>
          </a:xfrm>
          <a:prstGeom prst="line">
            <a:avLst/>
          </a:prstGeom>
          <a:ln w="34925">
            <a:solidFill>
              <a:srgbClr val="E04E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3029516-49C9-4741-8928-BB711A972A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432" y="2551514"/>
            <a:ext cx="2446087" cy="153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8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412B44C-7BD3-4B90-AD7C-846533D5CA0E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E93F7B-6BC0-48ED-B0F0-E1CC56A593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19400"/>
            <a:ext cx="12192000" cy="1117600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8270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 P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C5B956C-C682-224B-9466-11F529840A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200" y="5558400"/>
            <a:ext cx="1411233" cy="8884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183CF51-2996-1E4F-8BC6-7CCD2DC6AA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71" y="5279385"/>
            <a:ext cx="634592" cy="1155799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825849B1-6159-514B-8D67-94F165B09F55}"/>
              </a:ext>
            </a:extLst>
          </p:cNvPr>
          <p:cNvSpPr txBox="1">
            <a:spLocks/>
          </p:cNvSpPr>
          <p:nvPr userDrawn="1"/>
        </p:nvSpPr>
        <p:spPr>
          <a:xfrm>
            <a:off x="1314" y="2601310"/>
            <a:ext cx="12192000" cy="1263869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AU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AU" sz="2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developing tomorrow’s technology</a:t>
            </a:r>
            <a:r>
              <a:rPr lang="en-AU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AU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AU" sz="1800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MELBOURNE | STOCKHOLM | HO CHI MINH CITY | ROME | SAN JOSE</a:t>
            </a:r>
            <a:r>
              <a:rPr lang="en-AU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AU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AU" sz="2000" b="1" dirty="0">
                <a:solidFill>
                  <a:srgbClr val="F053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dektechnologies.com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BCF4C230-6CC9-0644-BAB9-6DE103757B18}"/>
              </a:ext>
            </a:extLst>
          </p:cNvPr>
          <p:cNvCxnSpPr>
            <a:cxnSpLocks/>
          </p:cNvCxnSpPr>
          <p:nvPr userDrawn="1"/>
        </p:nvCxnSpPr>
        <p:spPr>
          <a:xfrm>
            <a:off x="2930744" y="3151797"/>
            <a:ext cx="633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831D7F0C-FEE7-9B40-81A7-630BBAE9DD72}"/>
              </a:ext>
            </a:extLst>
          </p:cNvPr>
          <p:cNvCxnSpPr>
            <a:cxnSpLocks/>
          </p:cNvCxnSpPr>
          <p:nvPr userDrawn="1"/>
        </p:nvCxnSpPr>
        <p:spPr>
          <a:xfrm>
            <a:off x="2930744" y="3540682"/>
            <a:ext cx="633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73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91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7D6A7336-5686-CA43-9AFC-87B1F41E283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015" y="5559585"/>
            <a:ext cx="1403350" cy="88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7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DA4E7F5-FAA7-874A-8802-A9B540E9968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637" y="5557345"/>
            <a:ext cx="1406910" cy="88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3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6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79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486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slide" Target="slide15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slide" Target="slide1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slide" Target="slide1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slide" Target="slide15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slide" Target="slide15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slide" Target="slide15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slide" Target="slide15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slide" Target="slide15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slide" Target="slide15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slide" Target="slide15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slide" Target="slide15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slide" Target="slide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070762-FACF-1648-BBAC-06D0E089E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4308" y="3028922"/>
            <a:ext cx="4172881" cy="1116950"/>
          </a:xfrm>
        </p:spPr>
        <p:txBody>
          <a:bodyPr/>
          <a:lstStyle/>
          <a:p>
            <a:r>
              <a:rPr lang="en-US" sz="4000" dirty="0"/>
              <a:t>DEMO SPRINT 4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1D8E310-37DC-A646-8554-CC50A15DC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6392" y="3838339"/>
            <a:ext cx="5315600" cy="2458296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/>
              <a:t>Intern 27: Team </a:t>
            </a:r>
            <a:r>
              <a:rPr lang="en-US" sz="4000" b="1" dirty="0" err="1"/>
              <a:t>DevTo</a:t>
            </a:r>
            <a:endParaRPr lang="en-US" sz="4000" b="1" dirty="0"/>
          </a:p>
          <a:p>
            <a:pPr marL="514350" indent="-514350">
              <a:buAutoNum type="arabicPeriod"/>
            </a:pPr>
            <a:r>
              <a:rPr lang="en-US" dirty="0"/>
              <a:t>Hoang Viet Hung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Dang </a:t>
            </a:r>
            <a:r>
              <a:rPr lang="en-US" dirty="0" err="1"/>
              <a:t>Quoc</a:t>
            </a:r>
            <a:r>
              <a:rPr lang="en-US" dirty="0"/>
              <a:t> </a:t>
            </a:r>
            <a:r>
              <a:rPr lang="en-US" dirty="0" err="1"/>
              <a:t>Khang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Doan Van </a:t>
            </a:r>
            <a:r>
              <a:rPr lang="en-US" dirty="0" err="1"/>
              <a:t>Nghia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Nguyen Van Son</a:t>
            </a:r>
          </a:p>
          <a:p>
            <a:pPr marL="514350" indent="-514350">
              <a:buAutoNum type="arabicPeriod"/>
            </a:pPr>
            <a:r>
              <a:rPr lang="en-US" dirty="0"/>
              <a:t>Duong </a:t>
            </a:r>
            <a:r>
              <a:rPr lang="en-US" dirty="0" err="1"/>
              <a:t>Thanh</a:t>
            </a:r>
            <a:r>
              <a:rPr lang="en-US" dirty="0"/>
              <a:t> Tam</a:t>
            </a:r>
          </a:p>
          <a:p>
            <a:pPr marL="514350" indent="-514350">
              <a:buAutoNum type="arabicPeriod"/>
            </a:pPr>
            <a:r>
              <a:rPr lang="en-US" dirty="0"/>
              <a:t>Ngo Nguyen </a:t>
            </a:r>
            <a:r>
              <a:rPr lang="en-US" dirty="0" err="1"/>
              <a:t>Thien</a:t>
            </a:r>
            <a:r>
              <a:rPr lang="en-US" dirty="0"/>
              <a:t> Tam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0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8205" y="1305496"/>
            <a:ext cx="640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II. Implementation proposal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8205" y="1951827"/>
            <a:ext cx="83510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Kazoo legacy architecture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Kazoo flow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389008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6840FF5-4D89-F846-AD4F-6F64284C416D}"/>
              </a:ext>
            </a:extLst>
          </p:cNvPr>
          <p:cNvSpPr txBox="1">
            <a:spLocks/>
          </p:cNvSpPr>
          <p:nvPr/>
        </p:nvSpPr>
        <p:spPr>
          <a:xfrm>
            <a:off x="6297269" y="1445302"/>
            <a:ext cx="4066771" cy="336260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B1B1B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B1B1B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B1B1B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B1B1B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B1B1B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 format of custom sip header 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   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custom_sip_headers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 : 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       "X-default-headers" : "Value",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       "in" : 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           "X-the-inbound-headers" : "Value"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       },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       "out" : 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           "X-the-outbound-headers" : "Value"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       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   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B1B1B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16840FF5-4D89-F846-AD4F-6F64284C416D}"/>
              </a:ext>
            </a:extLst>
          </p:cNvPr>
          <p:cNvSpPr txBox="1">
            <a:spLocks/>
          </p:cNvSpPr>
          <p:nvPr/>
        </p:nvSpPr>
        <p:spPr>
          <a:xfrm>
            <a:off x="502297" y="1452859"/>
            <a:ext cx="4672477" cy="368087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B1B1B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B1B1B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B1B1B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B1B1B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B1B1B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 kazoo architecture, INVITE message flow from 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Kamailio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to whistle apps,  through 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freeSWITCH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and 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ecallmgr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Callflow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of the INVITE message can be divided into two parts or dialogs.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In first dialog, Kazoo will take the client INVITE message and add more its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generated custom sip header to control the call.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After that, the kazoo read the database to reconstruct the INVITE message based on user pre-configuration.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B1B1B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69248B6-95B7-4EBF-B567-93A2BB25CD20}"/>
              </a:ext>
            </a:extLst>
          </p:cNvPr>
          <p:cNvSpPr/>
          <p:nvPr/>
        </p:nvSpPr>
        <p:spPr>
          <a:xfrm>
            <a:off x="169906" y="86028"/>
            <a:ext cx="51765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II. Implementation proposal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1. Kazoo legacy architecture:</a:t>
            </a: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1761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349" y="953257"/>
            <a:ext cx="4830945" cy="52055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AD90577-C22F-43FE-A08D-079CFAB83BB0}"/>
              </a:ext>
            </a:extLst>
          </p:cNvPr>
          <p:cNvSpPr/>
          <p:nvPr/>
        </p:nvSpPr>
        <p:spPr>
          <a:xfrm>
            <a:off x="169906" y="86028"/>
            <a:ext cx="51765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II. Implementation proposal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2. Kazoo flow</a:t>
            </a:r>
            <a:endParaRPr kumimoji="0" lang="en-US" sz="28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84AD79A-3359-4B1A-80E5-BFD7EC27AF69}"/>
              </a:ext>
            </a:extLst>
          </p:cNvPr>
          <p:cNvSpPr txBox="1"/>
          <p:nvPr/>
        </p:nvSpPr>
        <p:spPr>
          <a:xfrm>
            <a:off x="307721" y="1485066"/>
            <a:ext cx="48309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Overall message flow: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ecallmgr</a:t>
            </a:r>
            <a:r>
              <a:rPr lang="en-US" sz="2000" dirty="0"/>
              <a:t> -&gt; </a:t>
            </a:r>
            <a:r>
              <a:rPr lang="en-US" sz="2000" dirty="0" err="1"/>
              <a:t>cf_route_req</a:t>
            </a:r>
            <a:r>
              <a:rPr lang="en-US" sz="2000" dirty="0"/>
              <a:t> -&gt; </a:t>
            </a:r>
            <a:r>
              <a:rPr lang="en-US" sz="2000" dirty="0" err="1"/>
              <a:t>cf_route_win</a:t>
            </a:r>
            <a:r>
              <a:rPr lang="en-US" sz="2000" dirty="0"/>
              <a:t> -&gt; </a:t>
            </a:r>
            <a:r>
              <a:rPr lang="en-US" sz="2000" dirty="0" err="1"/>
              <a:t>cf_exe</a:t>
            </a:r>
            <a:r>
              <a:rPr lang="en-US" sz="2000" dirty="0"/>
              <a:t> -&gt; </a:t>
            </a:r>
            <a:r>
              <a:rPr lang="en-US" sz="2000" dirty="0" err="1"/>
              <a:t>cf_user</a:t>
            </a:r>
            <a:r>
              <a:rPr lang="en-US" sz="2000" dirty="0"/>
              <a:t> -&gt; </a:t>
            </a:r>
            <a:r>
              <a:rPr lang="en-US" sz="2000" dirty="0" err="1"/>
              <a:t>kz_endpoint</a:t>
            </a:r>
            <a:r>
              <a:rPr lang="en-US" sz="2000" dirty="0"/>
              <a:t> -&gt; </a:t>
            </a:r>
            <a:r>
              <a:rPr lang="en-US" sz="2000" dirty="0" err="1"/>
              <a:t>cf_exe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020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60" y="1519708"/>
            <a:ext cx="9408339" cy="182666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6840FF5-4D89-F846-AD4F-6F64284C416D}"/>
              </a:ext>
            </a:extLst>
          </p:cNvPr>
          <p:cNvSpPr txBox="1">
            <a:spLocks/>
          </p:cNvSpPr>
          <p:nvPr/>
        </p:nvSpPr>
        <p:spPr>
          <a:xfrm>
            <a:off x="1906349" y="3710849"/>
            <a:ext cx="8581750" cy="23500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B1B1B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B1B1B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B1B1B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B1B1B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B1B1B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The custom sip headers is extracted from the sip field in the database turned into: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{&lt;Field-Name&gt;, &lt;list-of-custom-sip-headers&gt;} or to be precise,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{&lt;&lt;"Custom-sip-headers"&gt;&gt;, [&lt;list-of-custom-sip-header&gt;]},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Extracting the list then filtering it with rules, we can validate and keep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valid header while removing out the invalid one.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B1B1B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43E2BE2-9BE7-47F2-A84A-52C128B4ABBD}"/>
              </a:ext>
            </a:extLst>
          </p:cNvPr>
          <p:cNvSpPr/>
          <p:nvPr/>
        </p:nvSpPr>
        <p:spPr>
          <a:xfrm>
            <a:off x="169906" y="86028"/>
            <a:ext cx="51765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II. Implementation proposal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3. Data types</a:t>
            </a:r>
            <a:endParaRPr kumimoji="0" lang="en-US" sz="28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44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8205" y="1305496"/>
            <a:ext cx="640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III. Implementation &amp; Test</a:t>
            </a:r>
          </a:p>
        </p:txBody>
      </p:sp>
    </p:spTree>
    <p:extLst>
      <p:ext uri="{BB962C8B-B14F-4D97-AF65-F5344CB8AC3E}">
        <p14:creationId xmlns:p14="http://schemas.microsoft.com/office/powerpoint/2010/main" val="382225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119288052"/>
              </p:ext>
            </p:extLst>
          </p:nvPr>
        </p:nvGraphicFramePr>
        <p:xfrm>
          <a:off x="266700" y="491066"/>
          <a:ext cx="11696700" cy="5795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386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8205" y="1305496"/>
            <a:ext cx="640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latin typeface="Calibri"/>
              </a:rPr>
              <a:t>IV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Demo</a:t>
            </a:r>
          </a:p>
        </p:txBody>
      </p:sp>
    </p:spTree>
    <p:extLst>
      <p:ext uri="{BB962C8B-B14F-4D97-AF65-F5344CB8AC3E}">
        <p14:creationId xmlns:p14="http://schemas.microsoft.com/office/powerpoint/2010/main" val="92798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06400" y="3103034"/>
            <a:ext cx="11379200" cy="63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0000" tIns="0" rIns="0" bIns="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bg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en-US" sz="3733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Any Questions?</a:t>
            </a:r>
            <a:endParaRPr kumimoji="0" lang="sv-SE" altLang="en-US" sz="3733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556001" y="4038600"/>
            <a:ext cx="5210081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7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Thank you for attention!</a:t>
            </a:r>
            <a:endParaRPr kumimoji="0" lang="en-US" altLang="en-US" sz="37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911" y="482250"/>
            <a:ext cx="4666175" cy="216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5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61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966819665"/>
              </p:ext>
            </p:extLst>
          </p:nvPr>
        </p:nvGraphicFramePr>
        <p:xfrm>
          <a:off x="266700" y="491066"/>
          <a:ext cx="11696700" cy="5795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>
            <a:hlinkClick r:id="rId7" action="ppaction://hlinksldjump"/>
          </p:cNvPr>
          <p:cNvSpPr/>
          <p:nvPr/>
        </p:nvSpPr>
        <p:spPr>
          <a:xfrm>
            <a:off x="1069675" y="931653"/>
            <a:ext cx="931654" cy="586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19954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8204" y="1305496"/>
            <a:ext cx="5457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Custom SIP Header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8205" y="1951827"/>
            <a:ext cx="83510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Feature Study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Implementation proposal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Implementation &amp; test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4540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332485129"/>
              </p:ext>
            </p:extLst>
          </p:nvPr>
        </p:nvGraphicFramePr>
        <p:xfrm>
          <a:off x="266700" y="491066"/>
          <a:ext cx="11696700" cy="5795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>
            <a:hlinkClick r:id="rId7" action="ppaction://hlinksldjump"/>
          </p:cNvPr>
          <p:cNvSpPr/>
          <p:nvPr/>
        </p:nvSpPr>
        <p:spPr>
          <a:xfrm>
            <a:off x="828135" y="854015"/>
            <a:ext cx="931654" cy="586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6408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195321528"/>
              </p:ext>
            </p:extLst>
          </p:nvPr>
        </p:nvGraphicFramePr>
        <p:xfrm>
          <a:off x="258074" y="491066"/>
          <a:ext cx="11696700" cy="5795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>
            <a:hlinkClick r:id="rId7" action="ppaction://hlinksldjump"/>
          </p:cNvPr>
          <p:cNvSpPr/>
          <p:nvPr/>
        </p:nvSpPr>
        <p:spPr>
          <a:xfrm>
            <a:off x="828135" y="854015"/>
            <a:ext cx="931654" cy="586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20732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813833965"/>
              </p:ext>
            </p:extLst>
          </p:nvPr>
        </p:nvGraphicFramePr>
        <p:xfrm>
          <a:off x="266700" y="491066"/>
          <a:ext cx="11696700" cy="5795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>
            <a:hlinkClick r:id="rId7" action="ppaction://hlinksldjump"/>
          </p:cNvPr>
          <p:cNvSpPr/>
          <p:nvPr/>
        </p:nvSpPr>
        <p:spPr>
          <a:xfrm>
            <a:off x="828135" y="854015"/>
            <a:ext cx="931654" cy="586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180296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993274486"/>
              </p:ext>
            </p:extLst>
          </p:nvPr>
        </p:nvGraphicFramePr>
        <p:xfrm>
          <a:off x="266700" y="491066"/>
          <a:ext cx="11696700" cy="5795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>
            <a:hlinkClick r:id="rId7" action="ppaction://hlinksldjump"/>
          </p:cNvPr>
          <p:cNvSpPr/>
          <p:nvPr/>
        </p:nvSpPr>
        <p:spPr>
          <a:xfrm>
            <a:off x="828135" y="854015"/>
            <a:ext cx="931654" cy="586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143244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104643295"/>
              </p:ext>
            </p:extLst>
          </p:nvPr>
        </p:nvGraphicFramePr>
        <p:xfrm>
          <a:off x="266700" y="491066"/>
          <a:ext cx="11696700" cy="5795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>
            <a:hlinkClick r:id="rId7" action="ppaction://hlinksldjump"/>
          </p:cNvPr>
          <p:cNvSpPr/>
          <p:nvPr/>
        </p:nvSpPr>
        <p:spPr>
          <a:xfrm>
            <a:off x="828135" y="854015"/>
            <a:ext cx="931654" cy="586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416095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577703187"/>
              </p:ext>
            </p:extLst>
          </p:nvPr>
        </p:nvGraphicFramePr>
        <p:xfrm>
          <a:off x="283952" y="491066"/>
          <a:ext cx="11696700" cy="5795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>
            <a:hlinkClick r:id="rId7" action="ppaction://hlinksldjump"/>
          </p:cNvPr>
          <p:cNvSpPr/>
          <p:nvPr/>
        </p:nvSpPr>
        <p:spPr>
          <a:xfrm>
            <a:off x="828135" y="854015"/>
            <a:ext cx="931654" cy="586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39786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40378665"/>
              </p:ext>
            </p:extLst>
          </p:nvPr>
        </p:nvGraphicFramePr>
        <p:xfrm>
          <a:off x="266700" y="491066"/>
          <a:ext cx="11696700" cy="5795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>
            <a:hlinkClick r:id="rId7" action="ppaction://hlinksldjump"/>
          </p:cNvPr>
          <p:cNvSpPr/>
          <p:nvPr/>
        </p:nvSpPr>
        <p:spPr>
          <a:xfrm>
            <a:off x="1199071" y="1431984"/>
            <a:ext cx="931654" cy="586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767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961484154"/>
              </p:ext>
            </p:extLst>
          </p:nvPr>
        </p:nvGraphicFramePr>
        <p:xfrm>
          <a:off x="266700" y="491066"/>
          <a:ext cx="11696700" cy="5795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>
            <a:hlinkClick r:id="rId7" action="ppaction://hlinksldjump"/>
          </p:cNvPr>
          <p:cNvSpPr/>
          <p:nvPr/>
        </p:nvSpPr>
        <p:spPr>
          <a:xfrm>
            <a:off x="828135" y="854015"/>
            <a:ext cx="931654" cy="586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64269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803621447"/>
              </p:ext>
            </p:extLst>
          </p:nvPr>
        </p:nvGraphicFramePr>
        <p:xfrm>
          <a:off x="266700" y="491066"/>
          <a:ext cx="11696700" cy="5795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>
            <a:hlinkClick r:id="rId7" action="ppaction://hlinksldjump"/>
          </p:cNvPr>
          <p:cNvSpPr/>
          <p:nvPr/>
        </p:nvSpPr>
        <p:spPr>
          <a:xfrm>
            <a:off x="1112807" y="854015"/>
            <a:ext cx="931654" cy="586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316186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988734817"/>
              </p:ext>
            </p:extLst>
          </p:nvPr>
        </p:nvGraphicFramePr>
        <p:xfrm>
          <a:off x="266700" y="491066"/>
          <a:ext cx="11696700" cy="5795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>
            <a:hlinkClick r:id="rId7" action="ppaction://hlinksldjump"/>
          </p:cNvPr>
          <p:cNvSpPr/>
          <p:nvPr/>
        </p:nvSpPr>
        <p:spPr>
          <a:xfrm>
            <a:off x="1112807" y="854015"/>
            <a:ext cx="931654" cy="586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302390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070762-FACF-1648-BBAC-06D0E089E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5613" y="2016867"/>
            <a:ext cx="5508506" cy="2089326"/>
          </a:xfrm>
        </p:spPr>
        <p:txBody>
          <a:bodyPr/>
          <a:lstStyle/>
          <a:p>
            <a:pPr algn="ctr"/>
            <a:r>
              <a:rPr lang="en-US" sz="4000" dirty="0"/>
              <a:t>Feature Study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0200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691804070"/>
              </p:ext>
            </p:extLst>
          </p:nvPr>
        </p:nvGraphicFramePr>
        <p:xfrm>
          <a:off x="266700" y="491066"/>
          <a:ext cx="11696700" cy="5795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>
            <a:hlinkClick r:id="rId7" action="ppaction://hlinksldjump"/>
          </p:cNvPr>
          <p:cNvSpPr/>
          <p:nvPr/>
        </p:nvSpPr>
        <p:spPr>
          <a:xfrm>
            <a:off x="1112807" y="854015"/>
            <a:ext cx="931654" cy="586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6764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8205" y="1305496"/>
            <a:ext cx="3615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I. Feature Study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8205" y="1951827"/>
            <a:ext cx="83510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Requirements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Format rules</a:t>
            </a:r>
          </a:p>
        </p:txBody>
      </p:sp>
    </p:spTree>
    <p:extLst>
      <p:ext uri="{BB962C8B-B14F-4D97-AF65-F5344CB8AC3E}">
        <p14:creationId xmlns:p14="http://schemas.microsoft.com/office/powerpoint/2010/main" val="403325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906" y="271874"/>
            <a:ext cx="37879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I. Feature Study: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1. 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Requirements:</a:t>
            </a: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5" name="Rectangle 4"/>
          <p:cNvSpPr/>
          <p:nvPr/>
        </p:nvSpPr>
        <p:spPr>
          <a:xfrm>
            <a:off x="2380841" y="3094587"/>
            <a:ext cx="662667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&lt;time_stamp_1&gt;	&lt;caller_1&gt;	&lt;callee_1&gt;: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Header_A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Content_of_Header_A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Header_B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Content_of_Header_B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&lt;time_stamp_2&gt;	&lt;caller_2&gt;	&lt;callee_2&gt;: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Header_C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Content_of_Header_C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Header_D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Content_of_Header_D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9903" y="1524927"/>
            <a:ext cx="103798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Customer wants Kazoo to check the content of SIP headers with rules.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 is not allowed to add some existing headers such as "From, To, Contact"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any headers are not following the rules then remove it on outgoing INVITE.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 all removed headers on outgoing INVITE into a log file. For example:</a:t>
            </a:r>
          </a:p>
        </p:txBody>
      </p:sp>
    </p:spTree>
    <p:extLst>
      <p:ext uri="{BB962C8B-B14F-4D97-AF65-F5344CB8AC3E}">
        <p14:creationId xmlns:p14="http://schemas.microsoft.com/office/powerpoint/2010/main" val="55008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906" y="271874"/>
            <a:ext cx="37879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I. Feature Study: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2. 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Format rules:</a:t>
            </a: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3" name="Rectangle 2"/>
          <p:cNvSpPr/>
          <p:nvPr/>
        </p:nvSpPr>
        <p:spPr>
          <a:xfrm>
            <a:off x="515453" y="1483773"/>
            <a:ext cx="80044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These rules are defined by customer with the format as below:</a:t>
            </a:r>
          </a:p>
        </p:txBody>
      </p:sp>
      <p:sp>
        <p:nvSpPr>
          <p:cNvPr id="4" name="Rectangle 3"/>
          <p:cNvSpPr/>
          <p:nvPr/>
        </p:nvSpPr>
        <p:spPr>
          <a:xfrm>
            <a:off x="402101" y="2304705"/>
            <a:ext cx="823120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3284B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Kazoo-DEKVN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 / 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3284B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Kazoo-DEKSE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HCOLON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( STAR / (kazoo-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*(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kazoo-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kazoo-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=  (name-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/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-spec) *(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SEMI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kazoo-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kazoo-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=  c-p-q / c-p-expires / kazoo-extension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c-p-q              =  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3284B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EQUAL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qvalue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c-p-expires        =  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3284B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expires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EQUAL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delta-seconds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kazoo-extension  =  generic-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delta-seconds      =  1*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DIGIT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633303" y="2489833"/>
            <a:ext cx="3230770" cy="1938992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HCOLON   ":"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COMMA   ","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SEMI	     ";"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EQUAL	     "="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DIGIT	     NUMBER</a:t>
            </a:r>
          </a:p>
        </p:txBody>
      </p:sp>
    </p:spTree>
    <p:extLst>
      <p:ext uri="{BB962C8B-B14F-4D97-AF65-F5344CB8AC3E}">
        <p14:creationId xmlns:p14="http://schemas.microsoft.com/office/powerpoint/2010/main" val="61401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9708" y="1147157"/>
            <a:ext cx="7606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Alternatives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Element 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seperated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by "/" are alternatives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Example: a / b = a or b.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9706" y="2443943"/>
            <a:ext cx="83709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Vaiable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repetition 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 operator "*" implies an element indicates repetition.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Example: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``` &lt;a&gt;*&lt;b&gt;element ```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where &lt;a&gt; and &lt;b&gt; are optional decimal values, indicating at least &lt;a&gt; and 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most &lt;b&gt; occurrences of element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9706" y="4646814"/>
            <a:ext cx="8570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Optional Sequence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Square brackets enclose an optional element sequence: [foo bar] is equivalent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*1(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bar)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9F5DDE3-CBFE-42F8-B4B0-F306D756961E}"/>
              </a:ext>
            </a:extLst>
          </p:cNvPr>
          <p:cNvSpPr/>
          <p:nvPr/>
        </p:nvSpPr>
        <p:spPr>
          <a:xfrm>
            <a:off x="169906" y="86028"/>
            <a:ext cx="37879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I. Feature Study: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2. 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Format rules:</a:t>
            </a: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2931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30777" y="997528"/>
            <a:ext cx="1020802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      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3284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3284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Symbol			Description			Comment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SWS         			= [LWS]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LWS         			= [*WSP CRLF] 1*WSP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 SP          			= %x20				;space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       HTAB        			= %x09 				;horizontal tab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       WSP         			= SP / HTAB 			;white space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       CRLF       			= %d13.10 			;/r or /n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       COMMA       			= SWS "," SWS 	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       SEMI        			= SWS ";" SWS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       COLON       			= SWS ":" SWS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       RAQUOT      			= "&gt;" SWS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       LAQUOT      			= "&lt;" SWS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       STAR        			= SWS "*" SWS 			; asterisk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       SLASH       			= SWS "/" SWS 			; slash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       EQUAL       			= SWS "=" SWS 			; equal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       LPAREN      			= SWS "(" SWS 			; left parenthesis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C45A6D8-B6CD-4AF0-BC4E-03C4A8F85826}"/>
              </a:ext>
            </a:extLst>
          </p:cNvPr>
          <p:cNvSpPr/>
          <p:nvPr/>
        </p:nvSpPr>
        <p:spPr>
          <a:xfrm>
            <a:off x="127663" y="50805"/>
            <a:ext cx="37879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I. Feature Study: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2. 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Format rules:</a:t>
            </a: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2887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22447588"/>
              </p:ext>
            </p:extLst>
          </p:nvPr>
        </p:nvGraphicFramePr>
        <p:xfrm>
          <a:off x="266700" y="491066"/>
          <a:ext cx="11696700" cy="5795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027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d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ite Slide">
  <a:themeElements>
    <a:clrScheme name="DEK COLOUR PALLETTE">
      <a:dk1>
        <a:srgbClr val="000000"/>
      </a:dk1>
      <a:lt1>
        <a:srgbClr val="FFFFFF"/>
      </a:lt1>
      <a:dk2>
        <a:srgbClr val="44546A"/>
      </a:dk2>
      <a:lt2>
        <a:srgbClr val="B1B1B1"/>
      </a:lt2>
      <a:accent1>
        <a:srgbClr val="13284B"/>
      </a:accent1>
      <a:accent2>
        <a:srgbClr val="324457"/>
      </a:accent2>
      <a:accent3>
        <a:srgbClr val="51668C"/>
      </a:accent3>
      <a:accent4>
        <a:srgbClr val="7F8DAB"/>
      </a:accent4>
      <a:accent5>
        <a:srgbClr val="EE5445"/>
      </a:accent5>
      <a:accent6>
        <a:srgbClr val="F27847"/>
      </a:accent6>
      <a:hlink>
        <a:srgbClr val="F5977F"/>
      </a:hlink>
      <a:folHlink>
        <a:srgbClr val="F9B8A3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Back Pag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Cover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6478</TotalTime>
  <Words>701</Words>
  <Application>Microsoft Office PowerPoint</Application>
  <PresentationFormat>Widescreen</PresentationFormat>
  <Paragraphs>226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宋体</vt:lpstr>
      <vt:lpstr>Arial</vt:lpstr>
      <vt:lpstr>Calibri</vt:lpstr>
      <vt:lpstr>Calibri Light</vt:lpstr>
      <vt:lpstr>Wingdings</vt:lpstr>
      <vt:lpstr>Cover Slide</vt:lpstr>
      <vt:lpstr>Red Slide</vt:lpstr>
      <vt:lpstr>White Slide</vt:lpstr>
      <vt:lpstr>Back Page Slide</vt:lpstr>
      <vt:lpstr>1_Cover Slide</vt:lpstr>
      <vt:lpstr>DEMO SPRINT 4 </vt:lpstr>
      <vt:lpstr>PowerPoint Presentation</vt:lpstr>
      <vt:lpstr>Feature Study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1</dc:title>
  <dc:creator>Microsoft Office User</dc:creator>
  <cp:lastModifiedBy>ViTinhDATHUNG</cp:lastModifiedBy>
  <cp:revision>67</cp:revision>
  <dcterms:created xsi:type="dcterms:W3CDTF">2018-04-18T08:16:44Z</dcterms:created>
  <dcterms:modified xsi:type="dcterms:W3CDTF">2021-05-13T14:52:51Z</dcterms:modified>
</cp:coreProperties>
</file>