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08E9C2F-6A3B-4FF9-A45D-2EA94C47FC97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08/10/18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DCE962-949D-4EF9-8BDE-2140EA6A81D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6A7483-0664-434A-B40A-F70A35FD4CA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08/10/18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75B433-2587-4256-97A4-E9B61DE0524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27960" y="403920"/>
            <a:ext cx="11525040" cy="61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73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(Wannabe)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[Atomic][Swap]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12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Challenges </a:t>
            </a:r>
            <a:endParaRPr b="1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080000" y="3240000"/>
            <a:ext cx="1050192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Tried to create an escrow system (protecting both sides)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mimic the use of crypto-primitives (hashed time-locked contracts)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Ended up in a, maybe, over-complicated contract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Still “under construction” ;-)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69400" y="2596320"/>
            <a:ext cx="10484280" cy="35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743040" indent="-7426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Add Deal (request exchange):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26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Update Deal Map &amp; Emit Event with Deal Details Including Nonce (Transition List Deal)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2505960"/>
            <a:ext cx="10515240" cy="3670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2. Bid For Deal by a Buyer: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Send by Deal ID, send the required ZIL, check block number, if valid set the buyer, Emit Event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2709360"/>
            <a:ext cx="10515240" cy="346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Approve Token’s Buyer by Seller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Check against the Deal ID, pass info into Approve transition, set State to approved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2720520"/>
            <a:ext cx="10515240" cy="345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4. Transfer Token To Buyer by the Buyer: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Deal ID, if approved, then buyer can claim token, Transfer From Transition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22400"/>
            <a:ext cx="10515240" cy="335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5. Transfer Zil To Seller by the Seller: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Deal ID =&gt; If approved, get ZIL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2652840"/>
            <a:ext cx="10515240" cy="3523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6. Claim Expired Token: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DealID =&gt; If not approved, get back token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LibreOffice/6.0.6.2$Linux_X86_64 LibreOffice_project/00m0$Build-2</Application>
  <Words>162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2018-10-07T15:59:20Z</dcterms:created>
  <dc:creator>Microsoft Office User</dc:creator>
  <dc:description/>
  <dc:language>en-GB</dc:language>
  <cp:lastModifiedBy/>
  <dcterms:modified xsi:type="dcterms:W3CDTF">2018-10-08T08:19:11Z</dcterms:modified>
  <cp:revision>11</cp:revision>
  <dc:subject/>
  <dc:title>[Atomic][Swap]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