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D63A60-E4E3-4ED4-BF82-A53ED0A2E586}">
          <p14:sldIdLst>
            <p14:sldId id="256"/>
            <p14:sldId id="258"/>
            <p14:sldId id="257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01:39:25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4T01:39:26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3E3DA-8969-4BC7-BE6C-5287D563F1B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8DEA1-21B0-4193-88B5-BAA7C5FCC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5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88DEA1-21B0-4193-88B5-BAA7C5FCCA1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40FE-9E99-CC30-9D63-1E4250470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E6B-B1A6-F5BC-3E16-386905DD0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629B3-B9E2-79FB-BFBC-65ADB469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1DEF6-F313-F34E-BA12-E9D2C163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F76FF-66BC-610F-AE32-7A94791F4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9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3716C-DEC0-5813-9049-0396861D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D93D8-93D5-D96D-D4D6-49B2F3B94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52722-00C3-7932-C45E-DD1B4791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EF73-3E0B-DBFC-6B57-6AA77B19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3A29-EE13-1721-40BA-5BE8F42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95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144F3-1FD1-45AC-B394-359B124D8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643EF-A46A-076C-4814-B0CDC3E0C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31DD-9767-112C-6FCB-5233150B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DA68-FE03-8E18-B870-BFD9E4D9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7DD0E-C1E8-18DF-40A1-026DB75F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2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F80E-1DB3-4129-95D1-C08C834F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50B6-6443-5F69-CA21-559CB619C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9258-0109-27B5-07EE-C18EDC8B0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9BF4D-C619-2DA3-1139-007CA130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F0932-82FC-8124-982E-4E87677A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80BC-CD48-EBBE-03AF-85E96C53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E59B3-771D-0CAB-CF0D-BF5948487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6B7D-420E-CEF1-6FE5-BAB56D1DD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90C4-7040-7C00-8621-3DE67429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80DBB-E4DA-BB63-B5A3-9AE43329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91DD-6051-6F87-B48B-D4E0A438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0A090-C0F4-8CE6-45DC-535FF69D8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8E001-0E25-A61C-9A46-065ECB2EB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1F8FF-6E25-B714-11DB-652976BA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A568-493A-EE06-9B48-75E3005D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CF937-3BA5-CD80-25BD-D58ED90E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5C4D-8173-60AE-558C-7D8C4D06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19050-3D39-FC27-B652-81321E9B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17A1-F2AC-9EA5-E2DB-3D739DABA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E5B5E-FF88-67AE-F168-14DF0B56E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1B45F1-2213-DAF6-B241-1DF83D5A4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71354-5EFF-941B-F693-1A6CC852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C76DAA-9F6C-8FAE-FD2D-6DC3BE5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8394EE-B7E3-B2FB-5907-59F4918A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BC402-4F28-6824-31DD-DFA34E9F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8343B-C815-201E-6AF0-8462ECB04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B668D-17CD-A21E-C3AA-658852C1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3A917-58AA-00F6-FB0E-2041BAB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6B34-CE23-A658-B6A3-6CA3893B1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40EE2-1FCE-D2B8-A5CC-A7644EB6F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E8C3A-5A31-5D56-C7EB-34F5EC39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3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E6954-CAB2-0A82-246C-E7D6D86E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8AA4-EED2-6C91-AEEF-FCD21AA97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76F8A-646C-D523-6CB3-02462B070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F5315-FF12-EFC1-31F2-02878E72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9082B-2995-AB39-CF4E-FBD4FA585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76DB5-3866-370F-9BCA-F9DFCA83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7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B9DD-9F04-11A0-1068-B48F404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590B93-A3E4-75E5-D538-2158A36DCE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D97A1-0148-3AE0-6F4E-9304CBF5C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5A887-C53C-7C18-AA72-FF575374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10D8D-5B2B-ED5A-8B0D-9503B3888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E0913-44BF-71AF-0148-CE16A163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2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D7BAC-0058-54B3-DC2F-A34DA81F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93C4E-FA64-63DA-F499-9A235DDA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92FE-96AD-7201-A74B-660B155B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D18B7-96CA-499A-A6E0-59388D0E54F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76827-FF2E-BCD6-9E7F-69093A48A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E5F7-C34B-34BA-D8E6-D113AB486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50477-381A-49F1-9164-9562415D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9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C6C2-6F35-174C-7470-839320F5AC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C6C3A-4824-3B00-3BE5-3274CDF9C2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4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>
                <a:extLst>
                  <a:ext uri="{FF2B5EF4-FFF2-40B4-BE49-F238E27FC236}">
                    <a16:creationId xmlns:a16="http://schemas.microsoft.com/office/drawing/2014/main" id="{BAA25619-0200-D0A8-E09F-1617B5154E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5787026"/>
                  </p:ext>
                </p:extLst>
              </p:nvPr>
            </p:nvGraphicFramePr>
            <p:xfrm rot="16200000">
              <a:off x="3130103" y="-1065378"/>
              <a:ext cx="5389438" cy="8988742"/>
            </p:xfrm>
            <a:graphic>
              <a:graphicData uri="http://schemas.microsoft.com/office/drawing/2017/model3d">
                <am3d:model3d r:embed="rId2">
                  <am3d:spPr>
                    <a:xfrm rot="16200000">
                      <a:off x="0" y="0"/>
                      <a:ext cx="5389438" cy="8988742"/>
                    </a:xfrm>
                    <a:prstGeom prst="rect">
                      <a:avLst/>
                    </a:prstGeom>
                  </am3d:spPr>
                  <am3d:camera>
                    <am3d:pos x="0" y="0" z="663418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040" d="1000000"/>
                    <am3d:preTrans dx="14310" dy="-6230580" dz="4672410"/>
                    <am3d:scale>
                      <am3d:sx n="1000000" d="1000000"/>
                      <am3d:sy n="1000000" d="1000000"/>
                      <am3d:sz n="1000000" d="1000000"/>
                    </am3d:scale>
                    <am3d:rot ax="-10273385" ay="4170155" az="4937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053130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>
                <a:extLst>
                  <a:ext uri="{FF2B5EF4-FFF2-40B4-BE49-F238E27FC236}">
                    <a16:creationId xmlns:a16="http://schemas.microsoft.com/office/drawing/2014/main" id="{BAA25619-0200-D0A8-E09F-1617B5154E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>
                <a:off x="3130103" y="-1065378"/>
                <a:ext cx="5389438" cy="89887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45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E1369F97-E23C-E697-DBF4-88A22FE4F2D3}"/>
              </a:ext>
            </a:extLst>
          </p:cNvPr>
          <p:cNvGrpSpPr/>
          <p:nvPr/>
        </p:nvGrpSpPr>
        <p:grpSpPr>
          <a:xfrm>
            <a:off x="1194668" y="348482"/>
            <a:ext cx="8826954" cy="4305521"/>
            <a:chOff x="1524868" y="456432"/>
            <a:chExt cx="8826954" cy="430552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9DF878D-7181-49F3-3515-B95D071C35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868" y="456432"/>
              <a:ext cx="8826954" cy="430552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1E50C66-CCAF-4003-ACC0-94BB050F82B4}"/>
                    </a:ext>
                  </a:extLst>
                </p14:cNvPr>
                <p14:cNvContentPartPr/>
                <p14:nvPr/>
              </p14:nvContentPartPr>
              <p14:xfrm>
                <a:off x="8775599" y="2129062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1E50C66-CCAF-4003-ACC0-94BB050F82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69479" y="21229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E4E774F-8DA8-1BF7-A104-AAF0112904E2}"/>
                    </a:ext>
                  </a:extLst>
                </p14:cNvPr>
                <p14:cNvContentPartPr/>
                <p14:nvPr/>
              </p14:nvContentPartPr>
              <p14:xfrm>
                <a:off x="4062479" y="1558462"/>
                <a:ext cx="360" cy="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E4E774F-8DA8-1BF7-A104-AAF0112904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56359" y="1552342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7624D-9411-881C-B3C9-5E3752026D75}"/>
                </a:ext>
              </a:extLst>
            </p:cNvPr>
            <p:cNvGrpSpPr/>
            <p:nvPr/>
          </p:nvGrpSpPr>
          <p:grpSpPr>
            <a:xfrm>
              <a:off x="1524869" y="4057650"/>
              <a:ext cx="315310" cy="547129"/>
              <a:chOff x="1464015" y="5149850"/>
              <a:chExt cx="606085" cy="84557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8EE3015-6134-C144-9377-BC227104C3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84BE02D-4B3B-178E-DF1C-0B3CB38AB2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61BE1BE-EF90-6E80-F415-091552DF5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D0154DF-2CCB-F340-3194-2A4C76F54D13}"/>
                </a:ext>
              </a:extLst>
            </p:cNvPr>
            <p:cNvGrpSpPr/>
            <p:nvPr/>
          </p:nvGrpSpPr>
          <p:grpSpPr>
            <a:xfrm>
              <a:off x="4547469" y="2470150"/>
              <a:ext cx="315310" cy="547129"/>
              <a:chOff x="1464015" y="5149850"/>
              <a:chExt cx="606085" cy="84557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70A8EF6-D47C-BB89-EFA6-0D793386B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E237D0F-E3E0-BEB0-1509-017594758E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FEA5310-6304-C2F0-E1BE-8E3E878488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ADF848-376D-48BB-517D-630800770132}"/>
                </a:ext>
              </a:extLst>
            </p:cNvPr>
            <p:cNvGrpSpPr/>
            <p:nvPr/>
          </p:nvGrpSpPr>
          <p:grpSpPr>
            <a:xfrm>
              <a:off x="4547469" y="1701800"/>
              <a:ext cx="315310" cy="547129"/>
              <a:chOff x="1464015" y="5149850"/>
              <a:chExt cx="606085" cy="845579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EAAED8C-D960-DF44-1CD0-53F5D0FB3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555285" cy="845579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E4BAE49-9DB2-EE8E-DB7A-3596EE9823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64015" y="5149850"/>
                <a:ext cx="0" cy="84557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2B16685-265E-6C4C-C23E-7CB9D327C1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015" y="5995429"/>
                <a:ext cx="606085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604EBAE-AD7B-60EF-6989-0B8FCDEB37CD}"/>
                </a:ext>
              </a:extLst>
            </p:cNvPr>
            <p:cNvGrpSpPr/>
            <p:nvPr/>
          </p:nvGrpSpPr>
          <p:grpSpPr>
            <a:xfrm>
              <a:off x="5623035" y="713568"/>
              <a:ext cx="315310" cy="1032682"/>
              <a:chOff x="4591919" y="5444318"/>
              <a:chExt cx="315310" cy="103268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DB667F1-10C7-716B-2C0A-274BDEA97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C30167C-CD25-5B8C-7479-2453EFEEDF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16D540D-93FE-35E9-0637-C66DDE23B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DA5E9A9-3F7E-993C-E037-7810E44885DB}"/>
                </a:ext>
              </a:extLst>
            </p:cNvPr>
            <p:cNvGrpSpPr/>
            <p:nvPr/>
          </p:nvGrpSpPr>
          <p:grpSpPr>
            <a:xfrm>
              <a:off x="6596553" y="1612721"/>
              <a:ext cx="315310" cy="1032682"/>
              <a:chOff x="4591919" y="5444318"/>
              <a:chExt cx="315310" cy="103268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44F500A-D57A-3F7F-70CC-D1AA46D519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0A51A6B-2836-8DCB-DE42-477AFBAB62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01B2579-30DE-2934-AD1B-AD036B99D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FAC0965-B28D-8AF0-5882-02EC520F512D}"/>
                </a:ext>
              </a:extLst>
            </p:cNvPr>
            <p:cNvGrpSpPr/>
            <p:nvPr/>
          </p:nvGrpSpPr>
          <p:grpSpPr>
            <a:xfrm>
              <a:off x="8356756" y="1576510"/>
              <a:ext cx="315310" cy="1032682"/>
              <a:chOff x="4591919" y="5444318"/>
              <a:chExt cx="315310" cy="103268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E845419-35F6-67EC-C662-335BE3F72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1919" y="5444318"/>
                <a:ext cx="288882" cy="547129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E94F7F2-D6AA-FAE6-E468-C94DB27938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0" cy="485553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E2AF42E-D456-6FDC-AA0B-D44522A6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1919" y="5991447"/>
                <a:ext cx="31531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41B56D3-F8FC-4AB2-5838-BF92A9AF7540}"/>
                </a:ext>
              </a:extLst>
            </p:cNvPr>
            <p:cNvGrpSpPr/>
            <p:nvPr/>
          </p:nvGrpSpPr>
          <p:grpSpPr>
            <a:xfrm>
              <a:off x="3160038" y="2248930"/>
              <a:ext cx="1098550" cy="768350"/>
              <a:chOff x="368300" y="2402626"/>
              <a:chExt cx="1098550" cy="513053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014B9D71-E864-2672-F2D7-270C632A36D3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FB363AB-523C-1240-D55E-48D686E2EFD9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A28CDB5-905E-C95A-F4DB-10CC4D296F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F166B8F-50A7-FFC2-C396-48D64F908886}"/>
                  </a:ext>
                </a:extLst>
              </p:cNvPr>
              <p:cNvSpPr txBox="1"/>
              <p:nvPr/>
            </p:nvSpPr>
            <p:spPr>
              <a:xfrm>
                <a:off x="368300" y="2457450"/>
                <a:ext cx="4733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</a:t>
                </a:r>
                <a:r>
                  <a:rPr lang="en-US" sz="1600" dirty="0"/>
                  <a:t>1</a:t>
                </a:r>
                <a:endParaRPr lang="en-US" baseline="30000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56CA4E7-C0BE-4EC0-C4D3-E3D534270052}"/>
                </a:ext>
              </a:extLst>
            </p:cNvPr>
            <p:cNvGrpSpPr/>
            <p:nvPr/>
          </p:nvGrpSpPr>
          <p:grpSpPr>
            <a:xfrm rot="2938606">
              <a:off x="4134946" y="585390"/>
              <a:ext cx="1098550" cy="1445090"/>
              <a:chOff x="368300" y="2402626"/>
              <a:chExt cx="1098550" cy="513053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B4F744F-C0A2-A6BC-46DD-25EAA1279947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FA5FCBC-730A-3B33-3435-415624C3F729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02F9351-272B-C4B9-069D-82D804879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7D74ACE-19AF-4E97-C901-066E979AA73C}"/>
                  </a:ext>
                </a:extLst>
              </p:cNvPr>
              <p:cNvSpPr txBox="1"/>
              <p:nvPr/>
            </p:nvSpPr>
            <p:spPr>
              <a:xfrm>
                <a:off x="368300" y="2576554"/>
                <a:ext cx="473317" cy="131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1</a:t>
                </a:r>
                <a:endParaRPr lang="en-US" baseline="30000" dirty="0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C3CB0B5-AA36-A498-D2CA-771A44B61DDD}"/>
                </a:ext>
              </a:extLst>
            </p:cNvPr>
            <p:cNvGrpSpPr/>
            <p:nvPr/>
          </p:nvGrpSpPr>
          <p:grpSpPr>
            <a:xfrm rot="7787032">
              <a:off x="5956598" y="626706"/>
              <a:ext cx="1046557" cy="1323306"/>
              <a:chOff x="420293" y="2402626"/>
              <a:chExt cx="1046557" cy="513053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2E344D1-C87B-2783-2B08-32A733ABFB88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679091D-8906-FFA2-B53D-109DCBD62DF6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C986D4D-2A26-1F2D-07EE-67A23CA44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E926D3E-5B54-C077-36E9-A2489AA808C2}"/>
                  </a:ext>
                </a:extLst>
              </p:cNvPr>
              <p:cNvSpPr txBox="1"/>
              <p:nvPr/>
            </p:nvSpPr>
            <p:spPr>
              <a:xfrm rot="15829219">
                <a:off x="513205" y="2457451"/>
                <a:ext cx="183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2</a:t>
                </a:r>
                <a:endParaRPr lang="en-US" baseline="30000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06689AE-702D-E50E-A9DD-627742D2EF07}"/>
                </a:ext>
              </a:extLst>
            </p:cNvPr>
            <p:cNvGrpSpPr/>
            <p:nvPr/>
          </p:nvGrpSpPr>
          <p:grpSpPr>
            <a:xfrm rot="5400000" flipH="1">
              <a:off x="6875181" y="1817690"/>
              <a:ext cx="1214563" cy="1695733"/>
              <a:chOff x="539524" y="2402626"/>
              <a:chExt cx="927326" cy="513053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748046CC-DB25-5961-ABE9-DC7118D92361}"/>
                  </a:ext>
                </a:extLst>
              </p:cNvPr>
              <p:cNvCxnSpPr/>
              <p:nvPr/>
            </p:nvCxnSpPr>
            <p:spPr>
              <a:xfrm>
                <a:off x="539524" y="2915679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9E51CDC-2647-EB9A-4E09-A601FE4EC6C2}"/>
                  </a:ext>
                </a:extLst>
              </p:cNvPr>
              <p:cNvCxnSpPr/>
              <p:nvPr/>
            </p:nvCxnSpPr>
            <p:spPr>
              <a:xfrm>
                <a:off x="545874" y="2402626"/>
                <a:ext cx="92097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37B07F67-3353-AC18-0AF9-3DF991DBA1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48" y="2402626"/>
                <a:ext cx="0" cy="513053"/>
              </a:xfrm>
              <a:prstGeom prst="line">
                <a:avLst/>
              </a:prstGeom>
              <a:ln>
                <a:headEnd type="triangl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0D4C45-FB0A-02B4-D5EA-053EAAB21E19}"/>
                  </a:ext>
                </a:extLst>
              </p:cNvPr>
              <p:cNvSpPr txBox="1"/>
              <p:nvPr/>
            </p:nvSpPr>
            <p:spPr>
              <a:xfrm rot="16200000" flipV="1">
                <a:off x="862458" y="2503725"/>
                <a:ext cx="178304" cy="28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sz="1600" dirty="0"/>
                  <a:t>3</a:t>
                </a:r>
                <a:endParaRPr lang="en-US" baseline="30000" dirty="0"/>
              </a:p>
            </p:txBody>
          </p:sp>
        </p:grpSp>
      </p:grp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F741009E-1E86-C1E4-987C-4261ECF67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27149"/>
              </p:ext>
            </p:extLst>
          </p:nvPr>
        </p:nvGraphicFramePr>
        <p:xfrm>
          <a:off x="1517717" y="4629464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12547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650807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59903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7041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α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8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62.8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4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090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3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12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 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68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65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35E08A-7A90-30C1-E0A3-8D9530E69CD0}"/>
                  </a:ext>
                </a:extLst>
              </p:cNvPr>
              <p:cNvSpPr txBox="1"/>
              <p:nvPr/>
            </p:nvSpPr>
            <p:spPr>
              <a:xfrm>
                <a:off x="2546350" y="564951"/>
                <a:ext cx="7905750" cy="1117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θ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θ</m:t>
                                          </m:r>
                                        </m:e>
                                        <m:sub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35E08A-7A90-30C1-E0A3-8D9530E69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50" y="564951"/>
                <a:ext cx="7905750" cy="1117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377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41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Robot Arm</vt:lpstr>
      <vt:lpstr>PowerPoint Presentation</vt:lpstr>
      <vt:lpstr>PowerPoint Presentation</vt:lpstr>
      <vt:lpstr>PowerPoint Presentation</vt:lpstr>
    </vt:vector>
  </TitlesOfParts>
  <Company>huit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Lương Quốc Việt</dc:creator>
  <cp:lastModifiedBy>Lương Quốc Việt</cp:lastModifiedBy>
  <cp:revision>29</cp:revision>
  <dcterms:created xsi:type="dcterms:W3CDTF">2025-04-24T01:38:46Z</dcterms:created>
  <dcterms:modified xsi:type="dcterms:W3CDTF">2025-04-24T10:35:16Z</dcterms:modified>
</cp:coreProperties>
</file>