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fr-FR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fr-FR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fr-FR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fr-FR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fr-FR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fr-FR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fr-FR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fr-FR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fr-FR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fr-FR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F59E2BE8-A62E-43D8-9569-294B3A174C70}" type="slidenum">
              <a:rPr lang="fr-FR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fr-FR" sz="3200">
                <a:latin typeface="Arial"/>
              </a:rPr>
              <a:t>Hello {name}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