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300" r:id="rId4"/>
    <p:sldId id="289" r:id="rId5"/>
    <p:sldId id="292" r:id="rId6"/>
    <p:sldId id="296" r:id="rId7"/>
    <p:sldId id="294" r:id="rId8"/>
    <p:sldId id="293" r:id="rId9"/>
    <p:sldId id="284" r:id="rId10"/>
    <p:sldId id="297" r:id="rId11"/>
    <p:sldId id="262" r:id="rId12"/>
    <p:sldId id="285" r:id="rId13"/>
    <p:sldId id="298" r:id="rId14"/>
    <p:sldId id="299" r:id="rId15"/>
  </p:sldIdLst>
  <p:sldSz cx="9144000" cy="6858000" type="screen4x3"/>
  <p:notesSz cx="10233025" cy="7102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26" autoAdjust="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5818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E0713-5A3F-45E9-A333-56068AEFA520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5818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C1EED-0627-4C2A-BA8F-94AF93DBA7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083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6346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F3E03AAD-E90C-4AE3-BFC9-CC59E02C3225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531813"/>
            <a:ext cx="3552825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7CBB773-B53D-41B7-9A3B-E6071C122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990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209EBC3-9A27-4E14-86BC-3A634113DB3F}" type="datetime1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03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5D07-3471-44B5-A1A0-F87976E6888A}" type="datetime1">
              <a:rPr lang="en-GB" smtClean="0"/>
              <a:t>18/05/2021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8432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5D07-3471-44B5-A1A0-F87976E6888A}" type="datetime1">
              <a:rPr lang="en-GB" smtClean="0"/>
              <a:t>18/05/2021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9349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C7B4-5445-40A2-9507-686984CEB8D2}" type="datetime1">
              <a:rPr lang="en-GB" smtClean="0"/>
              <a:t>18/05/2021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773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64DA-3693-4677-9F95-D48DE7C38941}" type="datetime1">
              <a:rPr lang="en-GB" smtClean="0"/>
              <a:t>18/05/2021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723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03B7-BCBB-4C87-86AE-956D390769DE}" type="datetime1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95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8444-977B-4D38-88C2-61C43AC2A925}" type="datetime1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55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3851"/>
            <a:ext cx="7886700" cy="44831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7950" y="6141245"/>
            <a:ext cx="2057400" cy="365125"/>
          </a:xfrm>
        </p:spPr>
        <p:txBody>
          <a:bodyPr/>
          <a:lstStyle>
            <a:lvl1pPr algn="r">
              <a:defRPr/>
            </a:lvl1pPr>
          </a:lstStyle>
          <a:p>
            <a:fld id="{0DB804E0-CAB3-4440-89E9-BFDBC777478D}" type="datetime1">
              <a:rPr lang="en-GB" smtClean="0"/>
              <a:t>18/05/2021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2350" y="6413501"/>
            <a:ext cx="1143000" cy="365125"/>
          </a:xfrm>
        </p:spPr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74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23966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3227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0D1B-64CA-4061-9594-D17280716461}" type="datetime1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61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2877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2877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8FFA-FED3-45E2-A3B5-D013F4EDBF7B}" type="datetime1">
              <a:rPr lang="en-GB" smtClean="0"/>
              <a:t>18/05/2021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05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F9C7-09B1-44C3-978D-224C97586A71}" type="datetime1">
              <a:rPr lang="en-GB" smtClean="0"/>
              <a:t>18/05/2021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82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A95C-3993-4EA2-9232-76F86397EA9A}" type="datetime1">
              <a:rPr lang="en-GB" smtClean="0"/>
              <a:t>18/05/2021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49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781176"/>
            <a:ext cx="2711450" cy="424497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5D07-3471-44B5-A1A0-F87976E6888A}" type="datetime1">
              <a:rPr lang="en-GB" smtClean="0"/>
              <a:t>18/05/2021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3968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5D07-3471-44B5-A1A0-F87976E6888A}" type="datetime1">
              <a:rPr lang="en-GB" smtClean="0"/>
              <a:t>18/05/2021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43700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40E7-5BC1-48A2-9455-8CC8C4B3BA16}" type="datetime1">
              <a:rPr lang="en-GB" smtClean="0"/>
              <a:t>18/05/2021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31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5557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25600"/>
            <a:ext cx="7886700" cy="4460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64D5D07-3471-44B5-A1A0-F87976E6888A}" type="datetime1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25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F4664A-98B8-4ACA-90FB-986046E6F818}"/>
              </a:ext>
            </a:extLst>
          </p:cNvPr>
          <p:cNvSpPr txBox="1">
            <a:spLocks/>
          </p:cNvSpPr>
          <p:nvPr/>
        </p:nvSpPr>
        <p:spPr>
          <a:xfrm>
            <a:off x="628650" y="1938359"/>
            <a:ext cx="7886700" cy="341025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6000" b="1" dirty="0">
                <a:solidFill>
                  <a:schemeClr val="bg1"/>
                </a:solidFill>
                <a:latin typeface="Linh AvantGarde" panose="02000603030000020004" pitchFamily="2" charset="0"/>
              </a:rPr>
              <a:t>C Programming Basic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Linh AvantGarde" panose="02000603030000020004" pitchFamily="2" charset="0"/>
              </a:rPr>
              <a:t>Sorting - part 1</a:t>
            </a:r>
            <a:endParaRPr lang="zh-CN" altLang="en-US" sz="3600" b="1" dirty="0">
              <a:solidFill>
                <a:schemeClr val="bg1"/>
              </a:solidFill>
              <a:latin typeface="Linh AvantGarde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61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1778A816-0EAC-42BC-B688-E32D9A2C2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6632"/>
            <a:ext cx="8435280" cy="642194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5C796F8-8782-4B40-A120-B1994F9AC625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735EC70-7EEC-4FF0-9A62-D1CE58AD26C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1519" y="926232"/>
            <a:ext cx="8661661" cy="5005536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Write a program that inputs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sequence of positive integers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…,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sort the given sequence in non-decreasing order by the selection sort algorithm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Input (stdin)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Line 1: a positive integer n (1 ≤ n ≤ 10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Line 2: integers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…,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 ≤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≤ 10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Result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stdout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Write the sorted sequence, elements are separated by a SPACE character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" name="Table 3">
            <a:extLst>
              <a:ext uri="{FF2B5EF4-FFF2-40B4-BE49-F238E27FC236}">
                <a16:creationId xmlns:a16="http://schemas.microsoft.com/office/drawing/2014/main" id="{4255E37A-C978-4648-A5D5-2E8E0BFFC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101746"/>
              </p:ext>
            </p:extLst>
          </p:nvPr>
        </p:nvGraphicFramePr>
        <p:xfrm>
          <a:off x="1524000" y="4166833"/>
          <a:ext cx="6096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5171137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64174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stdin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stdout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542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  <a:p>
                      <a:r>
                        <a:rPr lang="en-US" dirty="0"/>
                        <a:t>5 4 3 4 1 2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1 2 3 4 4 5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097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503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46" y="1124744"/>
            <a:ext cx="4320480" cy="5005536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Traverse the sequence from left to right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Swap two adjacent elements if they are not in the right order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Repeat that traversal if the previous step has swaps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Running time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Worst case: O(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Best case: O(n)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11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44008" y="1124744"/>
            <a:ext cx="4320480" cy="44644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bubleSort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(int A[], int N)</a:t>
            </a:r>
            <a:r>
              <a:rPr lang="vi-VN" sz="1400" b="1" dirty="0">
                <a:latin typeface="Consolas" pitchFamily="49" charset="0"/>
                <a:cs typeface="Consolas" pitchFamily="49" charset="0"/>
              </a:rPr>
              <a:t> {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// index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tu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1 den N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int swapped;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do{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swapped = 0;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for(int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1;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&lt; N;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++){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if(A[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] &gt; A[i+1]){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int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A[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]; 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A[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] = A[i+1];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A[i+1] 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swapped = 1;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}while(swapped == 1); 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C454571-A6D1-4C50-B323-77958041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6632"/>
            <a:ext cx="8435280" cy="642194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Bubble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F5A47B-9B0A-420F-B5DB-0A8A6418265C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076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3528" y="1514547"/>
            <a:ext cx="8496944" cy="5005536"/>
          </a:xfrm>
        </p:spPr>
        <p:txBody>
          <a:bodyPr/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Example:  5, 7, 3, 8, 1, 2, 9, 4, 6 </a:t>
            </a: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959075"/>
              </p:ext>
            </p:extLst>
          </p:nvPr>
        </p:nvGraphicFramePr>
        <p:xfrm>
          <a:off x="467546" y="2179712"/>
          <a:ext cx="37444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>
            <a:cxnSpLocks/>
          </p:cNvCxnSpPr>
          <p:nvPr/>
        </p:nvCxnSpPr>
        <p:spPr>
          <a:xfrm>
            <a:off x="4716016" y="2132856"/>
            <a:ext cx="0" cy="309634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750705"/>
              </p:ext>
            </p:extLst>
          </p:nvPr>
        </p:nvGraphicFramePr>
        <p:xfrm>
          <a:off x="467544" y="2971800"/>
          <a:ext cx="37444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943389"/>
              </p:ext>
            </p:extLst>
          </p:nvPr>
        </p:nvGraphicFramePr>
        <p:xfrm>
          <a:off x="467544" y="3691880"/>
          <a:ext cx="37444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104485"/>
              </p:ext>
            </p:extLst>
          </p:nvPr>
        </p:nvGraphicFramePr>
        <p:xfrm>
          <a:off x="467544" y="4411960"/>
          <a:ext cx="37444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95AD248F-CD58-4F06-843A-5B29764CE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6632"/>
            <a:ext cx="8435280" cy="642194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Bubble Sort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C07561-CE84-40BD-BDA9-D6FC72F832E0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252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5AD248F-CD58-4F06-843A-5B29764CE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6632"/>
            <a:ext cx="8435280" cy="642194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C07561-CE84-40BD-BDA9-D6FC72F832E0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B02B42C-1BAB-43DE-AE63-C1AFAF54AA4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1519" y="926232"/>
            <a:ext cx="8661661" cy="5005536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Write a program that inputs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sequence of positive integers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…,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sort the given sequence in non-decreasing order by the bubble sort algorithm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Input (stdin)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Line 1: a positive integer n (1 ≤ n ≤ 10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Line 2: integers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…,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 ≤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≤ 10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Result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stdout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Write the sorted sequence, elements are separated by a SPACE character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EF5DB1ED-0E66-4824-94ED-289FB3E86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101746"/>
              </p:ext>
            </p:extLst>
          </p:nvPr>
        </p:nvGraphicFramePr>
        <p:xfrm>
          <a:off x="1524000" y="4166833"/>
          <a:ext cx="6096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5171137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64174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stdin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stdout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542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  <a:p>
                      <a:r>
                        <a:rPr lang="en-US" dirty="0"/>
                        <a:t>5 4 3 4 1 2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1 2 3 4 4 5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097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034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C04967-AACE-47AD-B3D0-28EF4CF0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99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363272" cy="576062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524" y="926232"/>
            <a:ext cx="8568952" cy="500553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generation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Implement selection sort, insertion sort, and bubble sort algorithms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71FA2F-A0D5-4C65-A4AE-CBBB2E35240C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66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363272" cy="576062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1: data generation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71FA2F-A0D5-4C65-A4AE-CBBB2E35240C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C88CCB-75CC-48EB-80B6-7737F3CDA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32" y="861755"/>
            <a:ext cx="8878363" cy="5174881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Write a program that inputs 3 positive integers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and generates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positive integers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…,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which are random from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. Store the sequence to a file arr-n.txt with following format: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Line 1: a positive integer n (1 ≤ n ≤ 10</a:t>
            </a:r>
            <a:r>
              <a:rPr lang="en-US" altLang="zh-C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Line 2: write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…,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separated by a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SPACE character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78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435280" cy="642194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Insertion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</a:t>
            </a:fld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1097C4-81E5-450B-841C-10748A4DF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838200"/>
            <a:ext cx="8352928" cy="601980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Algorithm: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array is divided into two subarrays,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sorted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unsorted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Each iteration: the first element of the unsorted subarray is picked up, transferred to the sorted subarray, and inserted at the appropriate place.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 array of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elements requires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 iterations to completely sort the array.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7F66BA-7EE0-411F-83D5-180D966D5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996952"/>
            <a:ext cx="4392488" cy="331137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3269E4-9B74-41B3-9FA7-FC0C4E6E30ED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367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5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04523" y="1124744"/>
            <a:ext cx="3887957" cy="43564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insertionSort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(int A[], int N)</a:t>
            </a:r>
            <a:r>
              <a:rPr lang="vi-VN" sz="1400" b="1" dirty="0">
                <a:latin typeface="Consolas" pitchFamily="49" charset="0"/>
                <a:cs typeface="Consolas" pitchFamily="49" charset="0"/>
              </a:rPr>
              <a:t> {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// index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tu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1 -&gt; N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for(int k = 2; k &lt;= N; k++){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int last = A[k];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int j = k;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while(j &gt; 1 &amp;&amp; A[j-1] &gt; 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last){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A[j] = A[j-1];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j--;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A[j] = last;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93CF78-D4BB-4102-9EF1-13337E52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6632"/>
            <a:ext cx="8435280" cy="642194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Insertion Sort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6F2E35D-F71A-4F8A-B538-179BA1F9E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4175991" cy="4608512"/>
          </a:xfrm>
        </p:spPr>
        <p:txBody>
          <a:bodyPr>
            <a:normAutofit/>
          </a:bodyPr>
          <a:lstStyle/>
          <a:p>
            <a:pPr algn="just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Running time</a:t>
            </a:r>
          </a:p>
          <a:p>
            <a:pPr lvl="1" algn="just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Worst case: O(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 algn="just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Best case: O(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4103B8-4DDB-4706-A7C0-2F5E54C822F6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44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6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93CF78-D4BB-4102-9EF1-13337E52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6632"/>
            <a:ext cx="8435280" cy="642194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4103B8-4DDB-4706-A7C0-2F5E54C822F6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D176ECD-7BF9-4F9B-8599-BEEF18CA7EA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1519" y="926232"/>
            <a:ext cx="8661661" cy="5005536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Write a program that inputs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sequence of positive integers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…,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sort the given sequence in non-decreasing order by the insertion sort algorithm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Input (stdin)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Line 1: a positive integer n (1 ≤ n ≤ 10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Line 2: integers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…,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 ≤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≤ 10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Result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stdout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Write the sorted sequence, elements are separated by a SPACE character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E7AC7B2C-BD44-41D6-A917-63A5283C0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817535"/>
              </p:ext>
            </p:extLst>
          </p:nvPr>
        </p:nvGraphicFramePr>
        <p:xfrm>
          <a:off x="1524000" y="4166833"/>
          <a:ext cx="6096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5171137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64174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stdin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stdout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542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  <a:p>
                      <a:r>
                        <a:rPr lang="en-US" dirty="0"/>
                        <a:t>5 4 3 4 1 2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1 2 3 4 4 5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097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33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5C1DA64-888D-4A6C-AA5D-8A31E8910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6632"/>
            <a:ext cx="8435280" cy="642194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 Sort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6F14BF9-1A18-4293-B3ED-6B3687546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838200"/>
            <a:ext cx="8219256" cy="6019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array is divided into two subarrays,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sorted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unsorted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which are divided by an imaginary wall.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Each iteration: We find the smallest element from the unsorted subarray and swap it with the element at the beginning of the unsorted subarray 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After each iteration (after each selection and swapping): the imaginary wall between the two subarrays move one element ahead, increasing the number of sorted elements and decreasing the number of unsorted ones.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 array of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elements requires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 iterations to completely sort the array.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6D7102-1433-4CF4-BEB1-74437609CF3E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02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47800"/>
            <a:ext cx="4320480" cy="5005536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Running time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Worst case: O(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Best case: O(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8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76056" y="1029879"/>
            <a:ext cx="3888432" cy="36952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selectionSort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(int A[], int N)</a:t>
            </a:r>
            <a:r>
              <a:rPr lang="vi-VN" sz="1400" b="1" dirty="0">
                <a:latin typeface="Consolas" pitchFamily="49" charset="0"/>
                <a:cs typeface="Consolas" pitchFamily="49" charset="0"/>
              </a:rPr>
              <a:t> {</a:t>
            </a:r>
            <a:endParaRPr lang="en-GB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// index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tu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1 -&gt; N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for(int k = 1; k &lt;= N; k++){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int min = k;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for(int j = k+1; j &lt;= N;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if(A[min] &gt; A[j]) min = j;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int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A[min]; 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A[min] = A[k]; 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A[k] 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3C7E25-1A4D-4B0C-AF4A-05BDCE87A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6632"/>
            <a:ext cx="8435280" cy="642194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95BCA4-1B38-467E-B135-B62EC5C70040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525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496944" cy="5005536"/>
          </a:xfrm>
        </p:spPr>
        <p:txBody>
          <a:bodyPr/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Example:  5, 7, 3, 8, 1, 2, 9, 4, 6 </a:t>
            </a: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2350" y="5951690"/>
            <a:ext cx="1143000" cy="365125"/>
          </a:xfrm>
        </p:spPr>
        <p:txBody>
          <a:bodyPr/>
          <a:lstStyle/>
          <a:p>
            <a:fld id="{A5B08488-2DBE-4E62-B7EE-BA7D2927C7BD}" type="slidenum">
              <a:rPr lang="en-GB" smtClean="0"/>
              <a:t>9</a:t>
            </a:fld>
            <a:endParaRPr lang="en-GB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227236"/>
              </p:ext>
            </p:extLst>
          </p:nvPr>
        </p:nvGraphicFramePr>
        <p:xfrm>
          <a:off x="467546" y="1717901"/>
          <a:ext cx="37444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4716016" y="1671045"/>
            <a:ext cx="0" cy="43204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5576" y="2463133"/>
            <a:ext cx="15841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55576" y="2175101"/>
            <a:ext cx="0" cy="28803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0" idx="2"/>
          </p:cNvCxnSpPr>
          <p:nvPr/>
        </p:nvCxnSpPr>
        <p:spPr>
          <a:xfrm flipV="1">
            <a:off x="2339752" y="2175101"/>
            <a:ext cx="1" cy="28803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772900"/>
              </p:ext>
            </p:extLst>
          </p:nvPr>
        </p:nvGraphicFramePr>
        <p:xfrm>
          <a:off x="467544" y="2679157"/>
          <a:ext cx="37444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9" name="Straight Connector 38"/>
          <p:cNvCxnSpPr/>
          <p:nvPr/>
        </p:nvCxnSpPr>
        <p:spPr>
          <a:xfrm>
            <a:off x="1115616" y="3424389"/>
            <a:ext cx="165618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115616" y="3136357"/>
            <a:ext cx="0" cy="28803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771799" y="3136357"/>
            <a:ext cx="1" cy="28803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065340"/>
              </p:ext>
            </p:extLst>
          </p:nvPr>
        </p:nvGraphicFramePr>
        <p:xfrm>
          <a:off x="467544" y="3590109"/>
          <a:ext cx="37444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" name="Straight Arrow Connector 44"/>
          <p:cNvCxnSpPr/>
          <p:nvPr/>
        </p:nvCxnSpPr>
        <p:spPr>
          <a:xfrm flipV="1">
            <a:off x="1475656" y="4047309"/>
            <a:ext cx="0" cy="28803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155118"/>
              </p:ext>
            </p:extLst>
          </p:nvPr>
        </p:nvGraphicFramePr>
        <p:xfrm>
          <a:off x="467544" y="4454205"/>
          <a:ext cx="37444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 flipV="1">
            <a:off x="1907704" y="4911405"/>
            <a:ext cx="0" cy="28803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563888" y="4911405"/>
            <a:ext cx="0" cy="28803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907705" y="5199437"/>
            <a:ext cx="165618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123377"/>
              </p:ext>
            </p:extLst>
          </p:nvPr>
        </p:nvGraphicFramePr>
        <p:xfrm>
          <a:off x="467544" y="5343453"/>
          <a:ext cx="37444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Straight Arrow Connector 54"/>
          <p:cNvCxnSpPr/>
          <p:nvPr/>
        </p:nvCxnSpPr>
        <p:spPr>
          <a:xfrm flipV="1">
            <a:off x="2267744" y="5800653"/>
            <a:ext cx="0" cy="28803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642916"/>
              </p:ext>
            </p:extLst>
          </p:nvPr>
        </p:nvGraphicFramePr>
        <p:xfrm>
          <a:off x="5076058" y="1717901"/>
          <a:ext cx="37444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9" name="Straight Arrow Connector 58"/>
          <p:cNvCxnSpPr/>
          <p:nvPr/>
        </p:nvCxnSpPr>
        <p:spPr>
          <a:xfrm flipV="1">
            <a:off x="7308304" y="2175101"/>
            <a:ext cx="0" cy="28803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8604448" y="2175101"/>
            <a:ext cx="0" cy="28803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308304" y="2463133"/>
            <a:ext cx="129614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136306"/>
              </p:ext>
            </p:extLst>
          </p:nvPr>
        </p:nvGraphicFramePr>
        <p:xfrm>
          <a:off x="5076056" y="2654005"/>
          <a:ext cx="37444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 flipV="1">
            <a:off x="7740352" y="3111205"/>
            <a:ext cx="0" cy="28803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8604446" y="3111205"/>
            <a:ext cx="0" cy="28803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740352" y="3399237"/>
            <a:ext cx="86409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147542"/>
              </p:ext>
            </p:extLst>
          </p:nvPr>
        </p:nvGraphicFramePr>
        <p:xfrm>
          <a:off x="5076056" y="3615261"/>
          <a:ext cx="37444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9" name="Straight Arrow Connector 68"/>
          <p:cNvCxnSpPr/>
          <p:nvPr/>
        </p:nvCxnSpPr>
        <p:spPr>
          <a:xfrm flipV="1">
            <a:off x="8172400" y="4072461"/>
            <a:ext cx="0" cy="28803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1778A816-0EAC-42BC-B688-E32D9A2C2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6632"/>
            <a:ext cx="8435280" cy="642194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 Sort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5C796F8-8782-4B40-A120-B1994F9AC625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347371"/>
      </p:ext>
    </p:extLst>
  </p:cSld>
  <p:clrMapOvr>
    <a:masterClrMapping/>
  </p:clrMapOvr>
</p:sld>
</file>

<file path=ppt/theme/theme1.xml><?xml version="1.0" encoding="utf-8"?>
<a:theme xmlns:a="http://schemas.openxmlformats.org/drawingml/2006/main" name="SoICT-PPT-template-hoi-thao-online-theme-by-anhdt-e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202E1C15364447A9F34194C5F79ED6" ma:contentTypeVersion="2" ma:contentTypeDescription="Create a new document." ma:contentTypeScope="" ma:versionID="6c869312bc3786d4b57da02399e632b3">
  <xsd:schema xmlns:xsd="http://www.w3.org/2001/XMLSchema" xmlns:xs="http://www.w3.org/2001/XMLSchema" xmlns:p="http://schemas.microsoft.com/office/2006/metadata/properties" xmlns:ns2="d1d2bc28-c920-4c6d-83c8-b8430e64346d" targetNamespace="http://schemas.microsoft.com/office/2006/metadata/properties" ma:root="true" ma:fieldsID="ebae840bde6f993c0968350b8219f2af" ns2:_="">
    <xsd:import namespace="d1d2bc28-c920-4c6d-83c8-b8430e6434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d2bc28-c920-4c6d-83c8-b8430e6434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8C9C04-33AC-4B52-A579-5C9CBCA2DDEA}"/>
</file>

<file path=customXml/itemProps2.xml><?xml version="1.0" encoding="utf-8"?>
<ds:datastoreItem xmlns:ds="http://schemas.openxmlformats.org/officeDocument/2006/customXml" ds:itemID="{11DB0519-9A86-4E8F-9122-7BBFC394FD58}"/>
</file>

<file path=customXml/itemProps3.xml><?xml version="1.0" encoding="utf-8"?>
<ds:datastoreItem xmlns:ds="http://schemas.openxmlformats.org/officeDocument/2006/customXml" ds:itemID="{DFC5E1FB-1E2A-425E-99BF-F04AF1F28BF5}"/>
</file>

<file path=docProps/app.xml><?xml version="1.0" encoding="utf-8"?>
<Properties xmlns="http://schemas.openxmlformats.org/officeDocument/2006/extended-properties" xmlns:vt="http://schemas.openxmlformats.org/officeDocument/2006/docPropsVTypes">
  <Template>SoICT-PPT-template-hoi-thao-online-theme-by-anhdt-en</Template>
  <TotalTime>3992</TotalTime>
  <Words>1083</Words>
  <Application>Microsoft Office PowerPoint</Application>
  <PresentationFormat>On-screen Show (4:3)</PresentationFormat>
  <Paragraphs>234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Linh AvantGarde</vt:lpstr>
      <vt:lpstr>Arial</vt:lpstr>
      <vt:lpstr>Calibri</vt:lpstr>
      <vt:lpstr>Consolas</vt:lpstr>
      <vt:lpstr>Times New Roman</vt:lpstr>
      <vt:lpstr>Wingdings 2</vt:lpstr>
      <vt:lpstr>SoICT-PPT-template-hoi-thao-online-theme-by-anhdt-en</vt:lpstr>
      <vt:lpstr>PowerPoint Presentation</vt:lpstr>
      <vt:lpstr>CONTENT</vt:lpstr>
      <vt:lpstr>Exercise 1: data generation</vt:lpstr>
      <vt:lpstr>Insertion Sort</vt:lpstr>
      <vt:lpstr>Insertion Sort</vt:lpstr>
      <vt:lpstr>Exercise 2</vt:lpstr>
      <vt:lpstr>Selection Sort</vt:lpstr>
      <vt:lpstr>Selection Sort</vt:lpstr>
      <vt:lpstr>Selection Sort</vt:lpstr>
      <vt:lpstr>Exercise 3</vt:lpstr>
      <vt:lpstr>Bubble Sort</vt:lpstr>
      <vt:lpstr>Bubble Sort</vt:lpstr>
      <vt:lpstr>Exercise 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CẤU TRÚC DỮ LIỆU VÀ GIẢI THUẬT</dc:title>
  <dc:creator>DHBK</dc:creator>
  <cp:lastModifiedBy>Pham Quang Dung</cp:lastModifiedBy>
  <cp:revision>429</cp:revision>
  <cp:lastPrinted>2017-08-15T10:19:36Z</cp:lastPrinted>
  <dcterms:created xsi:type="dcterms:W3CDTF">2017-06-06T12:12:12Z</dcterms:created>
  <dcterms:modified xsi:type="dcterms:W3CDTF">2021-05-18T14:15:36Z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0x01010090202E1C15364447A9F34194C5F79ED6</vt:lpwstr>
  </property>
</Properties>
</file>