
<file path=[Content_Types].xml><?xml version="1.0" encoding="utf-8"?>
<Types xmlns="http://schemas.openxmlformats.org/package/2006/content-types">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77.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119.xml" ContentType="application/vnd.openxmlformats-officedocument.presentationml.slide+xml"/>
  <Override PartName="/ppt/slides/slide78.xml" ContentType="application/vnd.openxmlformats-officedocument.presentationml.slide+xml"/>
  <Override PartName="/ppt/slides/slide118.xml" ContentType="application/vnd.openxmlformats-officedocument.presentationml.slide+xml"/>
  <Override PartName="/ppt/slides/slide86.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85.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88.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87.xml" ContentType="application/vnd.openxmlformats-officedocument.presentationml.slide+xml"/>
  <Override PartName="/ppt/slides/slide94.xml" ContentType="application/vnd.openxmlformats-officedocument.presentationml.slide+xml"/>
  <Override PartName="/ppt/slides/slide84.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3.xml" ContentType="application/vnd.openxmlformats-officedocument.presentationml.slide+xml"/>
  <Override PartName="/ppt/slides/slide80.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79.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2.xml" ContentType="application/vnd.openxmlformats-officedocument.presentationml.slide+xml"/>
  <Override PartName="/ppt/slides/slide81.xml" ContentType="application/vnd.openxmlformats-officedocument.presentationml.slide+xml"/>
  <Override PartName="/ppt/slides/slide111.xml" ContentType="application/vnd.openxmlformats-officedocument.presentationml.slide+xml"/>
  <Override PartName="/ppt/slides/slide83.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82.xml" ContentType="application/vnd.openxmlformats-officedocument.presentationml.slide+xml"/>
  <Override PartName="/ppt/slides/slide110.xml" ContentType="application/vnd.openxmlformats-officedocument.presentationml.slide+xml"/>
  <Override PartName="/ppt/slides/slide45.xml" ContentType="application/vnd.openxmlformats-officedocument.presentationml.slide+xml"/>
  <Override PartName="/ppt/slides/slide89.xml" ContentType="application/vnd.openxmlformats-officedocument.presentationml.slide+xml"/>
  <Override PartName="/ppt/slides/slide24.xml" ContentType="application/vnd.openxmlformats-officedocument.presentationml.slide+xml"/>
  <Override PartName="/ppt/slides/slide14.xml" ContentType="application/vnd.openxmlformats-officedocument.presentationml.slide+xml"/>
  <Override PartName="/ppt/slides/slide32.xml" ContentType="application/vnd.openxmlformats-officedocument.presentationml.slide+xml"/>
  <Override PartName="/ppt/slides/slide15.xml" ContentType="application/vnd.openxmlformats-officedocument.presentationml.slide+xml"/>
  <Override PartName="/ppt/slides/slide31.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2.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0.xml" ContentType="application/vnd.openxmlformats-officedocument.presentationml.slide+xml"/>
  <Override PartName="/ppt/slides/slide29.xml" ContentType="application/vnd.openxmlformats-officedocument.presentationml.slide+xml"/>
  <Override PartName="/ppt/slides/slide19.xml" ContentType="application/vnd.openxmlformats-officedocument.presentationml.slide+xml"/>
  <Override PartName="/ppt/slides/slide30.xml" ContentType="application/vnd.openxmlformats-officedocument.presentationml.slide+xml"/>
  <Override PartName="/ppt/slides/slide36.xml" ContentType="application/vnd.openxmlformats-officedocument.presentationml.slide+xml"/>
  <Override PartName="/ppt/slides/slide34.xml" ContentType="application/vnd.openxmlformats-officedocument.presentationml.slide+xml"/>
  <Override PartName="/ppt/slides/slide37.xml" ContentType="application/vnd.openxmlformats-officedocument.presentationml.slide+xml"/>
  <Override PartName="/ppt/slides/slide9.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4.xml" ContentType="application/vnd.openxmlformats-officedocument.presentationml.slide+xml"/>
  <Override PartName="/ppt/slides/slide42.xml" ContentType="application/vnd.openxmlformats-officedocument.presentationml.slide+xml"/>
  <Override PartName="/ppt/slides/slide3.xml" ContentType="application/vnd.openxmlformats-officedocument.presentationml.slide+xml"/>
  <Override PartName="/ppt/slides/slide43.xml" ContentType="application/vnd.openxmlformats-officedocument.presentationml.slide+xml"/>
  <Override PartName="/ppt/slides/slide2.xml" ContentType="application/vnd.openxmlformats-officedocument.presentationml.slide+xml"/>
  <Override PartName="/ppt/slides/slide44.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56.xml" ContentType="application/vnd.openxmlformats-officedocument.presentationml.notesSlide+xml"/>
  <Override PartName="/ppt/notesSlides/notesSlide55.xml" ContentType="application/vnd.openxmlformats-officedocument.presentationml.notesSlide+xml"/>
  <Override PartName="/ppt/notesSlides/notesSlide54.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64.xml" ContentType="application/vnd.openxmlformats-officedocument.presentationml.notesSlide+xml"/>
  <Override PartName="/ppt/notesSlides/notesSlide61.xml" ContentType="application/vnd.openxmlformats-officedocument.presentationml.notesSlide+xml"/>
  <Override PartName="/ppt/notesSlides/notesSlide66.xml" ContentType="application/vnd.openxmlformats-officedocument.presentationml.notesSlide+xml"/>
  <Override PartName="/ppt/notesSlides/notesSlide65.xml" ContentType="application/vnd.openxmlformats-officedocument.presentationml.notesSlide+xml"/>
  <Override PartName="/ppt/notesSlides/notesSlide77.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73.xml" ContentType="application/vnd.openxmlformats-officedocument.presentationml.notesSlide+xml"/>
  <Override PartName="/ppt/notesSlides/notesSlide83.xml" ContentType="application/vnd.openxmlformats-officedocument.presentationml.notesSlide+xml"/>
  <Override PartName="/ppt/notesSlides/notesSlide82.xml" ContentType="application/vnd.openxmlformats-officedocument.presentationml.notesSlide+xml"/>
  <Override PartName="/ppt/notesSlides/notesSlide81.xml" ContentType="application/vnd.openxmlformats-officedocument.presentationml.notesSlide+xml"/>
  <Override PartName="/ppt/notesSlides/notesSlide75.xml" ContentType="application/vnd.openxmlformats-officedocument.presentationml.notesSlide+xml"/>
  <Override PartName="/ppt/notesSlides/notesSlide74.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76.xml" ContentType="application/vnd.openxmlformats-officedocument.presentationml.notesSlide+xml"/>
  <Override PartName="/ppt/notesSlides/notesSlide89.xml" ContentType="application/vnd.openxmlformats-officedocument.presentationml.notesSlide+xml"/>
  <Override PartName="/ppt/notesSlides/notesSlide71.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69.xml" ContentType="application/vnd.openxmlformats-officedocument.presentationml.notesSlide+xml"/>
  <Override PartName="/ppt/notesSlides/notesSlide68.xml" ContentType="application/vnd.openxmlformats-officedocument.presentationml.notesSlide+xml"/>
  <Override PartName="/ppt/notesSlides/notesSlide67.xml" ContentType="application/vnd.openxmlformats-officedocument.presentationml.notesSlide+xml"/>
  <Override PartName="/ppt/notesSlides/notesSlide72.xml" ContentType="application/vnd.openxmlformats-officedocument.presentationml.notesSlide+xml"/>
  <Override PartName="/ppt/notesSlides/notesSlide95.xml" ContentType="application/vnd.openxmlformats-officedocument.presentationml.notesSlide+xml"/>
  <Override PartName="/ppt/notesSlides/notesSlide93.xml" ContentType="application/vnd.openxmlformats-officedocument.presentationml.notesSlide+xml"/>
  <Override PartName="/ppt/notesSlides/notesSlide70.xml" ContentType="application/vnd.openxmlformats-officedocument.presentationml.notesSlide+xml"/>
  <Override PartName="/ppt/notesSlides/notesSlide94.xml" ContentType="application/vnd.openxmlformats-officedocument.presentationml.notesSlide+xml"/>
  <Override PartName="/ppt/notesSlides/notesSlide90.xml" ContentType="application/vnd.openxmlformats-officedocument.presentationml.notesSlide+xml"/>
  <Override PartName="/ppt/notesSlides/notesSlide92.xml" ContentType="application/vnd.openxmlformats-officedocument.presentationml.notesSlide+xml"/>
  <Override PartName="/ppt/notesSlides/notesSlide9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heme/themeOverride2.xml" ContentType="application/vnd.openxmlformats-officedocument.themeOverride+xml"/>
  <Override PartName="/ppt/theme/themeOverride1.xml" ContentType="application/vnd.openxmlformats-officedocument.themeOverrid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127"/>
  </p:notesMasterIdLst>
  <p:handoutMasterIdLst>
    <p:handoutMasterId r:id="rId128"/>
  </p:handoutMasterIdLst>
  <p:sldIdLst>
    <p:sldId id="497" r:id="rId2"/>
    <p:sldId id="293" r:id="rId3"/>
    <p:sldId id="500" r:id="rId4"/>
    <p:sldId id="501" r:id="rId5"/>
    <p:sldId id="502" r:id="rId6"/>
    <p:sldId id="345" r:id="rId7"/>
    <p:sldId id="346" r:id="rId8"/>
    <p:sldId id="350" r:id="rId9"/>
    <p:sldId id="515" r:id="rId10"/>
    <p:sldId id="352" r:id="rId11"/>
    <p:sldId id="353" r:id="rId12"/>
    <p:sldId id="348" r:id="rId13"/>
    <p:sldId id="420" r:id="rId14"/>
    <p:sldId id="516" r:id="rId15"/>
    <p:sldId id="421" r:id="rId16"/>
    <p:sldId id="422" r:id="rId17"/>
    <p:sldId id="477" r:id="rId18"/>
    <p:sldId id="475" r:id="rId19"/>
    <p:sldId id="476" r:id="rId20"/>
    <p:sldId id="454" r:id="rId21"/>
    <p:sldId id="478" r:id="rId22"/>
    <p:sldId id="355" r:id="rId23"/>
    <p:sldId id="354" r:id="rId24"/>
    <p:sldId id="356" r:id="rId25"/>
    <p:sldId id="450" r:id="rId26"/>
    <p:sldId id="480" r:id="rId27"/>
    <p:sldId id="357" r:id="rId28"/>
    <p:sldId id="358" r:id="rId29"/>
    <p:sldId id="479" r:id="rId30"/>
    <p:sldId id="359" r:id="rId31"/>
    <p:sldId id="453" r:id="rId32"/>
    <p:sldId id="481" r:id="rId33"/>
    <p:sldId id="360" r:id="rId34"/>
    <p:sldId id="482" r:id="rId35"/>
    <p:sldId id="484" r:id="rId36"/>
    <p:sldId id="363" r:id="rId37"/>
    <p:sldId id="364" r:id="rId38"/>
    <p:sldId id="365" r:id="rId39"/>
    <p:sldId id="366" r:id="rId40"/>
    <p:sldId id="367" r:id="rId41"/>
    <p:sldId id="368" r:id="rId42"/>
    <p:sldId id="369" r:id="rId43"/>
    <p:sldId id="370" r:id="rId44"/>
    <p:sldId id="371" r:id="rId45"/>
    <p:sldId id="372" r:id="rId46"/>
    <p:sldId id="373" r:id="rId47"/>
    <p:sldId id="374" r:id="rId48"/>
    <p:sldId id="375" r:id="rId49"/>
    <p:sldId id="376" r:id="rId50"/>
    <p:sldId id="377" r:id="rId51"/>
    <p:sldId id="378" r:id="rId52"/>
    <p:sldId id="379" r:id="rId53"/>
    <p:sldId id="380" r:id="rId54"/>
    <p:sldId id="465" r:id="rId55"/>
    <p:sldId id="466" r:id="rId56"/>
    <p:sldId id="455" r:id="rId57"/>
    <p:sldId id="460" r:id="rId58"/>
    <p:sldId id="461" r:id="rId59"/>
    <p:sldId id="456" r:id="rId60"/>
    <p:sldId id="433" r:id="rId61"/>
    <p:sldId id="518" r:id="rId62"/>
    <p:sldId id="505" r:id="rId63"/>
    <p:sldId id="506" r:id="rId64"/>
    <p:sldId id="507" r:id="rId65"/>
    <p:sldId id="508" r:id="rId66"/>
    <p:sldId id="509" r:id="rId67"/>
    <p:sldId id="510" r:id="rId68"/>
    <p:sldId id="511" r:id="rId69"/>
    <p:sldId id="512" r:id="rId70"/>
    <p:sldId id="513" r:id="rId71"/>
    <p:sldId id="514" r:id="rId72"/>
    <p:sldId id="517" r:id="rId73"/>
    <p:sldId id="381" r:id="rId74"/>
    <p:sldId id="382" r:id="rId75"/>
    <p:sldId id="383" r:id="rId76"/>
    <p:sldId id="384" r:id="rId77"/>
    <p:sldId id="385" r:id="rId78"/>
    <p:sldId id="386" r:id="rId79"/>
    <p:sldId id="387" r:id="rId80"/>
    <p:sldId id="388" r:id="rId81"/>
    <p:sldId id="389" r:id="rId82"/>
    <p:sldId id="390" r:id="rId83"/>
    <p:sldId id="391" r:id="rId84"/>
    <p:sldId id="392" r:id="rId85"/>
    <p:sldId id="393" r:id="rId86"/>
    <p:sldId id="394" r:id="rId87"/>
    <p:sldId id="395" r:id="rId88"/>
    <p:sldId id="396" r:id="rId89"/>
    <p:sldId id="397" r:id="rId90"/>
    <p:sldId id="398" r:id="rId91"/>
    <p:sldId id="399" r:id="rId92"/>
    <p:sldId id="400" r:id="rId93"/>
    <p:sldId id="401" r:id="rId94"/>
    <p:sldId id="402" r:id="rId95"/>
    <p:sldId id="403" r:id="rId96"/>
    <p:sldId id="404" r:id="rId97"/>
    <p:sldId id="405" r:id="rId98"/>
    <p:sldId id="406" r:id="rId99"/>
    <p:sldId id="407" r:id="rId100"/>
    <p:sldId id="408" r:id="rId101"/>
    <p:sldId id="426" r:id="rId102"/>
    <p:sldId id="428" r:id="rId103"/>
    <p:sldId id="411" r:id="rId104"/>
    <p:sldId id="412" r:id="rId105"/>
    <p:sldId id="519" r:id="rId106"/>
    <p:sldId id="414" r:id="rId107"/>
    <p:sldId id="488" r:id="rId108"/>
    <p:sldId id="520" r:id="rId109"/>
    <p:sldId id="521" r:id="rId110"/>
    <p:sldId id="527" r:id="rId111"/>
    <p:sldId id="528" r:id="rId112"/>
    <p:sldId id="522" r:id="rId113"/>
    <p:sldId id="489" r:id="rId114"/>
    <p:sldId id="523" r:id="rId115"/>
    <p:sldId id="524" r:id="rId116"/>
    <p:sldId id="415" r:id="rId117"/>
    <p:sldId id="416" r:id="rId118"/>
    <p:sldId id="525" r:id="rId119"/>
    <p:sldId id="496" r:id="rId120"/>
    <p:sldId id="419" r:id="rId121"/>
    <p:sldId id="526" r:id="rId122"/>
    <p:sldId id="427" r:id="rId123"/>
    <p:sldId id="429" r:id="rId124"/>
    <p:sldId id="444" r:id="rId125"/>
    <p:sldId id="492" r:id="rId12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333333"/>
    <a:srgbClr val="3333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72878" autoAdjust="0"/>
  </p:normalViewPr>
  <p:slideViewPr>
    <p:cSldViewPr>
      <p:cViewPr varScale="1">
        <p:scale>
          <a:sx n="42" d="100"/>
          <a:sy n="42" d="100"/>
        </p:scale>
        <p:origin x="-788" y="-7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customXml" Target="../customXml/item2.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5" Type="http://schemas.openxmlformats.org/officeDocument/2006/relationships/customXml" Target="../customXml/item3.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FDB2986E-5427-4676-ADBB-1E6128C7D4B0}" type="datetimeFigureOut">
              <a:rPr lang="en-US" smtClean="0"/>
              <a:pPr/>
              <a:t>4/22/2020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B7C208AF-07A8-4E91-BD98-CCA6350318C9}"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cs typeface="+mn-cs"/>
              </a:defRPr>
            </a:lvl1pPr>
          </a:lstStyle>
          <a:p>
            <a:pPr>
              <a:defRPr/>
            </a:pPr>
            <a:endParaRPr lang="fr-FR"/>
          </a:p>
        </p:txBody>
      </p:sp>
      <p:sp>
        <p:nvSpPr>
          <p:cNvPr id="119811"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cs typeface="+mn-cs"/>
              </a:defRPr>
            </a:lvl1pPr>
          </a:lstStyle>
          <a:p>
            <a:pPr>
              <a:defRPr/>
            </a:pPr>
            <a:endParaRPr lang="fr-FR"/>
          </a:p>
        </p:txBody>
      </p:sp>
      <p:sp>
        <p:nvSpPr>
          <p:cNvPr id="13107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9813"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fr-FR" noProof="0" smtClean="0"/>
              <a:t>Click to edit Master text styles</a:t>
            </a:r>
          </a:p>
          <a:p>
            <a:pPr lvl="1"/>
            <a:r>
              <a:rPr lang="fr-FR" noProof="0" smtClean="0"/>
              <a:t>Second level</a:t>
            </a:r>
          </a:p>
          <a:p>
            <a:pPr lvl="2"/>
            <a:r>
              <a:rPr lang="fr-FR" noProof="0" smtClean="0"/>
              <a:t>Third level</a:t>
            </a:r>
          </a:p>
          <a:p>
            <a:pPr lvl="3"/>
            <a:r>
              <a:rPr lang="fr-FR" noProof="0" smtClean="0"/>
              <a:t>Fourth level</a:t>
            </a:r>
          </a:p>
          <a:p>
            <a:pPr lvl="4"/>
            <a:r>
              <a:rPr lang="fr-FR" noProof="0" smtClean="0"/>
              <a:t>Fifth level</a:t>
            </a:r>
          </a:p>
        </p:txBody>
      </p:sp>
      <p:sp>
        <p:nvSpPr>
          <p:cNvPr id="119814"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cs typeface="+mn-cs"/>
              </a:defRPr>
            </a:lvl1pPr>
          </a:lstStyle>
          <a:p>
            <a:pPr>
              <a:defRPr/>
            </a:pPr>
            <a:endParaRPr lang="fr-FR"/>
          </a:p>
        </p:txBody>
      </p:sp>
      <p:sp>
        <p:nvSpPr>
          <p:cNvPr id="119815"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atin typeface="Arial" charset="0"/>
                <a:cs typeface="+mn-cs"/>
              </a:defRPr>
            </a:lvl1pPr>
          </a:lstStyle>
          <a:p>
            <a:pPr>
              <a:defRPr/>
            </a:pPr>
            <a:fld id="{72FB5517-6365-4341-B69B-6EB25160038D}" type="slidenum">
              <a:rPr lang="fr-FR"/>
              <a:pPr>
                <a:defRPr/>
              </a:pPr>
              <a:t>‹#›</a:t>
            </a:fld>
            <a:endParaRPr 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1E51064C-23F7-47A6-90B2-230E567A42FE}" type="slidenum">
              <a:rPr lang="fr-FR" smtClean="0"/>
              <a:pPr>
                <a:defRPr/>
              </a:pPr>
              <a:t>1</a:t>
            </a:fld>
            <a:endParaRPr lang="fr-FR"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p:txBody>
          <a:bodyPr/>
          <a:lstStyle/>
          <a:p>
            <a:pPr>
              <a:defRPr/>
            </a:pPr>
            <a:fld id="{4935A3D2-6A69-4694-8C1A-7D6FD682A454}" type="slidenum">
              <a:rPr lang="fr-FR" smtClean="0"/>
              <a:pPr>
                <a:defRPr/>
              </a:pPr>
              <a:t>14</a:t>
            </a:fld>
            <a:endParaRPr lang="fr-FR" smtClean="0"/>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p:txBody>
          <a:bodyPr/>
          <a:lstStyle/>
          <a:p>
            <a:pPr>
              <a:defRPr/>
            </a:pPr>
            <a:fld id="{E9B99B61-5E43-49CB-A5D2-D39765651B63}" type="slidenum">
              <a:rPr lang="fr-FR" smtClean="0"/>
              <a:pPr>
                <a:defRPr/>
              </a:pPr>
              <a:t>15</a:t>
            </a:fld>
            <a:endParaRPr lang="fr-FR"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p:txBody>
          <a:bodyPr/>
          <a:lstStyle/>
          <a:p>
            <a:pPr>
              <a:defRPr/>
            </a:pPr>
            <a:fld id="{221DF9C0-9916-4790-A05F-8200FDDEB16E}" type="slidenum">
              <a:rPr lang="fr-FR" smtClean="0"/>
              <a:pPr>
                <a:defRPr/>
              </a:pPr>
              <a:t>16</a:t>
            </a:fld>
            <a:endParaRPr lang="fr-FR"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a:spLocks noGrp="1"/>
          </p:cNvSpPr>
          <p:nvPr>
            <p:ph type="body" idx="1"/>
          </p:nvPr>
        </p:nvSpPr>
        <p:spPr>
          <a:noFill/>
          <a:ln/>
        </p:spPr>
        <p:txBody>
          <a:bodyPr/>
          <a:lstStyle/>
          <a:p>
            <a:endParaRPr lang="en-US" smtClean="0"/>
          </a:p>
        </p:txBody>
      </p:sp>
      <p:sp>
        <p:nvSpPr>
          <p:cNvPr id="138244" name="Slide Number Placeholder 3"/>
          <p:cNvSpPr>
            <a:spLocks noGrp="1"/>
          </p:cNvSpPr>
          <p:nvPr>
            <p:ph type="sldNum" sz="quarter" idx="5"/>
          </p:nvPr>
        </p:nvSpPr>
        <p:spPr/>
        <p:txBody>
          <a:bodyPr/>
          <a:lstStyle/>
          <a:p>
            <a:pPr>
              <a:defRPr/>
            </a:pPr>
            <a:fld id="{5940BB34-8A35-4B68-8341-9079E8B11501}" type="slidenum">
              <a:rPr lang="fr-FR" smtClean="0"/>
              <a:pPr>
                <a:defRPr/>
              </a:pPr>
              <a:t>18</a:t>
            </a:fld>
            <a:endParaRPr lang="fr-F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p:txBody>
          <a:bodyPr/>
          <a:lstStyle/>
          <a:p>
            <a:pPr>
              <a:defRPr/>
            </a:pPr>
            <a:fld id="{7663D41B-531A-4B01-B3B9-B2EC92A1074C}" type="slidenum">
              <a:rPr lang="fr-FR" smtClean="0"/>
              <a:pPr>
                <a:defRPr/>
              </a:pPr>
              <a:t>20</a:t>
            </a:fld>
            <a:endParaRPr lang="fr-FR"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r>
              <a:rPr lang="fr-FR" smtClean="0"/>
              <a:t>Bài tập Việt Nhật K60:</a:t>
            </a:r>
          </a:p>
          <a:p>
            <a:pPr eaLnBrk="1" hangingPunct="1"/>
            <a:r>
              <a:rPr lang="fr-FR" smtClean="0"/>
              <a:t>Đọc từ file contact.txt. Đọc và chèn at Head và after</a:t>
            </a:r>
          </a:p>
          <a:p>
            <a:pPr eaLnBrk="1" hangingPunct="1"/>
            <a:r>
              <a:rPr lang="fr-FR" smtClean="0"/>
              <a:t>Xem nội dung</a:t>
            </a:r>
          </a:p>
          <a:p>
            <a:pPr eaLnBrk="1" hangingPunct="1"/>
            <a:r>
              <a:rPr lang="fr-FR" smtClean="0"/>
              <a:t>Thoát</a:t>
            </a:r>
          </a:p>
          <a:p>
            <a:pPr eaLnBrk="1" hangingPunct="1"/>
            <a:endParaRPr lang="fr-FR" smtClean="0"/>
          </a:p>
          <a:p>
            <a:pPr eaLnBrk="1" hangingPunct="1"/>
            <a:r>
              <a:rPr lang="fr-FR" smtClean="0"/>
              <a:t>Làm với bài NokiaDB.dat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err="1" smtClean="0"/>
              <a:t>Bài</a:t>
            </a:r>
            <a:r>
              <a:rPr lang="en-US" dirty="0" smtClean="0"/>
              <a:t> </a:t>
            </a:r>
            <a:r>
              <a:rPr lang="en-US" dirty="0" err="1" smtClean="0"/>
              <a:t>tập</a:t>
            </a:r>
            <a:r>
              <a:rPr lang="en-US" dirty="0" smtClean="0"/>
              <a:t> 1 K59 ICT: </a:t>
            </a:r>
          </a:p>
          <a:p>
            <a:pPr marL="241653" indent="-241653">
              <a:buFontTx/>
              <a:buAutoNum type="arabicPeriod"/>
              <a:defRPr/>
            </a:pPr>
            <a:r>
              <a:rPr lang="en-US" dirty="0" err="1" smtClean="0"/>
              <a:t>Đọc</a:t>
            </a:r>
            <a:r>
              <a:rPr lang="en-US" dirty="0" smtClean="0"/>
              <a:t> file Phone.dat </a:t>
            </a:r>
            <a:r>
              <a:rPr lang="en-US" dirty="0" err="1" smtClean="0"/>
              <a:t>và</a:t>
            </a:r>
            <a:r>
              <a:rPr lang="en-US" dirty="0" smtClean="0"/>
              <a:t> </a:t>
            </a:r>
            <a:r>
              <a:rPr lang="en-US" dirty="0" err="1" smtClean="0"/>
              <a:t>dùng</a:t>
            </a:r>
            <a:r>
              <a:rPr lang="en-US" dirty="0" smtClean="0"/>
              <a:t> </a:t>
            </a:r>
            <a:r>
              <a:rPr lang="en-US" dirty="0" err="1" smtClean="0"/>
              <a:t>các</a:t>
            </a:r>
            <a:r>
              <a:rPr lang="en-US" dirty="0" smtClean="0"/>
              <a:t> </a:t>
            </a:r>
            <a:r>
              <a:rPr lang="en-US" dirty="0" err="1" smtClean="0"/>
              <a:t>hàm</a:t>
            </a:r>
            <a:r>
              <a:rPr lang="en-US" dirty="0" smtClean="0"/>
              <a:t> </a:t>
            </a:r>
            <a:r>
              <a:rPr lang="en-US" dirty="0" err="1" smtClean="0"/>
              <a:t>đã</a:t>
            </a:r>
            <a:r>
              <a:rPr lang="en-US" dirty="0" smtClean="0"/>
              <a:t> </a:t>
            </a:r>
            <a:r>
              <a:rPr lang="en-US" dirty="0" err="1" smtClean="0"/>
              <a:t>viết</a:t>
            </a:r>
            <a:r>
              <a:rPr lang="en-US" dirty="0" smtClean="0"/>
              <a:t> </a:t>
            </a:r>
            <a:r>
              <a:rPr lang="en-US" dirty="0" err="1" smtClean="0"/>
              <a:t>trên</a:t>
            </a:r>
            <a:r>
              <a:rPr lang="en-US" dirty="0" smtClean="0"/>
              <a:t> </a:t>
            </a:r>
            <a:r>
              <a:rPr lang="en-US" dirty="0" err="1" smtClean="0"/>
              <a:t>lớp</a:t>
            </a:r>
            <a:r>
              <a:rPr lang="en-US" dirty="0" smtClean="0"/>
              <a:t> </a:t>
            </a:r>
            <a:r>
              <a:rPr lang="en-US" dirty="0" err="1" smtClean="0"/>
              <a:t>InsertAtHead</a:t>
            </a:r>
            <a:r>
              <a:rPr lang="en-US" dirty="0" smtClean="0"/>
              <a:t> – </a:t>
            </a:r>
            <a:r>
              <a:rPr lang="en-US" dirty="0" err="1" smtClean="0"/>
              <a:t>TraversingList</a:t>
            </a:r>
            <a:r>
              <a:rPr lang="en-US" dirty="0" smtClean="0"/>
              <a:t> </a:t>
            </a:r>
            <a:r>
              <a:rPr lang="en-US" dirty="0" err="1" smtClean="0"/>
              <a:t>để</a:t>
            </a:r>
            <a:r>
              <a:rPr lang="en-US" dirty="0" smtClean="0"/>
              <a:t> </a:t>
            </a:r>
            <a:r>
              <a:rPr lang="en-US" dirty="0" err="1" smtClean="0"/>
              <a:t>nạp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vào</a:t>
            </a:r>
            <a:r>
              <a:rPr lang="en-US" dirty="0" smtClean="0"/>
              <a:t> </a:t>
            </a:r>
            <a:r>
              <a:rPr lang="en-US" dirty="0" err="1" smtClean="0"/>
              <a:t>danh</a:t>
            </a:r>
            <a:r>
              <a:rPr lang="en-US" dirty="0" smtClean="0"/>
              <a:t> </a:t>
            </a:r>
            <a:r>
              <a:rPr lang="en-US" dirty="0" err="1" smtClean="0"/>
              <a:t>sách</a:t>
            </a:r>
            <a:r>
              <a:rPr lang="en-US" dirty="0" smtClean="0"/>
              <a:t> </a:t>
            </a:r>
            <a:r>
              <a:rPr lang="en-US" dirty="0" err="1" smtClean="0"/>
              <a:t>và</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ra</a:t>
            </a:r>
            <a:r>
              <a:rPr lang="en-US" dirty="0" smtClean="0"/>
              <a:t> </a:t>
            </a:r>
            <a:r>
              <a:rPr lang="en-US" dirty="0" err="1" smtClean="0"/>
              <a:t>màn</a:t>
            </a:r>
            <a:r>
              <a:rPr lang="en-US" dirty="0" smtClean="0"/>
              <a:t> </a:t>
            </a:r>
            <a:r>
              <a:rPr lang="en-US" dirty="0" err="1" smtClean="0"/>
              <a:t>hình</a:t>
            </a:r>
            <a:r>
              <a:rPr lang="en-US" dirty="0" smtClean="0"/>
              <a:t>.</a:t>
            </a:r>
          </a:p>
          <a:p>
            <a:pPr marL="241653" indent="-241653">
              <a:buFontTx/>
              <a:buAutoNum type="arabicPeriod"/>
              <a:defRPr/>
            </a:pPr>
            <a:r>
              <a:rPr lang="en-US" dirty="0" err="1" smtClean="0"/>
              <a:t>Cài</a:t>
            </a:r>
            <a:r>
              <a:rPr lang="en-US" dirty="0" smtClean="0"/>
              <a:t> </a:t>
            </a:r>
            <a:r>
              <a:rPr lang="en-US" dirty="0" err="1" smtClean="0"/>
              <a:t>đặt</a:t>
            </a:r>
            <a:r>
              <a:rPr lang="en-US" dirty="0" smtClean="0"/>
              <a:t> </a:t>
            </a:r>
            <a:r>
              <a:rPr lang="en-US" dirty="0" err="1" smtClean="0"/>
              <a:t>lại</a:t>
            </a:r>
            <a:r>
              <a:rPr lang="en-US" dirty="0" smtClean="0"/>
              <a:t> </a:t>
            </a:r>
            <a:r>
              <a:rPr lang="en-US" dirty="0" err="1" smtClean="0"/>
              <a:t>chức</a:t>
            </a:r>
            <a:r>
              <a:rPr lang="en-US" dirty="0" smtClean="0"/>
              <a:t> </a:t>
            </a:r>
            <a:r>
              <a:rPr lang="en-US" dirty="0" err="1" smtClean="0"/>
              <a:t>năng</a:t>
            </a:r>
            <a:r>
              <a:rPr lang="en-US" dirty="0" smtClean="0"/>
              <a:t> import from DB </a:t>
            </a:r>
            <a:r>
              <a:rPr lang="en-US" dirty="0" err="1" smtClean="0"/>
              <a:t>của</a:t>
            </a:r>
            <a:r>
              <a:rPr lang="en-US" dirty="0" smtClean="0"/>
              <a:t> </a:t>
            </a:r>
            <a:r>
              <a:rPr lang="en-US" dirty="0" err="1" smtClean="0"/>
              <a:t>bài</a:t>
            </a:r>
            <a:r>
              <a:rPr lang="en-US" dirty="0" smtClean="0"/>
              <a:t> </a:t>
            </a:r>
            <a:r>
              <a:rPr lang="en-US" dirty="0" err="1" smtClean="0"/>
              <a:t>tập</a:t>
            </a:r>
            <a:r>
              <a:rPr lang="en-US" dirty="0" smtClean="0"/>
              <a:t> </a:t>
            </a:r>
            <a:r>
              <a:rPr lang="en-US" dirty="0" err="1" smtClean="0"/>
              <a:t>NokiaDB</a:t>
            </a:r>
            <a:r>
              <a:rPr lang="en-US" dirty="0" smtClean="0"/>
              <a:t> </a:t>
            </a:r>
            <a:r>
              <a:rPr lang="en-US" dirty="0" err="1" smtClean="0"/>
              <a:t>dùng</a:t>
            </a:r>
            <a:r>
              <a:rPr lang="en-US" dirty="0" smtClean="0"/>
              <a:t> </a:t>
            </a:r>
            <a:r>
              <a:rPr lang="en-US" dirty="0" err="1" smtClean="0"/>
              <a:t>danh</a:t>
            </a:r>
            <a:r>
              <a:rPr lang="en-US" dirty="0" smtClean="0"/>
              <a:t> </a:t>
            </a:r>
            <a:r>
              <a:rPr lang="en-US" dirty="0" err="1" smtClean="0"/>
              <a:t>sách</a:t>
            </a:r>
            <a:r>
              <a:rPr lang="en-US" dirty="0" smtClean="0"/>
              <a:t> </a:t>
            </a:r>
            <a:r>
              <a:rPr lang="en-US" dirty="0" err="1" smtClean="0"/>
              <a:t>móc</a:t>
            </a:r>
            <a:r>
              <a:rPr lang="en-US" dirty="0" smtClean="0"/>
              <a:t> </a:t>
            </a:r>
            <a:r>
              <a:rPr lang="en-US" dirty="0" err="1" smtClean="0"/>
              <a:t>nối</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lại</a:t>
            </a:r>
            <a:r>
              <a:rPr lang="en-US" dirty="0" smtClean="0"/>
              <a:t> </a:t>
            </a:r>
            <a:r>
              <a:rPr lang="en-US" dirty="0" err="1" smtClean="0"/>
              <a:t>hàm</a:t>
            </a:r>
            <a:r>
              <a:rPr lang="en-US" dirty="0" smtClean="0"/>
              <a:t> in DB.</a:t>
            </a:r>
            <a:endParaRPr lang="en-US" dirty="0"/>
          </a:p>
        </p:txBody>
      </p:sp>
      <p:sp>
        <p:nvSpPr>
          <p:cNvPr id="140292" name="Slide Number Placeholder 3"/>
          <p:cNvSpPr>
            <a:spLocks noGrp="1"/>
          </p:cNvSpPr>
          <p:nvPr>
            <p:ph type="sldNum" sz="quarter" idx="5"/>
          </p:nvPr>
        </p:nvSpPr>
        <p:spPr/>
        <p:txBody>
          <a:bodyPr/>
          <a:lstStyle/>
          <a:p>
            <a:pPr>
              <a:defRPr/>
            </a:pPr>
            <a:fld id="{4D9E2E68-4558-46AF-9DF3-310FB4F9CA21}" type="slidenum">
              <a:rPr lang="fr-FR" smtClean="0"/>
              <a:pPr>
                <a:defRPr/>
              </a:pPr>
              <a:t>21</a:t>
            </a:fld>
            <a:endParaRPr lang="fr-F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p:txBody>
          <a:bodyPr/>
          <a:lstStyle/>
          <a:p>
            <a:pPr>
              <a:defRPr/>
            </a:pPr>
            <a:fld id="{F4342062-5ADD-4474-BC83-544ECFF4CEE3}" type="slidenum">
              <a:rPr lang="fr-FR" smtClean="0"/>
              <a:pPr>
                <a:defRPr/>
              </a:pPr>
              <a:t>22</a:t>
            </a:fld>
            <a:endParaRPr lang="fr-FR" smtClean="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p:txBody>
          <a:bodyPr/>
          <a:lstStyle/>
          <a:p>
            <a:pPr>
              <a:defRPr/>
            </a:pPr>
            <a:fld id="{A9672A4D-57BF-427E-9A01-948173E968B5}" type="slidenum">
              <a:rPr lang="fr-FR" smtClean="0"/>
              <a:pPr>
                <a:defRPr/>
              </a:pPr>
              <a:t>23</a:t>
            </a:fld>
            <a:endParaRPr lang="fr-FR" smtClean="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p:txBody>
          <a:bodyPr/>
          <a:lstStyle/>
          <a:p>
            <a:pPr>
              <a:defRPr/>
            </a:pPr>
            <a:fld id="{D91CD80A-F999-426E-89CD-D48BAA05A6F6}" type="slidenum">
              <a:rPr lang="fr-FR" smtClean="0"/>
              <a:pPr>
                <a:defRPr/>
              </a:pPr>
              <a:t>24</a:t>
            </a:fld>
            <a:endParaRPr lang="fr-FR"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p:txBody>
          <a:bodyPr/>
          <a:lstStyle/>
          <a:p>
            <a:pPr>
              <a:defRPr/>
            </a:pPr>
            <a:fld id="{200C11A8-5E0A-45E0-A74D-A3FD5C5467B1}" type="slidenum">
              <a:rPr lang="fr-FR" smtClean="0"/>
              <a:pPr>
                <a:defRPr/>
              </a:pPr>
              <a:t>27</a:t>
            </a:fld>
            <a:endParaRPr lang="fr-FR" smtClean="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p:txBody>
          <a:bodyPr/>
          <a:lstStyle/>
          <a:p>
            <a:pPr>
              <a:defRPr/>
            </a:pPr>
            <a:fld id="{187E523A-CFC2-4B48-AF41-23A2A7C2ED79}" type="slidenum">
              <a:rPr lang="fr-FR" smtClean="0"/>
              <a:pPr>
                <a:defRPr/>
              </a:pPr>
              <a:t>2</a:t>
            </a:fld>
            <a:endParaRPr lang="fr-FR"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p:txBody>
          <a:bodyPr/>
          <a:lstStyle/>
          <a:p>
            <a:pPr>
              <a:defRPr/>
            </a:pPr>
            <a:fld id="{1DC64C1E-5900-4B69-9986-0B9994BFBD39}" type="slidenum">
              <a:rPr lang="fr-FR" smtClean="0"/>
              <a:pPr>
                <a:defRPr/>
              </a:pPr>
              <a:t>28</a:t>
            </a:fld>
            <a:endParaRPr lang="fr-FR" smtClean="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p:txBody>
          <a:bodyPr/>
          <a:lstStyle/>
          <a:p>
            <a:pPr>
              <a:defRPr/>
            </a:pPr>
            <a:fld id="{BA34140B-B2FF-42C9-AF48-8657E6BB406C}" type="slidenum">
              <a:rPr lang="fr-FR" smtClean="0"/>
              <a:pPr>
                <a:defRPr/>
              </a:pPr>
              <a:t>30</a:t>
            </a:fld>
            <a:endParaRPr lang="fr-FR"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err="1" smtClean="0"/>
              <a:t>Bài</a:t>
            </a:r>
            <a:r>
              <a:rPr lang="en-US" dirty="0" smtClean="0"/>
              <a:t> </a:t>
            </a:r>
            <a:r>
              <a:rPr lang="en-US" dirty="0" err="1" smtClean="0"/>
              <a:t>tập</a:t>
            </a:r>
            <a:r>
              <a:rPr lang="en-US" dirty="0" smtClean="0"/>
              <a:t> 1 K59: </a:t>
            </a:r>
          </a:p>
          <a:p>
            <a:pPr marL="241653" indent="-241653">
              <a:buFontTx/>
              <a:buAutoNum type="arabicPeriod"/>
              <a:defRPr/>
            </a:pPr>
            <a:r>
              <a:rPr lang="en-US" dirty="0" err="1" smtClean="0"/>
              <a:t>Đọc</a:t>
            </a:r>
            <a:r>
              <a:rPr lang="en-US" dirty="0" smtClean="0"/>
              <a:t> file Phone.dat </a:t>
            </a:r>
            <a:r>
              <a:rPr lang="en-US" dirty="0" err="1" smtClean="0"/>
              <a:t>và</a:t>
            </a:r>
            <a:r>
              <a:rPr lang="en-US" dirty="0" smtClean="0"/>
              <a:t> </a:t>
            </a:r>
            <a:r>
              <a:rPr lang="en-US" dirty="0" err="1" smtClean="0"/>
              <a:t>dùng</a:t>
            </a:r>
            <a:r>
              <a:rPr lang="en-US" dirty="0" smtClean="0"/>
              <a:t> </a:t>
            </a:r>
            <a:r>
              <a:rPr lang="en-US" dirty="0" err="1" smtClean="0"/>
              <a:t>các</a:t>
            </a:r>
            <a:r>
              <a:rPr lang="en-US" dirty="0" smtClean="0"/>
              <a:t> </a:t>
            </a:r>
            <a:r>
              <a:rPr lang="en-US" dirty="0" err="1" smtClean="0"/>
              <a:t>hàm</a:t>
            </a:r>
            <a:r>
              <a:rPr lang="en-US" dirty="0" smtClean="0"/>
              <a:t> </a:t>
            </a:r>
            <a:r>
              <a:rPr lang="en-US" dirty="0" err="1" smtClean="0"/>
              <a:t>đã</a:t>
            </a:r>
            <a:r>
              <a:rPr lang="en-US" dirty="0" smtClean="0"/>
              <a:t> </a:t>
            </a:r>
            <a:r>
              <a:rPr lang="en-US" dirty="0" err="1" smtClean="0"/>
              <a:t>viết</a:t>
            </a:r>
            <a:r>
              <a:rPr lang="en-US" dirty="0" smtClean="0"/>
              <a:t> </a:t>
            </a:r>
            <a:r>
              <a:rPr lang="en-US" dirty="0" err="1" smtClean="0"/>
              <a:t>trên</a:t>
            </a:r>
            <a:r>
              <a:rPr lang="en-US" dirty="0" smtClean="0"/>
              <a:t> </a:t>
            </a:r>
            <a:r>
              <a:rPr lang="en-US" dirty="0" err="1" smtClean="0"/>
              <a:t>lớp</a:t>
            </a:r>
            <a:r>
              <a:rPr lang="en-US" dirty="0" smtClean="0"/>
              <a:t> </a:t>
            </a:r>
            <a:r>
              <a:rPr lang="en-US" dirty="0" err="1" smtClean="0"/>
              <a:t>InsertAtHead</a:t>
            </a:r>
            <a:r>
              <a:rPr lang="en-US" dirty="0" smtClean="0"/>
              <a:t> – </a:t>
            </a:r>
            <a:r>
              <a:rPr lang="en-US" dirty="0" err="1" smtClean="0"/>
              <a:t>TraversingList</a:t>
            </a:r>
            <a:r>
              <a:rPr lang="en-US" dirty="0" smtClean="0"/>
              <a:t> </a:t>
            </a:r>
            <a:r>
              <a:rPr lang="en-US" dirty="0" err="1" smtClean="0"/>
              <a:t>để</a:t>
            </a:r>
            <a:r>
              <a:rPr lang="en-US" dirty="0" smtClean="0"/>
              <a:t> </a:t>
            </a:r>
            <a:r>
              <a:rPr lang="en-US" dirty="0" err="1" smtClean="0"/>
              <a:t>nạp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vào</a:t>
            </a:r>
            <a:r>
              <a:rPr lang="en-US" dirty="0" smtClean="0"/>
              <a:t> </a:t>
            </a:r>
            <a:r>
              <a:rPr lang="en-US" dirty="0" err="1" smtClean="0"/>
              <a:t>danh</a:t>
            </a:r>
            <a:r>
              <a:rPr lang="en-US" dirty="0" smtClean="0"/>
              <a:t> </a:t>
            </a:r>
            <a:r>
              <a:rPr lang="en-US" dirty="0" err="1" smtClean="0"/>
              <a:t>sách</a:t>
            </a:r>
            <a:r>
              <a:rPr lang="en-US" dirty="0" smtClean="0"/>
              <a:t> </a:t>
            </a:r>
            <a:r>
              <a:rPr lang="en-US" dirty="0" err="1" smtClean="0"/>
              <a:t>và</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ra</a:t>
            </a:r>
            <a:r>
              <a:rPr lang="en-US" dirty="0" smtClean="0"/>
              <a:t> </a:t>
            </a:r>
            <a:r>
              <a:rPr lang="en-US" dirty="0" err="1" smtClean="0"/>
              <a:t>màn</a:t>
            </a:r>
            <a:r>
              <a:rPr lang="en-US" dirty="0" smtClean="0"/>
              <a:t> </a:t>
            </a:r>
            <a:r>
              <a:rPr lang="en-US" dirty="0" err="1" smtClean="0"/>
              <a:t>hình</a:t>
            </a:r>
            <a:r>
              <a:rPr lang="en-US" dirty="0" smtClean="0"/>
              <a:t>.</a:t>
            </a:r>
          </a:p>
          <a:p>
            <a:pPr marL="241653" indent="-241653">
              <a:buFontTx/>
              <a:buAutoNum type="arabicPeriod"/>
              <a:defRPr/>
            </a:pPr>
            <a:r>
              <a:rPr lang="en-US" dirty="0" err="1" smtClean="0"/>
              <a:t>Cài</a:t>
            </a:r>
            <a:r>
              <a:rPr lang="en-US" dirty="0" smtClean="0"/>
              <a:t> </a:t>
            </a:r>
            <a:r>
              <a:rPr lang="en-US" dirty="0" err="1" smtClean="0"/>
              <a:t>đặt</a:t>
            </a:r>
            <a:r>
              <a:rPr lang="en-US" dirty="0" smtClean="0"/>
              <a:t> </a:t>
            </a:r>
            <a:r>
              <a:rPr lang="en-US" dirty="0" err="1" smtClean="0"/>
              <a:t>lại</a:t>
            </a:r>
            <a:r>
              <a:rPr lang="en-US" dirty="0" smtClean="0"/>
              <a:t> </a:t>
            </a:r>
            <a:r>
              <a:rPr lang="en-US" dirty="0" err="1" smtClean="0"/>
              <a:t>chức</a:t>
            </a:r>
            <a:r>
              <a:rPr lang="en-US" dirty="0" smtClean="0"/>
              <a:t> </a:t>
            </a:r>
            <a:r>
              <a:rPr lang="en-US" dirty="0" err="1" smtClean="0"/>
              <a:t>năng</a:t>
            </a:r>
            <a:r>
              <a:rPr lang="en-US" dirty="0" smtClean="0"/>
              <a:t> import from DB </a:t>
            </a:r>
            <a:r>
              <a:rPr lang="en-US" dirty="0" err="1" smtClean="0"/>
              <a:t>của</a:t>
            </a:r>
            <a:r>
              <a:rPr lang="en-US" dirty="0" smtClean="0"/>
              <a:t> </a:t>
            </a:r>
            <a:r>
              <a:rPr lang="en-US" dirty="0" err="1" smtClean="0"/>
              <a:t>bài</a:t>
            </a:r>
            <a:r>
              <a:rPr lang="en-US" dirty="0" smtClean="0"/>
              <a:t> </a:t>
            </a:r>
            <a:r>
              <a:rPr lang="en-US" dirty="0" err="1" smtClean="0"/>
              <a:t>tập</a:t>
            </a:r>
            <a:r>
              <a:rPr lang="en-US" dirty="0" smtClean="0"/>
              <a:t> </a:t>
            </a:r>
            <a:r>
              <a:rPr lang="en-US" dirty="0" err="1" smtClean="0"/>
              <a:t>NokiaDB</a:t>
            </a:r>
            <a:r>
              <a:rPr lang="en-US" dirty="0" smtClean="0"/>
              <a:t> </a:t>
            </a:r>
            <a:r>
              <a:rPr lang="en-US" dirty="0" err="1" smtClean="0"/>
              <a:t>dùng</a:t>
            </a:r>
            <a:r>
              <a:rPr lang="en-US" dirty="0" smtClean="0"/>
              <a:t> </a:t>
            </a:r>
            <a:r>
              <a:rPr lang="en-US" dirty="0" err="1" smtClean="0"/>
              <a:t>danh</a:t>
            </a:r>
            <a:r>
              <a:rPr lang="en-US" dirty="0" smtClean="0"/>
              <a:t> </a:t>
            </a:r>
            <a:r>
              <a:rPr lang="en-US" dirty="0" err="1" smtClean="0"/>
              <a:t>sách</a:t>
            </a:r>
            <a:r>
              <a:rPr lang="en-US" dirty="0" smtClean="0"/>
              <a:t> </a:t>
            </a:r>
            <a:r>
              <a:rPr lang="en-US" dirty="0" err="1" smtClean="0"/>
              <a:t>móc</a:t>
            </a:r>
            <a:r>
              <a:rPr lang="en-US" dirty="0" smtClean="0"/>
              <a:t> </a:t>
            </a:r>
            <a:r>
              <a:rPr lang="en-US" dirty="0" err="1" smtClean="0"/>
              <a:t>nối</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lại</a:t>
            </a:r>
            <a:r>
              <a:rPr lang="en-US" dirty="0" smtClean="0"/>
              <a:t> </a:t>
            </a:r>
            <a:r>
              <a:rPr lang="en-US" dirty="0" err="1" smtClean="0"/>
              <a:t>hàm</a:t>
            </a:r>
            <a:r>
              <a:rPr lang="en-US" dirty="0" smtClean="0"/>
              <a:t> in DB.</a:t>
            </a:r>
            <a:endParaRPr lang="en-US" dirty="0"/>
          </a:p>
        </p:txBody>
      </p:sp>
      <p:sp>
        <p:nvSpPr>
          <p:cNvPr id="147460" name="Slide Number Placeholder 3"/>
          <p:cNvSpPr>
            <a:spLocks noGrp="1"/>
          </p:cNvSpPr>
          <p:nvPr>
            <p:ph type="sldNum" sz="quarter" idx="5"/>
          </p:nvPr>
        </p:nvSpPr>
        <p:spPr/>
        <p:txBody>
          <a:bodyPr/>
          <a:lstStyle/>
          <a:p>
            <a:pPr>
              <a:defRPr/>
            </a:pPr>
            <a:fld id="{A3946439-6D29-4A05-BB95-44E22E75F8EE}" type="slidenum">
              <a:rPr lang="fr-FR" smtClean="0"/>
              <a:pPr>
                <a:defRPr/>
              </a:pPr>
              <a:t>32</a:t>
            </a:fld>
            <a:endParaRPr lang="fr-FR"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p:txBody>
          <a:bodyPr/>
          <a:lstStyle/>
          <a:p>
            <a:pPr>
              <a:defRPr/>
            </a:pPr>
            <a:fld id="{9D5B7DD3-39F1-4764-9B58-930D77CC36D9}" type="slidenum">
              <a:rPr lang="fr-FR" smtClean="0"/>
              <a:pPr>
                <a:defRPr/>
              </a:pPr>
              <a:t>33</a:t>
            </a:fld>
            <a:endParaRPr lang="fr-FR" smtClean="0"/>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r>
              <a:rPr lang="fr-FR" smtClean="0"/>
              <a:t>stop here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p:txBody>
          <a:bodyPr/>
          <a:lstStyle/>
          <a:p>
            <a:pPr>
              <a:defRPr/>
            </a:pPr>
            <a:fld id="{B9335225-80F1-4D44-8900-382749BF2B07}" type="slidenum">
              <a:rPr lang="fr-FR" smtClean="0"/>
              <a:pPr>
                <a:defRPr/>
              </a:pPr>
              <a:t>36</a:t>
            </a:fld>
            <a:endParaRPr lang="fr-FR" smtClean="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p:txBody>
          <a:bodyPr/>
          <a:lstStyle/>
          <a:p>
            <a:pPr>
              <a:defRPr/>
            </a:pPr>
            <a:fld id="{9DFC262D-45C5-48F5-AEDB-7CD30C910530}" type="slidenum">
              <a:rPr lang="fr-FR" smtClean="0"/>
              <a:pPr>
                <a:defRPr/>
              </a:pPr>
              <a:t>37</a:t>
            </a:fld>
            <a:endParaRPr lang="fr-FR" smtClean="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p:txBody>
          <a:bodyPr/>
          <a:lstStyle/>
          <a:p>
            <a:pPr>
              <a:defRPr/>
            </a:pPr>
            <a:fld id="{BEFA009E-456B-4417-8DD4-5E2C0E6BD673}" type="slidenum">
              <a:rPr lang="fr-FR" smtClean="0"/>
              <a:pPr>
                <a:defRPr/>
              </a:pPr>
              <a:t>38</a:t>
            </a:fld>
            <a:endParaRPr lang="fr-FR" smtClean="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p:txBody>
          <a:bodyPr/>
          <a:lstStyle/>
          <a:p>
            <a:pPr>
              <a:defRPr/>
            </a:pPr>
            <a:fld id="{8A7290A1-53D8-469F-829F-5A8A209A8A7C}" type="slidenum">
              <a:rPr lang="fr-FR" smtClean="0"/>
              <a:pPr>
                <a:defRPr/>
              </a:pPr>
              <a:t>39</a:t>
            </a:fld>
            <a:endParaRPr lang="fr-FR" smtClean="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p:txBody>
          <a:bodyPr/>
          <a:lstStyle/>
          <a:p>
            <a:pPr>
              <a:defRPr/>
            </a:pPr>
            <a:fld id="{1BEEC197-9A20-480B-B76E-2B4C0710DB58}" type="slidenum">
              <a:rPr lang="fr-FR" smtClean="0"/>
              <a:pPr>
                <a:defRPr/>
              </a:pPr>
              <a:t>40</a:t>
            </a:fld>
            <a:endParaRPr lang="fr-FR" smtClean="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p:txBody>
          <a:bodyPr/>
          <a:lstStyle/>
          <a:p>
            <a:pPr>
              <a:defRPr/>
            </a:pPr>
            <a:fld id="{38EC0FE4-5842-4231-879B-9B0A42FC93E1}" type="slidenum">
              <a:rPr lang="fr-FR" smtClean="0"/>
              <a:pPr>
                <a:defRPr/>
              </a:pPr>
              <a:t>41</a:t>
            </a:fld>
            <a:endParaRPr lang="fr-FR" smtClean="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p:txBody>
          <a:bodyPr/>
          <a:lstStyle/>
          <a:p>
            <a:pPr>
              <a:defRPr/>
            </a:pPr>
            <a:fld id="{C28A7914-B7CE-4208-97DA-C688ABD491BA}" type="slidenum">
              <a:rPr lang="fr-FR" smtClean="0"/>
              <a:pPr>
                <a:defRPr/>
              </a:pPr>
              <a:t>6</a:t>
            </a:fld>
            <a:endParaRPr lang="fr-FR"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p:txBody>
          <a:bodyPr/>
          <a:lstStyle/>
          <a:p>
            <a:pPr>
              <a:defRPr/>
            </a:pPr>
            <a:fld id="{A3DA8660-A7F3-4DA2-91F8-1430C8180BBB}" type="slidenum">
              <a:rPr lang="fr-FR" smtClean="0"/>
              <a:pPr>
                <a:defRPr/>
              </a:pPr>
              <a:t>42</a:t>
            </a:fld>
            <a:endParaRPr lang="fr-FR" smtClean="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p:txBody>
          <a:bodyPr/>
          <a:lstStyle/>
          <a:p>
            <a:pPr>
              <a:defRPr/>
            </a:pPr>
            <a:fld id="{A059E278-D677-4076-8BBF-87129E02E079}" type="slidenum">
              <a:rPr lang="fr-FR" smtClean="0"/>
              <a:pPr>
                <a:defRPr/>
              </a:pPr>
              <a:t>43</a:t>
            </a:fld>
            <a:endParaRPr lang="fr-FR" smtClean="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p:txBody>
          <a:bodyPr/>
          <a:lstStyle/>
          <a:p>
            <a:pPr>
              <a:defRPr/>
            </a:pPr>
            <a:fld id="{6278B2B4-C355-4D85-A53B-A11BD523EB15}" type="slidenum">
              <a:rPr lang="fr-FR" smtClean="0"/>
              <a:pPr>
                <a:defRPr/>
              </a:pPr>
              <a:t>44</a:t>
            </a:fld>
            <a:endParaRPr lang="fr-FR" smtClean="0"/>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p:txBody>
          <a:bodyPr/>
          <a:lstStyle/>
          <a:p>
            <a:pPr>
              <a:defRPr/>
            </a:pPr>
            <a:fld id="{E26FCAA3-BD48-4900-9DA2-6D4C1BA4CE06}" type="slidenum">
              <a:rPr lang="fr-FR" smtClean="0"/>
              <a:pPr>
                <a:defRPr/>
              </a:pPr>
              <a:t>45</a:t>
            </a:fld>
            <a:endParaRPr lang="fr-FR" smtClean="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p:txBody>
          <a:bodyPr/>
          <a:lstStyle/>
          <a:p>
            <a:pPr>
              <a:defRPr/>
            </a:pPr>
            <a:fld id="{13783C85-8431-46C8-864A-93507DB33C99}" type="slidenum">
              <a:rPr lang="fr-FR" smtClean="0"/>
              <a:pPr>
                <a:defRPr/>
              </a:pPr>
              <a:t>46</a:t>
            </a:fld>
            <a:endParaRPr lang="fr-FR" smtClean="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p:txBody>
          <a:bodyPr/>
          <a:lstStyle/>
          <a:p>
            <a:pPr>
              <a:defRPr/>
            </a:pPr>
            <a:fld id="{548C5ACE-582D-4EEE-BA77-C210513FE778}" type="slidenum">
              <a:rPr lang="fr-FR" smtClean="0"/>
              <a:pPr>
                <a:defRPr/>
              </a:pPr>
              <a:t>47</a:t>
            </a:fld>
            <a:endParaRPr lang="fr-FR" smtClean="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p:txBody>
          <a:bodyPr/>
          <a:lstStyle/>
          <a:p>
            <a:pPr>
              <a:defRPr/>
            </a:pPr>
            <a:fld id="{59FBBAD4-432F-4E9F-9F15-0415020FDED3}" type="slidenum">
              <a:rPr lang="fr-FR" smtClean="0"/>
              <a:pPr>
                <a:defRPr/>
              </a:pPr>
              <a:t>48</a:t>
            </a:fld>
            <a:endParaRPr lang="fr-FR" smtClean="0"/>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p:txBody>
          <a:bodyPr/>
          <a:lstStyle/>
          <a:p>
            <a:pPr>
              <a:defRPr/>
            </a:pPr>
            <a:fld id="{7FA759A7-4603-40E3-B180-AD5C4839F70D}" type="slidenum">
              <a:rPr lang="fr-FR" smtClean="0"/>
              <a:pPr>
                <a:defRPr/>
              </a:pPr>
              <a:t>49</a:t>
            </a:fld>
            <a:endParaRPr lang="fr-FR" smtClean="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p:txBody>
          <a:bodyPr/>
          <a:lstStyle/>
          <a:p>
            <a:pPr>
              <a:defRPr/>
            </a:pPr>
            <a:fld id="{BEBB7CF6-766F-499B-A476-858E3D3357E2}" type="slidenum">
              <a:rPr lang="fr-FR" smtClean="0"/>
              <a:pPr>
                <a:defRPr/>
              </a:pPr>
              <a:t>50</a:t>
            </a:fld>
            <a:endParaRPr lang="fr-FR" smtClean="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p:txBody>
          <a:bodyPr/>
          <a:lstStyle/>
          <a:p>
            <a:pPr>
              <a:defRPr/>
            </a:pPr>
            <a:fld id="{09157674-0D4F-4DC9-BEDA-11FABCD433FD}" type="slidenum">
              <a:rPr lang="fr-FR" smtClean="0"/>
              <a:pPr>
                <a:defRPr/>
              </a:pPr>
              <a:t>51</a:t>
            </a:fld>
            <a:endParaRPr lang="fr-FR"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p:txBody>
          <a:bodyPr/>
          <a:lstStyle/>
          <a:p>
            <a:pPr>
              <a:defRPr/>
            </a:pPr>
            <a:fld id="{BAD0DDAE-C770-43C8-AC5C-564179B8F483}" type="slidenum">
              <a:rPr lang="fr-FR" smtClean="0"/>
              <a:pPr>
                <a:defRPr/>
              </a:pPr>
              <a:t>7</a:t>
            </a:fld>
            <a:endParaRPr lang="fr-FR"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p:txBody>
          <a:bodyPr/>
          <a:lstStyle/>
          <a:p>
            <a:pPr>
              <a:defRPr/>
            </a:pPr>
            <a:fld id="{BDF9B1DD-0BF3-4D26-ADE1-1EF806831E83}" type="slidenum">
              <a:rPr lang="fr-FR" smtClean="0"/>
              <a:pPr>
                <a:defRPr/>
              </a:pPr>
              <a:t>52</a:t>
            </a:fld>
            <a:endParaRPr lang="fr-FR" smtClean="0"/>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p:txBody>
          <a:bodyPr/>
          <a:lstStyle/>
          <a:p>
            <a:pPr>
              <a:defRPr/>
            </a:pPr>
            <a:fld id="{6072092B-9AFE-41D1-8B2D-E265CC5FE9E1}" type="slidenum">
              <a:rPr lang="fr-FR" smtClean="0"/>
              <a:pPr>
                <a:defRPr/>
              </a:pPr>
              <a:t>53</a:t>
            </a:fld>
            <a:endParaRPr lang="fr-FR" smtClean="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p:txBody>
          <a:bodyPr/>
          <a:lstStyle/>
          <a:p>
            <a:pPr>
              <a:defRPr/>
            </a:pPr>
            <a:fld id="{F78E1698-2FBF-40C3-97CF-029FB0E1FE9B}" type="slidenum">
              <a:rPr lang="fr-FR" smtClean="0"/>
              <a:pPr>
                <a:defRPr/>
              </a:pPr>
              <a:t>54</a:t>
            </a:fld>
            <a:endParaRPr lang="fr-FR" smtClean="0"/>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p:txBody>
          <a:bodyPr/>
          <a:lstStyle/>
          <a:p>
            <a:pPr>
              <a:defRPr/>
            </a:pPr>
            <a:fld id="{21B50B55-5250-4431-8E33-0D5434E71139}" type="slidenum">
              <a:rPr lang="fr-FR" smtClean="0"/>
              <a:pPr>
                <a:defRPr/>
              </a:pPr>
              <a:t>55</a:t>
            </a:fld>
            <a:endParaRPr lang="fr-FR" smtClean="0"/>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p:txBody>
          <a:bodyPr/>
          <a:lstStyle/>
          <a:p>
            <a:pPr>
              <a:defRPr/>
            </a:pPr>
            <a:fld id="{15907451-A160-4312-936E-149B37D50A20}" type="slidenum">
              <a:rPr lang="fr-FR" smtClean="0"/>
              <a:pPr>
                <a:defRPr/>
              </a:pPr>
              <a:t>56</a:t>
            </a:fld>
            <a:endParaRPr lang="fr-FR" smtClean="0"/>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pPr eaLnBrk="1" hangingPunct="1">
              <a:lnSpc>
                <a:spcPct val="90000"/>
              </a:lnSpc>
            </a:pPr>
            <a:r>
              <a:rPr lang="en-US" b="1" smtClean="0"/>
              <a:t>BT3 Tuan 5</a:t>
            </a:r>
          </a:p>
          <a:p>
            <a:pPr eaLnBrk="1" hangingPunct="1">
              <a:lnSpc>
                <a:spcPct val="90000"/>
              </a:lnSpc>
            </a:pPr>
            <a:r>
              <a:rPr lang="en-US" b="1" smtClean="0"/>
              <a:t>Đọc dữ liệu từ file phone.dat (đã tạo từ các bài tập trước) và nạp vào danh sách liên kết đơn.</a:t>
            </a:r>
          </a:p>
          <a:p>
            <a:pPr eaLnBrk="1" hangingPunct="1">
              <a:lnSpc>
                <a:spcPct val="90000"/>
              </a:lnSpc>
            </a:pPr>
            <a:r>
              <a:rPr lang="en-US" b="1" smtClean="0"/>
              <a:t>Phải sử dụng các hàm đã xây dựng ở lớp</a:t>
            </a:r>
          </a:p>
          <a:p>
            <a:pPr eaLnBrk="1" hangingPunct="1">
              <a:lnSpc>
                <a:spcPct val="90000"/>
              </a:lnSpc>
            </a:pPr>
            <a:r>
              <a:rPr lang="en-US" b="1" smtClean="0"/>
              <a:t>In ra nội dung danh sách các số điện thoại liên lạc.</a:t>
            </a:r>
          </a:p>
          <a:p>
            <a:pPr eaLnBrk="1" hangingPunct="1">
              <a:lnSpc>
                <a:spcPct val="90000"/>
              </a:lnSpc>
            </a:pPr>
            <a:r>
              <a:rPr lang="en-US" b="1" smtClean="0"/>
              <a:t>Yêu cầu người dùng nhập thêm các số mới và cập nhật vao file. Việc nhập thêm có thể lựa chọn: trước hay sau vị trí hiện tại.</a:t>
            </a:r>
          </a:p>
          <a:p>
            <a:pPr eaLnBrk="1" hangingPunct="1"/>
            <a:endParaRPr lang="fr-FR" smtClean="0"/>
          </a:p>
          <a:p>
            <a:pPr eaLnBrk="1" hangingPunct="1"/>
            <a:endParaRPr lang="fr-FR" smtClean="0"/>
          </a:p>
          <a:p>
            <a:pPr eaLnBrk="1" hangingPunct="1"/>
            <a:endParaRPr lang="fr-FR" smtClean="0"/>
          </a:p>
          <a:p>
            <a:pPr eaLnBrk="1" hangingPunct="1"/>
            <a:r>
              <a:rPr lang="fr-FR" smtClean="0"/>
              <a:t>Sua thanh import tư NokiaDB.dat </a:t>
            </a:r>
            <a:r>
              <a:rPr lang="fr-FR" smtClean="0">
                <a:sym typeface="Wingdings" pitchFamily="2" charset="2"/>
              </a:rPr>
              <a:t> dung insertafter. Them 1 du lieu dien thoai moi dung insertbefore</a:t>
            </a:r>
          </a:p>
          <a:p>
            <a:pPr eaLnBrk="1" hangingPunct="1"/>
            <a:endParaRPr lang="fr-FR" smtClean="0">
              <a:sym typeface="Wingdings" pitchFamily="2" charset="2"/>
            </a:endParaRPr>
          </a:p>
          <a:p>
            <a:pPr eaLnBrk="1" hangingPunct="1"/>
            <a:r>
              <a:rPr lang="fr-FR" smtClean="0">
                <a:sym typeface="Wingdings" pitchFamily="2" charset="2"/>
              </a:rPr>
              <a:t>Bai tap ve nha cho lop ICT 5 tuan 5 – bai 1.</a:t>
            </a:r>
          </a:p>
          <a:p>
            <a:pPr eaLnBrk="1" hangingPunct="1"/>
            <a:endParaRPr lang="fr-FR" smtClean="0">
              <a:sym typeface="Wingdings" pitchFamily="2" charset="2"/>
            </a:endParaRPr>
          </a:p>
          <a:p>
            <a:pPr eaLnBrk="1" hangingPunct="1"/>
            <a:r>
              <a:rPr lang="fr-FR" smtClean="0">
                <a:sym typeface="Wingdings" pitchFamily="2" charset="2"/>
              </a:rPr>
              <a:t>Cài đặt : del ở đầu, ở vị trí con trỏ hiện hành.</a:t>
            </a:r>
            <a:endParaRPr lang="fr-FR"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p:txBody>
          <a:bodyPr/>
          <a:lstStyle/>
          <a:p>
            <a:pPr>
              <a:defRPr/>
            </a:pPr>
            <a:fld id="{E1C32745-3D46-4C05-8736-A74D109D6EC8}" type="slidenum">
              <a:rPr lang="fr-FR" smtClean="0"/>
              <a:pPr>
                <a:defRPr/>
              </a:pPr>
              <a:t>57</a:t>
            </a:fld>
            <a:endParaRPr lang="fr-FR" smtClean="0"/>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p:spPr>
        <p:txBody>
          <a:bodyPr/>
          <a:lstStyle/>
          <a:p>
            <a:pPr eaLnBrk="1" hangingPunct="1">
              <a:lnSpc>
                <a:spcPct val="90000"/>
              </a:lnSpc>
            </a:pPr>
            <a:r>
              <a:rPr lang="en-US" sz="3000" smtClean="0"/>
              <a:t>Bổ sung vào bài tập I hai chức năng cập nhật và xóa theo vị trí phần tử.</a:t>
            </a:r>
          </a:p>
          <a:p>
            <a:pPr eaLnBrk="1" hangingPunct="1">
              <a:lnSpc>
                <a:spcPct val="90000"/>
              </a:lnSpc>
            </a:pPr>
            <a:r>
              <a:rPr lang="en-US" sz="3000" smtClean="0"/>
              <a:t>Sử dụng hai hàm đã viết ở lớp</a:t>
            </a:r>
          </a:p>
          <a:p>
            <a:pPr eaLnBrk="1" hangingPunct="1">
              <a:lnSpc>
                <a:spcPct val="90000"/>
              </a:lnSpc>
            </a:pPr>
            <a:r>
              <a:rPr lang="en-US" sz="3000" smtClean="0"/>
              <a:t>Viết hàm và cài đặt sử dụng vào menu chương trình chức năng tìm kiếm dữ liệu trong danh sách</a:t>
            </a:r>
          </a:p>
          <a:p>
            <a:pPr lvl="1" eaLnBrk="1" hangingPunct="1">
              <a:lnSpc>
                <a:spcPct val="90000"/>
              </a:lnSpc>
            </a:pPr>
            <a:r>
              <a:rPr lang="en-US" sz="2500" smtClean="0"/>
              <a:t>Theo số DT</a:t>
            </a:r>
          </a:p>
          <a:p>
            <a:pPr lvl="1" eaLnBrk="1" hangingPunct="1">
              <a:lnSpc>
                <a:spcPct val="90000"/>
              </a:lnSpc>
            </a:pPr>
            <a:r>
              <a:rPr lang="en-US" sz="2500" smtClean="0"/>
              <a:t>Theo tên </a:t>
            </a:r>
          </a:p>
          <a:p>
            <a:pPr eaLnBrk="1" hangingPunct="1">
              <a:lnSpc>
                <a:spcPct val="90000"/>
              </a:lnSpc>
            </a:pPr>
            <a:r>
              <a:rPr lang="en-US" sz="3000" smtClean="0"/>
              <a:t>Bắt tất cả các lỗi có thể xảy ra.</a:t>
            </a:r>
          </a:p>
          <a:p>
            <a:pPr eaLnBrk="1" hangingPunct="1">
              <a:lnSpc>
                <a:spcPct val="90000"/>
              </a:lnSpc>
            </a:pPr>
            <a:r>
              <a:rPr lang="en-US" sz="3000" smtClean="0"/>
              <a:t>Bổ sung chức năng đảo ngược danh sách</a:t>
            </a:r>
          </a:p>
          <a:p>
            <a:pPr eaLnBrk="1" hangingPunct="1"/>
            <a:endParaRPr lang="fr-FR"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p:txBody>
          <a:bodyPr/>
          <a:lstStyle/>
          <a:p>
            <a:pPr>
              <a:defRPr/>
            </a:pPr>
            <a:fld id="{B2466CBF-22F0-44DB-8E6A-50DBB3AB30F5}" type="slidenum">
              <a:rPr lang="fr-FR" smtClean="0"/>
              <a:pPr>
                <a:defRPr/>
              </a:pPr>
              <a:t>58</a:t>
            </a:fld>
            <a:endParaRPr lang="fr-FR" smtClean="0"/>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p:spPr>
        <p:txBody>
          <a:bodyPr/>
          <a:lstStyle/>
          <a:p>
            <a:pPr eaLnBrk="1" hangingPunct="1">
              <a:lnSpc>
                <a:spcPct val="80000"/>
              </a:lnSpc>
            </a:pPr>
            <a:r>
              <a:rPr lang="en-US" sz="3000" smtClean="0"/>
              <a:t>a) Viết hàm chia tách danh sách</a:t>
            </a:r>
          </a:p>
          <a:p>
            <a:pPr lvl="1" eaLnBrk="1" hangingPunct="1">
              <a:lnSpc>
                <a:spcPct val="80000"/>
              </a:lnSpc>
            </a:pPr>
            <a:r>
              <a:rPr lang="en-US" sz="2500" smtClean="0"/>
              <a:t>Chia làm hai danh sách con. Tham số là vị trí n. (Chỉ số tính bắt đầu từ 0)</a:t>
            </a:r>
          </a:p>
          <a:p>
            <a:pPr lvl="1" eaLnBrk="1" hangingPunct="1">
              <a:lnSpc>
                <a:spcPct val="80000"/>
              </a:lnSpc>
            </a:pPr>
            <a:r>
              <a:rPr lang="en-US" sz="2500" smtClean="0"/>
              <a:t>Tách – tham số n1 n2: Tách ra 1 danh sách con dài n2 nút từ vị trị n1.</a:t>
            </a:r>
          </a:p>
          <a:p>
            <a:pPr lvl="1" eaLnBrk="1" hangingPunct="1">
              <a:lnSpc>
                <a:spcPct val="80000"/>
              </a:lnSpc>
            </a:pPr>
            <a:r>
              <a:rPr lang="en-US" sz="2500" smtClean="0"/>
              <a:t>Tích hợp vào menu chương trình.</a:t>
            </a:r>
          </a:p>
          <a:p>
            <a:pPr eaLnBrk="1" hangingPunct="1">
              <a:lnSpc>
                <a:spcPct val="80000"/>
              </a:lnSpc>
            </a:pPr>
            <a:r>
              <a:rPr lang="en-US" sz="3000" smtClean="0"/>
              <a:t>b) Viết hàm ghi nội dung một danh sách vào một file văn bản. Tham số là con trỏ đầu danh sách và đường dẫn. Sử dụng hàm này để lưu kết quả của việc tách danh sách.</a:t>
            </a:r>
          </a:p>
          <a:p>
            <a:pPr eaLnBrk="1" hangingPunct="1">
              <a:lnSpc>
                <a:spcPct val="80000"/>
              </a:lnSpc>
            </a:pPr>
            <a:r>
              <a:rPr lang="en-US" sz="3000" smtClean="0"/>
              <a:t>c) Dữ liệu danh sách – Bài tập NokiaDB </a:t>
            </a:r>
          </a:p>
          <a:p>
            <a:pPr eaLnBrk="1" hangingPunct="1"/>
            <a:endParaRPr lang="fr-FR"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a:ln/>
        </p:spPr>
      </p:sp>
      <p:sp>
        <p:nvSpPr>
          <p:cNvPr id="183299" name="Notes Placeholder 2"/>
          <p:cNvSpPr>
            <a:spLocks noGrp="1"/>
          </p:cNvSpPr>
          <p:nvPr>
            <p:ph type="body" idx="1"/>
          </p:nvPr>
        </p:nvSpPr>
        <p:spPr>
          <a:noFill/>
          <a:ln/>
        </p:spPr>
        <p:txBody>
          <a:bodyPr/>
          <a:lstStyle/>
          <a:p>
            <a:pPr eaLnBrk="1" hangingPunct="1"/>
            <a:r>
              <a:rPr lang="fr-FR" b="1" smtClean="0"/>
              <a:t>Cải tiến chương trình quản lý điện thoại NokiaDB dùng danh sách liên kết đơn. Menu chương trình bao gồm.</a:t>
            </a:r>
          </a:p>
          <a:p>
            <a:pPr lvl="1" eaLnBrk="1" hangingPunct="1"/>
            <a:r>
              <a:rPr lang="fr-FR" b="1" smtClean="0"/>
              <a:t>1. Import from Text: chú ý đọc từ file văn bản – xây dựng List</a:t>
            </a:r>
          </a:p>
          <a:p>
            <a:pPr lvl="1" eaLnBrk="1" hangingPunct="1"/>
            <a:r>
              <a:rPr lang="fr-FR" b="1" smtClean="0"/>
              <a:t>2. Import from Dat: sử dụng trong trường hợp đã có file .dat – đọc và đưa vào List</a:t>
            </a:r>
          </a:p>
          <a:p>
            <a:pPr lvl="1" eaLnBrk="1" hangingPunct="1"/>
            <a:r>
              <a:rPr lang="fr-FR" b="1" smtClean="0"/>
              <a:t>3. Display List: In toàn bộ</a:t>
            </a:r>
          </a:p>
          <a:p>
            <a:pPr lvl="1" eaLnBrk="1" hangingPunct="1"/>
            <a:r>
              <a:rPr lang="fr-FR" b="1" smtClean="0"/>
              <a:t>4. Tìm thông tin điện thoại theo: Model</a:t>
            </a:r>
          </a:p>
          <a:p>
            <a:pPr lvl="1" eaLnBrk="1" hangingPunct="1"/>
            <a:r>
              <a:rPr lang="fr-FR" b="1" smtClean="0"/>
              <a:t>5. Tìm các điện thoại có giá nhỏ hơn giá trị nhập vào</a:t>
            </a:r>
          </a:p>
          <a:p>
            <a:pPr lvl="1" eaLnBrk="1" hangingPunct="1"/>
            <a:r>
              <a:rPr lang="fr-FR" b="1" smtClean="0"/>
              <a:t>6. Export to Dat: lưu danh sách vào NokiaDB.dat</a:t>
            </a:r>
          </a:p>
          <a:p>
            <a:pPr lvl="1" eaLnBrk="1" hangingPunct="1"/>
            <a:r>
              <a:rPr lang="fr-FR" b="1" smtClean="0"/>
              <a:t>7. Thoát</a:t>
            </a:r>
            <a:endParaRPr lang="en-US" smtClean="0"/>
          </a:p>
        </p:txBody>
      </p:sp>
      <p:sp>
        <p:nvSpPr>
          <p:cNvPr id="178180" name="Slide Number Placeholder 3"/>
          <p:cNvSpPr>
            <a:spLocks noGrp="1"/>
          </p:cNvSpPr>
          <p:nvPr>
            <p:ph type="sldNum" sz="quarter" idx="5"/>
          </p:nvPr>
        </p:nvSpPr>
        <p:spPr/>
        <p:txBody>
          <a:bodyPr/>
          <a:lstStyle/>
          <a:p>
            <a:pPr>
              <a:defRPr/>
            </a:pPr>
            <a:fld id="{D4725753-50C0-4BFA-A70E-69C66846F045}" type="slidenum">
              <a:rPr lang="fr-FR" smtClean="0"/>
              <a:pPr>
                <a:defRPr/>
              </a:pPr>
              <a:t>59</a:t>
            </a:fld>
            <a:endParaRPr lang="fr-FR"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p:txBody>
          <a:bodyPr/>
          <a:lstStyle/>
          <a:p>
            <a:pPr>
              <a:defRPr/>
            </a:pPr>
            <a:fld id="{E424F590-5C78-460D-B932-A2157455E5F1}" type="slidenum">
              <a:rPr lang="fr-FR" smtClean="0"/>
              <a:pPr>
                <a:defRPr/>
              </a:pPr>
              <a:t>60</a:t>
            </a:fld>
            <a:endParaRPr lang="fr-FR" smtClean="0"/>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lnSpc>
                <a:spcPct val="90000"/>
              </a:lnSpc>
            </a:pPr>
            <a:r>
              <a:rPr lang="fr-FR" smtClean="0"/>
              <a:t>Hoàn thiện Bài tập Danh Bạ trên lớp</a:t>
            </a:r>
          </a:p>
          <a:p>
            <a:pPr eaLnBrk="1" hangingPunct="1">
              <a:lnSpc>
                <a:spcPct val="90000"/>
              </a:lnSpc>
            </a:pPr>
            <a:r>
              <a:rPr lang="fr-FR" smtClean="0"/>
              <a:t>Bổ sung hàm xóa toàn bộ danh sách</a:t>
            </a:r>
          </a:p>
          <a:p>
            <a:pPr eaLnBrk="1" hangingPunct="1">
              <a:lnSpc>
                <a:spcPct val="90000"/>
              </a:lnSpc>
            </a:pPr>
            <a:r>
              <a:rPr lang="fr-FR" smtClean="0"/>
              <a:t>Bổ sung hàm chèn 1 phần tử vào trước phần tử Cur</a:t>
            </a:r>
          </a:p>
          <a:p>
            <a:pPr eaLnBrk="1" hangingPunct="1">
              <a:lnSpc>
                <a:spcPct val="90000"/>
              </a:lnSpc>
            </a:pPr>
            <a:r>
              <a:rPr lang="fr-FR" smtClean="0"/>
              <a:t>Bổ sung hàm Tìm một phần tử có trong danh sách không (tìm theo số điện thoại)</a:t>
            </a:r>
          </a:p>
          <a:p>
            <a:pPr eaLnBrk="1" hangingPunct="1">
              <a:lnSpc>
                <a:spcPct val="90000"/>
              </a:lnSpc>
            </a:pPr>
            <a:r>
              <a:rPr lang="fr-FR" smtClean="0"/>
              <a:t>Khi thoat – Lưu toàn bộ nội dung danh sách vào</a:t>
            </a:r>
          </a:p>
          <a:p>
            <a:pPr eaLnBrk="1" hangingPunct="1">
              <a:lnSpc>
                <a:spcPct val="90000"/>
              </a:lnSpc>
            </a:pPr>
            <a:r>
              <a:rPr lang="fr-FR" smtClean="0"/>
              <a:t>file text: contact.txt (1 dòng – 1 element)</a:t>
            </a:r>
          </a:p>
          <a:p>
            <a:pPr eaLnBrk="1" hangingPunct="1">
              <a:lnSpc>
                <a:spcPct val="90000"/>
              </a:lnSpc>
            </a:pPr>
            <a:r>
              <a:rPr lang="fr-FR" smtClean="0"/>
              <a:t>file dat: contact.dat</a:t>
            </a:r>
          </a:p>
          <a:p>
            <a:pPr eaLnBrk="1" hangingPunct="1"/>
            <a:endParaRPr lang="fr-FR"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p:txBody>
          <a:bodyPr/>
          <a:lstStyle/>
          <a:p>
            <a:pPr>
              <a:defRPr/>
            </a:pPr>
            <a:fld id="{0253009C-964D-4B8B-B930-647139E1EB4E}" type="slidenum">
              <a:rPr lang="fr-FR" smtClean="0"/>
              <a:pPr>
                <a:defRPr/>
              </a:pPr>
              <a:t>61</a:t>
            </a:fld>
            <a:endParaRPr lang="fr-FR" smtClean="0"/>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p:txBody>
          <a:bodyPr/>
          <a:lstStyle/>
          <a:p>
            <a:pPr>
              <a:defRPr/>
            </a:pPr>
            <a:fld id="{FC49175A-6B96-4F5C-A6AA-76F02319D50E}" type="slidenum">
              <a:rPr lang="fr-FR" smtClean="0"/>
              <a:pPr>
                <a:defRPr/>
              </a:pPr>
              <a:t>8</a:t>
            </a:fld>
            <a:endParaRPr lang="fr-FR"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p:txBody>
          <a:bodyPr/>
          <a:lstStyle/>
          <a:p>
            <a:pPr>
              <a:defRPr/>
            </a:pPr>
            <a:fld id="{ED23BD6D-418C-4A45-A6B5-9668296CD220}" type="slidenum">
              <a:rPr lang="fr-FR" smtClean="0"/>
              <a:pPr>
                <a:defRPr/>
              </a:pPr>
              <a:t>67</a:t>
            </a:fld>
            <a:endParaRPr lang="fr-FR" smtClean="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r>
              <a:rPr lang="fr-FR" smtClean="0"/>
              <a:t>BTVN – Viet Nhat K60</a:t>
            </a:r>
          </a:p>
          <a:p>
            <a:pPr eaLnBrk="1" hangingPunct="1"/>
            <a:endParaRPr lang="fr-FR" smtClean="0"/>
          </a:p>
          <a:p>
            <a:pPr eaLnBrk="1" hangingPunct="1"/>
            <a:r>
              <a:rPr lang="fr-FR" smtClean="0"/>
              <a:t>1. Viet Lib Generic.</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p:txBody>
          <a:bodyPr/>
          <a:lstStyle/>
          <a:p>
            <a:pPr>
              <a:defRPr/>
            </a:pPr>
            <a:fld id="{0895416A-D416-4649-A205-46CC9D4BAB89}" type="slidenum">
              <a:rPr lang="fr-FR" smtClean="0"/>
              <a:pPr>
                <a:defRPr/>
              </a:pPr>
              <a:t>69</a:t>
            </a:fld>
            <a:endParaRPr lang="fr-FR" smtClean="0"/>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eaLnBrk="1" hangingPunct="1"/>
            <a:r>
              <a:rPr lang="fr-FR" smtClean="0"/>
              <a:t>Bài tập số 2: Thêm xóa tại vị trí</a:t>
            </a:r>
          </a:p>
          <a:p>
            <a:pPr eaLnBrk="1" hangingPunct="1"/>
            <a:endParaRPr lang="fr-FR" smtClean="0"/>
          </a:p>
          <a:p>
            <a:pPr lvl="1" eaLnBrk="1" hangingPunct="1">
              <a:lnSpc>
                <a:spcPct val="90000"/>
              </a:lnSpc>
            </a:pPr>
            <a:r>
              <a:rPr lang="en-US" sz="2100" smtClean="0">
                <a:latin typeface="Courier New" pitchFamily="49" charset="0"/>
              </a:rPr>
              <a:t>struct AddressList *insert   (struct AddressList *root, struct Address ad, int n);</a:t>
            </a:r>
          </a:p>
          <a:p>
            <a:pPr lvl="1" eaLnBrk="1" hangingPunct="1">
              <a:lnSpc>
                <a:spcPct val="90000"/>
              </a:lnSpc>
            </a:pPr>
            <a:r>
              <a:rPr lang="en-US" sz="2100" smtClean="0">
                <a:latin typeface="Courier New" pitchFamily="49" charset="0"/>
              </a:rPr>
              <a:t>struct AddressList *delete(struct AddressList *root, int n);</a:t>
            </a:r>
          </a:p>
          <a:p>
            <a:pPr eaLnBrk="1" hangingPunct="1"/>
            <a:endParaRPr lang="fr-FR"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2C96A981-5269-40EB-A519-D91910EA4436}" type="slidenum">
              <a:rPr lang="fr-FR" smtClean="0"/>
              <a:pPr>
                <a:defRPr/>
              </a:pPr>
              <a:t>72</a:t>
            </a:fld>
            <a:endParaRPr lang="fr-FR" smtClean="0"/>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pPr eaLnBrk="1" hangingPunct="1"/>
            <a:r>
              <a:rPr lang="fr-FR" smtClean="0"/>
              <a:t>BT VN K63</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p:txBody>
          <a:bodyPr/>
          <a:lstStyle/>
          <a:p>
            <a:pPr>
              <a:defRPr/>
            </a:pPr>
            <a:fld id="{065B7771-D6D6-4EE4-BD8F-BF75EC1F6F75}" type="slidenum">
              <a:rPr lang="fr-FR" smtClean="0"/>
              <a:pPr>
                <a:defRPr/>
              </a:pPr>
              <a:t>73</a:t>
            </a:fld>
            <a:endParaRPr lang="fr-FR" smtClean="0"/>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p:txBody>
          <a:bodyPr/>
          <a:lstStyle/>
          <a:p>
            <a:pPr>
              <a:defRPr/>
            </a:pPr>
            <a:fld id="{BDEC7EB1-A85D-46A7-B60A-421D9501D71B}" type="slidenum">
              <a:rPr lang="fr-FR" smtClean="0"/>
              <a:pPr>
                <a:defRPr/>
              </a:pPr>
              <a:t>74</a:t>
            </a:fld>
            <a:endParaRPr lang="fr-FR" smtClean="0"/>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p:spPr>
        <p:txBody>
          <a:bodyPr/>
          <a:lstStyle/>
          <a:p>
            <a:pPr eaLnBrk="1" hangingPunct="1"/>
            <a:r>
              <a:rPr lang="fr-FR" smtClean="0"/>
              <a:t>bài tập về nhà ICT K60.</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p:txBody>
          <a:bodyPr/>
          <a:lstStyle/>
          <a:p>
            <a:pPr>
              <a:defRPr/>
            </a:pPr>
            <a:fld id="{F1FF349D-2D9F-4C58-B4F7-FF0005FC792F}" type="slidenum">
              <a:rPr lang="fr-FR" smtClean="0"/>
              <a:pPr>
                <a:defRPr/>
              </a:pPr>
              <a:t>75</a:t>
            </a:fld>
            <a:endParaRPr lang="fr-FR" smtClean="0"/>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p:txBody>
          <a:bodyPr/>
          <a:lstStyle/>
          <a:p>
            <a:pPr>
              <a:defRPr/>
            </a:pPr>
            <a:fld id="{B23971ED-01C0-4C19-AA33-2DB7BB08501E}" type="slidenum">
              <a:rPr lang="fr-FR" smtClean="0"/>
              <a:pPr>
                <a:defRPr/>
              </a:pPr>
              <a:t>76</a:t>
            </a:fld>
            <a:endParaRPr lang="fr-FR" smtClean="0"/>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p:txBody>
          <a:bodyPr/>
          <a:lstStyle/>
          <a:p>
            <a:pPr>
              <a:defRPr/>
            </a:pPr>
            <a:fld id="{986786AF-2202-4AF7-BCE0-77B943596BC4}" type="slidenum">
              <a:rPr lang="fr-FR" smtClean="0"/>
              <a:pPr>
                <a:defRPr/>
              </a:pPr>
              <a:t>77</a:t>
            </a:fld>
            <a:endParaRPr lang="fr-FR" smtClean="0"/>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p:txBody>
          <a:bodyPr/>
          <a:lstStyle/>
          <a:p>
            <a:pPr>
              <a:defRPr/>
            </a:pPr>
            <a:fld id="{411E3228-40BC-4AD6-894B-0866C84BD524}" type="slidenum">
              <a:rPr lang="fr-FR" smtClean="0"/>
              <a:pPr>
                <a:defRPr/>
              </a:pPr>
              <a:t>78</a:t>
            </a:fld>
            <a:endParaRPr lang="fr-FR" smtClean="0"/>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p:txBody>
          <a:bodyPr/>
          <a:lstStyle/>
          <a:p>
            <a:pPr>
              <a:defRPr/>
            </a:pPr>
            <a:fld id="{37723342-E68F-4FAC-994D-C03604CC9FBB}" type="slidenum">
              <a:rPr lang="fr-FR" smtClean="0"/>
              <a:pPr>
                <a:defRPr/>
              </a:pPr>
              <a:t>79</a:t>
            </a:fld>
            <a:endParaRPr lang="fr-FR" smtClean="0"/>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p:txBody>
          <a:bodyPr/>
          <a:lstStyle/>
          <a:p>
            <a:pPr>
              <a:defRPr/>
            </a:pPr>
            <a:fld id="{28B6137D-4E93-43A0-B812-892DB5AA81C6}" type="slidenum">
              <a:rPr lang="fr-FR" smtClean="0"/>
              <a:pPr>
                <a:defRPr/>
              </a:pPr>
              <a:t>10</a:t>
            </a:fld>
            <a:endParaRPr lang="fr-FR"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p:txBody>
          <a:bodyPr/>
          <a:lstStyle/>
          <a:p>
            <a:pPr>
              <a:defRPr/>
            </a:pPr>
            <a:fld id="{E8BC8505-AB8B-4A1D-AE7E-6AD91302D16E}" type="slidenum">
              <a:rPr lang="fr-FR" smtClean="0"/>
              <a:pPr>
                <a:defRPr/>
              </a:pPr>
              <a:t>80</a:t>
            </a:fld>
            <a:endParaRPr lang="fr-FR" smtClean="0"/>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p:txBody>
          <a:bodyPr/>
          <a:lstStyle/>
          <a:p>
            <a:pPr>
              <a:defRPr/>
            </a:pPr>
            <a:fld id="{51563998-7EE1-4207-B242-64E89E5301BE}" type="slidenum">
              <a:rPr lang="fr-FR" smtClean="0"/>
              <a:pPr>
                <a:defRPr/>
              </a:pPr>
              <a:t>81</a:t>
            </a:fld>
            <a:endParaRPr lang="fr-FR" smtClean="0"/>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p:txBody>
          <a:bodyPr/>
          <a:lstStyle/>
          <a:p>
            <a:pPr>
              <a:defRPr/>
            </a:pPr>
            <a:fld id="{DFD5FDBF-F1C5-4E10-A7D3-FD5A0579C209}" type="slidenum">
              <a:rPr lang="fr-FR" smtClean="0"/>
              <a:pPr>
                <a:defRPr/>
              </a:pPr>
              <a:t>82</a:t>
            </a:fld>
            <a:endParaRPr lang="fr-FR" smtClean="0"/>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p:txBody>
          <a:bodyPr/>
          <a:lstStyle/>
          <a:p>
            <a:pPr>
              <a:defRPr/>
            </a:pPr>
            <a:fld id="{8DF00580-53CF-4032-8D6A-EC0620278098}" type="slidenum">
              <a:rPr lang="fr-FR" smtClean="0"/>
              <a:pPr>
                <a:defRPr/>
              </a:pPr>
              <a:t>83</a:t>
            </a:fld>
            <a:endParaRPr lang="fr-FR" smtClean="0"/>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p:txBody>
          <a:bodyPr/>
          <a:lstStyle/>
          <a:p>
            <a:pPr>
              <a:defRPr/>
            </a:pPr>
            <a:fld id="{7B637E5D-7097-4DED-B616-4F1CBEBD2E34}" type="slidenum">
              <a:rPr lang="fr-FR" smtClean="0"/>
              <a:pPr>
                <a:defRPr/>
              </a:pPr>
              <a:t>84</a:t>
            </a:fld>
            <a:endParaRPr lang="fr-FR" smtClean="0"/>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p:txBody>
          <a:bodyPr/>
          <a:lstStyle/>
          <a:p>
            <a:pPr>
              <a:defRPr/>
            </a:pPr>
            <a:fld id="{8E8C09C2-D76F-44EE-AD7B-3868D369BB23}" type="slidenum">
              <a:rPr lang="fr-FR" smtClean="0"/>
              <a:pPr>
                <a:defRPr/>
              </a:pPr>
              <a:t>85</a:t>
            </a:fld>
            <a:endParaRPr lang="fr-FR" smtClean="0"/>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p:txBody>
          <a:bodyPr/>
          <a:lstStyle/>
          <a:p>
            <a:pPr>
              <a:defRPr/>
            </a:pPr>
            <a:fld id="{EBC3CFEE-EDF6-4DF6-9C84-A50DE6FAF8D1}" type="slidenum">
              <a:rPr lang="fr-FR" smtClean="0"/>
              <a:pPr>
                <a:defRPr/>
              </a:pPr>
              <a:t>86</a:t>
            </a:fld>
            <a:endParaRPr lang="fr-FR" smtClean="0"/>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p:txBody>
          <a:bodyPr/>
          <a:lstStyle/>
          <a:p>
            <a:pPr>
              <a:defRPr/>
            </a:pPr>
            <a:fld id="{EEE36C5D-DD20-4F80-800B-26914A287E88}" type="slidenum">
              <a:rPr lang="fr-FR" smtClean="0"/>
              <a:pPr>
                <a:defRPr/>
              </a:pPr>
              <a:t>87</a:t>
            </a:fld>
            <a:endParaRPr lang="fr-FR" smtClean="0"/>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p:txBody>
          <a:bodyPr/>
          <a:lstStyle/>
          <a:p>
            <a:pPr>
              <a:defRPr/>
            </a:pPr>
            <a:fld id="{6346E8F6-EB69-41D7-BCA2-AE8A9B29FBE9}" type="slidenum">
              <a:rPr lang="fr-FR" smtClean="0"/>
              <a:pPr>
                <a:defRPr/>
              </a:pPr>
              <a:t>88</a:t>
            </a:fld>
            <a:endParaRPr lang="fr-FR" smtClean="0"/>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p:txBody>
          <a:bodyPr/>
          <a:lstStyle/>
          <a:p>
            <a:pPr>
              <a:defRPr/>
            </a:pPr>
            <a:fld id="{86D24E91-4BCA-485F-BED0-1488F272A0C5}" type="slidenum">
              <a:rPr lang="fr-FR" smtClean="0"/>
              <a:pPr>
                <a:defRPr/>
              </a:pPr>
              <a:t>89</a:t>
            </a:fld>
            <a:endParaRPr lang="fr-FR" smtClean="0"/>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p:txBody>
          <a:bodyPr/>
          <a:lstStyle/>
          <a:p>
            <a:pPr>
              <a:defRPr/>
            </a:pPr>
            <a:fld id="{741C4C7C-7514-4D60-A13D-260C0D96FFBA}" type="slidenum">
              <a:rPr lang="fr-FR" smtClean="0"/>
              <a:pPr>
                <a:defRPr/>
              </a:pPr>
              <a:t>11</a:t>
            </a:fld>
            <a:endParaRPr lang="fr-FR"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p:txBody>
          <a:bodyPr/>
          <a:lstStyle/>
          <a:p>
            <a:pPr>
              <a:defRPr/>
            </a:pPr>
            <a:fld id="{7DB677C7-05B3-467F-9491-2697E9A4C4F6}" type="slidenum">
              <a:rPr lang="fr-FR" smtClean="0"/>
              <a:pPr>
                <a:defRPr/>
              </a:pPr>
              <a:t>90</a:t>
            </a:fld>
            <a:endParaRPr lang="fr-FR" smtClean="0"/>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198D5CE6-4658-4FED-A34F-83EB63BDE285}" type="slidenum">
              <a:rPr lang="fr-FR" smtClean="0"/>
              <a:pPr>
                <a:defRPr/>
              </a:pPr>
              <a:t>91</a:t>
            </a:fld>
            <a:endParaRPr lang="fr-FR" smtClean="0"/>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p:txBody>
          <a:bodyPr/>
          <a:lstStyle/>
          <a:p>
            <a:pPr>
              <a:defRPr/>
            </a:pPr>
            <a:fld id="{87FDA839-CB75-4D22-B581-C50FE500D4C7}" type="slidenum">
              <a:rPr lang="fr-FR" smtClean="0"/>
              <a:pPr>
                <a:defRPr/>
              </a:pPr>
              <a:t>92</a:t>
            </a:fld>
            <a:endParaRPr lang="fr-FR" smtClean="0"/>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p:txBody>
          <a:bodyPr/>
          <a:lstStyle/>
          <a:p>
            <a:pPr>
              <a:defRPr/>
            </a:pPr>
            <a:fld id="{59B58451-6D86-401F-AFFE-FD9432BB7395}" type="slidenum">
              <a:rPr lang="fr-FR" smtClean="0"/>
              <a:pPr>
                <a:defRPr/>
              </a:pPr>
              <a:t>93</a:t>
            </a:fld>
            <a:endParaRPr lang="fr-FR" smtClean="0"/>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p:txBody>
          <a:bodyPr/>
          <a:lstStyle/>
          <a:p>
            <a:pPr>
              <a:defRPr/>
            </a:pPr>
            <a:fld id="{EE9546B3-6491-475C-BCFE-23FC23106FD7}" type="slidenum">
              <a:rPr lang="fr-FR" smtClean="0"/>
              <a:pPr>
                <a:defRPr/>
              </a:pPr>
              <a:t>94</a:t>
            </a:fld>
            <a:endParaRPr lang="fr-FR" smtClean="0"/>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p:txBody>
          <a:bodyPr/>
          <a:lstStyle/>
          <a:p>
            <a:pPr>
              <a:defRPr/>
            </a:pPr>
            <a:fld id="{098CA485-A4F1-4AF9-8662-DD18A56BEB7D}" type="slidenum">
              <a:rPr lang="fr-FR" smtClean="0"/>
              <a:pPr>
                <a:defRPr/>
              </a:pPr>
              <a:t>95</a:t>
            </a:fld>
            <a:endParaRPr lang="fr-FR" smtClean="0"/>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p:txBody>
          <a:bodyPr/>
          <a:lstStyle/>
          <a:p>
            <a:pPr>
              <a:defRPr/>
            </a:pPr>
            <a:fld id="{87FACB90-7CF7-4054-A232-849793197D17}" type="slidenum">
              <a:rPr lang="fr-FR" smtClean="0"/>
              <a:pPr>
                <a:defRPr/>
              </a:pPr>
              <a:t>96</a:t>
            </a:fld>
            <a:endParaRPr lang="fr-FR" smtClean="0"/>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p:txBody>
          <a:bodyPr/>
          <a:lstStyle/>
          <a:p>
            <a:pPr>
              <a:defRPr/>
            </a:pPr>
            <a:fld id="{BCE0AC2A-5FCA-4879-9D64-EF1EA5B91864}" type="slidenum">
              <a:rPr lang="fr-FR" smtClean="0"/>
              <a:pPr>
                <a:defRPr/>
              </a:pPr>
              <a:t>97</a:t>
            </a:fld>
            <a:endParaRPr lang="fr-FR" smtClean="0"/>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p:txBody>
          <a:bodyPr/>
          <a:lstStyle/>
          <a:p>
            <a:pPr>
              <a:defRPr/>
            </a:pPr>
            <a:fld id="{33ECE627-DD77-4553-9A0C-1582E6ED4DA7}" type="slidenum">
              <a:rPr lang="fr-FR" smtClean="0"/>
              <a:pPr>
                <a:defRPr/>
              </a:pPr>
              <a:t>98</a:t>
            </a:fld>
            <a:endParaRPr lang="fr-FR" smtClean="0"/>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p:txBody>
          <a:bodyPr/>
          <a:lstStyle/>
          <a:p>
            <a:pPr>
              <a:defRPr/>
            </a:pPr>
            <a:fld id="{7D5A7DBE-BD12-492C-B2DC-7D616985FF70}" type="slidenum">
              <a:rPr lang="fr-FR" smtClean="0"/>
              <a:pPr>
                <a:defRPr/>
              </a:pPr>
              <a:t>99</a:t>
            </a:fld>
            <a:endParaRPr lang="fr-FR" smtClean="0"/>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p:txBody>
          <a:bodyPr/>
          <a:lstStyle/>
          <a:p>
            <a:pPr>
              <a:defRPr/>
            </a:pPr>
            <a:fld id="{F3C4FB9A-D933-4D95-AE0F-1698C2C7DAAE}" type="slidenum">
              <a:rPr lang="fr-FR" smtClean="0"/>
              <a:pPr>
                <a:defRPr/>
              </a:pPr>
              <a:t>12</a:t>
            </a:fld>
            <a:endParaRPr lang="fr-FR"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p:txBody>
          <a:bodyPr/>
          <a:lstStyle/>
          <a:p>
            <a:pPr>
              <a:defRPr/>
            </a:pPr>
            <a:fld id="{D359D0C2-B5D2-4E75-8DE9-4BCF38364E0E}" type="slidenum">
              <a:rPr lang="fr-FR" smtClean="0"/>
              <a:pPr>
                <a:defRPr/>
              </a:pPr>
              <a:t>100</a:t>
            </a:fld>
            <a:endParaRPr lang="fr-FR" smtClean="0"/>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p:txBody>
          <a:bodyPr/>
          <a:lstStyle/>
          <a:p>
            <a:pPr>
              <a:defRPr/>
            </a:pPr>
            <a:fld id="{5C7024FB-5A9D-4C27-9BB5-20E3752A910C}" type="slidenum">
              <a:rPr lang="fr-FR" smtClean="0"/>
              <a:pPr>
                <a:defRPr/>
              </a:pPr>
              <a:t>101</a:t>
            </a:fld>
            <a:endParaRPr lang="fr-FR" smtClean="0"/>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pPr eaLnBrk="1" hangingPunct="1">
              <a:lnSpc>
                <a:spcPct val="80000"/>
              </a:lnSpc>
            </a:pPr>
            <a:r>
              <a:rPr lang="en-US" sz="2500" smtClean="0"/>
              <a:t>Sử dụng lại file bảng điểm (output của bài tập tuần trước) để làm dữ liệu đầu vào cho chương trình cung cấp MENU quản lý sinh viên.</a:t>
            </a:r>
          </a:p>
          <a:p>
            <a:pPr eaLnBrk="1" hangingPunct="1">
              <a:lnSpc>
                <a:spcPct val="80000"/>
              </a:lnSpc>
            </a:pPr>
            <a:r>
              <a:rPr lang="en-US" sz="2500" smtClean="0"/>
              <a:t>Ngoài các chức năng tương ứng với các hàm đã viết trên lớp (Thêm, xóa, tìm kiếm, cập nhật điểm)</a:t>
            </a:r>
          </a:p>
          <a:p>
            <a:pPr lvl="1" eaLnBrk="1" hangingPunct="1">
              <a:lnSpc>
                <a:spcPct val="80000"/>
              </a:lnSpc>
            </a:pPr>
            <a:r>
              <a:rPr lang="en-US" sz="2100" smtClean="0"/>
              <a:t>In danh sách lớp theo chiều tăng dần của bảng điểm.</a:t>
            </a:r>
          </a:p>
          <a:p>
            <a:pPr lvl="1" eaLnBrk="1" hangingPunct="1">
              <a:lnSpc>
                <a:spcPct val="80000"/>
              </a:lnSpc>
            </a:pPr>
            <a:r>
              <a:rPr lang="en-US" sz="2100" smtClean="0"/>
              <a:t>Tính điểm trung bình của cả lớp. Phân loại điểm số của lớp thành ba nhóm sau:</a:t>
            </a:r>
          </a:p>
          <a:p>
            <a:pPr lvl="2" eaLnBrk="1" hangingPunct="1">
              <a:lnSpc>
                <a:spcPct val="80000"/>
              </a:lnSpc>
            </a:pPr>
            <a:r>
              <a:rPr lang="en-US" sz="1900" smtClean="0"/>
              <a:t>Trung bình: Khoảng cách điểm số với điểm TB cả lớp không quá 0.5</a:t>
            </a:r>
          </a:p>
          <a:p>
            <a:pPr lvl="2" eaLnBrk="1" hangingPunct="1">
              <a:lnSpc>
                <a:spcPct val="80000"/>
              </a:lnSpc>
            </a:pPr>
            <a:r>
              <a:rPr lang="en-US" sz="1900" smtClean="0"/>
              <a:t>Lớn hơn 0.5: Giỏi</a:t>
            </a:r>
          </a:p>
          <a:p>
            <a:pPr lvl="2" eaLnBrk="1" hangingPunct="1">
              <a:lnSpc>
                <a:spcPct val="80000"/>
              </a:lnSpc>
            </a:pPr>
            <a:r>
              <a:rPr lang="en-US" sz="1900" smtClean="0"/>
              <a:t>Nhỏ hơn 0.5: Kém.</a:t>
            </a:r>
          </a:p>
          <a:p>
            <a:pPr lvl="1" eaLnBrk="1" hangingPunct="1">
              <a:lnSpc>
                <a:spcPct val="80000"/>
              </a:lnSpc>
            </a:pPr>
            <a:r>
              <a:rPr lang="en-US" sz="2100" smtClean="0"/>
              <a:t>Lưu kết quả phân loại ra file.</a:t>
            </a:r>
          </a:p>
          <a:p>
            <a:pPr eaLnBrk="1" hangingPunct="1"/>
            <a:endParaRPr lang="fr-FR"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p:txBody>
          <a:bodyPr/>
          <a:lstStyle/>
          <a:p>
            <a:pPr>
              <a:defRPr/>
            </a:pPr>
            <a:fld id="{8AB47B57-3D3A-4A62-9464-01DCD9DD4B0D}" type="slidenum">
              <a:rPr lang="fr-FR" smtClean="0"/>
              <a:pPr>
                <a:defRPr/>
              </a:pPr>
              <a:t>102</a:t>
            </a:fld>
            <a:endParaRPr lang="fr-FR" smtClean="0"/>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p:spPr>
        <p:txBody>
          <a:bodyPr/>
          <a:lstStyle/>
          <a:p>
            <a:pPr eaLnBrk="1" hangingPunct="1"/>
            <a:r>
              <a:rPr lang="fr-FR" smtClean="0"/>
              <a:t>De thi nam nay se cho ham tach du lieu tu mot danh sach va ghi vao file:</a:t>
            </a:r>
          </a:p>
          <a:p>
            <a:pPr eaLnBrk="1" hangingPunct="1"/>
            <a:r>
              <a:rPr lang="fr-FR" smtClean="0"/>
              <a:t>- Tach cac dien thoai dong E ghi vao e.dat. Dong n vao n.dat</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p:txBody>
          <a:bodyPr/>
          <a:lstStyle/>
          <a:p>
            <a:pPr>
              <a:defRPr/>
            </a:pPr>
            <a:fld id="{45E79ECB-DD0A-463E-866E-0E432E095ED9}" type="slidenum">
              <a:rPr lang="fr-FR" smtClean="0"/>
              <a:pPr>
                <a:defRPr/>
              </a:pPr>
              <a:t>103</a:t>
            </a:fld>
            <a:endParaRPr lang="fr-FR" smtClean="0"/>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p:txBody>
          <a:bodyPr/>
          <a:lstStyle/>
          <a:p>
            <a:pPr>
              <a:defRPr/>
            </a:pPr>
            <a:fld id="{723F8CAA-9B1E-46BC-B902-24027DA2A46C}" type="slidenum">
              <a:rPr lang="fr-FR" smtClean="0"/>
              <a:pPr>
                <a:defRPr/>
              </a:pPr>
              <a:t>104</a:t>
            </a:fld>
            <a:endParaRPr lang="fr-FR" smtClean="0"/>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p:txBody>
          <a:bodyPr/>
          <a:lstStyle/>
          <a:p>
            <a:pPr>
              <a:defRPr/>
            </a:pPr>
            <a:fld id="{5B6C7BAB-BC74-40B2-993B-C834370A5D9D}" type="slidenum">
              <a:rPr lang="fr-FR" smtClean="0"/>
              <a:pPr>
                <a:defRPr/>
              </a:pPr>
              <a:t>105</a:t>
            </a:fld>
            <a:endParaRPr lang="fr-FR" smtClean="0"/>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p:txBody>
          <a:bodyPr/>
          <a:lstStyle/>
          <a:p>
            <a:pPr>
              <a:defRPr/>
            </a:pPr>
            <a:fld id="{C7B18C62-5AC6-47E2-9BFB-666CDA0FDF47}" type="slidenum">
              <a:rPr lang="fr-FR" smtClean="0"/>
              <a:pPr>
                <a:defRPr/>
              </a:pPr>
              <a:t>106</a:t>
            </a:fld>
            <a:endParaRPr lang="fr-FR" smtClean="0"/>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9E8A0BF-9354-4830-AD5C-56A5720999F7}" type="slidenum">
              <a:rPr lang="fr-FR" smtClean="0"/>
              <a:pPr>
                <a:defRPr/>
              </a:pPr>
              <a:t>110</a:t>
            </a:fld>
            <a:endParaRPr lang="fr-F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Slide Image Placeholder 1"/>
          <p:cNvSpPr>
            <a:spLocks noGrp="1" noRot="1" noChangeAspect="1" noTextEdit="1"/>
          </p:cNvSpPr>
          <p:nvPr>
            <p:ph type="sldImg"/>
          </p:nvPr>
        </p:nvSpPr>
        <p:spPr>
          <a:ln/>
        </p:spPr>
      </p:sp>
      <p:sp>
        <p:nvSpPr>
          <p:cNvPr id="233475" name="Notes Placeholder 2"/>
          <p:cNvSpPr>
            <a:spLocks noGrp="1"/>
          </p:cNvSpPr>
          <p:nvPr>
            <p:ph type="body" idx="1"/>
          </p:nvPr>
        </p:nvSpPr>
        <p:spPr>
          <a:noFill/>
          <a:ln/>
        </p:spPr>
        <p:txBody>
          <a:bodyPr/>
          <a:lstStyle/>
          <a:p>
            <a:endParaRPr lang="en-US" smtClean="0"/>
          </a:p>
        </p:txBody>
      </p:sp>
      <p:sp>
        <p:nvSpPr>
          <p:cNvPr id="216068" name="Slide Number Placeholder 3"/>
          <p:cNvSpPr>
            <a:spLocks noGrp="1"/>
          </p:cNvSpPr>
          <p:nvPr>
            <p:ph type="sldNum" sz="quarter" idx="5"/>
          </p:nvPr>
        </p:nvSpPr>
        <p:spPr/>
        <p:txBody>
          <a:bodyPr/>
          <a:lstStyle/>
          <a:p>
            <a:pPr>
              <a:defRPr/>
            </a:pPr>
            <a:fld id="{B52793C5-AF27-4C20-BD75-A20D12FEE3D7}" type="slidenum">
              <a:rPr lang="fr-FR" smtClean="0"/>
              <a:pPr>
                <a:defRPr/>
              </a:pPr>
              <a:t>114</a:t>
            </a:fld>
            <a:endParaRPr lang="fr-FR"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Slide Image Placeholder 1"/>
          <p:cNvSpPr>
            <a:spLocks noGrp="1" noRot="1" noChangeAspect="1" noTextEdit="1"/>
          </p:cNvSpPr>
          <p:nvPr>
            <p:ph type="sldImg"/>
          </p:nvPr>
        </p:nvSpPr>
        <p:spPr>
          <a:ln/>
        </p:spPr>
      </p:sp>
      <p:sp>
        <p:nvSpPr>
          <p:cNvPr id="234499" name="Notes Placeholder 2"/>
          <p:cNvSpPr>
            <a:spLocks noGrp="1"/>
          </p:cNvSpPr>
          <p:nvPr>
            <p:ph type="body" idx="1"/>
          </p:nvPr>
        </p:nvSpPr>
        <p:spPr>
          <a:noFill/>
          <a:ln/>
        </p:spPr>
        <p:txBody>
          <a:bodyPr/>
          <a:lstStyle/>
          <a:p>
            <a:r>
              <a:rPr lang="en-US" smtClean="0"/>
              <a:t>similar to singly linked list.</a:t>
            </a:r>
          </a:p>
        </p:txBody>
      </p:sp>
      <p:sp>
        <p:nvSpPr>
          <p:cNvPr id="4" name="Slide Number Placeholder 3"/>
          <p:cNvSpPr>
            <a:spLocks noGrp="1"/>
          </p:cNvSpPr>
          <p:nvPr>
            <p:ph type="sldNum" sz="quarter" idx="5"/>
          </p:nvPr>
        </p:nvSpPr>
        <p:spPr/>
        <p:txBody>
          <a:bodyPr/>
          <a:lstStyle/>
          <a:p>
            <a:pPr>
              <a:defRPr/>
            </a:pPr>
            <a:fld id="{2D1DB6EF-67C8-4026-84F4-C841E1BA7084}" type="slidenum">
              <a:rPr lang="fr-FR" smtClean="0"/>
              <a:pPr>
                <a:defRPr/>
              </a:pPr>
              <a:t>115</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p:txBody>
          <a:bodyPr/>
          <a:lstStyle/>
          <a:p>
            <a:pPr>
              <a:defRPr/>
            </a:pPr>
            <a:fld id="{1DC75970-62F1-4EDE-A7FD-EE54FBB2B587}" type="slidenum">
              <a:rPr lang="fr-FR" smtClean="0"/>
              <a:pPr>
                <a:defRPr/>
              </a:pPr>
              <a:t>13</a:t>
            </a:fld>
            <a:endParaRPr lang="fr-FR"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p:txBody>
          <a:bodyPr/>
          <a:lstStyle/>
          <a:p>
            <a:pPr>
              <a:defRPr/>
            </a:pPr>
            <a:fld id="{73868F89-D7B2-4F6D-914E-0768C5AB71F3}" type="slidenum">
              <a:rPr lang="fr-FR" smtClean="0"/>
              <a:pPr>
                <a:defRPr/>
              </a:pPr>
              <a:t>116</a:t>
            </a:fld>
            <a:endParaRPr lang="fr-FR" smtClean="0"/>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p:txBody>
          <a:bodyPr/>
          <a:lstStyle/>
          <a:p>
            <a:pPr>
              <a:defRPr/>
            </a:pPr>
            <a:fld id="{363CAF12-8CC9-46D9-AD7F-34CF53CA0382}" type="slidenum">
              <a:rPr lang="fr-FR" smtClean="0"/>
              <a:pPr>
                <a:defRPr/>
              </a:pPr>
              <a:t>117</a:t>
            </a:fld>
            <a:endParaRPr lang="fr-FR" smtClean="0"/>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p:txBody>
          <a:bodyPr/>
          <a:lstStyle/>
          <a:p>
            <a:pPr>
              <a:defRPr/>
            </a:pPr>
            <a:fld id="{EEA8C03E-B87A-4CEE-BD2D-A0D74F4E52FC}" type="slidenum">
              <a:rPr lang="fr-FR" smtClean="0"/>
              <a:pPr>
                <a:defRPr/>
              </a:pPr>
              <a:t>118</a:t>
            </a:fld>
            <a:endParaRPr lang="fr-FR" smtClean="0"/>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p:txBody>
          <a:bodyPr/>
          <a:lstStyle/>
          <a:p>
            <a:pPr>
              <a:defRPr/>
            </a:pPr>
            <a:fld id="{E84BB560-FF51-4F13-AA6B-187C634BED9A}" type="slidenum">
              <a:rPr lang="fr-FR" smtClean="0"/>
              <a:pPr>
                <a:defRPr/>
              </a:pPr>
              <a:t>120</a:t>
            </a:fld>
            <a:endParaRPr lang="fr-FR" smtClean="0"/>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99D83C4-2710-4B9E-B94A-05AAAB7F6DCC}" type="slidenum">
              <a:rPr lang="fr-FR" smtClean="0"/>
              <a:pPr>
                <a:defRPr/>
              </a:pPr>
              <a:t>121</a:t>
            </a:fld>
            <a:endParaRPr lang="fr-FR" smtClean="0"/>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p:spPr>
        <p:txBody>
          <a:bodyPr/>
          <a:lstStyle/>
          <a:p>
            <a:pPr eaLnBrk="1" hangingPunct="1"/>
            <a:r>
              <a:rPr lang="fr-FR" smtClean="0"/>
              <a:t>BT VN K63</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p:txBody>
          <a:bodyPr/>
          <a:lstStyle/>
          <a:p>
            <a:pPr>
              <a:defRPr/>
            </a:pPr>
            <a:fld id="{927555F9-22AA-4F8A-B1BE-228F30881B80}" type="slidenum">
              <a:rPr lang="fr-FR" smtClean="0"/>
              <a:pPr>
                <a:defRPr/>
              </a:pPr>
              <a:t>122</a:t>
            </a:fld>
            <a:endParaRPr lang="fr-FR" smtClean="0"/>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pPr eaLnBrk="1" hangingPunct="1"/>
            <a:r>
              <a:rPr lang="fr-FR" smtClean="0"/>
              <a:t>Bai tap ve nha tuan 6 cua sinh vien ICT: Sorted List, Linked List, DLL</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p:txBody>
          <a:bodyPr/>
          <a:lstStyle/>
          <a:p>
            <a:pPr>
              <a:defRPr/>
            </a:pPr>
            <a:fld id="{BEFACA62-851C-4B82-8411-F6DF095A0FE6}" type="slidenum">
              <a:rPr lang="fr-FR" smtClean="0"/>
              <a:pPr>
                <a:defRPr/>
              </a:pPr>
              <a:t>123</a:t>
            </a:fld>
            <a:endParaRPr lang="fr-FR" smtClean="0"/>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Slide Image Placeholder 1"/>
          <p:cNvSpPr>
            <a:spLocks noGrp="1" noRot="1" noChangeAspect="1" noTextEdit="1"/>
          </p:cNvSpPr>
          <p:nvPr>
            <p:ph type="sldImg"/>
          </p:nvPr>
        </p:nvSpPr>
        <p:spPr>
          <a:ln/>
        </p:spPr>
      </p:sp>
      <p:sp>
        <p:nvSpPr>
          <p:cNvPr id="229379" name="Notes Placeholder 2"/>
          <p:cNvSpPr>
            <a:spLocks noGrp="1"/>
          </p:cNvSpPr>
          <p:nvPr>
            <p:ph type="body" idx="1"/>
          </p:nvPr>
        </p:nvSpPr>
        <p:spPr>
          <a:noFill/>
          <a:ln/>
        </p:spPr>
        <p:txBody>
          <a:bodyPr/>
          <a:lstStyle/>
          <a:p>
            <a:r>
              <a:rPr lang="en-US" smtClean="0"/>
              <a:t>K59 them ham xoa phan tu cuoi cung danh sach doi</a:t>
            </a:r>
          </a:p>
        </p:txBody>
      </p:sp>
      <p:sp>
        <p:nvSpPr>
          <p:cNvPr id="225284" name="Slide Number Placeholder 3"/>
          <p:cNvSpPr>
            <a:spLocks noGrp="1"/>
          </p:cNvSpPr>
          <p:nvPr>
            <p:ph type="sldNum" sz="quarter" idx="5"/>
          </p:nvPr>
        </p:nvSpPr>
        <p:spPr/>
        <p:txBody>
          <a:bodyPr/>
          <a:lstStyle/>
          <a:p>
            <a:pPr>
              <a:defRPr/>
            </a:pPr>
            <a:fld id="{7DC67F00-AC4F-4096-A911-26CFDC7D3991}" type="slidenum">
              <a:rPr lang="fr-FR" smtClean="0"/>
              <a:pPr>
                <a:defRPr/>
              </a:pPr>
              <a:t>124</a:t>
            </a:fld>
            <a:endParaRPr lang="fr-F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49"/>
          <p:cNvGrpSpPr>
            <a:grpSpLocks/>
          </p:cNvGrpSpPr>
          <p:nvPr/>
        </p:nvGrpSpPr>
        <p:grpSpPr bwMode="auto">
          <a:xfrm>
            <a:off x="0" y="0"/>
            <a:ext cx="8805863" cy="6858000"/>
            <a:chOff x="0" y="0"/>
            <a:chExt cx="5547" cy="4320"/>
          </a:xfrm>
        </p:grpSpPr>
        <p:grpSp>
          <p:nvGrpSpPr>
            <p:cNvPr id="5" name="Group 3"/>
            <p:cNvGrpSpPr>
              <a:grpSpLocks/>
            </p:cNvGrpSpPr>
            <p:nvPr userDrawn="1"/>
          </p:nvGrpSpPr>
          <p:grpSpPr bwMode="auto">
            <a:xfrm rot="-215207">
              <a:off x="3669" y="239"/>
              <a:ext cx="1859" cy="3619"/>
              <a:chOff x="2991" y="762"/>
              <a:chExt cx="1859" cy="3619"/>
            </a:xfrm>
          </p:grpSpPr>
          <p:sp>
            <p:nvSpPr>
              <p:cNvPr id="39" name="Freeform 4"/>
              <p:cNvSpPr>
                <a:spLocks/>
              </p:cNvSpPr>
              <p:nvPr userDrawn="1"/>
            </p:nvSpPr>
            <p:spPr bwMode="ltGray">
              <a:xfrm rot="12185230" flipV="1">
                <a:off x="3517" y="762"/>
                <a:ext cx="1333" cy="1485"/>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round/>
                <a:headEnd/>
                <a:tailEnd/>
              </a:ln>
            </p:spPr>
            <p:txBody>
              <a:bodyPr/>
              <a:lstStyle/>
              <a:p>
                <a:pPr eaLnBrk="0" hangingPunct="0">
                  <a:defRPr/>
                </a:pPr>
                <a:endParaRPr lang="fr-FR">
                  <a:cs typeface="+mn-cs"/>
                </a:endParaRPr>
              </a:p>
            </p:txBody>
          </p:sp>
          <p:sp>
            <p:nvSpPr>
              <p:cNvPr id="40" name="Freeform 5"/>
              <p:cNvSpPr>
                <a:spLocks/>
              </p:cNvSpPr>
              <p:nvPr userDrawn="1"/>
            </p:nvSpPr>
            <p:spPr bwMode="ltGray">
              <a:xfrm rot="12185230" flipV="1">
                <a:off x="4011" y="1786"/>
                <a:ext cx="571" cy="531"/>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round/>
                <a:headEnd/>
                <a:tailEnd/>
              </a:ln>
            </p:spPr>
            <p:txBody>
              <a:bodyPr/>
              <a:lstStyle/>
              <a:p>
                <a:pPr eaLnBrk="0" hangingPunct="0">
                  <a:defRPr/>
                </a:pPr>
                <a:endParaRPr lang="fr-FR">
                  <a:cs typeface="+mn-cs"/>
                </a:endParaRPr>
              </a:p>
            </p:txBody>
          </p:sp>
          <p:sp>
            <p:nvSpPr>
              <p:cNvPr id="41" name="Freeform 6"/>
              <p:cNvSpPr>
                <a:spLocks/>
              </p:cNvSpPr>
              <p:nvPr userDrawn="1"/>
            </p:nvSpPr>
            <p:spPr bwMode="ltGray">
              <a:xfrm rot="12185230" flipV="1">
                <a:off x="3622" y="2150"/>
                <a:ext cx="277" cy="249"/>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round/>
                <a:headEnd/>
                <a:tailEnd/>
              </a:ln>
            </p:spPr>
            <p:txBody>
              <a:bodyPr/>
              <a:lstStyle/>
              <a:p>
                <a:pPr eaLnBrk="0" hangingPunct="0">
                  <a:defRPr/>
                </a:pPr>
                <a:endParaRPr lang="fr-FR">
                  <a:cs typeface="+mn-cs"/>
                </a:endParaRPr>
              </a:p>
            </p:txBody>
          </p:sp>
          <p:sp>
            <p:nvSpPr>
              <p:cNvPr id="42" name="Freeform 7"/>
              <p:cNvSpPr>
                <a:spLocks/>
              </p:cNvSpPr>
              <p:nvPr userDrawn="1"/>
            </p:nvSpPr>
            <p:spPr bwMode="ltGray">
              <a:xfrm rot="12185230" flipV="1">
                <a:off x="3963" y="954"/>
                <a:ext cx="245" cy="34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round/>
                <a:headEnd/>
                <a:tailEnd/>
              </a:ln>
            </p:spPr>
            <p:txBody>
              <a:bodyPr/>
              <a:lstStyle/>
              <a:p>
                <a:pPr eaLnBrk="0" hangingPunct="0">
                  <a:defRPr/>
                </a:pPr>
                <a:endParaRPr lang="fr-FR">
                  <a:cs typeface="+mn-cs"/>
                </a:endParaRPr>
              </a:p>
            </p:txBody>
          </p:sp>
          <p:sp>
            <p:nvSpPr>
              <p:cNvPr id="43" name="Freeform 8"/>
              <p:cNvSpPr>
                <a:spLocks/>
              </p:cNvSpPr>
              <p:nvPr userDrawn="1"/>
            </p:nvSpPr>
            <p:spPr bwMode="ltGray">
              <a:xfrm rot="12185230" flipV="1">
                <a:off x="3825" y="2182"/>
                <a:ext cx="103" cy="209"/>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round/>
                <a:headEnd/>
                <a:tailEnd/>
              </a:ln>
            </p:spPr>
            <p:txBody>
              <a:bodyPr/>
              <a:lstStyle/>
              <a:p>
                <a:pPr eaLnBrk="0" hangingPunct="0">
                  <a:defRPr/>
                </a:pPr>
                <a:endParaRPr lang="fr-FR">
                  <a:cs typeface="+mn-cs"/>
                </a:endParaRPr>
              </a:p>
            </p:txBody>
          </p:sp>
          <p:sp>
            <p:nvSpPr>
              <p:cNvPr id="44" name="Freeform 9"/>
              <p:cNvSpPr>
                <a:spLocks/>
              </p:cNvSpPr>
              <p:nvPr userDrawn="1"/>
            </p:nvSpPr>
            <p:spPr bwMode="ltGray">
              <a:xfrm rot="12185230" flipV="1">
                <a:off x="3872" y="1306"/>
                <a:ext cx="120" cy="90"/>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round/>
                <a:headEnd/>
                <a:tailEnd/>
              </a:ln>
            </p:spPr>
            <p:txBody>
              <a:bodyPr/>
              <a:lstStyle/>
              <a:p>
                <a:pPr eaLnBrk="0" hangingPunct="0">
                  <a:defRPr/>
                </a:pPr>
                <a:endParaRPr lang="fr-FR">
                  <a:cs typeface="+mn-cs"/>
                </a:endParaRPr>
              </a:p>
            </p:txBody>
          </p:sp>
          <p:sp>
            <p:nvSpPr>
              <p:cNvPr id="45" name="Freeform 10"/>
              <p:cNvSpPr>
                <a:spLocks/>
              </p:cNvSpPr>
              <p:nvPr userDrawn="1"/>
            </p:nvSpPr>
            <p:spPr bwMode="ltGray">
              <a:xfrm rot="12185230" flipV="1">
                <a:off x="2991" y="2322"/>
                <a:ext cx="330" cy="2059"/>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round/>
                <a:headEnd/>
                <a:tailEnd/>
              </a:ln>
            </p:spPr>
            <p:txBody>
              <a:bodyPr/>
              <a:lstStyle/>
              <a:p>
                <a:pPr eaLnBrk="0" hangingPunct="0">
                  <a:defRPr/>
                </a:pPr>
                <a:endParaRPr lang="fr-FR">
                  <a:cs typeface="+mn-cs"/>
                </a:endParaRPr>
              </a:p>
            </p:txBody>
          </p:sp>
        </p:grpSp>
        <p:sp>
          <p:nvSpPr>
            <p:cNvPr id="6" name="Freeform 11"/>
            <p:cNvSpPr>
              <a:spLocks/>
            </p:cNvSpPr>
            <p:nvPr userDrawn="1"/>
          </p:nvSpPr>
          <p:spPr bwMode="ltGray">
            <a:xfrm rot="373331" flipH="1">
              <a:off x="22" y="1957"/>
              <a:ext cx="323" cy="649"/>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round/>
              <a:headEnd/>
              <a:tailEnd/>
            </a:ln>
          </p:spPr>
          <p:txBody>
            <a:bodyPr/>
            <a:lstStyle/>
            <a:p>
              <a:pPr eaLnBrk="0" hangingPunct="0">
                <a:defRPr/>
              </a:pPr>
              <a:endParaRPr lang="fr-FR">
                <a:cs typeface="+mn-cs"/>
              </a:endParaRPr>
            </a:p>
          </p:txBody>
        </p:sp>
        <p:sp>
          <p:nvSpPr>
            <p:cNvPr id="7" name="Freeform 12"/>
            <p:cNvSpPr>
              <a:spLocks/>
            </p:cNvSpPr>
            <p:nvPr userDrawn="1"/>
          </p:nvSpPr>
          <p:spPr bwMode="ltGray">
            <a:xfrm>
              <a:off x="168" y="1260"/>
              <a:ext cx="1259" cy="1532"/>
            </a:xfrm>
            <a:custGeom>
              <a:avLst/>
              <a:gdLst/>
              <a:ahLst/>
              <a:cxnLst>
                <a:cxn ang="0">
                  <a:pos x="891" y="1532"/>
                </a:cxn>
                <a:cxn ang="0">
                  <a:pos x="954" y="1452"/>
                </a:cxn>
                <a:cxn ang="0">
                  <a:pos x="1032" y="1338"/>
                </a:cxn>
                <a:cxn ang="0">
                  <a:pos x="1115" y="1188"/>
                </a:cxn>
                <a:cxn ang="0">
                  <a:pos x="1194" y="1023"/>
                </a:cxn>
                <a:cxn ang="0">
                  <a:pos x="1244" y="841"/>
                </a:cxn>
                <a:cxn ang="0">
                  <a:pos x="1259" y="647"/>
                </a:cxn>
                <a:cxn ang="0">
                  <a:pos x="1230" y="463"/>
                </a:cxn>
                <a:cxn ang="0">
                  <a:pos x="1140" y="294"/>
                </a:cxn>
                <a:cxn ang="0">
                  <a:pos x="1043" y="190"/>
                </a:cxn>
                <a:cxn ang="0">
                  <a:pos x="961" y="109"/>
                </a:cxn>
                <a:cxn ang="0">
                  <a:pos x="894" y="65"/>
                </a:cxn>
                <a:cxn ang="0">
                  <a:pos x="786" y="18"/>
                </a:cxn>
                <a:cxn ang="0">
                  <a:pos x="642" y="0"/>
                </a:cxn>
                <a:cxn ang="0">
                  <a:pos x="440" y="23"/>
                </a:cxn>
                <a:cxn ang="0">
                  <a:pos x="366" y="44"/>
                </a:cxn>
                <a:cxn ang="0">
                  <a:pos x="292" y="58"/>
                </a:cxn>
                <a:cxn ang="0">
                  <a:pos x="229" y="79"/>
                </a:cxn>
                <a:cxn ang="0">
                  <a:pos x="178" y="103"/>
                </a:cxn>
                <a:cxn ang="0">
                  <a:pos x="127" y="127"/>
                </a:cxn>
                <a:cxn ang="0">
                  <a:pos x="82" y="158"/>
                </a:cxn>
                <a:cxn ang="0">
                  <a:pos x="41" y="197"/>
                </a:cxn>
                <a:cxn ang="0">
                  <a:pos x="0" y="243"/>
                </a:cxn>
                <a:cxn ang="0">
                  <a:pos x="76" y="215"/>
                </a:cxn>
                <a:cxn ang="0">
                  <a:pos x="144" y="194"/>
                </a:cxn>
                <a:cxn ang="0">
                  <a:pos x="212" y="179"/>
                </a:cxn>
                <a:cxn ang="0">
                  <a:pos x="280" y="164"/>
                </a:cxn>
                <a:cxn ang="0">
                  <a:pos x="336" y="149"/>
                </a:cxn>
                <a:cxn ang="0">
                  <a:pos x="397" y="149"/>
                </a:cxn>
                <a:cxn ang="0">
                  <a:pos x="458" y="141"/>
                </a:cxn>
                <a:cxn ang="0">
                  <a:pos x="511" y="146"/>
                </a:cxn>
                <a:cxn ang="0">
                  <a:pos x="565" y="152"/>
                </a:cxn>
                <a:cxn ang="0">
                  <a:pos x="618" y="166"/>
                </a:cxn>
                <a:cxn ang="0">
                  <a:pos x="669" y="186"/>
                </a:cxn>
                <a:cxn ang="0">
                  <a:pos x="715" y="205"/>
                </a:cxn>
                <a:cxn ang="0">
                  <a:pos x="760" y="239"/>
                </a:cxn>
                <a:cxn ang="0">
                  <a:pos x="811" y="267"/>
                </a:cxn>
                <a:cxn ang="0">
                  <a:pos x="855" y="307"/>
                </a:cxn>
                <a:cxn ang="0">
                  <a:pos x="899" y="348"/>
                </a:cxn>
                <a:cxn ang="0">
                  <a:pos x="971" y="464"/>
                </a:cxn>
                <a:cxn ang="0">
                  <a:pos x="1016" y="606"/>
                </a:cxn>
                <a:cxn ang="0">
                  <a:pos x="1027" y="774"/>
                </a:cxn>
                <a:cxn ang="0">
                  <a:pos x="1022" y="939"/>
                </a:cxn>
                <a:cxn ang="0">
                  <a:pos x="1002" y="1117"/>
                </a:cxn>
                <a:cxn ang="0">
                  <a:pos x="966" y="1279"/>
                </a:cxn>
                <a:cxn ang="0">
                  <a:pos x="933" y="1421"/>
                </a:cxn>
                <a:cxn ang="0">
                  <a:pos x="891" y="1532"/>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round/>
              <a:headEnd/>
              <a:tailEnd/>
            </a:ln>
          </p:spPr>
          <p:txBody>
            <a:bodyPr/>
            <a:lstStyle/>
            <a:p>
              <a:pPr eaLnBrk="0" hangingPunct="0">
                <a:defRPr/>
              </a:pPr>
              <a:endParaRPr lang="fr-FR">
                <a:cs typeface="+mn-cs"/>
              </a:endParaRPr>
            </a:p>
          </p:txBody>
        </p:sp>
        <p:sp>
          <p:nvSpPr>
            <p:cNvPr id="8" name="Freeform 13"/>
            <p:cNvSpPr>
              <a:spLocks/>
            </p:cNvSpPr>
            <p:nvPr userDrawn="1"/>
          </p:nvSpPr>
          <p:spPr bwMode="ltGray">
            <a:xfrm>
              <a:off x="0" y="2610"/>
              <a:ext cx="801" cy="459"/>
            </a:xfrm>
            <a:custGeom>
              <a:avLst/>
              <a:gdLst/>
              <a:ahLst/>
              <a:cxnLst>
                <a:cxn ang="0">
                  <a:pos x="0" y="0"/>
                </a:cxn>
                <a:cxn ang="0">
                  <a:pos x="37" y="69"/>
                </a:cxn>
                <a:cxn ang="0">
                  <a:pos x="68" y="132"/>
                </a:cxn>
                <a:cxn ang="0">
                  <a:pos x="110" y="188"/>
                </a:cxn>
                <a:cxn ang="0">
                  <a:pos x="149" y="229"/>
                </a:cxn>
                <a:cxn ang="0">
                  <a:pos x="192" y="278"/>
                </a:cxn>
                <a:cxn ang="0">
                  <a:pos x="250" y="314"/>
                </a:cxn>
                <a:cxn ang="0">
                  <a:pos x="308" y="336"/>
                </a:cxn>
                <a:cxn ang="0">
                  <a:pos x="365" y="365"/>
                </a:cxn>
                <a:cxn ang="0">
                  <a:pos x="430" y="381"/>
                </a:cxn>
                <a:cxn ang="0">
                  <a:pos x="501" y="390"/>
                </a:cxn>
                <a:cxn ang="0">
                  <a:pos x="573" y="392"/>
                </a:cxn>
                <a:cxn ang="0">
                  <a:pos x="646" y="381"/>
                </a:cxn>
                <a:cxn ang="0">
                  <a:pos x="726" y="362"/>
                </a:cxn>
                <a:cxn ang="0">
                  <a:pos x="801" y="335"/>
                </a:cxn>
                <a:cxn ang="0">
                  <a:pos x="731" y="377"/>
                </a:cxn>
                <a:cxn ang="0">
                  <a:pos x="662" y="404"/>
                </a:cxn>
                <a:cxn ang="0">
                  <a:pos x="594" y="432"/>
                </a:cxn>
                <a:cxn ang="0">
                  <a:pos x="532" y="445"/>
                </a:cxn>
                <a:cxn ang="0">
                  <a:pos x="471" y="459"/>
                </a:cxn>
                <a:cxn ang="0">
                  <a:pos x="411" y="458"/>
                </a:cxn>
                <a:cxn ang="0">
                  <a:pos x="350" y="458"/>
                </a:cxn>
                <a:cxn ang="0">
                  <a:pos x="291" y="450"/>
                </a:cxn>
                <a:cxn ang="0">
                  <a:pos x="244" y="436"/>
                </a:cxn>
                <a:cxn ang="0">
                  <a:pos x="192" y="415"/>
                </a:cxn>
                <a:cxn ang="0">
                  <a:pos x="145" y="394"/>
                </a:cxn>
                <a:cxn ang="0">
                  <a:pos x="100" y="373"/>
                </a:cxn>
                <a:cxn ang="0">
                  <a:pos x="60" y="347"/>
                </a:cxn>
                <a:cxn ang="0">
                  <a:pos x="0" y="294"/>
                </a:cxn>
                <a:cxn ang="0">
                  <a:pos x="0" y="0"/>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round/>
              <a:headEnd/>
              <a:tailEnd/>
            </a:ln>
          </p:spPr>
          <p:txBody>
            <a:bodyPr/>
            <a:lstStyle/>
            <a:p>
              <a:pPr eaLnBrk="0" hangingPunct="0">
                <a:defRPr/>
              </a:pPr>
              <a:endParaRPr lang="fr-FR">
                <a:cs typeface="+mn-cs"/>
              </a:endParaRPr>
            </a:p>
          </p:txBody>
        </p:sp>
        <p:sp>
          <p:nvSpPr>
            <p:cNvPr id="9" name="Freeform 14"/>
            <p:cNvSpPr>
              <a:spLocks/>
            </p:cNvSpPr>
            <p:nvPr userDrawn="1"/>
          </p:nvSpPr>
          <p:spPr bwMode="ltGray">
            <a:xfrm rot="373331" flipH="1">
              <a:off x="898" y="2855"/>
              <a:ext cx="354" cy="464"/>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round/>
              <a:headEnd/>
              <a:tailEnd/>
            </a:ln>
          </p:spPr>
          <p:txBody>
            <a:bodyPr/>
            <a:lstStyle/>
            <a:p>
              <a:pPr eaLnBrk="0" hangingPunct="0">
                <a:defRPr/>
              </a:pPr>
              <a:endParaRPr lang="fr-FR">
                <a:cs typeface="+mn-cs"/>
              </a:endParaRPr>
            </a:p>
          </p:txBody>
        </p:sp>
        <p:sp>
          <p:nvSpPr>
            <p:cNvPr id="10" name="Freeform 15"/>
            <p:cNvSpPr>
              <a:spLocks/>
            </p:cNvSpPr>
            <p:nvPr userDrawn="1"/>
          </p:nvSpPr>
          <p:spPr bwMode="ltGray">
            <a:xfrm rot="373331" flipH="1">
              <a:off x="799" y="2979"/>
              <a:ext cx="87" cy="274"/>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round/>
              <a:headEnd/>
              <a:tailEnd/>
            </a:ln>
          </p:spPr>
          <p:txBody>
            <a:bodyPr/>
            <a:lstStyle/>
            <a:p>
              <a:pPr eaLnBrk="0" hangingPunct="0">
                <a:defRPr/>
              </a:pPr>
              <a:endParaRPr lang="fr-FR">
                <a:cs typeface="+mn-cs"/>
              </a:endParaRPr>
            </a:p>
          </p:txBody>
        </p:sp>
        <p:sp>
          <p:nvSpPr>
            <p:cNvPr id="11" name="Freeform 16"/>
            <p:cNvSpPr>
              <a:spLocks/>
            </p:cNvSpPr>
            <p:nvPr userDrawn="1"/>
          </p:nvSpPr>
          <p:spPr bwMode="ltGray">
            <a:xfrm>
              <a:off x="1190" y="3273"/>
              <a:ext cx="1108" cy="1047"/>
            </a:xfrm>
            <a:custGeom>
              <a:avLst/>
              <a:gdLst/>
              <a:ahLst/>
              <a:cxnLst>
                <a:cxn ang="0">
                  <a:pos x="784" y="1047"/>
                </a:cxn>
                <a:cxn ang="0">
                  <a:pos x="692" y="1011"/>
                </a:cxn>
                <a:cxn ang="0">
                  <a:pos x="607" y="945"/>
                </a:cxn>
                <a:cxn ang="0">
                  <a:pos x="517" y="861"/>
                </a:cxn>
                <a:cxn ang="0">
                  <a:pos x="432" y="776"/>
                </a:cxn>
                <a:cxn ang="0">
                  <a:pos x="350" y="677"/>
                </a:cxn>
                <a:cxn ang="0">
                  <a:pos x="266" y="563"/>
                </a:cxn>
                <a:cxn ang="0">
                  <a:pos x="188" y="447"/>
                </a:cxn>
                <a:cxn ang="0">
                  <a:pos x="122" y="325"/>
                </a:cxn>
                <a:cxn ang="0">
                  <a:pos x="65" y="211"/>
                </a:cxn>
                <a:cxn ang="0">
                  <a:pos x="21" y="101"/>
                </a:cxn>
                <a:cxn ang="0">
                  <a:pos x="0" y="0"/>
                </a:cxn>
                <a:cxn ang="0">
                  <a:pos x="109" y="217"/>
                </a:cxn>
                <a:cxn ang="0">
                  <a:pos x="209" y="378"/>
                </a:cxn>
                <a:cxn ang="0">
                  <a:pos x="294" y="500"/>
                </a:cxn>
                <a:cxn ang="0">
                  <a:pos x="373" y="590"/>
                </a:cxn>
                <a:cxn ang="0">
                  <a:pos x="441" y="661"/>
                </a:cxn>
                <a:cxn ang="0">
                  <a:pos x="506" y="713"/>
                </a:cxn>
                <a:cxn ang="0">
                  <a:pos x="564" y="754"/>
                </a:cxn>
                <a:cxn ang="0">
                  <a:pos x="620" y="801"/>
                </a:cxn>
                <a:cxn ang="0">
                  <a:pos x="754" y="899"/>
                </a:cxn>
                <a:cxn ang="0">
                  <a:pos x="925" y="977"/>
                </a:cxn>
                <a:cxn ang="0">
                  <a:pos x="1108" y="1047"/>
                </a:cxn>
                <a:cxn ang="0">
                  <a:pos x="784" y="10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round/>
              <a:headEnd/>
              <a:tailEnd/>
            </a:ln>
          </p:spPr>
          <p:txBody>
            <a:bodyPr/>
            <a:lstStyle/>
            <a:p>
              <a:pPr eaLnBrk="0" hangingPunct="0">
                <a:defRPr/>
              </a:pPr>
              <a:endParaRPr lang="fr-FR">
                <a:cs typeface="+mn-cs"/>
              </a:endParaRPr>
            </a:p>
          </p:txBody>
        </p:sp>
        <p:grpSp>
          <p:nvGrpSpPr>
            <p:cNvPr id="12" name="Group 17"/>
            <p:cNvGrpSpPr>
              <a:grpSpLocks/>
            </p:cNvGrpSpPr>
            <p:nvPr userDrawn="1"/>
          </p:nvGrpSpPr>
          <p:grpSpPr bwMode="auto">
            <a:xfrm rot="3220060">
              <a:off x="2636" y="751"/>
              <a:ext cx="569" cy="636"/>
              <a:chOff x="1727" y="866"/>
              <a:chExt cx="129" cy="157"/>
            </a:xfrm>
          </p:grpSpPr>
          <p:sp>
            <p:nvSpPr>
              <p:cNvPr id="36" name="Freeform 1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eaLnBrk="0" hangingPunct="0">
                  <a:defRPr/>
                </a:pPr>
                <a:endParaRPr lang="fr-FR">
                  <a:cs typeface="+mn-cs"/>
                </a:endParaRPr>
              </a:p>
            </p:txBody>
          </p:sp>
          <p:sp>
            <p:nvSpPr>
              <p:cNvPr id="37" name="Freeform 1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eaLnBrk="0" hangingPunct="0">
                  <a:defRPr/>
                </a:pPr>
                <a:endParaRPr lang="fr-FR">
                  <a:cs typeface="+mn-cs"/>
                </a:endParaRPr>
              </a:p>
            </p:txBody>
          </p:sp>
          <p:sp>
            <p:nvSpPr>
              <p:cNvPr id="38" name="Freeform 2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eaLnBrk="0" hangingPunct="0">
                  <a:defRPr/>
                </a:pPr>
                <a:endParaRPr lang="fr-FR">
                  <a:cs typeface="+mn-cs"/>
                </a:endParaRPr>
              </a:p>
            </p:txBody>
          </p:sp>
        </p:grpSp>
        <p:grpSp>
          <p:nvGrpSpPr>
            <p:cNvPr id="13" name="Group 21"/>
            <p:cNvGrpSpPr>
              <a:grpSpLocks/>
            </p:cNvGrpSpPr>
            <p:nvPr userDrawn="1"/>
          </p:nvGrpSpPr>
          <p:grpSpPr bwMode="auto">
            <a:xfrm rot="-6691250">
              <a:off x="3605" y="2"/>
              <a:ext cx="356" cy="608"/>
              <a:chOff x="1765" y="866"/>
              <a:chExt cx="129" cy="157"/>
            </a:xfrm>
          </p:grpSpPr>
          <p:sp>
            <p:nvSpPr>
              <p:cNvPr id="33" name="Freeform 22"/>
              <p:cNvSpPr>
                <a:spLocks/>
              </p:cNvSpPr>
              <p:nvPr userDrawn="1"/>
            </p:nvSpPr>
            <p:spPr bwMode="ltGray">
              <a:xfrm>
                <a:off x="1765"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eaLnBrk="0" hangingPunct="0">
                  <a:defRPr/>
                </a:pPr>
                <a:endParaRPr lang="fr-FR">
                  <a:cs typeface="+mn-cs"/>
                </a:endParaRPr>
              </a:p>
            </p:txBody>
          </p:sp>
          <p:sp>
            <p:nvSpPr>
              <p:cNvPr id="34" name="Freeform 23"/>
              <p:cNvSpPr>
                <a:spLocks/>
              </p:cNvSpPr>
              <p:nvPr userDrawn="1"/>
            </p:nvSpPr>
            <p:spPr bwMode="ltGray">
              <a:xfrm>
                <a:off x="1824"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eaLnBrk="0" hangingPunct="0">
                  <a:defRPr/>
                </a:pPr>
                <a:endParaRPr lang="fr-FR">
                  <a:cs typeface="+mn-cs"/>
                </a:endParaRPr>
              </a:p>
            </p:txBody>
          </p:sp>
          <p:sp>
            <p:nvSpPr>
              <p:cNvPr id="35" name="Freeform 24"/>
              <p:cNvSpPr>
                <a:spLocks/>
              </p:cNvSpPr>
              <p:nvPr userDrawn="1"/>
            </p:nvSpPr>
            <p:spPr bwMode="ltGray">
              <a:xfrm>
                <a:off x="1808"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eaLnBrk="0" hangingPunct="0">
                  <a:defRPr/>
                </a:pPr>
                <a:endParaRPr lang="fr-FR">
                  <a:cs typeface="+mn-cs"/>
                </a:endParaRPr>
              </a:p>
            </p:txBody>
          </p:sp>
        </p:grpSp>
        <p:grpSp>
          <p:nvGrpSpPr>
            <p:cNvPr id="14" name="Group 25"/>
            <p:cNvGrpSpPr>
              <a:grpSpLocks/>
            </p:cNvGrpSpPr>
            <p:nvPr userDrawn="1"/>
          </p:nvGrpSpPr>
          <p:grpSpPr bwMode="auto">
            <a:xfrm rot="8524840">
              <a:off x="676" y="3270"/>
              <a:ext cx="500" cy="500"/>
              <a:chOff x="1727" y="904"/>
              <a:chExt cx="129" cy="156"/>
            </a:xfrm>
          </p:grpSpPr>
          <p:sp>
            <p:nvSpPr>
              <p:cNvPr id="30" name="Freeform 26"/>
              <p:cNvSpPr>
                <a:spLocks/>
              </p:cNvSpPr>
              <p:nvPr userDrawn="1"/>
            </p:nvSpPr>
            <p:spPr bwMode="ltGray">
              <a:xfrm>
                <a:off x="1727" y="904"/>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eaLnBrk="0" hangingPunct="0">
                  <a:defRPr/>
                </a:pPr>
                <a:endParaRPr lang="fr-FR">
                  <a:cs typeface="+mn-cs"/>
                </a:endParaRPr>
              </a:p>
            </p:txBody>
          </p:sp>
          <p:sp>
            <p:nvSpPr>
              <p:cNvPr id="31" name="Freeform 27"/>
              <p:cNvSpPr>
                <a:spLocks/>
              </p:cNvSpPr>
              <p:nvPr userDrawn="1"/>
            </p:nvSpPr>
            <p:spPr bwMode="ltGray">
              <a:xfrm>
                <a:off x="1786" y="932"/>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eaLnBrk="0" hangingPunct="0">
                  <a:defRPr/>
                </a:pPr>
                <a:endParaRPr lang="fr-FR">
                  <a:cs typeface="+mn-cs"/>
                </a:endParaRPr>
              </a:p>
            </p:txBody>
          </p:sp>
          <p:sp>
            <p:nvSpPr>
              <p:cNvPr id="32" name="Freeform 28"/>
              <p:cNvSpPr>
                <a:spLocks/>
              </p:cNvSpPr>
              <p:nvPr userDrawn="1"/>
            </p:nvSpPr>
            <p:spPr bwMode="ltGray">
              <a:xfrm>
                <a:off x="1772" y="1035"/>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eaLnBrk="0" hangingPunct="0">
                  <a:defRPr/>
                </a:pPr>
                <a:endParaRPr lang="fr-FR">
                  <a:cs typeface="+mn-cs"/>
                </a:endParaRPr>
              </a:p>
            </p:txBody>
          </p:sp>
        </p:grpSp>
        <p:grpSp>
          <p:nvGrpSpPr>
            <p:cNvPr id="15" name="Group 29"/>
            <p:cNvGrpSpPr>
              <a:grpSpLocks/>
            </p:cNvGrpSpPr>
            <p:nvPr userDrawn="1"/>
          </p:nvGrpSpPr>
          <p:grpSpPr bwMode="auto">
            <a:xfrm rot="4106450" flipH="1">
              <a:off x="404" y="197"/>
              <a:ext cx="708" cy="891"/>
              <a:chOff x="1727" y="866"/>
              <a:chExt cx="129" cy="157"/>
            </a:xfrm>
          </p:grpSpPr>
          <p:sp>
            <p:nvSpPr>
              <p:cNvPr id="27" name="Freeform 30"/>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eaLnBrk="0" hangingPunct="0">
                  <a:defRPr/>
                </a:pPr>
                <a:endParaRPr lang="fr-FR">
                  <a:cs typeface="+mn-cs"/>
                </a:endParaRPr>
              </a:p>
            </p:txBody>
          </p:sp>
          <p:sp>
            <p:nvSpPr>
              <p:cNvPr id="28" name="Freeform 31"/>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eaLnBrk="0" hangingPunct="0">
                  <a:defRPr/>
                </a:pPr>
                <a:endParaRPr lang="fr-FR">
                  <a:cs typeface="+mn-cs"/>
                </a:endParaRPr>
              </a:p>
            </p:txBody>
          </p:sp>
          <p:sp>
            <p:nvSpPr>
              <p:cNvPr id="29" name="Freeform 3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eaLnBrk="0" hangingPunct="0">
                  <a:defRPr/>
                </a:pPr>
                <a:endParaRPr lang="fr-FR">
                  <a:cs typeface="+mn-cs"/>
                </a:endParaRPr>
              </a:p>
            </p:txBody>
          </p:sp>
        </p:grpSp>
        <p:grpSp>
          <p:nvGrpSpPr>
            <p:cNvPr id="16" name="Group 33"/>
            <p:cNvGrpSpPr>
              <a:grpSpLocks/>
            </p:cNvGrpSpPr>
            <p:nvPr userDrawn="1"/>
          </p:nvGrpSpPr>
          <p:grpSpPr bwMode="auto">
            <a:xfrm rot="10015322" flipH="1">
              <a:off x="4689" y="2392"/>
              <a:ext cx="708" cy="891"/>
              <a:chOff x="1727" y="866"/>
              <a:chExt cx="129" cy="157"/>
            </a:xfrm>
          </p:grpSpPr>
          <p:sp>
            <p:nvSpPr>
              <p:cNvPr id="24" name="Freeform 3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eaLnBrk="0" hangingPunct="0">
                  <a:defRPr/>
                </a:pPr>
                <a:endParaRPr lang="fr-FR">
                  <a:cs typeface="+mn-cs"/>
                </a:endParaRPr>
              </a:p>
            </p:txBody>
          </p:sp>
          <p:sp>
            <p:nvSpPr>
              <p:cNvPr id="25" name="Freeform 3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eaLnBrk="0" hangingPunct="0">
                  <a:defRPr/>
                </a:pPr>
                <a:endParaRPr lang="fr-FR">
                  <a:cs typeface="+mn-cs"/>
                </a:endParaRPr>
              </a:p>
            </p:txBody>
          </p:sp>
          <p:sp>
            <p:nvSpPr>
              <p:cNvPr id="26" name="Freeform 3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eaLnBrk="0" hangingPunct="0">
                  <a:defRPr/>
                </a:pPr>
                <a:endParaRPr lang="fr-FR">
                  <a:cs typeface="+mn-cs"/>
                </a:endParaRPr>
              </a:p>
            </p:txBody>
          </p:sp>
        </p:grpSp>
        <p:sp>
          <p:nvSpPr>
            <p:cNvPr id="17" name="Freeform 37"/>
            <p:cNvSpPr>
              <a:spLocks/>
            </p:cNvSpPr>
            <p:nvPr userDrawn="1"/>
          </p:nvSpPr>
          <p:spPr bwMode="ltGray">
            <a:xfrm>
              <a:off x="1217" y="2"/>
              <a:ext cx="862" cy="886"/>
            </a:xfrm>
            <a:custGeom>
              <a:avLst/>
              <a:gdLst/>
              <a:ahLst/>
              <a:cxnLst>
                <a:cxn ang="0">
                  <a:pos x="0" y="0"/>
                </a:cxn>
                <a:cxn ang="0">
                  <a:pos x="6" y="107"/>
                </a:cxn>
                <a:cxn ang="0">
                  <a:pos x="37" y="262"/>
                </a:cxn>
                <a:cxn ang="0">
                  <a:pos x="83" y="410"/>
                </a:cxn>
                <a:cxn ang="0">
                  <a:pos x="149" y="546"/>
                </a:cxn>
                <a:cxn ang="0">
                  <a:pos x="237" y="666"/>
                </a:cxn>
                <a:cxn ang="0">
                  <a:pos x="338" y="764"/>
                </a:cxn>
                <a:cxn ang="0">
                  <a:pos x="450" y="838"/>
                </a:cxn>
                <a:cxn ang="0">
                  <a:pos x="579" y="879"/>
                </a:cxn>
                <a:cxn ang="0">
                  <a:pos x="714" y="886"/>
                </a:cxn>
                <a:cxn ang="0">
                  <a:pos x="862" y="851"/>
                </a:cxn>
                <a:cxn ang="0">
                  <a:pos x="784" y="856"/>
                </a:cxn>
                <a:cxn ang="0">
                  <a:pos x="700" y="835"/>
                </a:cxn>
                <a:cxn ang="0">
                  <a:pos x="621" y="794"/>
                </a:cxn>
                <a:cxn ang="0">
                  <a:pos x="542" y="728"/>
                </a:cxn>
                <a:cxn ang="0">
                  <a:pos x="466" y="649"/>
                </a:cxn>
                <a:cxn ang="0">
                  <a:pos x="397" y="557"/>
                </a:cxn>
                <a:cxn ang="0">
                  <a:pos x="334" y="454"/>
                </a:cxn>
                <a:cxn ang="0">
                  <a:pos x="279" y="339"/>
                </a:cxn>
                <a:cxn ang="0">
                  <a:pos x="238" y="225"/>
                </a:cxn>
                <a:cxn ang="0">
                  <a:pos x="205" y="105"/>
                </a:cxn>
                <a:cxn ang="0">
                  <a:pos x="184" y="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round/>
              <a:headEnd/>
              <a:tailEnd/>
            </a:ln>
          </p:spPr>
          <p:txBody>
            <a:bodyPr/>
            <a:lstStyle/>
            <a:p>
              <a:pPr eaLnBrk="0" hangingPunct="0">
                <a:defRPr/>
              </a:pPr>
              <a:endParaRPr lang="fr-FR">
                <a:cs typeface="+mn-cs"/>
              </a:endParaRPr>
            </a:p>
          </p:txBody>
        </p:sp>
        <p:sp>
          <p:nvSpPr>
            <p:cNvPr id="18" name="Freeform 38"/>
            <p:cNvSpPr>
              <a:spLocks/>
            </p:cNvSpPr>
            <p:nvPr userDrawn="1"/>
          </p:nvSpPr>
          <p:spPr bwMode="ltGray">
            <a:xfrm rot="9832527" flipV="1">
              <a:off x="2158" y="102"/>
              <a:ext cx="681" cy="593"/>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eaLnBrk="0" hangingPunct="0">
                <a:defRPr/>
              </a:pPr>
              <a:endParaRPr lang="fr-FR">
                <a:cs typeface="+mn-cs"/>
              </a:endParaRPr>
            </a:p>
          </p:txBody>
        </p:sp>
        <p:sp>
          <p:nvSpPr>
            <p:cNvPr id="19" name="Freeform 39"/>
            <p:cNvSpPr>
              <a:spLocks/>
            </p:cNvSpPr>
            <p:nvPr userDrawn="1"/>
          </p:nvSpPr>
          <p:spPr bwMode="ltGray">
            <a:xfrm rot="9832527" flipV="1">
              <a:off x="1997" y="858"/>
              <a:ext cx="330" cy="278"/>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eaLnBrk="0" hangingPunct="0">
                <a:defRPr/>
              </a:pPr>
              <a:endParaRPr lang="fr-FR">
                <a:cs typeface="+mn-cs"/>
              </a:endParaRPr>
            </a:p>
          </p:txBody>
        </p:sp>
        <p:sp>
          <p:nvSpPr>
            <p:cNvPr id="20" name="Freeform 40"/>
            <p:cNvSpPr>
              <a:spLocks/>
            </p:cNvSpPr>
            <p:nvPr userDrawn="1"/>
          </p:nvSpPr>
          <p:spPr bwMode="ltGray">
            <a:xfrm rot="9832527" flipV="1">
              <a:off x="2224" y="808"/>
              <a:ext cx="123" cy="233"/>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eaLnBrk="0" hangingPunct="0">
                <a:defRPr/>
              </a:pPr>
              <a:endParaRPr lang="fr-FR">
                <a:cs typeface="+mn-cs"/>
              </a:endParaRPr>
            </a:p>
          </p:txBody>
        </p:sp>
        <p:sp>
          <p:nvSpPr>
            <p:cNvPr id="21" name="Freeform 41"/>
            <p:cNvSpPr>
              <a:spLocks/>
            </p:cNvSpPr>
            <p:nvPr userDrawn="1"/>
          </p:nvSpPr>
          <p:spPr bwMode="ltGray">
            <a:xfrm>
              <a:off x="1603" y="0"/>
              <a:ext cx="124" cy="121"/>
            </a:xfrm>
            <a:custGeom>
              <a:avLst/>
              <a:gdLst/>
              <a:ahLst/>
              <a:cxnLst>
                <a:cxn ang="0">
                  <a:pos x="124" y="0"/>
                </a:cxn>
                <a:cxn ang="0">
                  <a:pos x="113" y="9"/>
                </a:cxn>
                <a:cxn ang="0">
                  <a:pos x="99" y="25"/>
                </a:cxn>
                <a:cxn ang="0">
                  <a:pos x="81" y="41"/>
                </a:cxn>
                <a:cxn ang="0">
                  <a:pos x="63" y="54"/>
                </a:cxn>
                <a:cxn ang="0">
                  <a:pos x="41" y="66"/>
                </a:cxn>
                <a:cxn ang="0">
                  <a:pos x="22" y="74"/>
                </a:cxn>
                <a:cxn ang="0">
                  <a:pos x="0" y="75"/>
                </a:cxn>
                <a:cxn ang="0">
                  <a:pos x="10" y="96"/>
                </a:cxn>
                <a:cxn ang="0">
                  <a:pos x="23" y="113"/>
                </a:cxn>
                <a:cxn ang="0">
                  <a:pos x="41" y="121"/>
                </a:cxn>
                <a:cxn ang="0">
                  <a:pos x="60" y="121"/>
                </a:cxn>
                <a:cxn ang="0">
                  <a:pos x="83" y="111"/>
                </a:cxn>
                <a:cxn ang="0">
                  <a:pos x="101" y="88"/>
                </a:cxn>
                <a:cxn ang="0">
                  <a:pos x="116" y="53"/>
                </a:cxn>
                <a:cxn ang="0">
                  <a:pos x="124" y="0"/>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round/>
              <a:headEnd/>
              <a:tailEnd/>
            </a:ln>
          </p:spPr>
          <p:txBody>
            <a:bodyPr/>
            <a:lstStyle/>
            <a:p>
              <a:pPr eaLnBrk="0" hangingPunct="0">
                <a:defRPr/>
              </a:pPr>
              <a:endParaRPr lang="fr-FR">
                <a:cs typeface="+mn-cs"/>
              </a:endParaRPr>
            </a:p>
          </p:txBody>
        </p:sp>
        <p:sp>
          <p:nvSpPr>
            <p:cNvPr id="22" name="Freeform 42"/>
            <p:cNvSpPr>
              <a:spLocks/>
            </p:cNvSpPr>
            <p:nvPr userDrawn="1"/>
          </p:nvSpPr>
          <p:spPr bwMode="ltGray">
            <a:xfrm rot="9832527" flipV="1">
              <a:off x="2173" y="1238"/>
              <a:ext cx="393" cy="2300"/>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round/>
              <a:headEnd/>
              <a:tailEnd/>
            </a:ln>
          </p:spPr>
          <p:txBody>
            <a:bodyPr/>
            <a:lstStyle/>
            <a:p>
              <a:pPr eaLnBrk="0" hangingPunct="0">
                <a:defRPr/>
              </a:pPr>
              <a:endParaRPr lang="fr-FR">
                <a:cs typeface="+mn-cs"/>
              </a:endParaRPr>
            </a:p>
          </p:txBody>
        </p:sp>
        <p:sp>
          <p:nvSpPr>
            <p:cNvPr id="23" name="Freeform 43"/>
            <p:cNvSpPr>
              <a:spLocks/>
            </p:cNvSpPr>
            <p:nvPr userDrawn="1"/>
          </p:nvSpPr>
          <p:spPr bwMode="ltGray">
            <a:xfrm>
              <a:off x="0" y="1848"/>
              <a:ext cx="36" cy="132"/>
            </a:xfrm>
            <a:custGeom>
              <a:avLst/>
              <a:gdLst/>
              <a:ahLst/>
              <a:cxnLst>
                <a:cxn ang="0">
                  <a:pos x="0" y="0"/>
                </a:cxn>
                <a:cxn ang="0">
                  <a:pos x="36" y="12"/>
                </a:cxn>
                <a:cxn ang="0">
                  <a:pos x="0" y="132"/>
                </a:cxn>
                <a:cxn ang="0">
                  <a:pos x="0" y="0"/>
                </a:cxn>
              </a:cxnLst>
              <a:rect l="0" t="0" r="r" b="b"/>
              <a:pathLst>
                <a:path w="36" h="132">
                  <a:moveTo>
                    <a:pt x="0" y="0"/>
                  </a:moveTo>
                  <a:lnTo>
                    <a:pt x="36" y="12"/>
                  </a:lnTo>
                  <a:lnTo>
                    <a:pt x="0" y="132"/>
                  </a:lnTo>
                  <a:lnTo>
                    <a:pt x="0" y="0"/>
                  </a:lnTo>
                  <a:close/>
                </a:path>
              </a:pathLst>
            </a:custGeom>
            <a:solidFill>
              <a:schemeClr val="folHlink"/>
            </a:solidFill>
            <a:ln w="9525">
              <a:noFill/>
              <a:round/>
              <a:headEnd/>
              <a:tailEnd/>
            </a:ln>
            <a:effectLst/>
          </p:spPr>
          <p:txBody>
            <a:bodyPr/>
            <a:lstStyle/>
            <a:p>
              <a:pPr eaLnBrk="0" hangingPunct="0">
                <a:defRPr/>
              </a:pPr>
              <a:endParaRPr lang="fr-FR">
                <a:cs typeface="+mn-cs"/>
              </a:endParaRPr>
            </a:p>
          </p:txBody>
        </p:sp>
      </p:grpSp>
      <p:sp>
        <p:nvSpPr>
          <p:cNvPr id="47151" name="Rectangle 47"/>
          <p:cNvSpPr>
            <a:spLocks noGrp="1" noChangeArrowheads="1"/>
          </p:cNvSpPr>
          <p:nvPr>
            <p:ph type="ctrTitle"/>
          </p:nvPr>
        </p:nvSpPr>
        <p:spPr>
          <a:xfrm>
            <a:off x="2455863" y="596900"/>
            <a:ext cx="6192837" cy="3581400"/>
          </a:xfrm>
        </p:spPr>
        <p:txBody>
          <a:bodyPr/>
          <a:lstStyle>
            <a:lvl1pPr>
              <a:defRPr sz="5200" b="1"/>
            </a:lvl1pPr>
          </a:lstStyle>
          <a:p>
            <a:r>
              <a:rPr lang="en-US"/>
              <a:t>Click to edit Master title style</a:t>
            </a:r>
          </a:p>
        </p:txBody>
      </p:sp>
      <p:sp>
        <p:nvSpPr>
          <p:cNvPr id="47152"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r>
              <a:rPr lang="en-US"/>
              <a:t>Click to edit Master subtitle style</a:t>
            </a:r>
          </a:p>
        </p:txBody>
      </p:sp>
      <p:sp>
        <p:nvSpPr>
          <p:cNvPr id="46" name="Rectangle 44"/>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47" name="Rectangle 45"/>
          <p:cNvSpPr>
            <a:spLocks noGrp="1" noChangeArrowheads="1"/>
          </p:cNvSpPr>
          <p:nvPr>
            <p:ph type="ftr" sz="quarter" idx="11"/>
          </p:nvPr>
        </p:nvSpPr>
        <p:spPr/>
        <p:txBody>
          <a:bodyPr/>
          <a:lstStyle>
            <a:lvl1pPr>
              <a:defRPr/>
            </a:lvl1pPr>
          </a:lstStyle>
          <a:p>
            <a:pPr>
              <a:defRPr/>
            </a:pPr>
            <a:endParaRPr lang="en-US"/>
          </a:p>
        </p:txBody>
      </p:sp>
      <p:sp>
        <p:nvSpPr>
          <p:cNvPr id="48" name="Rectangle 46"/>
          <p:cNvSpPr>
            <a:spLocks noGrp="1" noChangeArrowheads="1"/>
          </p:cNvSpPr>
          <p:nvPr>
            <p:ph type="sldNum" sz="quarter" idx="12"/>
          </p:nvPr>
        </p:nvSpPr>
        <p:spPr/>
        <p:txBody>
          <a:bodyPr/>
          <a:lstStyle>
            <a:lvl1pPr>
              <a:defRPr/>
            </a:lvl1pPr>
          </a:lstStyle>
          <a:p>
            <a:pPr>
              <a:defRPr/>
            </a:pPr>
            <a:fld id="{20F1BBCF-9491-422B-BF85-69A9501822D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Rectangle 47"/>
          <p:cNvSpPr>
            <a:spLocks noGrp="1" noChangeArrowheads="1"/>
          </p:cNvSpPr>
          <p:nvPr>
            <p:ph type="dt" sz="half" idx="10"/>
          </p:nvPr>
        </p:nvSpPr>
        <p:spPr>
          <a:ln/>
        </p:spPr>
        <p:txBody>
          <a:bodyPr/>
          <a:lstStyle>
            <a:lvl1pPr>
              <a:defRPr/>
            </a:lvl1pPr>
          </a:lstStyle>
          <a:p>
            <a:pPr>
              <a:defRPr/>
            </a:pPr>
            <a:endParaRPr lang="en-US"/>
          </a:p>
        </p:txBody>
      </p:sp>
      <p:sp>
        <p:nvSpPr>
          <p:cNvPr id="5" name="Rectangle 48"/>
          <p:cNvSpPr>
            <a:spLocks noGrp="1" noChangeArrowheads="1"/>
          </p:cNvSpPr>
          <p:nvPr>
            <p:ph type="ftr" sz="quarter" idx="11"/>
          </p:nvPr>
        </p:nvSpPr>
        <p:spPr>
          <a:ln/>
        </p:spPr>
        <p:txBody>
          <a:bodyPr/>
          <a:lstStyle>
            <a:lvl1pPr>
              <a:defRPr/>
            </a:lvl1pPr>
          </a:lstStyle>
          <a:p>
            <a:pPr>
              <a:defRPr/>
            </a:pPr>
            <a:endParaRPr lang="en-US"/>
          </a:p>
        </p:txBody>
      </p:sp>
      <p:sp>
        <p:nvSpPr>
          <p:cNvPr id="6" name="Rectangle 49"/>
          <p:cNvSpPr>
            <a:spLocks noGrp="1" noChangeArrowheads="1"/>
          </p:cNvSpPr>
          <p:nvPr>
            <p:ph type="sldNum" sz="quarter" idx="12"/>
          </p:nvPr>
        </p:nvSpPr>
        <p:spPr>
          <a:ln/>
        </p:spPr>
        <p:txBody>
          <a:bodyPr/>
          <a:lstStyle>
            <a:lvl1pPr>
              <a:defRPr/>
            </a:lvl1pPr>
          </a:lstStyle>
          <a:p>
            <a:pPr>
              <a:defRPr/>
            </a:pPr>
            <a:fld id="{DC9D2784-C21E-42D6-9D3F-235C74333BA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103188"/>
            <a:ext cx="2060575" cy="5953125"/>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42913" y="103188"/>
            <a:ext cx="6030912" cy="5953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Rectangle 47"/>
          <p:cNvSpPr>
            <a:spLocks noGrp="1" noChangeArrowheads="1"/>
          </p:cNvSpPr>
          <p:nvPr>
            <p:ph type="dt" sz="half" idx="10"/>
          </p:nvPr>
        </p:nvSpPr>
        <p:spPr>
          <a:ln/>
        </p:spPr>
        <p:txBody>
          <a:bodyPr/>
          <a:lstStyle>
            <a:lvl1pPr>
              <a:defRPr/>
            </a:lvl1pPr>
          </a:lstStyle>
          <a:p>
            <a:pPr>
              <a:defRPr/>
            </a:pPr>
            <a:endParaRPr lang="en-US"/>
          </a:p>
        </p:txBody>
      </p:sp>
      <p:sp>
        <p:nvSpPr>
          <p:cNvPr id="5" name="Rectangle 48"/>
          <p:cNvSpPr>
            <a:spLocks noGrp="1" noChangeArrowheads="1"/>
          </p:cNvSpPr>
          <p:nvPr>
            <p:ph type="ftr" sz="quarter" idx="11"/>
          </p:nvPr>
        </p:nvSpPr>
        <p:spPr>
          <a:ln/>
        </p:spPr>
        <p:txBody>
          <a:bodyPr/>
          <a:lstStyle>
            <a:lvl1pPr>
              <a:defRPr/>
            </a:lvl1pPr>
          </a:lstStyle>
          <a:p>
            <a:pPr>
              <a:defRPr/>
            </a:pPr>
            <a:endParaRPr lang="en-US"/>
          </a:p>
        </p:txBody>
      </p:sp>
      <p:sp>
        <p:nvSpPr>
          <p:cNvPr id="6" name="Rectangle 49"/>
          <p:cNvSpPr>
            <a:spLocks noGrp="1" noChangeArrowheads="1"/>
          </p:cNvSpPr>
          <p:nvPr>
            <p:ph type="sldNum" sz="quarter" idx="12"/>
          </p:nvPr>
        </p:nvSpPr>
        <p:spPr>
          <a:ln/>
        </p:spPr>
        <p:txBody>
          <a:bodyPr/>
          <a:lstStyle>
            <a:lvl1pPr>
              <a:defRPr/>
            </a:lvl1pPr>
          </a:lstStyle>
          <a:p>
            <a:pPr>
              <a:defRPr/>
            </a:pPr>
            <a:fld id="{D4794E2D-3B22-4A3D-B578-CD5914F53EF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Rectangle 47"/>
          <p:cNvSpPr>
            <a:spLocks noGrp="1" noChangeArrowheads="1"/>
          </p:cNvSpPr>
          <p:nvPr>
            <p:ph type="dt" sz="half" idx="10"/>
          </p:nvPr>
        </p:nvSpPr>
        <p:spPr>
          <a:ln/>
        </p:spPr>
        <p:txBody>
          <a:bodyPr/>
          <a:lstStyle>
            <a:lvl1pPr>
              <a:defRPr/>
            </a:lvl1pPr>
          </a:lstStyle>
          <a:p>
            <a:pPr>
              <a:defRPr/>
            </a:pPr>
            <a:endParaRPr lang="en-US"/>
          </a:p>
        </p:txBody>
      </p:sp>
      <p:sp>
        <p:nvSpPr>
          <p:cNvPr id="5" name="Rectangle 48"/>
          <p:cNvSpPr>
            <a:spLocks noGrp="1" noChangeArrowheads="1"/>
          </p:cNvSpPr>
          <p:nvPr>
            <p:ph type="ftr" sz="quarter" idx="11"/>
          </p:nvPr>
        </p:nvSpPr>
        <p:spPr>
          <a:ln/>
        </p:spPr>
        <p:txBody>
          <a:bodyPr/>
          <a:lstStyle>
            <a:lvl1pPr>
              <a:defRPr/>
            </a:lvl1pPr>
          </a:lstStyle>
          <a:p>
            <a:pPr>
              <a:defRPr/>
            </a:pPr>
            <a:endParaRPr lang="en-US"/>
          </a:p>
        </p:txBody>
      </p:sp>
      <p:sp>
        <p:nvSpPr>
          <p:cNvPr id="6" name="Rectangle 49"/>
          <p:cNvSpPr>
            <a:spLocks noGrp="1" noChangeArrowheads="1"/>
          </p:cNvSpPr>
          <p:nvPr>
            <p:ph type="sldNum" sz="quarter" idx="12"/>
          </p:nvPr>
        </p:nvSpPr>
        <p:spPr>
          <a:ln/>
        </p:spPr>
        <p:txBody>
          <a:bodyPr/>
          <a:lstStyle>
            <a:lvl1pPr>
              <a:defRPr/>
            </a:lvl1pPr>
          </a:lstStyle>
          <a:p>
            <a:pPr>
              <a:defRPr/>
            </a:pPr>
            <a:fld id="{D9FF532C-A697-4131-B65A-665AEEDF49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7"/>
          <p:cNvSpPr>
            <a:spLocks noGrp="1" noChangeArrowheads="1"/>
          </p:cNvSpPr>
          <p:nvPr>
            <p:ph type="dt" sz="half" idx="10"/>
          </p:nvPr>
        </p:nvSpPr>
        <p:spPr>
          <a:ln/>
        </p:spPr>
        <p:txBody>
          <a:bodyPr/>
          <a:lstStyle>
            <a:lvl1pPr>
              <a:defRPr/>
            </a:lvl1pPr>
          </a:lstStyle>
          <a:p>
            <a:pPr>
              <a:defRPr/>
            </a:pPr>
            <a:endParaRPr lang="en-US"/>
          </a:p>
        </p:txBody>
      </p:sp>
      <p:sp>
        <p:nvSpPr>
          <p:cNvPr id="5" name="Rectangle 48"/>
          <p:cNvSpPr>
            <a:spLocks noGrp="1" noChangeArrowheads="1"/>
          </p:cNvSpPr>
          <p:nvPr>
            <p:ph type="ftr" sz="quarter" idx="11"/>
          </p:nvPr>
        </p:nvSpPr>
        <p:spPr>
          <a:ln/>
        </p:spPr>
        <p:txBody>
          <a:bodyPr/>
          <a:lstStyle>
            <a:lvl1pPr>
              <a:defRPr/>
            </a:lvl1pPr>
          </a:lstStyle>
          <a:p>
            <a:pPr>
              <a:defRPr/>
            </a:pPr>
            <a:endParaRPr lang="en-US"/>
          </a:p>
        </p:txBody>
      </p:sp>
      <p:sp>
        <p:nvSpPr>
          <p:cNvPr id="6" name="Rectangle 49"/>
          <p:cNvSpPr>
            <a:spLocks noGrp="1" noChangeArrowheads="1"/>
          </p:cNvSpPr>
          <p:nvPr>
            <p:ph type="sldNum" sz="quarter" idx="12"/>
          </p:nvPr>
        </p:nvSpPr>
        <p:spPr>
          <a:ln/>
        </p:spPr>
        <p:txBody>
          <a:bodyPr/>
          <a:lstStyle>
            <a:lvl1pPr>
              <a:defRPr/>
            </a:lvl1pPr>
          </a:lstStyle>
          <a:p>
            <a:pPr>
              <a:defRPr/>
            </a:pPr>
            <a:fld id="{DE6647FB-42D1-439D-83BA-CFECAE088E3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7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Rectangle 47"/>
          <p:cNvSpPr>
            <a:spLocks noGrp="1" noChangeArrowheads="1"/>
          </p:cNvSpPr>
          <p:nvPr>
            <p:ph type="dt" sz="half" idx="10"/>
          </p:nvPr>
        </p:nvSpPr>
        <p:spPr>
          <a:ln/>
        </p:spPr>
        <p:txBody>
          <a:bodyPr/>
          <a:lstStyle>
            <a:lvl1pPr>
              <a:defRPr/>
            </a:lvl1pPr>
          </a:lstStyle>
          <a:p>
            <a:pPr>
              <a:defRPr/>
            </a:pPr>
            <a:endParaRPr lang="en-US"/>
          </a:p>
        </p:txBody>
      </p:sp>
      <p:sp>
        <p:nvSpPr>
          <p:cNvPr id="6" name="Rectangle 48"/>
          <p:cNvSpPr>
            <a:spLocks noGrp="1" noChangeArrowheads="1"/>
          </p:cNvSpPr>
          <p:nvPr>
            <p:ph type="ftr" sz="quarter" idx="11"/>
          </p:nvPr>
        </p:nvSpPr>
        <p:spPr>
          <a:ln/>
        </p:spPr>
        <p:txBody>
          <a:bodyPr/>
          <a:lstStyle>
            <a:lvl1pPr>
              <a:defRPr/>
            </a:lvl1pPr>
          </a:lstStyle>
          <a:p>
            <a:pPr>
              <a:defRPr/>
            </a:pPr>
            <a:endParaRPr lang="en-US"/>
          </a:p>
        </p:txBody>
      </p:sp>
      <p:sp>
        <p:nvSpPr>
          <p:cNvPr id="7" name="Rectangle 49"/>
          <p:cNvSpPr>
            <a:spLocks noGrp="1" noChangeArrowheads="1"/>
          </p:cNvSpPr>
          <p:nvPr>
            <p:ph type="sldNum" sz="quarter" idx="12"/>
          </p:nvPr>
        </p:nvSpPr>
        <p:spPr>
          <a:ln/>
        </p:spPr>
        <p:txBody>
          <a:bodyPr/>
          <a:lstStyle>
            <a:lvl1pPr>
              <a:defRPr/>
            </a:lvl1pPr>
          </a:lstStyle>
          <a:p>
            <a:pPr>
              <a:defRPr/>
            </a:pPr>
            <a:fld id="{C73DECC1-98B5-45C3-8DDE-555E388EF9E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Rectangle 47"/>
          <p:cNvSpPr>
            <a:spLocks noGrp="1" noChangeArrowheads="1"/>
          </p:cNvSpPr>
          <p:nvPr>
            <p:ph type="dt" sz="half" idx="10"/>
          </p:nvPr>
        </p:nvSpPr>
        <p:spPr>
          <a:ln/>
        </p:spPr>
        <p:txBody>
          <a:bodyPr/>
          <a:lstStyle>
            <a:lvl1pPr>
              <a:defRPr/>
            </a:lvl1pPr>
          </a:lstStyle>
          <a:p>
            <a:pPr>
              <a:defRPr/>
            </a:pPr>
            <a:endParaRPr lang="en-US"/>
          </a:p>
        </p:txBody>
      </p:sp>
      <p:sp>
        <p:nvSpPr>
          <p:cNvPr id="8" name="Rectangle 48"/>
          <p:cNvSpPr>
            <a:spLocks noGrp="1" noChangeArrowheads="1"/>
          </p:cNvSpPr>
          <p:nvPr>
            <p:ph type="ftr" sz="quarter" idx="11"/>
          </p:nvPr>
        </p:nvSpPr>
        <p:spPr>
          <a:ln/>
        </p:spPr>
        <p:txBody>
          <a:bodyPr/>
          <a:lstStyle>
            <a:lvl1pPr>
              <a:defRPr/>
            </a:lvl1pPr>
          </a:lstStyle>
          <a:p>
            <a:pPr>
              <a:defRPr/>
            </a:pPr>
            <a:endParaRPr lang="en-US"/>
          </a:p>
        </p:txBody>
      </p:sp>
      <p:sp>
        <p:nvSpPr>
          <p:cNvPr id="9" name="Rectangle 49"/>
          <p:cNvSpPr>
            <a:spLocks noGrp="1" noChangeArrowheads="1"/>
          </p:cNvSpPr>
          <p:nvPr>
            <p:ph type="sldNum" sz="quarter" idx="12"/>
          </p:nvPr>
        </p:nvSpPr>
        <p:spPr>
          <a:ln/>
        </p:spPr>
        <p:txBody>
          <a:bodyPr/>
          <a:lstStyle>
            <a:lvl1pPr>
              <a:defRPr/>
            </a:lvl1pPr>
          </a:lstStyle>
          <a:p>
            <a:pPr>
              <a:defRPr/>
            </a:pPr>
            <a:fld id="{C83D82AD-9C07-46AF-AA7D-EFF77DF2089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Rectangle 47"/>
          <p:cNvSpPr>
            <a:spLocks noGrp="1" noChangeArrowheads="1"/>
          </p:cNvSpPr>
          <p:nvPr>
            <p:ph type="dt" sz="half" idx="10"/>
          </p:nvPr>
        </p:nvSpPr>
        <p:spPr>
          <a:ln/>
        </p:spPr>
        <p:txBody>
          <a:bodyPr/>
          <a:lstStyle>
            <a:lvl1pPr>
              <a:defRPr/>
            </a:lvl1pPr>
          </a:lstStyle>
          <a:p>
            <a:pPr>
              <a:defRPr/>
            </a:pPr>
            <a:endParaRPr lang="en-US"/>
          </a:p>
        </p:txBody>
      </p:sp>
      <p:sp>
        <p:nvSpPr>
          <p:cNvPr id="4" name="Rectangle 48"/>
          <p:cNvSpPr>
            <a:spLocks noGrp="1" noChangeArrowheads="1"/>
          </p:cNvSpPr>
          <p:nvPr>
            <p:ph type="ftr" sz="quarter" idx="11"/>
          </p:nvPr>
        </p:nvSpPr>
        <p:spPr>
          <a:ln/>
        </p:spPr>
        <p:txBody>
          <a:bodyPr/>
          <a:lstStyle>
            <a:lvl1pPr>
              <a:defRPr/>
            </a:lvl1pPr>
          </a:lstStyle>
          <a:p>
            <a:pPr>
              <a:defRPr/>
            </a:pPr>
            <a:endParaRPr lang="en-US"/>
          </a:p>
        </p:txBody>
      </p:sp>
      <p:sp>
        <p:nvSpPr>
          <p:cNvPr id="5" name="Rectangle 49"/>
          <p:cNvSpPr>
            <a:spLocks noGrp="1" noChangeArrowheads="1"/>
          </p:cNvSpPr>
          <p:nvPr>
            <p:ph type="sldNum" sz="quarter" idx="12"/>
          </p:nvPr>
        </p:nvSpPr>
        <p:spPr>
          <a:ln/>
        </p:spPr>
        <p:txBody>
          <a:bodyPr/>
          <a:lstStyle>
            <a:lvl1pPr>
              <a:defRPr/>
            </a:lvl1pPr>
          </a:lstStyle>
          <a:p>
            <a:pPr>
              <a:defRPr/>
            </a:pPr>
            <a:fld id="{7C0ECBC8-8096-48E6-9BEC-DDCABCB79A1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ln/>
        </p:spPr>
        <p:txBody>
          <a:bodyPr/>
          <a:lstStyle>
            <a:lvl1pPr>
              <a:defRPr/>
            </a:lvl1pPr>
          </a:lstStyle>
          <a:p>
            <a:pPr>
              <a:defRPr/>
            </a:pPr>
            <a:endParaRPr lang="en-US"/>
          </a:p>
        </p:txBody>
      </p:sp>
      <p:sp>
        <p:nvSpPr>
          <p:cNvPr id="3" name="Rectangle 48"/>
          <p:cNvSpPr>
            <a:spLocks noGrp="1" noChangeArrowheads="1"/>
          </p:cNvSpPr>
          <p:nvPr>
            <p:ph type="ftr" sz="quarter" idx="11"/>
          </p:nvPr>
        </p:nvSpPr>
        <p:spPr>
          <a:ln/>
        </p:spPr>
        <p:txBody>
          <a:bodyPr/>
          <a:lstStyle>
            <a:lvl1pPr>
              <a:defRPr/>
            </a:lvl1pPr>
          </a:lstStyle>
          <a:p>
            <a:pPr>
              <a:defRPr/>
            </a:pPr>
            <a:endParaRPr lang="en-US"/>
          </a:p>
        </p:txBody>
      </p:sp>
      <p:sp>
        <p:nvSpPr>
          <p:cNvPr id="4" name="Rectangle 49"/>
          <p:cNvSpPr>
            <a:spLocks noGrp="1" noChangeArrowheads="1"/>
          </p:cNvSpPr>
          <p:nvPr>
            <p:ph type="sldNum" sz="quarter" idx="12"/>
          </p:nvPr>
        </p:nvSpPr>
        <p:spPr>
          <a:ln/>
        </p:spPr>
        <p:txBody>
          <a:bodyPr/>
          <a:lstStyle>
            <a:lvl1pPr>
              <a:defRPr/>
            </a:lvl1pPr>
          </a:lstStyle>
          <a:p>
            <a:pPr>
              <a:defRPr/>
            </a:pPr>
            <a:fld id="{68B51792-2585-4315-A7A7-0EEAD5A7C9F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7"/>
          <p:cNvSpPr>
            <a:spLocks noGrp="1" noChangeArrowheads="1"/>
          </p:cNvSpPr>
          <p:nvPr>
            <p:ph type="dt" sz="half" idx="10"/>
          </p:nvPr>
        </p:nvSpPr>
        <p:spPr>
          <a:ln/>
        </p:spPr>
        <p:txBody>
          <a:bodyPr/>
          <a:lstStyle>
            <a:lvl1pPr>
              <a:defRPr/>
            </a:lvl1pPr>
          </a:lstStyle>
          <a:p>
            <a:pPr>
              <a:defRPr/>
            </a:pPr>
            <a:endParaRPr lang="en-US"/>
          </a:p>
        </p:txBody>
      </p:sp>
      <p:sp>
        <p:nvSpPr>
          <p:cNvPr id="6" name="Rectangle 48"/>
          <p:cNvSpPr>
            <a:spLocks noGrp="1" noChangeArrowheads="1"/>
          </p:cNvSpPr>
          <p:nvPr>
            <p:ph type="ftr" sz="quarter" idx="11"/>
          </p:nvPr>
        </p:nvSpPr>
        <p:spPr>
          <a:ln/>
        </p:spPr>
        <p:txBody>
          <a:bodyPr/>
          <a:lstStyle>
            <a:lvl1pPr>
              <a:defRPr/>
            </a:lvl1pPr>
          </a:lstStyle>
          <a:p>
            <a:pPr>
              <a:defRPr/>
            </a:pPr>
            <a:endParaRPr lang="en-US"/>
          </a:p>
        </p:txBody>
      </p:sp>
      <p:sp>
        <p:nvSpPr>
          <p:cNvPr id="7" name="Rectangle 49"/>
          <p:cNvSpPr>
            <a:spLocks noGrp="1" noChangeArrowheads="1"/>
          </p:cNvSpPr>
          <p:nvPr>
            <p:ph type="sldNum" sz="quarter" idx="12"/>
          </p:nvPr>
        </p:nvSpPr>
        <p:spPr>
          <a:ln/>
        </p:spPr>
        <p:txBody>
          <a:bodyPr/>
          <a:lstStyle>
            <a:lvl1pPr>
              <a:defRPr/>
            </a:lvl1pPr>
          </a:lstStyle>
          <a:p>
            <a:pPr>
              <a:defRPr/>
            </a:pPr>
            <a:fld id="{B1BD78EF-6FDE-44E8-9A23-C1AFC3160E7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7"/>
          <p:cNvSpPr>
            <a:spLocks noGrp="1" noChangeArrowheads="1"/>
          </p:cNvSpPr>
          <p:nvPr>
            <p:ph type="dt" sz="half" idx="10"/>
          </p:nvPr>
        </p:nvSpPr>
        <p:spPr>
          <a:ln/>
        </p:spPr>
        <p:txBody>
          <a:bodyPr/>
          <a:lstStyle>
            <a:lvl1pPr>
              <a:defRPr/>
            </a:lvl1pPr>
          </a:lstStyle>
          <a:p>
            <a:pPr>
              <a:defRPr/>
            </a:pPr>
            <a:endParaRPr lang="en-US"/>
          </a:p>
        </p:txBody>
      </p:sp>
      <p:sp>
        <p:nvSpPr>
          <p:cNvPr id="6" name="Rectangle 48"/>
          <p:cNvSpPr>
            <a:spLocks noGrp="1" noChangeArrowheads="1"/>
          </p:cNvSpPr>
          <p:nvPr>
            <p:ph type="ftr" sz="quarter" idx="11"/>
          </p:nvPr>
        </p:nvSpPr>
        <p:spPr>
          <a:ln/>
        </p:spPr>
        <p:txBody>
          <a:bodyPr/>
          <a:lstStyle>
            <a:lvl1pPr>
              <a:defRPr/>
            </a:lvl1pPr>
          </a:lstStyle>
          <a:p>
            <a:pPr>
              <a:defRPr/>
            </a:pPr>
            <a:endParaRPr lang="en-US"/>
          </a:p>
        </p:txBody>
      </p:sp>
      <p:sp>
        <p:nvSpPr>
          <p:cNvPr id="7" name="Rectangle 49"/>
          <p:cNvSpPr>
            <a:spLocks noGrp="1" noChangeArrowheads="1"/>
          </p:cNvSpPr>
          <p:nvPr>
            <p:ph type="sldNum" sz="quarter" idx="12"/>
          </p:nvPr>
        </p:nvSpPr>
        <p:spPr>
          <a:ln/>
        </p:spPr>
        <p:txBody>
          <a:bodyPr/>
          <a:lstStyle>
            <a:lvl1pPr>
              <a:defRPr/>
            </a:lvl1pPr>
          </a:lstStyle>
          <a:p>
            <a:pPr>
              <a:defRPr/>
            </a:pPr>
            <a:fld id="{9AA78B05-228B-4AE5-9BE0-C2DA3BE9AE6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938" y="0"/>
            <a:ext cx="2833688" cy="6856413"/>
            <a:chOff x="-5" y="0"/>
            <a:chExt cx="1785" cy="4319"/>
          </a:xfrm>
        </p:grpSpPr>
        <p:sp>
          <p:nvSpPr>
            <p:cNvPr id="46083" name="Freeform 3"/>
            <p:cNvSpPr>
              <a:spLocks/>
            </p:cNvSpPr>
            <p:nvPr/>
          </p:nvSpPr>
          <p:spPr bwMode="ltGray">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headEnd/>
              <a:tailEnd/>
            </a:ln>
            <a:effectLst/>
          </p:spPr>
          <p:txBody>
            <a:bodyPr/>
            <a:lstStyle/>
            <a:p>
              <a:pPr eaLnBrk="0" hangingPunct="0">
                <a:defRPr/>
              </a:pPr>
              <a:endParaRPr lang="fr-FR">
                <a:cs typeface="+mn-cs"/>
              </a:endParaRPr>
            </a:p>
          </p:txBody>
        </p:sp>
        <p:grpSp>
          <p:nvGrpSpPr>
            <p:cNvPr id="1033" name="Group 4"/>
            <p:cNvGrpSpPr>
              <a:grpSpLocks/>
            </p:cNvGrpSpPr>
            <p:nvPr/>
          </p:nvGrpSpPr>
          <p:grpSpPr bwMode="auto">
            <a:xfrm rot="14964908" flipH="1">
              <a:off x="104" y="2441"/>
              <a:ext cx="452" cy="444"/>
              <a:chOff x="1727" y="866"/>
              <a:chExt cx="129" cy="157"/>
            </a:xfrm>
          </p:grpSpPr>
          <p:sp>
            <p:nvSpPr>
              <p:cNvPr id="46085" name="Freeform 5"/>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eaLnBrk="0" hangingPunct="0">
                  <a:defRPr/>
                </a:pPr>
                <a:endParaRPr lang="fr-FR">
                  <a:cs typeface="+mn-cs"/>
                </a:endParaRPr>
              </a:p>
            </p:txBody>
          </p:sp>
          <p:sp>
            <p:nvSpPr>
              <p:cNvPr id="46086" name="Freeform 6"/>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eaLnBrk="0" hangingPunct="0">
                  <a:defRPr/>
                </a:pPr>
                <a:endParaRPr lang="fr-FR">
                  <a:cs typeface="+mn-cs"/>
                </a:endParaRPr>
              </a:p>
            </p:txBody>
          </p:sp>
          <p:sp>
            <p:nvSpPr>
              <p:cNvPr id="46087" name="Freeform 7"/>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eaLnBrk="0" hangingPunct="0">
                  <a:defRPr/>
                </a:pPr>
                <a:endParaRPr lang="fr-FR">
                  <a:cs typeface="+mn-cs"/>
                </a:endParaRPr>
              </a:p>
            </p:txBody>
          </p:sp>
        </p:grpSp>
        <p:sp>
          <p:nvSpPr>
            <p:cNvPr id="46088" name="Freeform 8"/>
            <p:cNvSpPr>
              <a:spLocks/>
            </p:cNvSpPr>
            <p:nvPr/>
          </p:nvSpPr>
          <p:spPr bwMode="ltGray">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headEnd/>
              <a:tailEnd/>
            </a:ln>
            <a:effectLst/>
          </p:spPr>
          <p:txBody>
            <a:bodyPr/>
            <a:lstStyle/>
            <a:p>
              <a:pPr eaLnBrk="0" hangingPunct="0">
                <a:defRPr/>
              </a:pPr>
              <a:endParaRPr lang="fr-FR">
                <a:cs typeface="+mn-cs"/>
              </a:endParaRPr>
            </a:p>
          </p:txBody>
        </p:sp>
        <p:grpSp>
          <p:nvGrpSpPr>
            <p:cNvPr id="1035" name="Group 9"/>
            <p:cNvGrpSpPr>
              <a:grpSpLocks/>
            </p:cNvGrpSpPr>
            <p:nvPr/>
          </p:nvGrpSpPr>
          <p:grpSpPr bwMode="auto">
            <a:xfrm rot="416244">
              <a:off x="9" y="1746"/>
              <a:ext cx="1771" cy="1741"/>
              <a:chOff x="41" y="2787"/>
              <a:chExt cx="902" cy="833"/>
            </a:xfrm>
          </p:grpSpPr>
          <p:sp>
            <p:nvSpPr>
              <p:cNvPr id="46090" name="Freeform 10"/>
              <p:cNvSpPr>
                <a:spLocks/>
              </p:cNvSpPr>
              <p:nvPr userDrawn="1"/>
            </p:nvSpPr>
            <p:spPr bwMode="ltGray">
              <a:xfrm rot="373331" flipH="1">
                <a:off x="125" y="2787"/>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headEnd/>
                <a:tailEnd/>
              </a:ln>
            </p:spPr>
            <p:txBody>
              <a:bodyPr/>
              <a:lstStyle/>
              <a:p>
                <a:pPr eaLnBrk="0" hangingPunct="0">
                  <a:defRPr/>
                </a:pPr>
                <a:endParaRPr lang="fr-FR">
                  <a:cs typeface="+mn-cs"/>
                </a:endParaRPr>
              </a:p>
            </p:txBody>
          </p:sp>
          <p:sp>
            <p:nvSpPr>
              <p:cNvPr id="46091" name="Freeform 11"/>
              <p:cNvSpPr>
                <a:spLocks/>
              </p:cNvSpPr>
              <p:nvPr userDrawn="1"/>
            </p:nvSpPr>
            <p:spPr bwMode="ltGray">
              <a:xfrm rot="373331" flipH="1">
                <a:off x="41" y="2843"/>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headEnd/>
                <a:tailEnd/>
              </a:ln>
            </p:spPr>
            <p:txBody>
              <a:bodyPr/>
              <a:lstStyle/>
              <a:p>
                <a:pPr eaLnBrk="0" hangingPunct="0">
                  <a:defRPr/>
                </a:pPr>
                <a:endParaRPr lang="fr-FR">
                  <a:cs typeface="+mn-cs"/>
                </a:endParaRPr>
              </a:p>
            </p:txBody>
          </p:sp>
          <p:sp>
            <p:nvSpPr>
              <p:cNvPr id="46092" name="Freeform 12"/>
              <p:cNvSpPr>
                <a:spLocks/>
              </p:cNvSpPr>
              <p:nvPr userDrawn="1"/>
            </p:nvSpPr>
            <p:spPr bwMode="ltGray">
              <a:xfrm rot="373331" flipH="1">
                <a:off x="121" y="2907"/>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headEnd/>
                <a:tailEnd/>
              </a:ln>
            </p:spPr>
            <p:txBody>
              <a:bodyPr/>
              <a:lstStyle/>
              <a:p>
                <a:pPr eaLnBrk="0" hangingPunct="0">
                  <a:defRPr/>
                </a:pPr>
                <a:endParaRPr lang="fr-FR">
                  <a:cs typeface="+mn-cs"/>
                </a:endParaRPr>
              </a:p>
            </p:txBody>
          </p:sp>
          <p:sp>
            <p:nvSpPr>
              <p:cNvPr id="46093" name="Freeform 13"/>
              <p:cNvSpPr>
                <a:spLocks/>
              </p:cNvSpPr>
              <p:nvPr userDrawn="1"/>
            </p:nvSpPr>
            <p:spPr bwMode="ltGray">
              <a:xfrm rot="373331" flipH="1">
                <a:off x="313" y="3110"/>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headEnd/>
                <a:tailEnd/>
              </a:ln>
            </p:spPr>
            <p:txBody>
              <a:bodyPr/>
              <a:lstStyle/>
              <a:p>
                <a:pPr eaLnBrk="0" hangingPunct="0">
                  <a:defRPr/>
                </a:pPr>
                <a:endParaRPr lang="fr-FR">
                  <a:cs typeface="+mn-cs"/>
                </a:endParaRPr>
              </a:p>
            </p:txBody>
          </p:sp>
          <p:sp>
            <p:nvSpPr>
              <p:cNvPr id="46094" name="Freeform 14"/>
              <p:cNvSpPr>
                <a:spLocks/>
              </p:cNvSpPr>
              <p:nvPr userDrawn="1"/>
            </p:nvSpPr>
            <p:spPr bwMode="ltGray">
              <a:xfrm rot="373331" flipH="1">
                <a:off x="289" y="3133"/>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headEnd/>
                <a:tailEnd/>
              </a:ln>
            </p:spPr>
            <p:txBody>
              <a:bodyPr/>
              <a:lstStyle/>
              <a:p>
                <a:pPr eaLnBrk="0" hangingPunct="0">
                  <a:defRPr/>
                </a:pPr>
                <a:endParaRPr lang="fr-FR">
                  <a:cs typeface="+mn-cs"/>
                </a:endParaRPr>
              </a:p>
            </p:txBody>
          </p:sp>
          <p:grpSp>
            <p:nvGrpSpPr>
              <p:cNvPr id="1067" name="Group 15"/>
              <p:cNvGrpSpPr>
                <a:grpSpLocks/>
              </p:cNvGrpSpPr>
              <p:nvPr userDrawn="1"/>
            </p:nvGrpSpPr>
            <p:grpSpPr bwMode="auto">
              <a:xfrm rot="10886446" flipH="1">
                <a:off x="335" y="3251"/>
                <a:ext cx="608" cy="369"/>
                <a:chOff x="-366" y="1704"/>
                <a:chExt cx="608" cy="369"/>
              </a:xfrm>
            </p:grpSpPr>
            <p:sp>
              <p:nvSpPr>
                <p:cNvPr id="46096" name="Freeform 16"/>
                <p:cNvSpPr>
                  <a:spLocks/>
                </p:cNvSpPr>
                <p:nvPr userDrawn="1"/>
              </p:nvSpPr>
              <p:spPr bwMode="ltGray">
                <a:xfrm rot="4200091">
                  <a:off x="-243" y="1807"/>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headEnd/>
                  <a:tailEnd/>
                </a:ln>
              </p:spPr>
              <p:txBody>
                <a:bodyPr/>
                <a:lstStyle/>
                <a:p>
                  <a:pPr eaLnBrk="0" hangingPunct="0">
                    <a:defRPr/>
                  </a:pPr>
                  <a:endParaRPr lang="fr-FR">
                    <a:cs typeface="+mn-cs"/>
                  </a:endParaRPr>
                </a:p>
              </p:txBody>
            </p:sp>
            <p:sp>
              <p:nvSpPr>
                <p:cNvPr id="46097" name="Freeform 17"/>
                <p:cNvSpPr>
                  <a:spLocks/>
                </p:cNvSpPr>
                <p:nvPr userDrawn="1"/>
              </p:nvSpPr>
              <p:spPr bwMode="ltGray">
                <a:xfrm rot="4200091">
                  <a:off x="124" y="1761"/>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headEnd/>
                  <a:tailEnd/>
                </a:ln>
              </p:spPr>
              <p:txBody>
                <a:bodyPr/>
                <a:lstStyle/>
                <a:p>
                  <a:pPr eaLnBrk="0" hangingPunct="0">
                    <a:defRPr/>
                  </a:pPr>
                  <a:endParaRPr lang="fr-FR">
                    <a:cs typeface="+mn-cs"/>
                  </a:endParaRPr>
                </a:p>
              </p:txBody>
            </p:sp>
            <p:sp>
              <p:nvSpPr>
                <p:cNvPr id="46098" name="Freeform 18"/>
                <p:cNvSpPr>
                  <a:spLocks/>
                </p:cNvSpPr>
                <p:nvPr userDrawn="1"/>
              </p:nvSpPr>
              <p:spPr bwMode="ltGray">
                <a:xfrm rot="4200091">
                  <a:off x="155" y="1723"/>
                  <a:ext cx="60" cy="28"/>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headEnd/>
                  <a:tailEnd/>
                </a:ln>
              </p:spPr>
              <p:txBody>
                <a:bodyPr/>
                <a:lstStyle/>
                <a:p>
                  <a:pPr eaLnBrk="0" hangingPunct="0">
                    <a:defRPr/>
                  </a:pPr>
                  <a:endParaRPr lang="fr-FR">
                    <a:cs typeface="+mn-cs"/>
                  </a:endParaRPr>
                </a:p>
              </p:txBody>
            </p:sp>
          </p:grpSp>
        </p:grpSp>
        <p:grpSp>
          <p:nvGrpSpPr>
            <p:cNvPr id="1036" name="Group 19"/>
            <p:cNvGrpSpPr>
              <a:grpSpLocks/>
            </p:cNvGrpSpPr>
            <p:nvPr/>
          </p:nvGrpSpPr>
          <p:grpSpPr bwMode="auto">
            <a:xfrm rot="6248562">
              <a:off x="343" y="3854"/>
              <a:ext cx="392" cy="424"/>
              <a:chOff x="1727" y="866"/>
              <a:chExt cx="129" cy="157"/>
            </a:xfrm>
          </p:grpSpPr>
          <p:sp>
            <p:nvSpPr>
              <p:cNvPr id="46100" name="Freeform 20"/>
              <p:cNvSpPr>
                <a:spLocks/>
              </p:cNvSpPr>
              <p:nvPr userDrawn="1"/>
            </p:nvSpPr>
            <p:spPr bwMode="ltGray">
              <a:xfrm>
                <a:off x="1727" y="868"/>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eaLnBrk="0" hangingPunct="0">
                  <a:defRPr/>
                </a:pPr>
                <a:endParaRPr lang="fr-FR">
                  <a:cs typeface="+mn-cs"/>
                </a:endParaRPr>
              </a:p>
            </p:txBody>
          </p:sp>
          <p:sp>
            <p:nvSpPr>
              <p:cNvPr id="46101" name="Freeform 21"/>
              <p:cNvSpPr>
                <a:spLocks/>
              </p:cNvSpPr>
              <p:nvPr userDrawn="1"/>
            </p:nvSpPr>
            <p:spPr bwMode="ltGray">
              <a:xfrm>
                <a:off x="1786" y="896"/>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eaLnBrk="0" hangingPunct="0">
                  <a:defRPr/>
                </a:pPr>
                <a:endParaRPr lang="fr-FR">
                  <a:cs typeface="+mn-cs"/>
                </a:endParaRPr>
              </a:p>
            </p:txBody>
          </p:sp>
          <p:sp>
            <p:nvSpPr>
              <p:cNvPr id="46102" name="Freeform 2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eaLnBrk="0" hangingPunct="0">
                  <a:defRPr/>
                </a:pPr>
                <a:endParaRPr lang="fr-FR">
                  <a:cs typeface="+mn-cs"/>
                </a:endParaRPr>
              </a:p>
            </p:txBody>
          </p:sp>
        </p:grpSp>
        <p:grpSp>
          <p:nvGrpSpPr>
            <p:cNvPr id="1037" name="Group 23"/>
            <p:cNvGrpSpPr>
              <a:grpSpLocks/>
            </p:cNvGrpSpPr>
            <p:nvPr/>
          </p:nvGrpSpPr>
          <p:grpSpPr bwMode="auto">
            <a:xfrm rot="5003157">
              <a:off x="249" y="1102"/>
              <a:ext cx="412" cy="500"/>
              <a:chOff x="1727" y="866"/>
              <a:chExt cx="129" cy="157"/>
            </a:xfrm>
          </p:grpSpPr>
          <p:sp>
            <p:nvSpPr>
              <p:cNvPr id="46104" name="Freeform 2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eaLnBrk="0" hangingPunct="0">
                  <a:defRPr/>
                </a:pPr>
                <a:endParaRPr lang="fr-FR">
                  <a:cs typeface="+mn-cs"/>
                </a:endParaRPr>
              </a:p>
            </p:txBody>
          </p:sp>
          <p:sp>
            <p:nvSpPr>
              <p:cNvPr id="46105" name="Freeform 2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eaLnBrk="0" hangingPunct="0">
                  <a:defRPr/>
                </a:pPr>
                <a:endParaRPr lang="fr-FR">
                  <a:cs typeface="+mn-cs"/>
                </a:endParaRPr>
              </a:p>
            </p:txBody>
          </p:sp>
          <p:sp>
            <p:nvSpPr>
              <p:cNvPr id="46106" name="Freeform 2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eaLnBrk="0" hangingPunct="0">
                  <a:defRPr/>
                </a:pPr>
                <a:endParaRPr lang="fr-FR">
                  <a:cs typeface="+mn-cs"/>
                </a:endParaRPr>
              </a:p>
            </p:txBody>
          </p:sp>
        </p:grpSp>
        <p:grpSp>
          <p:nvGrpSpPr>
            <p:cNvPr id="1038" name="Group 27"/>
            <p:cNvGrpSpPr>
              <a:grpSpLocks/>
            </p:cNvGrpSpPr>
            <p:nvPr/>
          </p:nvGrpSpPr>
          <p:grpSpPr bwMode="auto">
            <a:xfrm>
              <a:off x="815" y="0"/>
              <a:ext cx="345" cy="367"/>
              <a:chOff x="1727" y="866"/>
              <a:chExt cx="129" cy="157"/>
            </a:xfrm>
          </p:grpSpPr>
          <p:sp>
            <p:nvSpPr>
              <p:cNvPr id="46108" name="Freeform 2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eaLnBrk="0" hangingPunct="0">
                  <a:defRPr/>
                </a:pPr>
                <a:endParaRPr lang="fr-FR">
                  <a:cs typeface="+mn-cs"/>
                </a:endParaRPr>
              </a:p>
            </p:txBody>
          </p:sp>
          <p:sp>
            <p:nvSpPr>
              <p:cNvPr id="46109" name="Freeform 2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eaLnBrk="0" hangingPunct="0">
                  <a:defRPr/>
                </a:pPr>
                <a:endParaRPr lang="fr-FR">
                  <a:cs typeface="+mn-cs"/>
                </a:endParaRPr>
              </a:p>
            </p:txBody>
          </p:sp>
          <p:sp>
            <p:nvSpPr>
              <p:cNvPr id="46110" name="Freeform 3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eaLnBrk="0" hangingPunct="0">
                  <a:defRPr/>
                </a:pPr>
                <a:endParaRPr lang="fr-FR">
                  <a:cs typeface="+mn-cs"/>
                </a:endParaRPr>
              </a:p>
            </p:txBody>
          </p:sp>
        </p:grpSp>
        <p:sp>
          <p:nvSpPr>
            <p:cNvPr id="46111" name="Freeform 31"/>
            <p:cNvSpPr>
              <a:spLocks/>
            </p:cNvSpPr>
            <p:nvPr/>
          </p:nvSpPr>
          <p:spPr bwMode="ltGray">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headEnd/>
              <a:tailEnd/>
            </a:ln>
            <a:effectLst/>
          </p:spPr>
          <p:txBody>
            <a:bodyPr/>
            <a:lstStyle/>
            <a:p>
              <a:pPr eaLnBrk="0" hangingPunct="0">
                <a:defRPr/>
              </a:pPr>
              <a:endParaRPr lang="fr-FR">
                <a:cs typeface="+mn-cs"/>
              </a:endParaRPr>
            </a:p>
          </p:txBody>
        </p:sp>
        <p:sp>
          <p:nvSpPr>
            <p:cNvPr id="46112" name="Freeform 32"/>
            <p:cNvSpPr>
              <a:spLocks/>
            </p:cNvSpPr>
            <p:nvPr/>
          </p:nvSpPr>
          <p:spPr bwMode="ltGray">
            <a:xfrm rot="828663">
              <a:off x="242"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headEnd/>
              <a:tailEnd/>
            </a:ln>
          </p:spPr>
          <p:txBody>
            <a:bodyPr/>
            <a:lstStyle/>
            <a:p>
              <a:pPr eaLnBrk="0" hangingPunct="0">
                <a:defRPr/>
              </a:pPr>
              <a:endParaRPr lang="fr-FR">
                <a:cs typeface="+mn-cs"/>
              </a:endParaRPr>
            </a:p>
          </p:txBody>
        </p:sp>
        <p:sp>
          <p:nvSpPr>
            <p:cNvPr id="46113" name="Freeform 33"/>
            <p:cNvSpPr>
              <a:spLocks/>
            </p:cNvSpPr>
            <p:nvPr/>
          </p:nvSpPr>
          <p:spPr bwMode="ltGray">
            <a:xfrm rot="828663">
              <a:off x="266"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headEnd/>
              <a:tailEnd/>
            </a:ln>
          </p:spPr>
          <p:txBody>
            <a:bodyPr/>
            <a:lstStyle/>
            <a:p>
              <a:pPr eaLnBrk="0" hangingPunct="0">
                <a:defRPr/>
              </a:pPr>
              <a:endParaRPr lang="fr-FR">
                <a:cs typeface="+mn-cs"/>
              </a:endParaRPr>
            </a:p>
          </p:txBody>
        </p:sp>
        <p:sp>
          <p:nvSpPr>
            <p:cNvPr id="46114" name="Freeform 34"/>
            <p:cNvSpPr>
              <a:spLocks/>
            </p:cNvSpPr>
            <p:nvPr/>
          </p:nvSpPr>
          <p:spPr bwMode="ltGray">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headEnd/>
              <a:tailEnd/>
            </a:ln>
          </p:spPr>
          <p:txBody>
            <a:bodyPr/>
            <a:lstStyle/>
            <a:p>
              <a:pPr eaLnBrk="0" hangingPunct="0">
                <a:defRPr/>
              </a:pPr>
              <a:endParaRPr lang="fr-FR">
                <a:cs typeface="+mn-cs"/>
              </a:endParaRPr>
            </a:p>
          </p:txBody>
        </p:sp>
        <p:sp>
          <p:nvSpPr>
            <p:cNvPr id="46115" name="Freeform 35"/>
            <p:cNvSpPr>
              <a:spLocks/>
            </p:cNvSpPr>
            <p:nvPr/>
          </p:nvSpPr>
          <p:spPr bwMode="ltGray">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headEnd/>
              <a:tailEnd/>
            </a:ln>
          </p:spPr>
          <p:txBody>
            <a:bodyPr/>
            <a:lstStyle/>
            <a:p>
              <a:pPr eaLnBrk="0" hangingPunct="0">
                <a:defRPr/>
              </a:pPr>
              <a:endParaRPr lang="fr-FR">
                <a:cs typeface="+mn-cs"/>
              </a:endParaRPr>
            </a:p>
          </p:txBody>
        </p:sp>
        <p:sp>
          <p:nvSpPr>
            <p:cNvPr id="46116" name="Freeform 36"/>
            <p:cNvSpPr>
              <a:spLocks/>
            </p:cNvSpPr>
            <p:nvPr/>
          </p:nvSpPr>
          <p:spPr bwMode="ltGray">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headEnd/>
              <a:tailEnd/>
            </a:ln>
          </p:spPr>
          <p:txBody>
            <a:bodyPr/>
            <a:lstStyle/>
            <a:p>
              <a:pPr eaLnBrk="0" hangingPunct="0">
                <a:defRPr/>
              </a:pPr>
              <a:endParaRPr lang="fr-FR">
                <a:cs typeface="+mn-cs"/>
              </a:endParaRPr>
            </a:p>
          </p:txBody>
        </p:sp>
        <p:sp>
          <p:nvSpPr>
            <p:cNvPr id="46117" name="Freeform 37"/>
            <p:cNvSpPr>
              <a:spLocks/>
            </p:cNvSpPr>
            <p:nvPr/>
          </p:nvSpPr>
          <p:spPr bwMode="ltGray">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headEnd/>
              <a:tailEnd/>
            </a:ln>
          </p:spPr>
          <p:txBody>
            <a:bodyPr/>
            <a:lstStyle/>
            <a:p>
              <a:pPr eaLnBrk="0" hangingPunct="0">
                <a:defRPr/>
              </a:pPr>
              <a:endParaRPr lang="fr-FR">
                <a:cs typeface="+mn-cs"/>
              </a:endParaRPr>
            </a:p>
          </p:txBody>
        </p:sp>
        <p:sp>
          <p:nvSpPr>
            <p:cNvPr id="46118" name="Freeform 38"/>
            <p:cNvSpPr>
              <a:spLocks/>
            </p:cNvSpPr>
            <p:nvPr/>
          </p:nvSpPr>
          <p:spPr bwMode="ltGray">
            <a:xfrm rot="1584153">
              <a:off x="20"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eaLnBrk="0" hangingPunct="0">
                <a:defRPr/>
              </a:pPr>
              <a:endParaRPr lang="fr-FR">
                <a:cs typeface="+mn-cs"/>
              </a:endParaRPr>
            </a:p>
          </p:txBody>
        </p:sp>
        <p:sp>
          <p:nvSpPr>
            <p:cNvPr id="46119" name="Freeform 39"/>
            <p:cNvSpPr>
              <a:spLocks/>
            </p:cNvSpPr>
            <p:nvPr/>
          </p:nvSpPr>
          <p:spPr bwMode="ltGray">
            <a:xfrm rot="1584153">
              <a:off x="242"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eaLnBrk="0" hangingPunct="0">
                <a:defRPr/>
              </a:pPr>
              <a:endParaRPr lang="fr-FR">
                <a:cs typeface="+mn-cs"/>
              </a:endParaRPr>
            </a:p>
          </p:txBody>
        </p:sp>
        <p:sp>
          <p:nvSpPr>
            <p:cNvPr id="46120" name="Freeform 40"/>
            <p:cNvSpPr>
              <a:spLocks/>
            </p:cNvSpPr>
            <p:nvPr/>
          </p:nvSpPr>
          <p:spPr bwMode="ltGray">
            <a:xfrm rot="1584153">
              <a:off x="574"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headEnd/>
              <a:tailEnd/>
            </a:ln>
          </p:spPr>
          <p:txBody>
            <a:bodyPr/>
            <a:lstStyle/>
            <a:p>
              <a:pPr eaLnBrk="0" hangingPunct="0">
                <a:defRPr/>
              </a:pPr>
              <a:endParaRPr lang="fr-FR">
                <a:cs typeface="+mn-cs"/>
              </a:endParaRPr>
            </a:p>
          </p:txBody>
        </p:sp>
        <p:sp>
          <p:nvSpPr>
            <p:cNvPr id="46121" name="Freeform 41"/>
            <p:cNvSpPr>
              <a:spLocks/>
            </p:cNvSpPr>
            <p:nvPr/>
          </p:nvSpPr>
          <p:spPr bwMode="ltGray">
            <a:xfrm rot="1584153">
              <a:off x="236"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eaLnBrk="0" hangingPunct="0">
                <a:defRPr/>
              </a:pPr>
              <a:endParaRPr lang="fr-FR">
                <a:cs typeface="+mn-cs"/>
              </a:endParaRPr>
            </a:p>
          </p:txBody>
        </p:sp>
        <p:sp>
          <p:nvSpPr>
            <p:cNvPr id="46122" name="Freeform 42"/>
            <p:cNvSpPr>
              <a:spLocks/>
            </p:cNvSpPr>
            <p:nvPr/>
          </p:nvSpPr>
          <p:spPr bwMode="ltGray">
            <a:xfrm rot="1584153">
              <a:off x="585"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headEnd/>
              <a:tailEnd/>
            </a:ln>
          </p:spPr>
          <p:txBody>
            <a:bodyPr/>
            <a:lstStyle/>
            <a:p>
              <a:pPr eaLnBrk="0" hangingPunct="0">
                <a:defRPr/>
              </a:pPr>
              <a:endParaRPr lang="fr-FR">
                <a:cs typeface="+mn-cs"/>
              </a:endParaRPr>
            </a:p>
          </p:txBody>
        </p:sp>
        <p:sp>
          <p:nvSpPr>
            <p:cNvPr id="46123" name="Freeform 43"/>
            <p:cNvSpPr>
              <a:spLocks/>
            </p:cNvSpPr>
            <p:nvPr/>
          </p:nvSpPr>
          <p:spPr bwMode="ltGray">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headEnd/>
              <a:tailEnd/>
            </a:ln>
          </p:spPr>
          <p:txBody>
            <a:bodyPr/>
            <a:lstStyle/>
            <a:p>
              <a:pPr eaLnBrk="0" hangingPunct="0">
                <a:defRPr/>
              </a:pPr>
              <a:endParaRPr lang="fr-FR">
                <a:cs typeface="+mn-cs"/>
              </a:endParaRPr>
            </a:p>
          </p:txBody>
        </p:sp>
        <p:sp>
          <p:nvSpPr>
            <p:cNvPr id="46124" name="Freeform 44"/>
            <p:cNvSpPr>
              <a:spLocks/>
            </p:cNvSpPr>
            <p:nvPr/>
          </p:nvSpPr>
          <p:spPr bwMode="ltGray">
            <a:xfrm rot="1584153">
              <a:off x="56"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headEnd/>
              <a:tailEnd/>
            </a:ln>
          </p:spPr>
          <p:txBody>
            <a:bodyPr/>
            <a:lstStyle/>
            <a:p>
              <a:pPr eaLnBrk="0" hangingPunct="0">
                <a:defRPr/>
              </a:pPr>
              <a:endParaRPr lang="fr-FR">
                <a:cs typeface="+mn-cs"/>
              </a:endParaRPr>
            </a:p>
          </p:txBody>
        </p:sp>
      </p:grpSp>
      <p:sp>
        <p:nvSpPr>
          <p:cNvPr id="46125" name="Rectangle 45"/>
          <p:cNvSpPr>
            <a:spLocks noGrp="1" noChangeArrowheads="1"/>
          </p:cNvSpPr>
          <p:nvPr>
            <p:ph type="title"/>
          </p:nvPr>
        </p:nvSpPr>
        <p:spPr bwMode="auto">
          <a:xfrm>
            <a:off x="442913" y="103188"/>
            <a:ext cx="8243887" cy="1314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46"/>
          <p:cNvSpPr>
            <a:spLocks noGrp="1" noChangeArrowheads="1"/>
          </p:cNvSpPr>
          <p:nvPr>
            <p:ph type="body" idx="1"/>
          </p:nvPr>
        </p:nvSpPr>
        <p:spPr bwMode="auto">
          <a:xfrm>
            <a:off x="457200" y="1600200"/>
            <a:ext cx="8229600" cy="4456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6127" name="Rectangle 47"/>
          <p:cNvSpPr>
            <a:spLocks noGrp="1" noChangeArrowheads="1"/>
          </p:cNvSpPr>
          <p:nvPr>
            <p:ph type="dt" sz="half" idx="2"/>
          </p:nvPr>
        </p:nvSpPr>
        <p:spPr bwMode="auto">
          <a:xfrm>
            <a:off x="457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400">
                <a:cs typeface="+mn-cs"/>
              </a:defRPr>
            </a:lvl1pPr>
          </a:lstStyle>
          <a:p>
            <a:pPr>
              <a:defRPr/>
            </a:pPr>
            <a:endParaRPr lang="en-US"/>
          </a:p>
        </p:txBody>
      </p:sp>
      <p:sp>
        <p:nvSpPr>
          <p:cNvPr id="46128" name="Rectangle 4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cs typeface="+mn-cs"/>
              </a:defRPr>
            </a:lvl1pPr>
          </a:lstStyle>
          <a:p>
            <a:pPr>
              <a:defRPr/>
            </a:pPr>
            <a:endParaRPr lang="en-US"/>
          </a:p>
        </p:txBody>
      </p:sp>
      <p:sp>
        <p:nvSpPr>
          <p:cNvPr id="46129" name="Rectangle 49"/>
          <p:cNvSpPr>
            <a:spLocks noGrp="1" noChangeArrowheads="1"/>
          </p:cNvSpPr>
          <p:nvPr>
            <p:ph type="sldNum" sz="quarter" idx="4"/>
          </p:nvPr>
        </p:nvSpPr>
        <p:spPr bwMode="auto">
          <a:xfrm>
            <a:off x="6553200" y="6453188"/>
            <a:ext cx="2133600" cy="2238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cs typeface="+mn-cs"/>
              </a:defRPr>
            </a:lvl1pPr>
          </a:lstStyle>
          <a:p>
            <a:pPr>
              <a:defRPr/>
            </a:pPr>
            <a:fld id="{00B4D360-7544-4A9B-A7BA-481B548DAD5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8" r:id="rId1"/>
    <p:sldLayoutId id="2147484108" r:id="rId2"/>
    <p:sldLayoutId id="2147484109" r:id="rId3"/>
    <p:sldLayoutId id="2147484110" r:id="rId4"/>
    <p:sldLayoutId id="2147484111" r:id="rId5"/>
    <p:sldLayoutId id="2147484112" r:id="rId6"/>
    <p:sldLayoutId id="2147484113" r:id="rId7"/>
    <p:sldLayoutId id="2147484114" r:id="rId8"/>
    <p:sldLayoutId id="2147484115" r:id="rId9"/>
    <p:sldLayoutId id="2147484116" r:id="rId10"/>
    <p:sldLayoutId id="2147484117" r:id="rId11"/>
  </p:sldLayoutIdLst>
  <p:hf hdr="0" ftr="0" dt="0"/>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1600200" y="762000"/>
            <a:ext cx="6972300" cy="2209800"/>
          </a:xfrm>
        </p:spPr>
        <p:txBody>
          <a:bodyPr/>
          <a:lstStyle/>
          <a:p>
            <a:pPr eaLnBrk="1" hangingPunct="1">
              <a:defRPr/>
            </a:pPr>
            <a:r>
              <a:rPr lang="en-US" sz="4800" dirty="0" smtClean="0"/>
              <a:t>Data structure and algorithms lab</a:t>
            </a:r>
            <a:r>
              <a:rPr lang="en-US" dirty="0" smtClean="0"/>
              <a:t/>
            </a:r>
            <a:br>
              <a:rPr lang="en-US" dirty="0" smtClean="0"/>
            </a:br>
            <a:endParaRPr lang="en-US" dirty="0" smtClean="0"/>
          </a:p>
        </p:txBody>
      </p:sp>
      <p:sp>
        <p:nvSpPr>
          <p:cNvPr id="74755" name="Rectangle 3"/>
          <p:cNvSpPr>
            <a:spLocks noGrp="1" noChangeArrowheads="1"/>
          </p:cNvSpPr>
          <p:nvPr>
            <p:ph type="subTitle" idx="1"/>
          </p:nvPr>
        </p:nvSpPr>
        <p:spPr>
          <a:xfrm>
            <a:off x="2489200" y="4279900"/>
            <a:ext cx="6146800" cy="2044700"/>
          </a:xfrm>
        </p:spPr>
        <p:txBody>
          <a:bodyPr/>
          <a:lstStyle/>
          <a:p>
            <a:pPr algn="l" eaLnBrk="1" hangingPunct="1">
              <a:lnSpc>
                <a:spcPct val="90000"/>
              </a:lnSpc>
              <a:defRPr/>
            </a:pPr>
            <a:r>
              <a:rPr lang="en-US" sz="2400" dirty="0" smtClean="0"/>
              <a:t>Lecturers :  </a:t>
            </a:r>
            <a:r>
              <a:rPr lang="en-US" sz="2400" dirty="0" smtClean="0">
                <a:solidFill>
                  <a:srgbClr val="3333FF"/>
                </a:solidFill>
              </a:rPr>
              <a:t>Cao Tuan Dung</a:t>
            </a:r>
          </a:p>
          <a:p>
            <a:pPr algn="l" eaLnBrk="1" hangingPunct="1">
              <a:lnSpc>
                <a:spcPct val="90000"/>
              </a:lnSpc>
              <a:defRPr/>
            </a:pPr>
            <a:r>
              <a:rPr lang="en-US" sz="2400" dirty="0" smtClean="0">
                <a:solidFill>
                  <a:srgbClr val="3333FF"/>
                </a:solidFill>
              </a:rPr>
              <a:t>	</a:t>
            </a:r>
          </a:p>
          <a:p>
            <a:pPr algn="l" eaLnBrk="1" hangingPunct="1">
              <a:lnSpc>
                <a:spcPct val="90000"/>
              </a:lnSpc>
              <a:defRPr/>
            </a:pPr>
            <a:r>
              <a:rPr lang="en-US" sz="2400" dirty="0" smtClean="0"/>
              <a:t>Dept of Software Engineering</a:t>
            </a:r>
          </a:p>
          <a:p>
            <a:pPr algn="l" eaLnBrk="1" hangingPunct="1">
              <a:lnSpc>
                <a:spcPct val="90000"/>
              </a:lnSpc>
              <a:defRPr/>
            </a:pPr>
            <a:r>
              <a:rPr lang="en-US" sz="2400" dirty="0" smtClean="0"/>
              <a:t>Hanoi University of Science and Technology</a:t>
            </a:r>
          </a:p>
          <a:p>
            <a:pPr algn="l" eaLnBrk="1" hangingPunct="1">
              <a:lnSpc>
                <a:spcPct val="90000"/>
              </a:lnSpc>
              <a:defRPr/>
            </a:pPr>
            <a:endParaRPr lang="en-US" sz="2400" dirty="0" smtClean="0"/>
          </a:p>
        </p:txBody>
      </p:sp>
      <p:sp>
        <p:nvSpPr>
          <p:cNvPr id="3076" name="Text Box 4"/>
          <p:cNvSpPr txBox="1">
            <a:spLocks noChangeArrowheads="1"/>
          </p:cNvSpPr>
          <p:nvPr/>
        </p:nvSpPr>
        <p:spPr bwMode="auto">
          <a:xfrm>
            <a:off x="2590800" y="2895600"/>
            <a:ext cx="4876800" cy="646113"/>
          </a:xfrm>
          <a:prstGeom prst="rect">
            <a:avLst/>
          </a:prstGeom>
          <a:noFill/>
          <a:ln w="9525">
            <a:noFill/>
            <a:miter lim="800000"/>
            <a:headEnd/>
            <a:tailEnd/>
          </a:ln>
        </p:spPr>
        <p:txBody>
          <a:bodyPr>
            <a:spAutoFit/>
          </a:bodyPr>
          <a:lstStyle/>
          <a:p>
            <a:pPr algn="ctr">
              <a:spcBef>
                <a:spcPct val="50000"/>
              </a:spcBef>
            </a:pPr>
            <a:r>
              <a:rPr lang="en-US" sz="3600" b="1">
                <a:solidFill>
                  <a:srgbClr val="00B050"/>
                </a:solidFill>
              </a:rPr>
              <a:t>LINKED LIST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p:txBody>
          <a:bodyPr/>
          <a:lstStyle/>
          <a:p>
            <a:pPr>
              <a:defRPr/>
            </a:pPr>
            <a:fld id="{CB393EFF-ABD4-439A-A207-7F24554496C8}" type="slidenum">
              <a:rPr lang="en-US" smtClean="0"/>
              <a:pPr>
                <a:defRPr/>
              </a:pPr>
              <a:t>10</a:t>
            </a:fld>
            <a:endParaRPr lang="en-US" smtClean="0"/>
          </a:p>
        </p:txBody>
      </p:sp>
      <p:sp>
        <p:nvSpPr>
          <p:cNvPr id="210946" name="Rectangle 2"/>
          <p:cNvSpPr>
            <a:spLocks noGrp="1" noChangeArrowheads="1"/>
          </p:cNvSpPr>
          <p:nvPr>
            <p:ph type="title"/>
          </p:nvPr>
        </p:nvSpPr>
        <p:spPr/>
        <p:txBody>
          <a:bodyPr/>
          <a:lstStyle/>
          <a:p>
            <a:pPr eaLnBrk="1" hangingPunct="1">
              <a:defRPr/>
            </a:pPr>
            <a:r>
              <a:rPr lang="fr-FR" smtClean="0"/>
              <a:t>Hint</a:t>
            </a:r>
          </a:p>
        </p:txBody>
      </p:sp>
      <p:sp>
        <p:nvSpPr>
          <p:cNvPr id="11268" name="Rectangle 3"/>
          <p:cNvSpPr>
            <a:spLocks noGrp="1" noChangeArrowheads="1"/>
          </p:cNvSpPr>
          <p:nvPr>
            <p:ph type="body" idx="1"/>
          </p:nvPr>
        </p:nvSpPr>
        <p:spPr/>
        <p:txBody>
          <a:bodyPr/>
          <a:lstStyle/>
          <a:p>
            <a:pPr eaLnBrk="1" hangingPunct="1">
              <a:lnSpc>
                <a:spcPct val="90000"/>
              </a:lnSpc>
            </a:pPr>
            <a:r>
              <a:rPr lang="fr-FR" sz="2800" smtClean="0"/>
              <a:t>you can organize elements and data structure using following record structure </a:t>
            </a:r>
            <a:r>
              <a:rPr lang="fr-FR" sz="2800" b="1" smtClean="0">
                <a:latin typeface="Courier New" pitchFamily="49" charset="0"/>
              </a:rPr>
              <a:t>node_addr</a:t>
            </a:r>
            <a:r>
              <a:rPr lang="fr-FR" sz="2800" smtClean="0"/>
              <a:t>. Define by your self a structure for storing information about an address.</a:t>
            </a:r>
          </a:p>
          <a:p>
            <a:pPr eaLnBrk="1" hangingPunct="1">
              <a:lnSpc>
                <a:spcPct val="90000"/>
              </a:lnSpc>
            </a:pPr>
            <a:endParaRPr lang="fr-FR" sz="2800" smtClean="0"/>
          </a:p>
          <a:p>
            <a:pPr eaLnBrk="1" hangingPunct="1">
              <a:lnSpc>
                <a:spcPct val="80000"/>
              </a:lnSpc>
              <a:buFontTx/>
              <a:buNone/>
            </a:pPr>
            <a:r>
              <a:rPr lang="fr-FR" sz="2800" b="1" smtClean="0">
                <a:latin typeface="Courier New" pitchFamily="49" charset="0"/>
              </a:rPr>
              <a:t>typedef struct address_t {</a:t>
            </a:r>
          </a:p>
          <a:p>
            <a:pPr eaLnBrk="1" hangingPunct="1">
              <a:lnSpc>
                <a:spcPct val="80000"/>
              </a:lnSpc>
              <a:buFontTx/>
              <a:buNone/>
            </a:pPr>
            <a:r>
              <a:rPr lang="fr-FR" sz="2800" b="1" smtClean="0">
                <a:latin typeface="Courier New" pitchFamily="49" charset="0"/>
              </a:rPr>
              <a:t>      char name[20];</a:t>
            </a:r>
          </a:p>
          <a:p>
            <a:pPr eaLnBrk="1" hangingPunct="1">
              <a:lnSpc>
                <a:spcPct val="80000"/>
              </a:lnSpc>
              <a:buFontTx/>
              <a:buNone/>
            </a:pPr>
            <a:r>
              <a:rPr lang="fr-FR" sz="2800" b="1" smtClean="0">
                <a:latin typeface="Courier New" pitchFamily="49" charset="0"/>
              </a:rPr>
              <a:t>      char tel[11];</a:t>
            </a:r>
          </a:p>
          <a:p>
            <a:pPr eaLnBrk="1" hangingPunct="1">
              <a:lnSpc>
                <a:spcPct val="80000"/>
              </a:lnSpc>
              <a:buFontTx/>
              <a:buNone/>
            </a:pPr>
            <a:r>
              <a:rPr lang="fr-FR" sz="2800" b="1" smtClean="0">
                <a:latin typeface="Courier New" pitchFamily="49" charset="0"/>
              </a:rPr>
              <a:t>      char email[25];</a:t>
            </a:r>
          </a:p>
          <a:p>
            <a:pPr eaLnBrk="1" hangingPunct="1">
              <a:lnSpc>
                <a:spcPct val="80000"/>
              </a:lnSpc>
              <a:buFontTx/>
              <a:buNone/>
            </a:pPr>
            <a:r>
              <a:rPr lang="fr-FR" sz="2800" b="1" smtClean="0">
                <a:latin typeface="Courier New" pitchFamily="49" charset="0"/>
              </a:rPr>
              <a:t>} address; </a:t>
            </a:r>
          </a:p>
          <a:p>
            <a:pPr eaLnBrk="1" hangingPunct="1">
              <a:lnSpc>
                <a:spcPct val="90000"/>
              </a:lnSpc>
            </a:pPr>
            <a:endParaRPr lang="fr-FR" sz="2800" smtClean="0"/>
          </a:p>
          <a:p>
            <a:pPr eaLnBrk="1" hangingPunct="1">
              <a:lnSpc>
                <a:spcPct val="90000"/>
              </a:lnSpc>
            </a:pPr>
            <a:endParaRPr lang="fr-FR" sz="2800"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5"/>
          <p:cNvSpPr>
            <a:spLocks noGrp="1"/>
          </p:cNvSpPr>
          <p:nvPr>
            <p:ph type="sldNum" sz="quarter" idx="12"/>
          </p:nvPr>
        </p:nvSpPr>
        <p:spPr/>
        <p:txBody>
          <a:bodyPr/>
          <a:lstStyle/>
          <a:p>
            <a:pPr>
              <a:defRPr/>
            </a:pPr>
            <a:fld id="{5ECF6A11-A1D0-40A9-A438-5C56CCF336FE}" type="slidenum">
              <a:rPr lang="en-US" smtClean="0"/>
              <a:pPr>
                <a:defRPr/>
              </a:pPr>
              <a:t>100</a:t>
            </a:fld>
            <a:endParaRPr lang="en-US" smtClean="0"/>
          </a:p>
        </p:txBody>
      </p:sp>
      <p:sp>
        <p:nvSpPr>
          <p:cNvPr id="268290" name="Rectangle 2"/>
          <p:cNvSpPr>
            <a:spLocks noGrp="1" noChangeArrowheads="1"/>
          </p:cNvSpPr>
          <p:nvPr>
            <p:ph type="title"/>
          </p:nvPr>
        </p:nvSpPr>
        <p:spPr/>
        <p:txBody>
          <a:bodyPr/>
          <a:lstStyle/>
          <a:p>
            <a:pPr eaLnBrk="1" hangingPunct="1">
              <a:defRPr/>
            </a:pPr>
            <a:r>
              <a:rPr lang="en-US" smtClean="0"/>
              <a:t>solution</a:t>
            </a:r>
          </a:p>
        </p:txBody>
      </p:sp>
      <p:sp>
        <p:nvSpPr>
          <p:cNvPr id="104452" name="Rectangle 3"/>
          <p:cNvSpPr>
            <a:spLocks noGrp="1" noChangeArrowheads="1"/>
          </p:cNvSpPr>
          <p:nvPr>
            <p:ph type="body" idx="1"/>
          </p:nvPr>
        </p:nvSpPr>
        <p:spPr>
          <a:xfrm>
            <a:off x="914400" y="1752600"/>
            <a:ext cx="7848600" cy="4648200"/>
          </a:xfrm>
        </p:spPr>
        <p:txBody>
          <a:bodyPr/>
          <a:lstStyle/>
          <a:p>
            <a:pPr marL="0" indent="0" eaLnBrk="1" hangingPunct="1">
              <a:lnSpc>
                <a:spcPct val="80000"/>
              </a:lnSpc>
              <a:buFontTx/>
              <a:buNone/>
            </a:pPr>
            <a:r>
              <a:rPr lang="en-US" sz="1400" b="1" smtClean="0">
                <a:latin typeface="Courier New" pitchFamily="49" charset="0"/>
                <a:cs typeface="Courier New" pitchFamily="49" charset="0"/>
              </a:rPr>
              <a:t>Student *find_student(Student* root, char* id)</a:t>
            </a:r>
          </a:p>
          <a:p>
            <a:pPr marL="0" indent="0" eaLnBrk="1" hangingPunct="1">
              <a:lnSpc>
                <a:spcPct val="80000"/>
              </a:lnSpc>
              <a:buFontTx/>
              <a:buNone/>
            </a:pPr>
            <a:r>
              <a:rPr lang="en-US" sz="1400" b="1" smtClean="0">
                <a:latin typeface="Courier New" pitchFamily="49" charset="0"/>
                <a:cs typeface="Courier New" pitchFamily="49" charset="0"/>
              </a:rPr>
              <a:t>{</a:t>
            </a:r>
          </a:p>
          <a:p>
            <a:pPr marL="0" indent="0" eaLnBrk="1" hangingPunct="1">
              <a:lnSpc>
                <a:spcPct val="80000"/>
              </a:lnSpc>
              <a:buFontTx/>
              <a:buNone/>
            </a:pPr>
            <a:r>
              <a:rPr lang="en-US" sz="1400" b="1" smtClean="0">
                <a:latin typeface="Courier New" pitchFamily="49" charset="0"/>
                <a:cs typeface="Courier New" pitchFamily="49" charset="0"/>
              </a:rPr>
              <a:t>    Student* curr = root;</a:t>
            </a:r>
          </a:p>
          <a:p>
            <a:pPr marL="0" indent="0" eaLnBrk="1" hangingPunct="1">
              <a:lnSpc>
                <a:spcPct val="80000"/>
              </a:lnSpc>
              <a:buFontTx/>
              <a:buNone/>
            </a:pPr>
            <a:endParaRPr lang="en-US" sz="1400" b="1" smtClean="0">
              <a:latin typeface="Courier New" pitchFamily="49" charset="0"/>
              <a:cs typeface="Courier New" pitchFamily="49" charset="0"/>
            </a:endParaRPr>
          </a:p>
          <a:p>
            <a:pPr marL="0" indent="0" eaLnBrk="1" hangingPunct="1">
              <a:lnSpc>
                <a:spcPct val="80000"/>
              </a:lnSpc>
              <a:buFontTx/>
              <a:buNone/>
            </a:pPr>
            <a:r>
              <a:rPr lang="en-US" sz="1400" b="1" smtClean="0">
                <a:latin typeface="Courier New" pitchFamily="49" charset="0"/>
                <a:cs typeface="Courier New" pitchFamily="49" charset="0"/>
              </a:rPr>
              <a:t>    </a:t>
            </a:r>
            <a:r>
              <a:rPr lang="en-US" sz="1400" b="1" smtClean="0">
                <a:solidFill>
                  <a:srgbClr val="0000FF"/>
                </a:solidFill>
                <a:latin typeface="Courier New" pitchFamily="49" charset="0"/>
                <a:cs typeface="Courier New" pitchFamily="49" charset="0"/>
              </a:rPr>
              <a:t>while</a:t>
            </a:r>
            <a:r>
              <a:rPr lang="en-US" sz="1400" b="1" smtClean="0">
                <a:latin typeface="Courier New" pitchFamily="49" charset="0"/>
                <a:cs typeface="Courier New" pitchFamily="49" charset="0"/>
              </a:rPr>
              <a:t> (curr != NULL  &amp;&amp;  strcmp(curr-&gt;id, id) != 0)</a:t>
            </a:r>
          </a:p>
          <a:p>
            <a:pPr marL="0" indent="0" eaLnBrk="1" hangingPunct="1">
              <a:lnSpc>
                <a:spcPct val="80000"/>
              </a:lnSpc>
              <a:buFontTx/>
              <a:buNone/>
            </a:pPr>
            <a:r>
              <a:rPr lang="en-US" sz="1400" b="1" smtClean="0">
                <a:latin typeface="Courier New" pitchFamily="49" charset="0"/>
                <a:cs typeface="Courier New" pitchFamily="49" charset="0"/>
              </a:rPr>
              <a:t>    {</a:t>
            </a:r>
          </a:p>
          <a:p>
            <a:pPr marL="0" indent="0" eaLnBrk="1" hangingPunct="1">
              <a:lnSpc>
                <a:spcPct val="80000"/>
              </a:lnSpc>
              <a:buFontTx/>
              <a:buNone/>
            </a:pPr>
            <a:r>
              <a:rPr lang="en-US" sz="1400" b="1" smtClean="0">
                <a:latin typeface="Courier New" pitchFamily="49" charset="0"/>
                <a:cs typeface="Courier New" pitchFamily="49" charset="0"/>
              </a:rPr>
              <a:t>        curr = curr-&gt;next;</a:t>
            </a:r>
          </a:p>
          <a:p>
            <a:pPr marL="0" indent="0" eaLnBrk="1" hangingPunct="1">
              <a:lnSpc>
                <a:spcPct val="80000"/>
              </a:lnSpc>
              <a:buFontTx/>
              <a:buNone/>
            </a:pPr>
            <a:r>
              <a:rPr lang="en-US" sz="1400" b="1" smtClean="0">
                <a:latin typeface="Courier New" pitchFamily="49" charset="0"/>
                <a:cs typeface="Courier New" pitchFamily="49" charset="0"/>
              </a:rPr>
              <a:t>    }</a:t>
            </a:r>
          </a:p>
          <a:p>
            <a:pPr marL="0" indent="0" eaLnBrk="1" hangingPunct="1">
              <a:lnSpc>
                <a:spcPct val="80000"/>
              </a:lnSpc>
              <a:buFontTx/>
              <a:buNone/>
            </a:pPr>
            <a:endParaRPr lang="en-US" sz="1400" b="1" smtClean="0">
              <a:latin typeface="Courier New" pitchFamily="49" charset="0"/>
              <a:cs typeface="Courier New" pitchFamily="49" charset="0"/>
            </a:endParaRPr>
          </a:p>
          <a:p>
            <a:pPr marL="0" indent="0" eaLnBrk="1" hangingPunct="1">
              <a:lnSpc>
                <a:spcPct val="80000"/>
              </a:lnSpc>
              <a:buFontTx/>
              <a:buNone/>
            </a:pPr>
            <a:r>
              <a:rPr lang="en-US" sz="1400" b="1" smtClean="0">
                <a:latin typeface="Courier New" pitchFamily="49" charset="0"/>
                <a:cs typeface="Courier New" pitchFamily="49" charset="0"/>
              </a:rPr>
              <a:t>    </a:t>
            </a:r>
            <a:r>
              <a:rPr lang="en-US" sz="1400" b="1" smtClean="0">
                <a:solidFill>
                  <a:srgbClr val="0000FF"/>
                </a:solidFill>
                <a:latin typeface="Courier New" pitchFamily="49" charset="0"/>
                <a:cs typeface="Courier New" pitchFamily="49" charset="0"/>
              </a:rPr>
              <a:t>return</a:t>
            </a:r>
            <a:r>
              <a:rPr lang="en-US" sz="1400" b="1" smtClean="0">
                <a:latin typeface="Courier New" pitchFamily="49" charset="0"/>
                <a:cs typeface="Courier New" pitchFamily="49" charset="0"/>
              </a:rPr>
              <a:t> curr;</a:t>
            </a:r>
          </a:p>
          <a:p>
            <a:pPr marL="0" indent="0" eaLnBrk="1" hangingPunct="1">
              <a:lnSpc>
                <a:spcPct val="80000"/>
              </a:lnSpc>
              <a:buFontTx/>
              <a:buNone/>
            </a:pPr>
            <a:r>
              <a:rPr lang="en-US" sz="1400" b="1" smtClean="0">
                <a:latin typeface="Courier New" pitchFamily="49" charset="0"/>
                <a:cs typeface="Courier New" pitchFamily="49" charset="0"/>
              </a:rPr>
              <a:t>}</a:t>
            </a:r>
          </a:p>
          <a:p>
            <a:pPr marL="0" indent="0" eaLnBrk="1" hangingPunct="1">
              <a:lnSpc>
                <a:spcPct val="80000"/>
              </a:lnSpc>
              <a:buFontTx/>
              <a:buNone/>
            </a:pPr>
            <a:endParaRPr lang="en-US" sz="1400" b="1" smtClean="0">
              <a:latin typeface="Courier New" pitchFamily="49" charset="0"/>
              <a:cs typeface="Courier New" pitchFamily="49" charset="0"/>
            </a:endParaRPr>
          </a:p>
          <a:p>
            <a:pPr marL="0" indent="0" eaLnBrk="1" hangingPunct="1">
              <a:lnSpc>
                <a:spcPct val="80000"/>
              </a:lnSpc>
              <a:buFontTx/>
              <a:buNone/>
            </a:pPr>
            <a:endParaRPr lang="en-US" sz="1400" b="1" smtClean="0">
              <a:latin typeface="Courier New" pitchFamily="49" charset="0"/>
              <a:cs typeface="Courier New" pitchFamily="49" charset="0"/>
            </a:endParaRPr>
          </a:p>
          <a:p>
            <a:pPr marL="0" indent="0" eaLnBrk="1" hangingPunct="1">
              <a:lnSpc>
                <a:spcPct val="80000"/>
              </a:lnSpc>
              <a:buFontTx/>
              <a:buNone/>
            </a:pPr>
            <a:r>
              <a:rPr lang="en-US" sz="1400" b="1" smtClean="0">
                <a:latin typeface="Courier New" pitchFamily="49" charset="0"/>
                <a:cs typeface="Courier New" pitchFamily="49" charset="0"/>
              </a:rPr>
              <a:t>Student *change_grade(Student *root, char* id, </a:t>
            </a:r>
            <a:r>
              <a:rPr lang="en-US" sz="1400" b="1" smtClean="0">
                <a:solidFill>
                  <a:srgbClr val="0000FF"/>
                </a:solidFill>
                <a:latin typeface="Courier New" pitchFamily="49" charset="0"/>
                <a:cs typeface="Courier New" pitchFamily="49" charset="0"/>
              </a:rPr>
              <a:t>int</a:t>
            </a:r>
            <a:r>
              <a:rPr lang="en-US" sz="1400" b="1" smtClean="0">
                <a:latin typeface="Courier New" pitchFamily="49" charset="0"/>
                <a:cs typeface="Courier New" pitchFamily="49" charset="0"/>
              </a:rPr>
              <a:t> new_grade)</a:t>
            </a:r>
          </a:p>
          <a:p>
            <a:pPr marL="0" indent="0" eaLnBrk="1" hangingPunct="1">
              <a:lnSpc>
                <a:spcPct val="80000"/>
              </a:lnSpc>
              <a:buFontTx/>
              <a:buNone/>
            </a:pPr>
            <a:r>
              <a:rPr lang="en-US" sz="1400" b="1" smtClean="0">
                <a:latin typeface="Courier New" pitchFamily="49" charset="0"/>
                <a:cs typeface="Courier New" pitchFamily="49" charset="0"/>
              </a:rPr>
              <a:t>{</a:t>
            </a:r>
          </a:p>
          <a:p>
            <a:pPr marL="0" indent="0" eaLnBrk="1" hangingPunct="1">
              <a:lnSpc>
                <a:spcPct val="80000"/>
              </a:lnSpc>
              <a:buFontTx/>
              <a:buNone/>
            </a:pPr>
            <a:r>
              <a:rPr lang="en-US" sz="1400" b="1" smtClean="0">
                <a:latin typeface="Courier New" pitchFamily="49" charset="0"/>
                <a:cs typeface="Courier New" pitchFamily="49" charset="0"/>
              </a:rPr>
              <a:t>    Student* std = find_student(root, id);</a:t>
            </a:r>
          </a:p>
          <a:p>
            <a:pPr marL="0" indent="0" eaLnBrk="1" hangingPunct="1">
              <a:lnSpc>
                <a:spcPct val="80000"/>
              </a:lnSpc>
              <a:buFontTx/>
              <a:buNone/>
            </a:pPr>
            <a:r>
              <a:rPr lang="en-US" sz="1400" b="1" smtClean="0">
                <a:latin typeface="Courier New" pitchFamily="49" charset="0"/>
                <a:cs typeface="Courier New" pitchFamily="49" charset="0"/>
              </a:rPr>
              <a:t>    std = create_student(std-&gt;name, id, new_grade);</a:t>
            </a:r>
          </a:p>
          <a:p>
            <a:pPr marL="0" indent="0" eaLnBrk="1" hangingPunct="1">
              <a:lnSpc>
                <a:spcPct val="80000"/>
              </a:lnSpc>
              <a:buFontTx/>
              <a:buNone/>
            </a:pPr>
            <a:endParaRPr lang="en-US" sz="1400" b="1" smtClean="0">
              <a:latin typeface="Courier New" pitchFamily="49" charset="0"/>
              <a:cs typeface="Courier New" pitchFamily="49" charset="0"/>
            </a:endParaRPr>
          </a:p>
          <a:p>
            <a:pPr marL="0" indent="0" eaLnBrk="1" hangingPunct="1">
              <a:lnSpc>
                <a:spcPct val="80000"/>
              </a:lnSpc>
              <a:buFontTx/>
              <a:buNone/>
            </a:pPr>
            <a:r>
              <a:rPr lang="en-US" sz="1400" b="1" smtClean="0">
                <a:latin typeface="Courier New" pitchFamily="49" charset="0"/>
                <a:cs typeface="Courier New" pitchFamily="49" charset="0"/>
              </a:rPr>
              <a:t>    root = remove_student(root, id);</a:t>
            </a:r>
          </a:p>
          <a:p>
            <a:pPr marL="0" indent="0" eaLnBrk="1" hangingPunct="1">
              <a:lnSpc>
                <a:spcPct val="80000"/>
              </a:lnSpc>
              <a:buFontTx/>
              <a:buNone/>
            </a:pPr>
            <a:r>
              <a:rPr lang="en-US" sz="1400" b="1" smtClean="0">
                <a:latin typeface="Courier New" pitchFamily="49" charset="0"/>
                <a:cs typeface="Courier New" pitchFamily="49" charset="0"/>
              </a:rPr>
              <a:t>    </a:t>
            </a:r>
            <a:r>
              <a:rPr lang="en-US" sz="1400" b="1" smtClean="0">
                <a:solidFill>
                  <a:srgbClr val="0000FF"/>
                </a:solidFill>
                <a:latin typeface="Courier New" pitchFamily="49" charset="0"/>
                <a:cs typeface="Courier New" pitchFamily="49" charset="0"/>
              </a:rPr>
              <a:t>return</a:t>
            </a:r>
            <a:r>
              <a:rPr lang="en-US" sz="1400" b="1" smtClean="0">
                <a:latin typeface="Courier New" pitchFamily="49" charset="0"/>
                <a:cs typeface="Courier New" pitchFamily="49" charset="0"/>
              </a:rPr>
              <a:t> add_student(root, std);</a:t>
            </a:r>
          </a:p>
          <a:p>
            <a:pPr marL="0" indent="0" eaLnBrk="1" hangingPunct="1">
              <a:lnSpc>
                <a:spcPct val="80000"/>
              </a:lnSpc>
              <a:buFontTx/>
              <a:buNone/>
            </a:pPr>
            <a:r>
              <a:rPr lang="en-US" sz="1400" b="1"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5"/>
          <p:cNvSpPr>
            <a:spLocks noGrp="1"/>
          </p:cNvSpPr>
          <p:nvPr>
            <p:ph type="sldNum" sz="quarter" idx="12"/>
          </p:nvPr>
        </p:nvSpPr>
        <p:spPr/>
        <p:txBody>
          <a:bodyPr/>
          <a:lstStyle/>
          <a:p>
            <a:pPr>
              <a:defRPr/>
            </a:pPr>
            <a:fld id="{E418C31D-B701-4284-BCE9-69B94744D5D9}" type="slidenum">
              <a:rPr lang="en-US" smtClean="0"/>
              <a:pPr>
                <a:defRPr/>
              </a:pPr>
              <a:t>101</a:t>
            </a:fld>
            <a:endParaRPr lang="en-US" smtClean="0"/>
          </a:p>
        </p:txBody>
      </p:sp>
      <p:sp>
        <p:nvSpPr>
          <p:cNvPr id="287746" name="Rectangle 2"/>
          <p:cNvSpPr>
            <a:spLocks noGrp="1" noChangeArrowheads="1"/>
          </p:cNvSpPr>
          <p:nvPr>
            <p:ph type="title"/>
          </p:nvPr>
        </p:nvSpPr>
        <p:spPr/>
        <p:txBody>
          <a:bodyPr/>
          <a:lstStyle/>
          <a:p>
            <a:pPr eaLnBrk="1" hangingPunct="1">
              <a:defRPr/>
            </a:pPr>
            <a:r>
              <a:rPr lang="en-US" dirty="0" smtClean="0"/>
              <a:t>Homework</a:t>
            </a:r>
          </a:p>
        </p:txBody>
      </p:sp>
      <p:sp>
        <p:nvSpPr>
          <p:cNvPr id="105476" name="Rectangle 3"/>
          <p:cNvSpPr>
            <a:spLocks noGrp="1" noChangeArrowheads="1"/>
          </p:cNvSpPr>
          <p:nvPr>
            <p:ph type="body" idx="1"/>
          </p:nvPr>
        </p:nvSpPr>
        <p:spPr/>
        <p:txBody>
          <a:bodyPr/>
          <a:lstStyle/>
          <a:p>
            <a:pPr eaLnBrk="1" hangingPunct="1">
              <a:lnSpc>
                <a:spcPct val="80000"/>
              </a:lnSpc>
            </a:pPr>
            <a:r>
              <a:rPr lang="en-US" sz="2400" smtClean="0"/>
              <a:t>Reuse file grade.dat (output previous assignment related to transcript) as the input of STUDENT MANAGEMENT program. It has an menu-based interface.</a:t>
            </a:r>
          </a:p>
          <a:p>
            <a:pPr eaLnBrk="1" hangingPunct="1">
              <a:lnSpc>
                <a:spcPct val="80000"/>
              </a:lnSpc>
            </a:pPr>
            <a:r>
              <a:rPr lang="en-US" sz="2400" smtClean="0"/>
              <a:t>Apart from the functionalities already implemented on class such as Add new, delete, search and update grade, do the following tasks:</a:t>
            </a:r>
          </a:p>
          <a:p>
            <a:pPr lvl="1" eaLnBrk="1" hangingPunct="1">
              <a:lnSpc>
                <a:spcPct val="80000"/>
              </a:lnSpc>
            </a:pPr>
            <a:r>
              <a:rPr lang="en-US" sz="2000" smtClean="0"/>
              <a:t>Print the student list in ascending order of grades.</a:t>
            </a:r>
          </a:p>
          <a:p>
            <a:pPr lvl="1" eaLnBrk="1" hangingPunct="1">
              <a:lnSpc>
                <a:spcPct val="80000"/>
              </a:lnSpc>
            </a:pPr>
            <a:r>
              <a:rPr lang="en-US" sz="2000" smtClean="0"/>
              <a:t>Compute the average grade of the class</a:t>
            </a:r>
          </a:p>
          <a:p>
            <a:pPr lvl="1" eaLnBrk="1" hangingPunct="1">
              <a:lnSpc>
                <a:spcPct val="80000"/>
              </a:lnSpc>
            </a:pPr>
            <a:r>
              <a:rPr lang="en-US" sz="2000" smtClean="0"/>
              <a:t>Classify grades in to 3 categories:</a:t>
            </a:r>
          </a:p>
          <a:p>
            <a:pPr lvl="2" eaLnBrk="1" hangingPunct="1">
              <a:lnSpc>
                <a:spcPct val="80000"/>
              </a:lnSpc>
            </a:pPr>
            <a:r>
              <a:rPr lang="en-US" sz="1800" smtClean="0"/>
              <a:t>Average: The difference with the average grade is not greater than 0.5</a:t>
            </a:r>
          </a:p>
          <a:p>
            <a:pPr lvl="2" eaLnBrk="1" hangingPunct="1">
              <a:lnSpc>
                <a:spcPct val="80000"/>
              </a:lnSpc>
            </a:pPr>
            <a:r>
              <a:rPr lang="en-US" sz="1800" smtClean="0"/>
              <a:t>Good: greater than 0.5</a:t>
            </a:r>
          </a:p>
          <a:p>
            <a:pPr lvl="2" eaLnBrk="1" hangingPunct="1">
              <a:lnSpc>
                <a:spcPct val="80000"/>
              </a:lnSpc>
            </a:pPr>
            <a:r>
              <a:rPr lang="en-US" sz="1800" smtClean="0"/>
              <a:t>Bad: smaller than average depass 0.5</a:t>
            </a:r>
          </a:p>
          <a:p>
            <a:pPr lvl="1" eaLnBrk="1" hangingPunct="1">
              <a:lnSpc>
                <a:spcPct val="80000"/>
              </a:lnSpc>
            </a:pPr>
            <a:r>
              <a:rPr lang="en-US" sz="2000" smtClean="0"/>
              <a:t>Store the classification to a file.</a:t>
            </a:r>
          </a:p>
          <a:p>
            <a:pPr lvl="1" eaLnBrk="1" hangingPunct="1">
              <a:lnSpc>
                <a:spcPct val="80000"/>
              </a:lnSpc>
              <a:buFontTx/>
              <a:buNone/>
            </a:pPr>
            <a:endParaRPr lang="en-US" sz="2000"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5"/>
          <p:cNvSpPr>
            <a:spLocks noGrp="1"/>
          </p:cNvSpPr>
          <p:nvPr>
            <p:ph type="sldNum" sz="quarter" idx="12"/>
          </p:nvPr>
        </p:nvSpPr>
        <p:spPr/>
        <p:txBody>
          <a:bodyPr/>
          <a:lstStyle/>
          <a:p>
            <a:pPr>
              <a:defRPr/>
            </a:pPr>
            <a:fld id="{2B3AA45E-188D-4EC1-9D6C-BC2EEBB7E15A}" type="slidenum">
              <a:rPr lang="en-US" smtClean="0"/>
              <a:pPr>
                <a:defRPr/>
              </a:pPr>
              <a:t>102</a:t>
            </a:fld>
            <a:endParaRPr lang="en-US" smtClean="0"/>
          </a:p>
        </p:txBody>
      </p:sp>
      <p:sp>
        <p:nvSpPr>
          <p:cNvPr id="289794" name="Rectangle 2"/>
          <p:cNvSpPr>
            <a:spLocks noGrp="1" noChangeArrowheads="1"/>
          </p:cNvSpPr>
          <p:nvPr>
            <p:ph type="title"/>
          </p:nvPr>
        </p:nvSpPr>
        <p:spPr>
          <a:xfrm>
            <a:off x="442913" y="103188"/>
            <a:ext cx="8243887" cy="963612"/>
          </a:xfrm>
        </p:spPr>
        <p:txBody>
          <a:bodyPr/>
          <a:lstStyle/>
          <a:p>
            <a:pPr eaLnBrk="1" hangingPunct="1">
              <a:defRPr/>
            </a:pPr>
            <a:r>
              <a:rPr lang="fr-FR" dirty="0" err="1" smtClean="0"/>
              <a:t>Homework</a:t>
            </a:r>
            <a:r>
              <a:rPr lang="fr-FR" dirty="0" smtClean="0"/>
              <a:t>–</a:t>
            </a:r>
            <a:r>
              <a:rPr lang="fr-FR" dirty="0" err="1" smtClean="0"/>
              <a:t>PhoneDB</a:t>
            </a:r>
            <a:endParaRPr lang="fr-FR" dirty="0" smtClean="0"/>
          </a:p>
        </p:txBody>
      </p:sp>
      <p:sp>
        <p:nvSpPr>
          <p:cNvPr id="106500" name="Rectangle 3"/>
          <p:cNvSpPr>
            <a:spLocks noGrp="1" noChangeArrowheads="1"/>
          </p:cNvSpPr>
          <p:nvPr>
            <p:ph type="body" idx="1"/>
          </p:nvPr>
        </p:nvSpPr>
        <p:spPr>
          <a:xfrm>
            <a:off x="457200" y="1219200"/>
            <a:ext cx="8229600" cy="5638800"/>
          </a:xfrm>
        </p:spPr>
        <p:txBody>
          <a:bodyPr/>
          <a:lstStyle/>
          <a:p>
            <a:pPr eaLnBrk="1" hangingPunct="1">
              <a:lnSpc>
                <a:spcPct val="80000"/>
              </a:lnSpc>
            </a:pPr>
            <a:r>
              <a:rPr lang="fr-FR" sz="2400" b="1" smtClean="0"/>
              <a:t>Write program PhoneDB that:</a:t>
            </a:r>
          </a:p>
          <a:p>
            <a:pPr lvl="1" eaLnBrk="1" hangingPunct="1">
              <a:lnSpc>
                <a:spcPct val="80000"/>
              </a:lnSpc>
            </a:pPr>
            <a:r>
              <a:rPr lang="fr-FR" sz="2200" b="1" smtClean="0"/>
              <a:t>Import PhoneDB.dat (previous exercise) into a single linked list and display information on screen.</a:t>
            </a:r>
          </a:p>
          <a:p>
            <a:pPr lvl="1" eaLnBrk="1" hangingPunct="1">
              <a:lnSpc>
                <a:spcPct val="80000"/>
              </a:lnSpc>
            </a:pPr>
            <a:r>
              <a:rPr lang="fr-FR" sz="2200" b="1" smtClean="0"/>
              <a:t>Search phone by model and update information for a phone.</a:t>
            </a:r>
          </a:p>
          <a:p>
            <a:pPr lvl="1" eaLnBrk="1" hangingPunct="1">
              <a:lnSpc>
                <a:spcPct val="80000"/>
              </a:lnSpc>
            </a:pPr>
            <a:r>
              <a:rPr lang="en-US" sz="2200" b="1" smtClean="0"/>
              <a:t>Display all phones in the list where the Model starts with a letter entered from the user: for example n, e (not case sensitive), sorted by the price.</a:t>
            </a:r>
            <a:endParaRPr lang="fr-FR" sz="2200" b="1" smtClean="0"/>
          </a:p>
          <a:p>
            <a:pPr lvl="1" eaLnBrk="1" hangingPunct="1">
              <a:lnSpc>
                <a:spcPct val="80000"/>
              </a:lnSpc>
            </a:pPr>
            <a:r>
              <a:rPr lang="en-US" sz="2200" b="1" smtClean="0"/>
              <a:t>Delete all phones in the list of which the model starts with a specific letter (inputted by users)</a:t>
            </a:r>
          </a:p>
          <a:p>
            <a:pPr lvl="1" eaLnBrk="1" hangingPunct="1">
              <a:lnSpc>
                <a:spcPct val="80000"/>
              </a:lnSpc>
            </a:pPr>
            <a:r>
              <a:rPr lang="en-US" sz="2200" b="1" smtClean="0"/>
              <a:t>Delete n nodes (n is a number inputted by users) from a node corresponding a specific phone model.</a:t>
            </a:r>
          </a:p>
          <a:p>
            <a:pPr lvl="1" eaLnBrk="1" hangingPunct="1">
              <a:lnSpc>
                <a:spcPct val="80000"/>
              </a:lnSpc>
            </a:pPr>
            <a:r>
              <a:rPr lang="en-US" sz="2200" b="1" smtClean="0"/>
              <a:t>Print out the list sorted by price</a:t>
            </a:r>
          </a:p>
          <a:p>
            <a:pPr lvl="1" eaLnBrk="1" hangingPunct="1">
              <a:lnSpc>
                <a:spcPct val="80000"/>
              </a:lnSpc>
            </a:pPr>
            <a:r>
              <a:rPr lang="en-US" sz="2200" b="1" smtClean="0"/>
              <a:t>Print out a list of phones priced less than an input value</a:t>
            </a:r>
            <a:endParaRPr lang="fr-FR" sz="2200" b="1"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5"/>
          <p:cNvSpPr>
            <a:spLocks noGrp="1"/>
          </p:cNvSpPr>
          <p:nvPr>
            <p:ph type="sldNum" sz="quarter" idx="12"/>
          </p:nvPr>
        </p:nvSpPr>
        <p:spPr/>
        <p:txBody>
          <a:bodyPr/>
          <a:lstStyle/>
          <a:p>
            <a:pPr>
              <a:defRPr/>
            </a:pPr>
            <a:fld id="{C3AB2A6F-9727-4B99-A3A9-344DA5A11CAA}" type="slidenum">
              <a:rPr lang="en-US" smtClean="0"/>
              <a:pPr>
                <a:defRPr/>
              </a:pPr>
              <a:t>103</a:t>
            </a:fld>
            <a:endParaRPr lang="en-US" smtClean="0"/>
          </a:p>
        </p:txBody>
      </p:sp>
      <p:sp>
        <p:nvSpPr>
          <p:cNvPr id="272386" name="Rectangle 2"/>
          <p:cNvSpPr>
            <a:spLocks noGrp="1" noChangeArrowheads="1"/>
          </p:cNvSpPr>
          <p:nvPr>
            <p:ph type="title"/>
          </p:nvPr>
        </p:nvSpPr>
        <p:spPr/>
        <p:txBody>
          <a:bodyPr/>
          <a:lstStyle/>
          <a:p>
            <a:pPr eaLnBrk="1" hangingPunct="1">
              <a:defRPr/>
            </a:pPr>
            <a:r>
              <a:rPr lang="fr-FR" smtClean="0"/>
              <a:t>Question</a:t>
            </a:r>
          </a:p>
        </p:txBody>
      </p:sp>
      <p:sp>
        <p:nvSpPr>
          <p:cNvPr id="107524" name="Rectangle 3"/>
          <p:cNvSpPr>
            <a:spLocks noGrp="1" noChangeArrowheads="1"/>
          </p:cNvSpPr>
          <p:nvPr>
            <p:ph type="body" idx="1"/>
          </p:nvPr>
        </p:nvSpPr>
        <p:spPr/>
        <p:txBody>
          <a:bodyPr/>
          <a:lstStyle/>
          <a:p>
            <a:pPr eaLnBrk="1" hangingPunct="1">
              <a:lnSpc>
                <a:spcPct val="80000"/>
              </a:lnSpc>
            </a:pPr>
            <a:r>
              <a:rPr lang="fr-FR" sz="2000" smtClean="0"/>
              <a:t>We are now designing “address list” for mobile phones.</a:t>
            </a:r>
          </a:p>
          <a:p>
            <a:pPr eaLnBrk="1" hangingPunct="1">
              <a:lnSpc>
                <a:spcPct val="80000"/>
              </a:lnSpc>
            </a:pPr>
            <a:r>
              <a:rPr lang="fr-FR" sz="2000" smtClean="0"/>
              <a:t>You must declare a record structure that can keep a name, a phone number, and a e-mail address at least. And you must make the program which can deals with any number of the data.</a:t>
            </a:r>
          </a:p>
          <a:p>
            <a:pPr eaLnBrk="1" hangingPunct="1">
              <a:lnSpc>
                <a:spcPct val="80000"/>
              </a:lnSpc>
            </a:pPr>
            <a:r>
              <a:rPr lang="fr-FR" sz="2000" smtClean="0"/>
              <a:t>Hint: you can organize elements and data structure using following record structure AddressList</a:t>
            </a:r>
          </a:p>
          <a:p>
            <a:pPr eaLnBrk="1" hangingPunct="1">
              <a:lnSpc>
                <a:spcPct val="80000"/>
              </a:lnSpc>
              <a:buFontTx/>
              <a:buNone/>
            </a:pPr>
            <a:endParaRPr lang="fr-FR" sz="2000" smtClean="0"/>
          </a:p>
          <a:p>
            <a:pPr eaLnBrk="1" hangingPunct="1">
              <a:lnSpc>
                <a:spcPct val="80000"/>
              </a:lnSpc>
              <a:buFontTx/>
              <a:buNone/>
            </a:pPr>
            <a:r>
              <a:rPr lang="fr-FR" sz="2400" smtClean="0">
                <a:latin typeface="Courier New" pitchFamily="49" charset="0"/>
              </a:rPr>
              <a:t>struct AddressList {</a:t>
            </a:r>
          </a:p>
          <a:p>
            <a:pPr eaLnBrk="1" hangingPunct="1">
              <a:lnSpc>
                <a:spcPct val="80000"/>
              </a:lnSpc>
              <a:buFontTx/>
              <a:buNone/>
            </a:pPr>
            <a:r>
              <a:rPr lang="fr-FR" sz="2400" smtClean="0">
                <a:latin typeface="Courier New" pitchFamily="49" charset="0"/>
              </a:rPr>
              <a:t>	struct AddressList *prev;</a:t>
            </a:r>
          </a:p>
          <a:p>
            <a:pPr eaLnBrk="1" hangingPunct="1">
              <a:lnSpc>
                <a:spcPct val="80000"/>
              </a:lnSpc>
              <a:buFontTx/>
              <a:buNone/>
            </a:pPr>
            <a:r>
              <a:rPr lang="fr-FR" sz="2400" smtClean="0">
                <a:latin typeface="Courier New" pitchFamily="49" charset="0"/>
              </a:rPr>
              <a:t>	struct AddressList *next;</a:t>
            </a:r>
          </a:p>
          <a:p>
            <a:pPr eaLnBrk="1" hangingPunct="1">
              <a:lnSpc>
                <a:spcPct val="80000"/>
              </a:lnSpc>
              <a:buFontTx/>
              <a:buNone/>
            </a:pPr>
            <a:r>
              <a:rPr lang="fr-FR" sz="2400" smtClean="0">
                <a:latin typeface="Courier New" pitchFamily="49" charset="0"/>
              </a:rPr>
              <a:t>	struct Address addr;</a:t>
            </a:r>
          </a:p>
          <a:p>
            <a:pPr eaLnBrk="1" hangingPunct="1">
              <a:lnSpc>
                <a:spcPct val="80000"/>
              </a:lnSpc>
              <a:buFontTx/>
              <a:buNone/>
            </a:pPr>
            <a:r>
              <a:rPr lang="fr-FR" sz="2400" smtClean="0">
                <a:latin typeface="Courier New" pitchFamily="49" charset="0"/>
              </a:rPr>
              <a:t>};</a:t>
            </a:r>
          </a:p>
          <a:p>
            <a:pPr eaLnBrk="1" hangingPunct="1">
              <a:lnSpc>
                <a:spcPct val="80000"/>
              </a:lnSpc>
            </a:pPr>
            <a:endParaRPr lang="fr-FR" sz="2400" smtClean="0">
              <a:latin typeface="Courier New" pitchFamily="49"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5"/>
          <p:cNvSpPr>
            <a:spLocks noGrp="1"/>
          </p:cNvSpPr>
          <p:nvPr>
            <p:ph type="sldNum" sz="quarter" idx="12"/>
          </p:nvPr>
        </p:nvSpPr>
        <p:spPr/>
        <p:txBody>
          <a:bodyPr/>
          <a:lstStyle/>
          <a:p>
            <a:pPr>
              <a:defRPr/>
            </a:pPr>
            <a:fld id="{4AA62EE2-8F88-474D-ACB1-2A018C5A6C17}" type="slidenum">
              <a:rPr lang="en-US" smtClean="0"/>
              <a:pPr>
                <a:defRPr/>
              </a:pPr>
              <a:t>104</a:t>
            </a:fld>
            <a:endParaRPr lang="en-US" smtClean="0"/>
          </a:p>
        </p:txBody>
      </p:sp>
      <p:sp>
        <p:nvSpPr>
          <p:cNvPr id="273410" name="Rectangle 2"/>
          <p:cNvSpPr>
            <a:spLocks noGrp="1" noChangeArrowheads="1"/>
          </p:cNvSpPr>
          <p:nvPr>
            <p:ph type="title"/>
          </p:nvPr>
        </p:nvSpPr>
        <p:spPr/>
        <p:txBody>
          <a:bodyPr/>
          <a:lstStyle/>
          <a:p>
            <a:pPr eaLnBrk="1" hangingPunct="1">
              <a:defRPr/>
            </a:pPr>
            <a:r>
              <a:rPr lang="fr-FR" smtClean="0"/>
              <a:t>Double link list</a:t>
            </a:r>
          </a:p>
        </p:txBody>
      </p:sp>
      <p:sp>
        <p:nvSpPr>
          <p:cNvPr id="108548" name="Rectangle 3"/>
          <p:cNvSpPr>
            <a:spLocks noGrp="1" noChangeArrowheads="1"/>
          </p:cNvSpPr>
          <p:nvPr>
            <p:ph type="body" idx="1"/>
          </p:nvPr>
        </p:nvSpPr>
        <p:spPr/>
        <p:txBody>
          <a:bodyPr/>
          <a:lstStyle/>
          <a:p>
            <a:pPr eaLnBrk="1" hangingPunct="1"/>
            <a:r>
              <a:rPr lang="fr-FR" sz="2800" smtClean="0"/>
              <a:t>An element has 2 pointer fields, we can follow front and back.</a:t>
            </a:r>
          </a:p>
          <a:p>
            <a:pPr eaLnBrk="1" hangingPunct="1"/>
            <a:endParaRPr lang="fr-FR" sz="2800" smtClean="0"/>
          </a:p>
        </p:txBody>
      </p:sp>
      <p:sp>
        <p:nvSpPr>
          <p:cNvPr id="108549" name="Rectangle 4"/>
          <p:cNvSpPr>
            <a:spLocks noChangeArrowheads="1"/>
          </p:cNvSpPr>
          <p:nvPr/>
        </p:nvSpPr>
        <p:spPr bwMode="auto">
          <a:xfrm>
            <a:off x="2195513" y="3594100"/>
            <a:ext cx="1152525" cy="503238"/>
          </a:xfrm>
          <a:prstGeom prst="rect">
            <a:avLst/>
          </a:prstGeom>
          <a:solidFill>
            <a:schemeClr val="accent1"/>
          </a:solidFill>
          <a:ln w="9525">
            <a:solidFill>
              <a:schemeClr val="tx1"/>
            </a:solidFill>
            <a:miter lim="800000"/>
            <a:headEnd/>
            <a:tailEnd/>
          </a:ln>
        </p:spPr>
        <p:txBody>
          <a:bodyPr wrap="none" anchor="ctr"/>
          <a:lstStyle/>
          <a:p>
            <a:pPr algn="ctr"/>
            <a:r>
              <a:rPr lang="fr-FR">
                <a:latin typeface="Arial" charset="0"/>
              </a:rPr>
              <a:t>5</a:t>
            </a:r>
          </a:p>
        </p:txBody>
      </p:sp>
      <p:sp>
        <p:nvSpPr>
          <p:cNvPr id="108550" name="Rectangle 5"/>
          <p:cNvSpPr>
            <a:spLocks noChangeArrowheads="1"/>
          </p:cNvSpPr>
          <p:nvPr/>
        </p:nvSpPr>
        <p:spPr bwMode="auto">
          <a:xfrm>
            <a:off x="2195513" y="3074988"/>
            <a:ext cx="1152525" cy="503237"/>
          </a:xfrm>
          <a:prstGeom prst="rect">
            <a:avLst/>
          </a:prstGeom>
          <a:solidFill>
            <a:schemeClr val="accent1"/>
          </a:solidFill>
          <a:ln w="9525">
            <a:solidFill>
              <a:schemeClr val="tx1"/>
            </a:solidFill>
            <a:miter lim="800000"/>
            <a:headEnd/>
            <a:tailEnd/>
          </a:ln>
        </p:spPr>
        <p:txBody>
          <a:bodyPr wrap="none" anchor="ctr"/>
          <a:lstStyle/>
          <a:p>
            <a:pPr algn="ctr"/>
            <a:endParaRPr lang="fr-FR">
              <a:latin typeface="Arial" charset="0"/>
            </a:endParaRPr>
          </a:p>
        </p:txBody>
      </p:sp>
      <p:sp>
        <p:nvSpPr>
          <p:cNvPr id="108551" name="Rectangle 6"/>
          <p:cNvSpPr>
            <a:spLocks noChangeArrowheads="1"/>
          </p:cNvSpPr>
          <p:nvPr/>
        </p:nvSpPr>
        <p:spPr bwMode="auto">
          <a:xfrm>
            <a:off x="2671763" y="3205163"/>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108552" name="Rectangle 7"/>
          <p:cNvSpPr>
            <a:spLocks noChangeArrowheads="1"/>
          </p:cNvSpPr>
          <p:nvPr/>
        </p:nvSpPr>
        <p:spPr bwMode="auto">
          <a:xfrm>
            <a:off x="2195513" y="4113213"/>
            <a:ext cx="1152525" cy="503237"/>
          </a:xfrm>
          <a:prstGeom prst="rect">
            <a:avLst/>
          </a:prstGeom>
          <a:solidFill>
            <a:schemeClr val="accent1"/>
          </a:solidFill>
          <a:ln w="9525">
            <a:solidFill>
              <a:schemeClr val="tx1"/>
            </a:solidFill>
            <a:miter lim="800000"/>
            <a:headEnd/>
            <a:tailEnd/>
          </a:ln>
        </p:spPr>
        <p:txBody>
          <a:bodyPr wrap="none" anchor="ctr"/>
          <a:lstStyle/>
          <a:p>
            <a:pPr algn="ctr"/>
            <a:r>
              <a:rPr lang="fr-FR" sz="2400">
                <a:latin typeface="Arial" charset="0"/>
              </a:rPr>
              <a:t>/</a:t>
            </a:r>
          </a:p>
        </p:txBody>
      </p:sp>
      <p:sp>
        <p:nvSpPr>
          <p:cNvPr id="108553" name="Rectangle 8"/>
          <p:cNvSpPr>
            <a:spLocks noChangeArrowheads="1"/>
          </p:cNvSpPr>
          <p:nvPr/>
        </p:nvSpPr>
        <p:spPr bwMode="auto">
          <a:xfrm>
            <a:off x="4140200" y="3608388"/>
            <a:ext cx="1152525" cy="503237"/>
          </a:xfrm>
          <a:prstGeom prst="rect">
            <a:avLst/>
          </a:prstGeom>
          <a:solidFill>
            <a:schemeClr val="accent1"/>
          </a:solidFill>
          <a:ln w="9525">
            <a:solidFill>
              <a:schemeClr val="tx1"/>
            </a:solidFill>
            <a:miter lim="800000"/>
            <a:headEnd/>
            <a:tailEnd/>
          </a:ln>
        </p:spPr>
        <p:txBody>
          <a:bodyPr wrap="none" anchor="ctr"/>
          <a:lstStyle/>
          <a:p>
            <a:pPr algn="ctr"/>
            <a:r>
              <a:rPr lang="fr-FR">
                <a:latin typeface="Arial" charset="0"/>
              </a:rPr>
              <a:t>12</a:t>
            </a:r>
          </a:p>
        </p:txBody>
      </p:sp>
      <p:sp>
        <p:nvSpPr>
          <p:cNvPr id="108554" name="Rectangle 9"/>
          <p:cNvSpPr>
            <a:spLocks noChangeArrowheads="1"/>
          </p:cNvSpPr>
          <p:nvPr/>
        </p:nvSpPr>
        <p:spPr bwMode="auto">
          <a:xfrm>
            <a:off x="4140200" y="3089275"/>
            <a:ext cx="1152525" cy="503238"/>
          </a:xfrm>
          <a:prstGeom prst="rect">
            <a:avLst/>
          </a:prstGeom>
          <a:solidFill>
            <a:schemeClr val="accent1"/>
          </a:solidFill>
          <a:ln w="9525">
            <a:solidFill>
              <a:schemeClr val="tx1"/>
            </a:solidFill>
            <a:miter lim="800000"/>
            <a:headEnd/>
            <a:tailEnd/>
          </a:ln>
        </p:spPr>
        <p:txBody>
          <a:bodyPr wrap="none" anchor="ctr"/>
          <a:lstStyle/>
          <a:p>
            <a:pPr algn="ctr"/>
            <a:endParaRPr lang="fr-FR">
              <a:latin typeface="Arial" charset="0"/>
            </a:endParaRPr>
          </a:p>
        </p:txBody>
      </p:sp>
      <p:sp>
        <p:nvSpPr>
          <p:cNvPr id="108555" name="Rectangle 10"/>
          <p:cNvSpPr>
            <a:spLocks noChangeArrowheads="1"/>
          </p:cNvSpPr>
          <p:nvPr/>
        </p:nvSpPr>
        <p:spPr bwMode="auto">
          <a:xfrm>
            <a:off x="4616450" y="3219450"/>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108556" name="Rectangle 11"/>
          <p:cNvSpPr>
            <a:spLocks noChangeArrowheads="1"/>
          </p:cNvSpPr>
          <p:nvPr/>
        </p:nvSpPr>
        <p:spPr bwMode="auto">
          <a:xfrm>
            <a:off x="4140200" y="4127500"/>
            <a:ext cx="1152525" cy="503238"/>
          </a:xfrm>
          <a:prstGeom prst="rect">
            <a:avLst/>
          </a:prstGeom>
          <a:solidFill>
            <a:schemeClr val="accent1"/>
          </a:solidFill>
          <a:ln w="9525">
            <a:solidFill>
              <a:schemeClr val="tx1"/>
            </a:solidFill>
            <a:miter lim="800000"/>
            <a:headEnd/>
            <a:tailEnd/>
          </a:ln>
        </p:spPr>
        <p:txBody>
          <a:bodyPr wrap="none" anchor="ctr"/>
          <a:lstStyle/>
          <a:p>
            <a:pPr algn="ctr"/>
            <a:endParaRPr lang="fr-FR">
              <a:latin typeface="Arial" charset="0"/>
            </a:endParaRPr>
          </a:p>
        </p:txBody>
      </p:sp>
      <p:sp>
        <p:nvSpPr>
          <p:cNvPr id="108557" name="Rectangle 12"/>
          <p:cNvSpPr>
            <a:spLocks noChangeArrowheads="1"/>
          </p:cNvSpPr>
          <p:nvPr/>
        </p:nvSpPr>
        <p:spPr bwMode="auto">
          <a:xfrm>
            <a:off x="4616450" y="4257675"/>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108558" name="Rectangle 13"/>
          <p:cNvSpPr>
            <a:spLocks noChangeArrowheads="1"/>
          </p:cNvSpPr>
          <p:nvPr/>
        </p:nvSpPr>
        <p:spPr bwMode="auto">
          <a:xfrm>
            <a:off x="6084888" y="3608388"/>
            <a:ext cx="1152525" cy="503237"/>
          </a:xfrm>
          <a:prstGeom prst="rect">
            <a:avLst/>
          </a:prstGeom>
          <a:solidFill>
            <a:schemeClr val="accent1"/>
          </a:solidFill>
          <a:ln w="9525">
            <a:solidFill>
              <a:schemeClr val="tx1"/>
            </a:solidFill>
            <a:miter lim="800000"/>
            <a:headEnd/>
            <a:tailEnd/>
          </a:ln>
        </p:spPr>
        <p:txBody>
          <a:bodyPr wrap="none" anchor="ctr"/>
          <a:lstStyle/>
          <a:p>
            <a:pPr algn="ctr"/>
            <a:r>
              <a:rPr lang="fr-FR">
                <a:latin typeface="Arial" charset="0"/>
              </a:rPr>
              <a:t>5</a:t>
            </a:r>
          </a:p>
        </p:txBody>
      </p:sp>
      <p:sp>
        <p:nvSpPr>
          <p:cNvPr id="108559" name="Rectangle 14"/>
          <p:cNvSpPr>
            <a:spLocks noChangeArrowheads="1"/>
          </p:cNvSpPr>
          <p:nvPr/>
        </p:nvSpPr>
        <p:spPr bwMode="auto">
          <a:xfrm>
            <a:off x="6084888" y="4097338"/>
            <a:ext cx="1152525" cy="503237"/>
          </a:xfrm>
          <a:prstGeom prst="rect">
            <a:avLst/>
          </a:prstGeom>
          <a:solidFill>
            <a:schemeClr val="accent1"/>
          </a:solidFill>
          <a:ln w="9525">
            <a:solidFill>
              <a:schemeClr val="tx1"/>
            </a:solidFill>
            <a:miter lim="800000"/>
            <a:headEnd/>
            <a:tailEnd/>
          </a:ln>
        </p:spPr>
        <p:txBody>
          <a:bodyPr wrap="none" anchor="ctr"/>
          <a:lstStyle/>
          <a:p>
            <a:pPr algn="ctr"/>
            <a:endParaRPr lang="fr-FR">
              <a:latin typeface="Arial" charset="0"/>
            </a:endParaRPr>
          </a:p>
        </p:txBody>
      </p:sp>
      <p:sp>
        <p:nvSpPr>
          <p:cNvPr id="108560" name="Rectangle 15"/>
          <p:cNvSpPr>
            <a:spLocks noChangeArrowheads="1"/>
          </p:cNvSpPr>
          <p:nvPr/>
        </p:nvSpPr>
        <p:spPr bwMode="auto">
          <a:xfrm>
            <a:off x="6561138" y="4227513"/>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108561" name="Rectangle 16"/>
          <p:cNvSpPr>
            <a:spLocks noChangeArrowheads="1"/>
          </p:cNvSpPr>
          <p:nvPr/>
        </p:nvSpPr>
        <p:spPr bwMode="auto">
          <a:xfrm>
            <a:off x="6084888" y="3090863"/>
            <a:ext cx="1152525" cy="503237"/>
          </a:xfrm>
          <a:prstGeom prst="rect">
            <a:avLst/>
          </a:prstGeom>
          <a:solidFill>
            <a:schemeClr val="accent1"/>
          </a:solidFill>
          <a:ln w="9525">
            <a:solidFill>
              <a:schemeClr val="tx1"/>
            </a:solidFill>
            <a:miter lim="800000"/>
            <a:headEnd/>
            <a:tailEnd/>
          </a:ln>
        </p:spPr>
        <p:txBody>
          <a:bodyPr wrap="none" anchor="ctr"/>
          <a:lstStyle/>
          <a:p>
            <a:pPr algn="ctr"/>
            <a:r>
              <a:rPr lang="fr-FR" sz="2400">
                <a:latin typeface="Arial" charset="0"/>
              </a:rPr>
              <a:t>/</a:t>
            </a:r>
          </a:p>
        </p:txBody>
      </p:sp>
      <p:sp>
        <p:nvSpPr>
          <p:cNvPr id="108562" name="Line 17"/>
          <p:cNvSpPr>
            <a:spLocks noChangeShapeType="1"/>
          </p:cNvSpPr>
          <p:nvPr/>
        </p:nvSpPr>
        <p:spPr bwMode="auto">
          <a:xfrm>
            <a:off x="2771775" y="3305175"/>
            <a:ext cx="1368425" cy="0"/>
          </a:xfrm>
          <a:prstGeom prst="line">
            <a:avLst/>
          </a:prstGeom>
          <a:noFill/>
          <a:ln w="9525">
            <a:solidFill>
              <a:schemeClr val="tx1"/>
            </a:solidFill>
            <a:round/>
            <a:headEnd/>
            <a:tailEnd type="triangle" w="med" len="med"/>
          </a:ln>
        </p:spPr>
        <p:txBody>
          <a:bodyPr/>
          <a:lstStyle/>
          <a:p>
            <a:endParaRPr lang="en-US"/>
          </a:p>
        </p:txBody>
      </p:sp>
      <p:sp>
        <p:nvSpPr>
          <p:cNvPr id="108563" name="Line 18"/>
          <p:cNvSpPr>
            <a:spLocks noChangeShapeType="1"/>
          </p:cNvSpPr>
          <p:nvPr/>
        </p:nvSpPr>
        <p:spPr bwMode="auto">
          <a:xfrm>
            <a:off x="4845050" y="3305175"/>
            <a:ext cx="1225550" cy="0"/>
          </a:xfrm>
          <a:prstGeom prst="line">
            <a:avLst/>
          </a:prstGeom>
          <a:noFill/>
          <a:ln w="9525">
            <a:solidFill>
              <a:schemeClr val="tx1"/>
            </a:solidFill>
            <a:round/>
            <a:headEnd/>
            <a:tailEnd type="triangle" w="med" len="med"/>
          </a:ln>
        </p:spPr>
        <p:txBody>
          <a:bodyPr/>
          <a:lstStyle/>
          <a:p>
            <a:endParaRPr lang="en-US"/>
          </a:p>
        </p:txBody>
      </p:sp>
      <p:sp>
        <p:nvSpPr>
          <p:cNvPr id="108564" name="Line 19"/>
          <p:cNvSpPr>
            <a:spLocks noChangeShapeType="1"/>
          </p:cNvSpPr>
          <p:nvPr/>
        </p:nvSpPr>
        <p:spPr bwMode="auto">
          <a:xfrm flipH="1">
            <a:off x="3348038" y="4386263"/>
            <a:ext cx="1223962" cy="0"/>
          </a:xfrm>
          <a:prstGeom prst="line">
            <a:avLst/>
          </a:prstGeom>
          <a:noFill/>
          <a:ln w="9525">
            <a:solidFill>
              <a:schemeClr val="tx1"/>
            </a:solidFill>
            <a:round/>
            <a:headEnd/>
            <a:tailEnd type="triangle" w="med" len="med"/>
          </a:ln>
        </p:spPr>
        <p:txBody>
          <a:bodyPr/>
          <a:lstStyle/>
          <a:p>
            <a:endParaRPr lang="en-US"/>
          </a:p>
        </p:txBody>
      </p:sp>
      <p:sp>
        <p:nvSpPr>
          <p:cNvPr id="108565" name="Line 20"/>
          <p:cNvSpPr>
            <a:spLocks noChangeShapeType="1"/>
          </p:cNvSpPr>
          <p:nvPr/>
        </p:nvSpPr>
        <p:spPr bwMode="auto">
          <a:xfrm flipH="1">
            <a:off x="5292725" y="4386263"/>
            <a:ext cx="1295400" cy="0"/>
          </a:xfrm>
          <a:prstGeom prst="line">
            <a:avLst/>
          </a:prstGeom>
          <a:noFill/>
          <a:ln w="9525">
            <a:solidFill>
              <a:schemeClr val="tx1"/>
            </a:solidFill>
            <a:round/>
            <a:headEnd/>
            <a:tailEnd type="triangle" w="med" len="med"/>
          </a:ln>
        </p:spPr>
        <p:txBody>
          <a:bodyPr/>
          <a:lstStyle/>
          <a:p>
            <a:endParaRPr lang="en-US"/>
          </a:p>
        </p:txBody>
      </p:sp>
      <p:sp>
        <p:nvSpPr>
          <p:cNvPr id="108566" name="Text Box 21"/>
          <p:cNvSpPr txBox="1">
            <a:spLocks noChangeArrowheads="1"/>
          </p:cNvSpPr>
          <p:nvPr/>
        </p:nvSpPr>
        <p:spPr bwMode="auto">
          <a:xfrm>
            <a:off x="323850" y="4097338"/>
            <a:ext cx="1008063" cy="366712"/>
          </a:xfrm>
          <a:prstGeom prst="rect">
            <a:avLst/>
          </a:prstGeom>
          <a:noFill/>
          <a:ln w="9525">
            <a:noFill/>
            <a:miter lim="800000"/>
            <a:headEnd/>
            <a:tailEnd/>
          </a:ln>
        </p:spPr>
        <p:txBody>
          <a:bodyPr>
            <a:spAutoFit/>
          </a:bodyPr>
          <a:lstStyle/>
          <a:p>
            <a:pPr>
              <a:spcBef>
                <a:spcPct val="50000"/>
              </a:spcBef>
            </a:pPr>
            <a:r>
              <a:rPr lang="fr-FR">
                <a:latin typeface="Arial" charset="0"/>
              </a:rPr>
              <a:t>head</a:t>
            </a:r>
          </a:p>
        </p:txBody>
      </p:sp>
      <p:sp>
        <p:nvSpPr>
          <p:cNvPr id="108567" name="Text Box 22"/>
          <p:cNvSpPr txBox="1">
            <a:spLocks noChangeArrowheads="1"/>
          </p:cNvSpPr>
          <p:nvPr/>
        </p:nvSpPr>
        <p:spPr bwMode="auto">
          <a:xfrm>
            <a:off x="7596188" y="2513013"/>
            <a:ext cx="1008062" cy="366712"/>
          </a:xfrm>
          <a:prstGeom prst="rect">
            <a:avLst/>
          </a:prstGeom>
          <a:noFill/>
          <a:ln w="9525">
            <a:noFill/>
            <a:miter lim="800000"/>
            <a:headEnd/>
            <a:tailEnd/>
          </a:ln>
        </p:spPr>
        <p:txBody>
          <a:bodyPr>
            <a:spAutoFit/>
          </a:bodyPr>
          <a:lstStyle/>
          <a:p>
            <a:pPr>
              <a:spcBef>
                <a:spcPct val="50000"/>
              </a:spcBef>
            </a:pPr>
            <a:r>
              <a:rPr lang="fr-FR">
                <a:latin typeface="Arial" charset="0"/>
              </a:rPr>
              <a:t>tail</a:t>
            </a:r>
          </a:p>
        </p:txBody>
      </p:sp>
      <p:sp>
        <p:nvSpPr>
          <p:cNvPr id="108568" name="Rectangle 23"/>
          <p:cNvSpPr>
            <a:spLocks noChangeArrowheads="1"/>
          </p:cNvSpPr>
          <p:nvPr/>
        </p:nvSpPr>
        <p:spPr bwMode="auto">
          <a:xfrm>
            <a:off x="468313" y="4529138"/>
            <a:ext cx="215900" cy="576262"/>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cxnSp>
        <p:nvCxnSpPr>
          <p:cNvPr id="108569" name="AutoShape 24"/>
          <p:cNvCxnSpPr>
            <a:cxnSpLocks noChangeShapeType="1"/>
            <a:stCxn id="108568" idx="3"/>
            <a:endCxn id="108549" idx="1"/>
          </p:cNvCxnSpPr>
          <p:nvPr/>
        </p:nvCxnSpPr>
        <p:spPr bwMode="auto">
          <a:xfrm flipV="1">
            <a:off x="684213" y="3846513"/>
            <a:ext cx="1511300" cy="971550"/>
          </a:xfrm>
          <a:prstGeom prst="bentConnector3">
            <a:avLst>
              <a:gd name="adj1" fmla="val 50000"/>
            </a:avLst>
          </a:prstGeom>
          <a:noFill/>
          <a:ln w="9525">
            <a:solidFill>
              <a:schemeClr val="tx1"/>
            </a:solidFill>
            <a:miter lim="800000"/>
            <a:headEnd/>
            <a:tailEnd type="triangle" w="med" len="med"/>
          </a:ln>
        </p:spPr>
      </p:cxnSp>
      <p:sp>
        <p:nvSpPr>
          <p:cNvPr id="108570" name="Rectangle 25"/>
          <p:cNvSpPr>
            <a:spLocks noChangeArrowheads="1"/>
          </p:cNvSpPr>
          <p:nvPr/>
        </p:nvSpPr>
        <p:spPr bwMode="auto">
          <a:xfrm>
            <a:off x="8532813" y="2728913"/>
            <a:ext cx="215900" cy="576262"/>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cxnSp>
        <p:nvCxnSpPr>
          <p:cNvPr id="108571" name="AutoShape 26"/>
          <p:cNvCxnSpPr>
            <a:cxnSpLocks noChangeShapeType="1"/>
            <a:stCxn id="108570" idx="1"/>
          </p:cNvCxnSpPr>
          <p:nvPr/>
        </p:nvCxnSpPr>
        <p:spPr bwMode="auto">
          <a:xfrm rot="10800000" flipV="1">
            <a:off x="7308850" y="3017838"/>
            <a:ext cx="1223963" cy="719137"/>
          </a:xfrm>
          <a:prstGeom prst="bentConnector3">
            <a:avLst>
              <a:gd name="adj1" fmla="val 49935"/>
            </a:avLst>
          </a:prstGeom>
          <a:noFill/>
          <a:ln w="9525">
            <a:solidFill>
              <a:schemeClr val="tx1"/>
            </a:solidFill>
            <a:miter lim="800000"/>
            <a:headEnd/>
            <a:tailEnd type="triangle" w="med" len="med"/>
          </a:ln>
        </p:spPr>
      </p:cxn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5"/>
          <p:cNvSpPr>
            <a:spLocks noGrp="1"/>
          </p:cNvSpPr>
          <p:nvPr>
            <p:ph type="sldNum" sz="quarter" idx="12"/>
          </p:nvPr>
        </p:nvSpPr>
        <p:spPr/>
        <p:txBody>
          <a:bodyPr/>
          <a:lstStyle/>
          <a:p>
            <a:pPr>
              <a:defRPr/>
            </a:pPr>
            <a:fld id="{A6854A4F-A200-4088-BD62-63985BF6C4AD}" type="slidenum">
              <a:rPr lang="en-US" smtClean="0"/>
              <a:pPr>
                <a:defRPr/>
              </a:pPr>
              <a:t>105</a:t>
            </a:fld>
            <a:endParaRPr lang="en-US" smtClean="0"/>
          </a:p>
        </p:txBody>
      </p:sp>
      <p:sp>
        <p:nvSpPr>
          <p:cNvPr id="274434" name="Rectangle 2"/>
          <p:cNvSpPr>
            <a:spLocks noGrp="1" noChangeArrowheads="1"/>
          </p:cNvSpPr>
          <p:nvPr>
            <p:ph type="title"/>
          </p:nvPr>
        </p:nvSpPr>
        <p:spPr/>
        <p:txBody>
          <a:bodyPr/>
          <a:lstStyle/>
          <a:p>
            <a:pPr eaLnBrk="1" hangingPunct="1">
              <a:defRPr/>
            </a:pPr>
            <a:r>
              <a:rPr lang="fr-FR" smtClean="0"/>
              <a:t>Declaration</a:t>
            </a:r>
          </a:p>
        </p:txBody>
      </p:sp>
      <p:sp>
        <p:nvSpPr>
          <p:cNvPr id="115716" name="Rectangle 3"/>
          <p:cNvSpPr>
            <a:spLocks noGrp="1" noChangeArrowheads="1"/>
          </p:cNvSpPr>
          <p:nvPr>
            <p:ph type="body" idx="1"/>
          </p:nvPr>
        </p:nvSpPr>
        <p:spPr/>
        <p:txBody>
          <a:bodyPr/>
          <a:lstStyle/>
          <a:p>
            <a:pPr eaLnBrk="1" hangingPunct="1">
              <a:lnSpc>
                <a:spcPct val="90000"/>
              </a:lnSpc>
              <a:buFontTx/>
              <a:buNone/>
            </a:pPr>
            <a:r>
              <a:rPr lang="fr-FR" sz="2800" b="1" smtClean="0">
                <a:latin typeface="Courier New" pitchFamily="49" charset="0"/>
              </a:rPr>
              <a:t>typedef ... elementtype; </a:t>
            </a:r>
          </a:p>
          <a:p>
            <a:pPr eaLnBrk="1" hangingPunct="1">
              <a:lnSpc>
                <a:spcPct val="90000"/>
              </a:lnSpc>
              <a:buFontTx/>
              <a:buNone/>
            </a:pPr>
            <a:r>
              <a:rPr lang="fr-FR" sz="2800" b="1" smtClean="0">
                <a:latin typeface="Courier New" pitchFamily="49" charset="0"/>
              </a:rPr>
              <a:t>struct node_t { </a:t>
            </a:r>
          </a:p>
          <a:p>
            <a:pPr eaLnBrk="1" hangingPunct="1">
              <a:lnSpc>
                <a:spcPct val="90000"/>
              </a:lnSpc>
              <a:buFontTx/>
              <a:buNone/>
            </a:pPr>
            <a:r>
              <a:rPr lang="fr-FR" sz="2800" b="1" smtClean="0">
                <a:latin typeface="Courier New" pitchFamily="49" charset="0"/>
              </a:rPr>
              <a:t>  elementtype element; </a:t>
            </a:r>
          </a:p>
          <a:p>
            <a:pPr eaLnBrk="1" hangingPunct="1">
              <a:lnSpc>
                <a:spcPct val="90000"/>
              </a:lnSpc>
              <a:buFontTx/>
              <a:buNone/>
            </a:pPr>
            <a:r>
              <a:rPr lang="fr-FR" sz="2800" b="1" smtClean="0">
                <a:latin typeface="Courier New" pitchFamily="49" charset="0"/>
              </a:rPr>
              <a:t>  struct node_t	*next; </a:t>
            </a:r>
          </a:p>
          <a:p>
            <a:pPr eaLnBrk="1" hangingPunct="1">
              <a:lnSpc>
                <a:spcPct val="90000"/>
              </a:lnSpc>
              <a:buFontTx/>
              <a:buNone/>
            </a:pPr>
            <a:r>
              <a:rPr lang="fr-FR" sz="2800" b="1" smtClean="0">
                <a:latin typeface="Courier New" pitchFamily="49" charset="0"/>
              </a:rPr>
              <a:t>  struct node_t	*prev;	</a:t>
            </a:r>
          </a:p>
          <a:p>
            <a:pPr eaLnBrk="1" hangingPunct="1">
              <a:lnSpc>
                <a:spcPct val="90000"/>
              </a:lnSpc>
              <a:buFontTx/>
              <a:buNone/>
            </a:pPr>
            <a:r>
              <a:rPr lang="fr-FR" sz="2800" b="1" smtClean="0">
                <a:latin typeface="Courier New" pitchFamily="49" charset="0"/>
              </a:rPr>
              <a:t>};</a:t>
            </a:r>
          </a:p>
          <a:p>
            <a:pPr eaLnBrk="1" hangingPunct="1">
              <a:lnSpc>
                <a:spcPct val="90000"/>
              </a:lnSpc>
              <a:buFontTx/>
              <a:buNone/>
            </a:pPr>
            <a:r>
              <a:rPr lang="fr-FR" sz="2800" b="1" smtClean="0">
                <a:latin typeface="Courier New" pitchFamily="49" charset="0"/>
              </a:rPr>
              <a:t>typedef struct node_t node; </a:t>
            </a:r>
          </a:p>
          <a:p>
            <a:pPr eaLnBrk="1" hangingPunct="1">
              <a:lnSpc>
                <a:spcPct val="90000"/>
              </a:lnSpc>
              <a:buFontTx/>
              <a:buNone/>
            </a:pPr>
            <a:r>
              <a:rPr lang="fr-FR" sz="2800" b="1" smtClean="0">
                <a:latin typeface="Courier New" pitchFamily="49" charset="0"/>
              </a:rPr>
              <a:t>typedef node* doublelist;</a:t>
            </a:r>
          </a:p>
          <a:p>
            <a:pPr eaLnBrk="1" hangingPunct="1">
              <a:lnSpc>
                <a:spcPct val="90000"/>
              </a:lnSpc>
              <a:buFontTx/>
              <a:buNone/>
            </a:pPr>
            <a:r>
              <a:rPr lang="fr-FR" sz="2800" b="1" smtClean="0">
                <a:latin typeface="Courier New" pitchFamily="49" charset="0"/>
              </a:rPr>
              <a:t>doublelist head, tail, cur;</a:t>
            </a:r>
          </a:p>
          <a:p>
            <a:pPr eaLnBrk="1" hangingPunct="1">
              <a:lnSpc>
                <a:spcPct val="90000"/>
              </a:lnSpc>
              <a:buFontTx/>
              <a:buNone/>
            </a:pPr>
            <a:r>
              <a:rPr lang="fr-FR" sz="2800" b="1" smtClean="0">
                <a:latin typeface="Courier New" pitchFamily="49" charset="0"/>
              </a:rPr>
              <a:t> </a:t>
            </a:r>
          </a:p>
          <a:p>
            <a:pPr eaLnBrk="1" hangingPunct="1">
              <a:lnSpc>
                <a:spcPct val="90000"/>
              </a:lnSpc>
              <a:buFontTx/>
              <a:buNone/>
            </a:pPr>
            <a:endParaRPr lang="fr-FR" sz="2800" b="1" smtClean="0">
              <a:latin typeface="Courier New" pitchFamily="49" charset="0"/>
            </a:endParaRPr>
          </a:p>
          <a:p>
            <a:pPr eaLnBrk="1" hangingPunct="1">
              <a:lnSpc>
                <a:spcPct val="90000"/>
              </a:lnSpc>
              <a:buFontTx/>
              <a:buNone/>
            </a:pPr>
            <a:endParaRPr lang="fr-FR" sz="2800" b="1" smtClean="0">
              <a:latin typeface="Courier New" pitchFamily="49"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5"/>
          <p:cNvSpPr>
            <a:spLocks noGrp="1"/>
          </p:cNvSpPr>
          <p:nvPr>
            <p:ph type="sldNum" sz="quarter" idx="12"/>
          </p:nvPr>
        </p:nvSpPr>
        <p:spPr/>
        <p:txBody>
          <a:bodyPr/>
          <a:lstStyle/>
          <a:p>
            <a:pPr>
              <a:defRPr/>
            </a:pPr>
            <a:fld id="{70F63405-C98C-4AF5-A9B7-576AAD3A96C8}" type="slidenum">
              <a:rPr lang="en-US" smtClean="0"/>
              <a:pPr>
                <a:defRPr/>
              </a:pPr>
              <a:t>106</a:t>
            </a:fld>
            <a:endParaRPr lang="en-US" smtClean="0"/>
          </a:p>
        </p:txBody>
      </p:sp>
      <p:sp>
        <p:nvSpPr>
          <p:cNvPr id="275458" name="Rectangle 2"/>
          <p:cNvSpPr>
            <a:spLocks noGrp="1" noChangeArrowheads="1"/>
          </p:cNvSpPr>
          <p:nvPr>
            <p:ph type="title"/>
          </p:nvPr>
        </p:nvSpPr>
        <p:spPr/>
        <p:txBody>
          <a:bodyPr/>
          <a:lstStyle/>
          <a:p>
            <a:pPr eaLnBrk="1" hangingPunct="1">
              <a:defRPr/>
            </a:pPr>
            <a:r>
              <a:rPr lang="fr-FR" dirty="0" smtClean="0"/>
              <a:t>Initialisation and check for </a:t>
            </a:r>
            <a:r>
              <a:rPr lang="fr-FR" dirty="0" err="1" smtClean="0"/>
              <a:t>emptiness</a:t>
            </a:r>
            <a:endParaRPr lang="fr-FR" dirty="0" smtClean="0"/>
          </a:p>
        </p:txBody>
      </p:sp>
      <p:sp>
        <p:nvSpPr>
          <p:cNvPr id="110596" name="Rectangle 3"/>
          <p:cNvSpPr>
            <a:spLocks noGrp="1" noChangeArrowheads="1"/>
          </p:cNvSpPr>
          <p:nvPr>
            <p:ph type="body" idx="1"/>
          </p:nvPr>
        </p:nvSpPr>
        <p:spPr/>
        <p:txBody>
          <a:bodyPr/>
          <a:lstStyle/>
          <a:p>
            <a:pPr eaLnBrk="1" hangingPunct="1">
              <a:buFontTx/>
              <a:buNone/>
            </a:pPr>
            <a:r>
              <a:rPr lang="fr-FR" sz="2400" b="1" smtClean="0">
                <a:latin typeface="Courier New" pitchFamily="49" charset="0"/>
              </a:rPr>
              <a:t>void MakeNull_List (doublelist *root, doublist *tail, doublist *cur){ </a:t>
            </a:r>
          </a:p>
          <a:p>
            <a:pPr eaLnBrk="1" hangingPunct="1">
              <a:buFontTx/>
              <a:buNone/>
            </a:pPr>
            <a:r>
              <a:rPr lang="fr-FR" sz="2400" b="1" smtClean="0">
                <a:latin typeface="Courier New" pitchFamily="49" charset="0"/>
              </a:rPr>
              <a:t>	(*root)= NULL;</a:t>
            </a:r>
          </a:p>
          <a:p>
            <a:pPr eaLnBrk="1" hangingPunct="1">
              <a:buFontTx/>
              <a:buNone/>
            </a:pPr>
            <a:r>
              <a:rPr lang="fr-FR" sz="2400" b="1" smtClean="0">
                <a:latin typeface="Courier New" pitchFamily="49" charset="0"/>
              </a:rPr>
              <a:t>  (*tail)= NULL; (*cur)= NULL;</a:t>
            </a:r>
          </a:p>
          <a:p>
            <a:pPr eaLnBrk="1" hangingPunct="1">
              <a:buFontTx/>
              <a:buNone/>
            </a:pPr>
            <a:r>
              <a:rPr lang="fr-FR" sz="2400" b="1" smtClean="0">
                <a:latin typeface="Courier New" pitchFamily="49" charset="0"/>
              </a:rPr>
              <a:t>} </a:t>
            </a:r>
          </a:p>
          <a:p>
            <a:pPr eaLnBrk="1" hangingPunct="1">
              <a:buFontTx/>
              <a:buNone/>
            </a:pPr>
            <a:r>
              <a:rPr lang="fr-FR" sz="2400" b="1" smtClean="0">
                <a:latin typeface="Courier New" pitchFamily="49" charset="0"/>
              </a:rPr>
              <a:t>int isEmpty (doublist root){ </a:t>
            </a:r>
          </a:p>
          <a:p>
            <a:pPr eaLnBrk="1" hangingPunct="1">
              <a:buFontTx/>
              <a:buNone/>
            </a:pPr>
            <a:r>
              <a:rPr lang="fr-FR" sz="2400" b="1" smtClean="0">
                <a:latin typeface="Courier New" pitchFamily="49" charset="0"/>
              </a:rPr>
              <a:t>	return (root==NULL); </a:t>
            </a:r>
          </a:p>
          <a:p>
            <a:pPr eaLnBrk="1" hangingPunct="1">
              <a:buFontTx/>
              <a:buNone/>
            </a:pPr>
            <a:r>
              <a:rPr lang="fr-FR" sz="2400" b="1" smtClean="0">
                <a:latin typeface="Courier New" pitchFamily="49" charset="0"/>
              </a:rPr>
              <a:t>} </a:t>
            </a:r>
          </a:p>
          <a:p>
            <a:pPr eaLnBrk="1" hangingPunct="1">
              <a:buFontTx/>
              <a:buNone/>
            </a:pPr>
            <a:endParaRPr lang="fr-FR" sz="2400" b="1" smtClean="0">
              <a:latin typeface="Courier New" pitchFamily="49" charset="0"/>
            </a:endParaRPr>
          </a:p>
          <a:p>
            <a:pPr eaLnBrk="1" hangingPunct="1">
              <a:buFontTx/>
              <a:buNone/>
            </a:pPr>
            <a:endParaRPr lang="fr-FR" sz="2400" smtClean="0">
              <a:latin typeface="Courier New" pitchFamily="49" charset="0"/>
            </a:endParaRPr>
          </a:p>
          <a:p>
            <a:pPr eaLnBrk="1" hangingPunct="1">
              <a:buFontTx/>
              <a:buNone/>
            </a:pPr>
            <a:endParaRPr lang="fr-FR" sz="2400" smtClean="0">
              <a:latin typeface="Courier New" pitchFamily="49"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fr-FR" dirty="0" err="1" smtClean="0"/>
              <a:t>makeNewNode</a:t>
            </a:r>
            <a:r>
              <a:rPr lang="fr-FR" dirty="0" smtClean="0"/>
              <a:t>() - </a:t>
            </a:r>
            <a:r>
              <a:rPr lang="fr-FR" dirty="0" err="1" smtClean="0"/>
              <a:t>generic</a:t>
            </a:r>
            <a:endParaRPr lang="fr-FR" dirty="0" smtClean="0"/>
          </a:p>
        </p:txBody>
      </p:sp>
      <p:sp>
        <p:nvSpPr>
          <p:cNvPr id="111619" name="Content Placeholder 2"/>
          <p:cNvSpPr>
            <a:spLocks noGrp="1"/>
          </p:cNvSpPr>
          <p:nvPr>
            <p:ph idx="1"/>
          </p:nvPr>
        </p:nvSpPr>
        <p:spPr/>
        <p:txBody>
          <a:bodyPr/>
          <a:lstStyle/>
          <a:p>
            <a:pPr eaLnBrk="1" hangingPunct="1">
              <a:lnSpc>
                <a:spcPct val="80000"/>
              </a:lnSpc>
              <a:buFontTx/>
              <a:buNone/>
            </a:pPr>
            <a:r>
              <a:rPr lang="fr-FR" sz="2800" b="1" smtClean="0">
                <a:latin typeface="Courier New" pitchFamily="49" charset="0"/>
              </a:rPr>
              <a:t>node* makeNewNode(elementtype addr){</a:t>
            </a:r>
          </a:p>
          <a:p>
            <a:pPr eaLnBrk="1" hangingPunct="1">
              <a:lnSpc>
                <a:spcPct val="80000"/>
              </a:lnSpc>
              <a:buFontTx/>
              <a:buNone/>
            </a:pPr>
            <a:r>
              <a:rPr lang="fr-FR" sz="2800" b="1" smtClean="0">
                <a:latin typeface="Courier New" pitchFamily="49" charset="0"/>
              </a:rPr>
              <a:t>	node* new = (node*) 	malloc(sizeof(node));</a:t>
            </a:r>
          </a:p>
          <a:p>
            <a:pPr eaLnBrk="1" hangingPunct="1">
              <a:lnSpc>
                <a:spcPct val="80000"/>
              </a:lnSpc>
              <a:buFontTx/>
              <a:buNone/>
            </a:pPr>
            <a:r>
              <a:rPr lang="fr-FR" sz="2800" b="1" smtClean="0">
                <a:latin typeface="Courier New" pitchFamily="49" charset="0"/>
              </a:rPr>
              <a:t>	new-&gt;element=addr;</a:t>
            </a:r>
          </a:p>
          <a:p>
            <a:pPr eaLnBrk="1" hangingPunct="1">
              <a:lnSpc>
                <a:spcPct val="80000"/>
              </a:lnSpc>
              <a:buFontTx/>
              <a:buNone/>
            </a:pPr>
            <a:r>
              <a:rPr lang="fr-FR" sz="2800" b="1" smtClean="0">
                <a:latin typeface="Courier New" pitchFamily="49" charset="0"/>
              </a:rPr>
              <a:t>	new-&gt;next =NULL;</a:t>
            </a:r>
          </a:p>
          <a:p>
            <a:pPr eaLnBrk="1" hangingPunct="1">
              <a:lnSpc>
                <a:spcPct val="80000"/>
              </a:lnSpc>
              <a:buFontTx/>
              <a:buNone/>
            </a:pPr>
            <a:r>
              <a:rPr lang="fr-FR" sz="2800" b="1" smtClean="0">
                <a:latin typeface="Courier New" pitchFamily="49" charset="0"/>
              </a:rPr>
              <a:t>	new-&gt;prev =NULL;</a:t>
            </a:r>
          </a:p>
          <a:p>
            <a:pPr eaLnBrk="1" hangingPunct="1">
              <a:lnSpc>
                <a:spcPct val="80000"/>
              </a:lnSpc>
              <a:buFontTx/>
              <a:buNone/>
            </a:pPr>
            <a:r>
              <a:rPr lang="fr-FR" sz="2800" b="1" smtClean="0">
                <a:latin typeface="Courier New" pitchFamily="49" charset="0"/>
              </a:rPr>
              <a:t>	return new;</a:t>
            </a:r>
          </a:p>
          <a:p>
            <a:pPr eaLnBrk="1" hangingPunct="1">
              <a:lnSpc>
                <a:spcPct val="80000"/>
              </a:lnSpc>
              <a:buFontTx/>
              <a:buNone/>
            </a:pPr>
            <a:r>
              <a:rPr lang="fr-FR" sz="2800" b="1" smtClean="0">
                <a:latin typeface="Courier New" pitchFamily="49" charset="0"/>
              </a:rPr>
              <a:t>}</a:t>
            </a:r>
          </a:p>
        </p:txBody>
      </p:sp>
      <p:sp>
        <p:nvSpPr>
          <p:cNvPr id="108548" name="Slide Number Placeholder 3"/>
          <p:cNvSpPr>
            <a:spLocks noGrp="1"/>
          </p:cNvSpPr>
          <p:nvPr>
            <p:ph type="sldNum" sz="quarter" idx="12"/>
          </p:nvPr>
        </p:nvSpPr>
        <p:spPr/>
        <p:txBody>
          <a:bodyPr/>
          <a:lstStyle/>
          <a:p>
            <a:pPr>
              <a:defRPr/>
            </a:pPr>
            <a:fld id="{ADB147D8-143E-450A-8289-68165C499AC0}" type="slidenum">
              <a:rPr lang="en-US" smtClean="0"/>
              <a:pPr>
                <a:defRPr/>
              </a:pPr>
              <a:t>107</a:t>
            </a:fld>
            <a:endParaRPr lang="en-US"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Insert </a:t>
            </a:r>
            <a:r>
              <a:rPr lang="en-US" smtClean="0"/>
              <a:t>At Head (list using global variables)</a:t>
            </a:r>
            <a:endParaRPr lang="en-US" dirty="0"/>
          </a:p>
        </p:txBody>
      </p:sp>
      <p:sp>
        <p:nvSpPr>
          <p:cNvPr id="118787" name="Content Placeholder 2"/>
          <p:cNvSpPr>
            <a:spLocks noGrp="1"/>
          </p:cNvSpPr>
          <p:nvPr>
            <p:ph idx="1"/>
          </p:nvPr>
        </p:nvSpPr>
        <p:spPr>
          <a:xfrm>
            <a:off x="457200" y="1600200"/>
            <a:ext cx="8229600" cy="4876800"/>
          </a:xfrm>
        </p:spPr>
        <p:txBody>
          <a:bodyPr/>
          <a:lstStyle/>
          <a:p>
            <a:pPr>
              <a:buFontTx/>
              <a:buNone/>
            </a:pPr>
            <a:r>
              <a:rPr lang="en-US" sz="2200" b="1" smtClean="0">
                <a:latin typeface="Courier New" pitchFamily="49" charset="0"/>
              </a:rPr>
              <a:t>void insertAtHead(elementtype ele){</a:t>
            </a:r>
          </a:p>
          <a:p>
            <a:pPr>
              <a:buFontTx/>
              <a:buNone/>
            </a:pPr>
            <a:r>
              <a:rPr lang="en-US" sz="2200" b="1" smtClean="0">
                <a:latin typeface="Courier New" pitchFamily="49" charset="0"/>
              </a:rPr>
              <a:t>	node* new = makeNewNode(ele);</a:t>
            </a:r>
          </a:p>
          <a:p>
            <a:pPr>
              <a:buFontTx/>
              <a:buNone/>
            </a:pPr>
            <a:r>
              <a:rPr lang="en-US" sz="2200" b="1" smtClean="0">
                <a:latin typeface="Courier New" pitchFamily="49" charset="0"/>
              </a:rPr>
              <a:t>	if (root==NULL)	{</a:t>
            </a:r>
          </a:p>
          <a:p>
            <a:pPr>
              <a:buFontTx/>
              <a:buNone/>
            </a:pPr>
            <a:r>
              <a:rPr lang="en-US" sz="2200" b="1" smtClean="0">
                <a:latin typeface="Courier New" pitchFamily="49" charset="0"/>
              </a:rPr>
              <a:t>		root= new;</a:t>
            </a:r>
          </a:p>
          <a:p>
            <a:pPr>
              <a:buFontTx/>
              <a:buNone/>
            </a:pPr>
            <a:r>
              <a:rPr lang="en-US" sz="2200" b="1" smtClean="0">
                <a:latin typeface="Courier New" pitchFamily="49" charset="0"/>
              </a:rPr>
              <a:t>		tail= new;</a:t>
            </a:r>
          </a:p>
          <a:p>
            <a:pPr>
              <a:buFontTx/>
              <a:buNone/>
            </a:pPr>
            <a:r>
              <a:rPr lang="en-US" sz="2200" b="1" smtClean="0">
                <a:latin typeface="Courier New" pitchFamily="49" charset="0"/>
              </a:rPr>
              <a:t>		cur = new;</a:t>
            </a:r>
          </a:p>
          <a:p>
            <a:pPr>
              <a:buFontTx/>
              <a:buNone/>
            </a:pPr>
            <a:r>
              <a:rPr lang="en-US" sz="2200" b="1" smtClean="0">
                <a:latin typeface="Courier New" pitchFamily="49" charset="0"/>
              </a:rPr>
              <a:t>		return;</a:t>
            </a:r>
          </a:p>
          <a:p>
            <a:pPr>
              <a:buFontTx/>
              <a:buNone/>
            </a:pPr>
            <a:r>
              <a:rPr lang="en-US" sz="2200" b="1" smtClean="0">
                <a:latin typeface="Courier New" pitchFamily="49" charset="0"/>
              </a:rPr>
              <a:t>	}</a:t>
            </a:r>
          </a:p>
          <a:p>
            <a:pPr>
              <a:buFontTx/>
              <a:buNone/>
            </a:pPr>
            <a:r>
              <a:rPr lang="en-US" sz="2200" b="1" smtClean="0">
                <a:latin typeface="Courier New" pitchFamily="49" charset="0"/>
              </a:rPr>
              <a:t>	new-&gt;next = root;</a:t>
            </a:r>
          </a:p>
          <a:p>
            <a:pPr>
              <a:buFontTx/>
              <a:buNone/>
            </a:pPr>
            <a:r>
              <a:rPr lang="en-US" sz="2200" b="1" smtClean="0">
                <a:latin typeface="Courier New" pitchFamily="49" charset="0"/>
              </a:rPr>
              <a:t>	root-&gt;prev = new;</a:t>
            </a:r>
          </a:p>
          <a:p>
            <a:pPr>
              <a:buFontTx/>
              <a:buNone/>
            </a:pPr>
            <a:r>
              <a:rPr lang="en-US" sz="2200" b="1" smtClean="0">
                <a:latin typeface="Courier New" pitchFamily="49" charset="0"/>
              </a:rPr>
              <a:t>	root = new;</a:t>
            </a:r>
          </a:p>
          <a:p>
            <a:pPr>
              <a:buFontTx/>
              <a:buNone/>
            </a:pPr>
            <a:r>
              <a:rPr lang="en-US" sz="2200" b="1" smtClean="0">
                <a:latin typeface="Courier New" pitchFamily="49" charset="0"/>
              </a:rPr>
              <a:t>	cur = root;</a:t>
            </a:r>
          </a:p>
          <a:p>
            <a:pPr>
              <a:buFontTx/>
              <a:buNone/>
            </a:pPr>
            <a:r>
              <a:rPr lang="en-US" sz="2200" b="1" smtClean="0">
                <a:latin typeface="Courier New" pitchFamily="49" charset="0"/>
              </a:rPr>
              <a:t>}</a:t>
            </a:r>
            <a:endParaRPr lang="en-US" sz="2200" b="1" smtClean="0"/>
          </a:p>
        </p:txBody>
      </p:sp>
      <p:sp>
        <p:nvSpPr>
          <p:cNvPr id="4" name="Slide Number Placeholder 3"/>
          <p:cNvSpPr>
            <a:spLocks noGrp="1"/>
          </p:cNvSpPr>
          <p:nvPr>
            <p:ph type="sldNum" sz="quarter" idx="12"/>
          </p:nvPr>
        </p:nvSpPr>
        <p:spPr/>
        <p:txBody>
          <a:bodyPr/>
          <a:lstStyle/>
          <a:p>
            <a:pPr>
              <a:defRPr/>
            </a:pPr>
            <a:fld id="{E07B81E8-3EBB-4336-9FCF-71AB481EFA83}" type="slidenum">
              <a:rPr lang="en-US" smtClean="0"/>
              <a:pPr>
                <a:defRPr/>
              </a:pPr>
              <a:t>108</a:t>
            </a:fld>
            <a:endParaRPr lang="en-US"/>
          </a:p>
        </p:txBody>
      </p:sp>
      <p:sp>
        <p:nvSpPr>
          <p:cNvPr id="5" name="Rectangle 4"/>
          <p:cNvSpPr>
            <a:spLocks noChangeArrowheads="1"/>
          </p:cNvSpPr>
          <p:nvPr/>
        </p:nvSpPr>
        <p:spPr bwMode="auto">
          <a:xfrm>
            <a:off x="6326065" y="3917950"/>
            <a:ext cx="1152525" cy="503238"/>
          </a:xfrm>
          <a:prstGeom prst="rect">
            <a:avLst/>
          </a:prstGeom>
          <a:solidFill>
            <a:schemeClr val="accent1"/>
          </a:solidFill>
          <a:ln w="9525">
            <a:solidFill>
              <a:schemeClr val="tx1"/>
            </a:solidFill>
            <a:miter lim="800000"/>
            <a:headEnd/>
            <a:tailEnd/>
          </a:ln>
        </p:spPr>
        <p:txBody>
          <a:bodyPr wrap="none" anchor="ctr"/>
          <a:lstStyle/>
          <a:p>
            <a:pPr algn="ctr"/>
            <a:r>
              <a:rPr lang="fr-FR">
                <a:latin typeface="Arial" charset="0"/>
              </a:rPr>
              <a:t>5</a:t>
            </a:r>
          </a:p>
        </p:txBody>
      </p:sp>
      <p:sp>
        <p:nvSpPr>
          <p:cNvPr id="6" name="Rectangle 5"/>
          <p:cNvSpPr>
            <a:spLocks noChangeArrowheads="1"/>
          </p:cNvSpPr>
          <p:nvPr/>
        </p:nvSpPr>
        <p:spPr bwMode="auto">
          <a:xfrm>
            <a:off x="6326065" y="3398838"/>
            <a:ext cx="1152525" cy="503237"/>
          </a:xfrm>
          <a:prstGeom prst="rect">
            <a:avLst/>
          </a:prstGeom>
          <a:solidFill>
            <a:schemeClr val="accent1"/>
          </a:solidFill>
          <a:ln w="9525">
            <a:solidFill>
              <a:schemeClr val="tx1"/>
            </a:solidFill>
            <a:miter lim="800000"/>
            <a:headEnd/>
            <a:tailEnd/>
          </a:ln>
        </p:spPr>
        <p:txBody>
          <a:bodyPr wrap="none" anchor="ctr"/>
          <a:lstStyle/>
          <a:p>
            <a:pPr algn="ctr"/>
            <a:endParaRPr lang="fr-FR">
              <a:latin typeface="Arial" charset="0"/>
            </a:endParaRPr>
          </a:p>
        </p:txBody>
      </p:sp>
      <p:sp>
        <p:nvSpPr>
          <p:cNvPr id="7" name="Rectangle 6"/>
          <p:cNvSpPr>
            <a:spLocks noChangeArrowheads="1"/>
          </p:cNvSpPr>
          <p:nvPr/>
        </p:nvSpPr>
        <p:spPr bwMode="auto">
          <a:xfrm>
            <a:off x="6802315" y="3529013"/>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8" name="Rectangle 7"/>
          <p:cNvSpPr>
            <a:spLocks noChangeArrowheads="1"/>
          </p:cNvSpPr>
          <p:nvPr/>
        </p:nvSpPr>
        <p:spPr bwMode="auto">
          <a:xfrm>
            <a:off x="6326065" y="4437063"/>
            <a:ext cx="1152525" cy="503237"/>
          </a:xfrm>
          <a:prstGeom prst="rect">
            <a:avLst/>
          </a:prstGeom>
          <a:solidFill>
            <a:schemeClr val="accent1"/>
          </a:solidFill>
          <a:ln w="9525">
            <a:solidFill>
              <a:schemeClr val="tx1"/>
            </a:solidFill>
            <a:miter lim="800000"/>
            <a:headEnd/>
            <a:tailEnd/>
          </a:ln>
        </p:spPr>
        <p:txBody>
          <a:bodyPr wrap="none" anchor="ctr"/>
          <a:lstStyle/>
          <a:p>
            <a:pPr algn="ctr"/>
            <a:endParaRPr lang="fr-FR" sz="2400">
              <a:latin typeface="Arial" charset="0"/>
            </a:endParaRPr>
          </a:p>
        </p:txBody>
      </p:sp>
      <p:sp>
        <p:nvSpPr>
          <p:cNvPr id="14" name="Rectangle 13"/>
          <p:cNvSpPr>
            <a:spLocks noChangeArrowheads="1"/>
          </p:cNvSpPr>
          <p:nvPr/>
        </p:nvSpPr>
        <p:spPr bwMode="auto">
          <a:xfrm>
            <a:off x="7686675" y="3932238"/>
            <a:ext cx="1152525" cy="503237"/>
          </a:xfrm>
          <a:prstGeom prst="rect">
            <a:avLst/>
          </a:prstGeom>
          <a:solidFill>
            <a:schemeClr val="accent1"/>
          </a:solidFill>
          <a:ln w="9525">
            <a:solidFill>
              <a:schemeClr val="tx1"/>
            </a:solidFill>
            <a:miter lim="800000"/>
            <a:headEnd/>
            <a:tailEnd/>
          </a:ln>
        </p:spPr>
        <p:txBody>
          <a:bodyPr wrap="none" anchor="ctr"/>
          <a:lstStyle/>
          <a:p>
            <a:pPr algn="ctr"/>
            <a:r>
              <a:rPr lang="fr-FR">
                <a:latin typeface="Arial" charset="0"/>
              </a:rPr>
              <a:t>5</a:t>
            </a:r>
          </a:p>
        </p:txBody>
      </p:sp>
      <p:sp>
        <p:nvSpPr>
          <p:cNvPr id="15" name="Rectangle 14"/>
          <p:cNvSpPr>
            <a:spLocks noChangeArrowheads="1"/>
          </p:cNvSpPr>
          <p:nvPr/>
        </p:nvSpPr>
        <p:spPr bwMode="auto">
          <a:xfrm>
            <a:off x="7686675" y="4421188"/>
            <a:ext cx="1152525" cy="503237"/>
          </a:xfrm>
          <a:prstGeom prst="rect">
            <a:avLst/>
          </a:prstGeom>
          <a:solidFill>
            <a:schemeClr val="accent1"/>
          </a:solidFill>
          <a:ln w="9525">
            <a:solidFill>
              <a:schemeClr val="tx1"/>
            </a:solidFill>
            <a:miter lim="800000"/>
            <a:headEnd/>
            <a:tailEnd/>
          </a:ln>
        </p:spPr>
        <p:txBody>
          <a:bodyPr wrap="none" anchor="ctr"/>
          <a:lstStyle/>
          <a:p>
            <a:pPr algn="ctr"/>
            <a:endParaRPr lang="fr-FR">
              <a:latin typeface="Arial" charset="0"/>
            </a:endParaRPr>
          </a:p>
        </p:txBody>
      </p:sp>
      <p:sp>
        <p:nvSpPr>
          <p:cNvPr id="16" name="Rectangle 15"/>
          <p:cNvSpPr>
            <a:spLocks noChangeArrowheads="1"/>
          </p:cNvSpPr>
          <p:nvPr/>
        </p:nvSpPr>
        <p:spPr bwMode="auto">
          <a:xfrm>
            <a:off x="8162925" y="4551363"/>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17" name="Rectangle 16"/>
          <p:cNvSpPr>
            <a:spLocks noChangeArrowheads="1"/>
          </p:cNvSpPr>
          <p:nvPr/>
        </p:nvSpPr>
        <p:spPr bwMode="auto">
          <a:xfrm>
            <a:off x="7686675" y="3414713"/>
            <a:ext cx="1152525" cy="503237"/>
          </a:xfrm>
          <a:prstGeom prst="rect">
            <a:avLst/>
          </a:prstGeom>
          <a:solidFill>
            <a:schemeClr val="accent1"/>
          </a:solidFill>
          <a:ln w="9525">
            <a:solidFill>
              <a:schemeClr val="tx1"/>
            </a:solidFill>
            <a:miter lim="800000"/>
            <a:headEnd/>
            <a:tailEnd/>
          </a:ln>
        </p:spPr>
        <p:txBody>
          <a:bodyPr wrap="none" anchor="ctr"/>
          <a:lstStyle/>
          <a:p>
            <a:pPr algn="ctr"/>
            <a:r>
              <a:rPr lang="fr-FR" sz="2400">
                <a:latin typeface="Arial" charset="0"/>
              </a:rPr>
              <a:t>/</a:t>
            </a:r>
          </a:p>
        </p:txBody>
      </p:sp>
      <p:sp>
        <p:nvSpPr>
          <p:cNvPr id="18" name="Line 17"/>
          <p:cNvSpPr>
            <a:spLocks noChangeShapeType="1"/>
          </p:cNvSpPr>
          <p:nvPr/>
        </p:nvSpPr>
        <p:spPr bwMode="auto">
          <a:xfrm>
            <a:off x="7024320" y="3627438"/>
            <a:ext cx="685800" cy="0"/>
          </a:xfrm>
          <a:prstGeom prst="line">
            <a:avLst/>
          </a:prstGeom>
          <a:noFill/>
          <a:ln w="9525">
            <a:solidFill>
              <a:schemeClr val="tx1"/>
            </a:solidFill>
            <a:round/>
            <a:headEnd/>
            <a:tailEnd type="triangle" w="med" len="med"/>
          </a:ln>
        </p:spPr>
        <p:txBody>
          <a:bodyPr/>
          <a:lstStyle/>
          <a:p>
            <a:endParaRPr lang="en-US"/>
          </a:p>
        </p:txBody>
      </p:sp>
      <p:sp>
        <p:nvSpPr>
          <p:cNvPr id="19" name="Line 18"/>
          <p:cNvSpPr>
            <a:spLocks noChangeShapeType="1"/>
          </p:cNvSpPr>
          <p:nvPr/>
        </p:nvSpPr>
        <p:spPr bwMode="auto">
          <a:xfrm flipH="1">
            <a:off x="7516689" y="4694238"/>
            <a:ext cx="838200" cy="0"/>
          </a:xfrm>
          <a:prstGeom prst="line">
            <a:avLst/>
          </a:prstGeom>
          <a:noFill/>
          <a:ln w="9525">
            <a:solidFill>
              <a:schemeClr val="tx1"/>
            </a:solidFill>
            <a:round/>
            <a:headEnd/>
            <a:tailEnd type="triangle" w="med" len="med"/>
          </a:ln>
        </p:spPr>
        <p:txBody>
          <a:bodyPr/>
          <a:lstStyle/>
          <a:p>
            <a:endParaRPr lang="en-US"/>
          </a:p>
        </p:txBody>
      </p:sp>
      <p:sp>
        <p:nvSpPr>
          <p:cNvPr id="21" name="Rectangle 21"/>
          <p:cNvSpPr>
            <a:spLocks noChangeArrowheads="1"/>
          </p:cNvSpPr>
          <p:nvPr/>
        </p:nvSpPr>
        <p:spPr bwMode="auto">
          <a:xfrm>
            <a:off x="3949578" y="3124200"/>
            <a:ext cx="215900" cy="576263"/>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cxnSp>
        <p:nvCxnSpPr>
          <p:cNvPr id="22" name="AutoShape 22"/>
          <p:cNvCxnSpPr>
            <a:cxnSpLocks noChangeShapeType="1"/>
            <a:stCxn id="21" idx="3"/>
            <a:endCxn id="24" idx="1"/>
          </p:cNvCxnSpPr>
          <p:nvPr/>
        </p:nvCxnSpPr>
        <p:spPr bwMode="auto">
          <a:xfrm>
            <a:off x="4165478" y="3413125"/>
            <a:ext cx="719137" cy="250825"/>
          </a:xfrm>
          <a:prstGeom prst="bentConnector3">
            <a:avLst>
              <a:gd name="adj1" fmla="val 49889"/>
            </a:avLst>
          </a:prstGeom>
          <a:noFill/>
          <a:ln w="9525">
            <a:solidFill>
              <a:schemeClr val="tx1"/>
            </a:solidFill>
            <a:miter lim="800000"/>
            <a:headEnd/>
            <a:tailEnd type="triangle" w="med" len="med"/>
          </a:ln>
        </p:spPr>
      </p:cxnSp>
      <p:sp>
        <p:nvSpPr>
          <p:cNvPr id="23" name="Rectangle 25"/>
          <p:cNvSpPr>
            <a:spLocks noChangeArrowheads="1"/>
          </p:cNvSpPr>
          <p:nvPr/>
        </p:nvSpPr>
        <p:spPr bwMode="auto">
          <a:xfrm>
            <a:off x="4884615" y="3930650"/>
            <a:ext cx="1152525" cy="503238"/>
          </a:xfrm>
          <a:prstGeom prst="rect">
            <a:avLst/>
          </a:prstGeom>
          <a:solidFill>
            <a:schemeClr val="accent1"/>
          </a:solidFill>
          <a:ln w="9525">
            <a:solidFill>
              <a:schemeClr val="tx1"/>
            </a:solidFill>
            <a:miter lim="800000"/>
            <a:headEnd/>
            <a:tailEnd/>
          </a:ln>
        </p:spPr>
        <p:txBody>
          <a:bodyPr wrap="none" anchor="ctr"/>
          <a:lstStyle/>
          <a:p>
            <a:pPr algn="ctr"/>
            <a:r>
              <a:rPr lang="fr-FR">
                <a:latin typeface="Arial" charset="0"/>
              </a:rPr>
              <a:t>8</a:t>
            </a:r>
          </a:p>
        </p:txBody>
      </p:sp>
      <p:sp>
        <p:nvSpPr>
          <p:cNvPr id="24" name="Rectangle 26"/>
          <p:cNvSpPr>
            <a:spLocks noChangeArrowheads="1"/>
          </p:cNvSpPr>
          <p:nvPr/>
        </p:nvSpPr>
        <p:spPr bwMode="auto">
          <a:xfrm>
            <a:off x="4884615" y="3411538"/>
            <a:ext cx="1152525" cy="503237"/>
          </a:xfrm>
          <a:prstGeom prst="rect">
            <a:avLst/>
          </a:prstGeom>
          <a:solidFill>
            <a:schemeClr val="accent1"/>
          </a:solidFill>
          <a:ln w="9525">
            <a:solidFill>
              <a:schemeClr val="tx1"/>
            </a:solidFill>
            <a:miter lim="800000"/>
            <a:headEnd/>
            <a:tailEnd/>
          </a:ln>
        </p:spPr>
        <p:txBody>
          <a:bodyPr wrap="none" anchor="ctr"/>
          <a:lstStyle/>
          <a:p>
            <a:pPr algn="ctr"/>
            <a:endParaRPr lang="fr-FR">
              <a:latin typeface="Arial" charset="0"/>
            </a:endParaRPr>
          </a:p>
        </p:txBody>
      </p:sp>
      <p:sp>
        <p:nvSpPr>
          <p:cNvPr id="25" name="Rectangle 27"/>
          <p:cNvSpPr>
            <a:spLocks noChangeArrowheads="1"/>
          </p:cNvSpPr>
          <p:nvPr/>
        </p:nvSpPr>
        <p:spPr bwMode="auto">
          <a:xfrm>
            <a:off x="4884615" y="4449763"/>
            <a:ext cx="1152525" cy="503237"/>
          </a:xfrm>
          <a:prstGeom prst="rect">
            <a:avLst/>
          </a:prstGeom>
          <a:solidFill>
            <a:schemeClr val="accent1"/>
          </a:solidFill>
          <a:ln w="9525">
            <a:solidFill>
              <a:schemeClr val="tx1"/>
            </a:solidFill>
            <a:miter lim="800000"/>
            <a:headEnd/>
            <a:tailEnd/>
          </a:ln>
        </p:spPr>
        <p:txBody>
          <a:bodyPr wrap="none" anchor="ctr"/>
          <a:lstStyle/>
          <a:p>
            <a:pPr algn="ctr"/>
            <a:r>
              <a:rPr lang="fr-FR" sz="2400" smtClean="0">
                <a:latin typeface="Arial" charset="0"/>
              </a:rPr>
              <a:t>/</a:t>
            </a:r>
            <a:endParaRPr lang="fr-FR" sz="2400">
              <a:latin typeface="Arial" charset="0"/>
            </a:endParaRPr>
          </a:p>
        </p:txBody>
      </p:sp>
      <p:sp>
        <p:nvSpPr>
          <p:cNvPr id="26" name="Line 28"/>
          <p:cNvSpPr>
            <a:spLocks noChangeShapeType="1"/>
          </p:cNvSpPr>
          <p:nvPr/>
        </p:nvSpPr>
        <p:spPr bwMode="auto">
          <a:xfrm flipH="1" flipV="1">
            <a:off x="6038728" y="4635500"/>
            <a:ext cx="719137" cy="0"/>
          </a:xfrm>
          <a:prstGeom prst="line">
            <a:avLst/>
          </a:prstGeom>
          <a:noFill/>
          <a:ln w="9525">
            <a:solidFill>
              <a:schemeClr val="tx1"/>
            </a:solidFill>
            <a:round/>
            <a:headEnd/>
            <a:tailEnd type="triangle" w="med" len="med"/>
          </a:ln>
        </p:spPr>
        <p:txBody>
          <a:bodyPr/>
          <a:lstStyle/>
          <a:p>
            <a:endParaRPr lang="en-US"/>
          </a:p>
        </p:txBody>
      </p:sp>
      <p:sp>
        <p:nvSpPr>
          <p:cNvPr id="27" name="Rectangle 29"/>
          <p:cNvSpPr>
            <a:spLocks noChangeArrowheads="1"/>
          </p:cNvSpPr>
          <p:nvPr/>
        </p:nvSpPr>
        <p:spPr bwMode="auto">
          <a:xfrm>
            <a:off x="6788028" y="4565650"/>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28" name="Line 30"/>
          <p:cNvSpPr>
            <a:spLocks noChangeShapeType="1"/>
          </p:cNvSpPr>
          <p:nvPr/>
        </p:nvSpPr>
        <p:spPr bwMode="auto">
          <a:xfrm>
            <a:off x="5462465" y="3627438"/>
            <a:ext cx="863600" cy="0"/>
          </a:xfrm>
          <a:prstGeom prst="line">
            <a:avLst/>
          </a:prstGeom>
          <a:noFill/>
          <a:ln w="9525">
            <a:solidFill>
              <a:schemeClr val="tx1"/>
            </a:solidFill>
            <a:round/>
            <a:headEnd/>
            <a:tailEnd type="triangle" w="med" len="med"/>
          </a:ln>
        </p:spPr>
        <p:txBody>
          <a:bodyPr/>
          <a:lstStyle/>
          <a:p>
            <a:endParaRPr lang="en-US"/>
          </a:p>
        </p:txBody>
      </p:sp>
      <p:sp>
        <p:nvSpPr>
          <p:cNvPr id="29" name="Rectangle 31"/>
          <p:cNvSpPr>
            <a:spLocks noChangeArrowheads="1"/>
          </p:cNvSpPr>
          <p:nvPr/>
        </p:nvSpPr>
        <p:spPr bwMode="auto">
          <a:xfrm>
            <a:off x="5375030" y="4572000"/>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30" name="Rectangle 32"/>
          <p:cNvSpPr>
            <a:spLocks noChangeArrowheads="1"/>
          </p:cNvSpPr>
          <p:nvPr/>
        </p:nvSpPr>
        <p:spPr bwMode="auto">
          <a:xfrm>
            <a:off x="5318003" y="3556000"/>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31" name="Text Box 33"/>
          <p:cNvSpPr txBox="1">
            <a:spLocks noChangeArrowheads="1"/>
          </p:cNvSpPr>
          <p:nvPr/>
        </p:nvSpPr>
        <p:spPr bwMode="auto">
          <a:xfrm>
            <a:off x="3878140" y="3700463"/>
            <a:ext cx="1008063" cy="366712"/>
          </a:xfrm>
          <a:prstGeom prst="rect">
            <a:avLst/>
          </a:prstGeom>
          <a:noFill/>
          <a:ln w="9525">
            <a:noFill/>
            <a:miter lim="800000"/>
            <a:headEnd/>
            <a:tailEnd/>
          </a:ln>
        </p:spPr>
        <p:txBody>
          <a:bodyPr>
            <a:spAutoFit/>
          </a:bodyPr>
          <a:lstStyle/>
          <a:p>
            <a:pPr>
              <a:spcBef>
                <a:spcPct val="50000"/>
              </a:spcBef>
            </a:pPr>
            <a:r>
              <a:rPr lang="fr-FR">
                <a:latin typeface="Arial" charset="0"/>
              </a:rPr>
              <a:t>root</a:t>
            </a:r>
          </a:p>
        </p:txBody>
      </p:sp>
      <p:sp>
        <p:nvSpPr>
          <p:cNvPr id="35" name="Rectangle 34"/>
          <p:cNvSpPr>
            <a:spLocks noChangeArrowheads="1"/>
          </p:cNvSpPr>
          <p:nvPr/>
        </p:nvSpPr>
        <p:spPr bwMode="auto">
          <a:xfrm>
            <a:off x="4876800" y="5622925"/>
            <a:ext cx="1152525" cy="503237"/>
          </a:xfrm>
          <a:prstGeom prst="rect">
            <a:avLst/>
          </a:prstGeom>
          <a:solidFill>
            <a:schemeClr val="accent1"/>
          </a:solidFill>
          <a:ln w="9525">
            <a:solidFill>
              <a:schemeClr val="tx1"/>
            </a:solidFill>
            <a:miter lim="800000"/>
            <a:headEnd/>
            <a:tailEnd/>
          </a:ln>
        </p:spPr>
        <p:txBody>
          <a:bodyPr wrap="none" anchor="ctr"/>
          <a:lstStyle/>
          <a:p>
            <a:pPr algn="ctr"/>
            <a:r>
              <a:rPr lang="fr-FR">
                <a:latin typeface="Arial" charset="0"/>
              </a:rPr>
              <a:t>5</a:t>
            </a:r>
          </a:p>
        </p:txBody>
      </p:sp>
      <p:sp>
        <p:nvSpPr>
          <p:cNvPr id="36" name="Rectangle 35"/>
          <p:cNvSpPr>
            <a:spLocks noChangeArrowheads="1"/>
          </p:cNvSpPr>
          <p:nvPr/>
        </p:nvSpPr>
        <p:spPr bwMode="auto">
          <a:xfrm>
            <a:off x="4876800" y="6111875"/>
            <a:ext cx="1152525" cy="503237"/>
          </a:xfrm>
          <a:prstGeom prst="rect">
            <a:avLst/>
          </a:prstGeom>
          <a:solidFill>
            <a:schemeClr val="accent1"/>
          </a:solidFill>
          <a:ln w="9525">
            <a:solidFill>
              <a:schemeClr val="tx1"/>
            </a:solidFill>
            <a:miter lim="800000"/>
            <a:headEnd/>
            <a:tailEnd/>
          </a:ln>
        </p:spPr>
        <p:txBody>
          <a:bodyPr wrap="none" anchor="ctr"/>
          <a:lstStyle/>
          <a:p>
            <a:pPr algn="ctr"/>
            <a:r>
              <a:rPr lang="fr-FR" smtClean="0">
                <a:latin typeface="Arial" charset="0"/>
              </a:rPr>
              <a:t>/</a:t>
            </a:r>
            <a:endParaRPr lang="fr-FR">
              <a:latin typeface="Arial" charset="0"/>
            </a:endParaRPr>
          </a:p>
        </p:txBody>
      </p:sp>
      <p:sp>
        <p:nvSpPr>
          <p:cNvPr id="38" name="Rectangle 37"/>
          <p:cNvSpPr>
            <a:spLocks noChangeArrowheads="1"/>
          </p:cNvSpPr>
          <p:nvPr/>
        </p:nvSpPr>
        <p:spPr bwMode="auto">
          <a:xfrm>
            <a:off x="4876800" y="5105400"/>
            <a:ext cx="1152525" cy="503237"/>
          </a:xfrm>
          <a:prstGeom prst="rect">
            <a:avLst/>
          </a:prstGeom>
          <a:solidFill>
            <a:schemeClr val="accent1"/>
          </a:solidFill>
          <a:ln w="9525">
            <a:solidFill>
              <a:schemeClr val="tx1"/>
            </a:solidFill>
            <a:miter lim="800000"/>
            <a:headEnd/>
            <a:tailEnd/>
          </a:ln>
        </p:spPr>
        <p:txBody>
          <a:bodyPr wrap="none" anchor="ctr"/>
          <a:lstStyle/>
          <a:p>
            <a:pPr algn="ctr"/>
            <a:endParaRPr lang="fr-FR" sz="2400">
              <a:latin typeface="Arial" charset="0"/>
            </a:endParaRPr>
          </a:p>
        </p:txBody>
      </p:sp>
      <p:sp>
        <p:nvSpPr>
          <p:cNvPr id="39" name="Rectangle 38"/>
          <p:cNvSpPr>
            <a:spLocks noChangeArrowheads="1"/>
          </p:cNvSpPr>
          <p:nvPr/>
        </p:nvSpPr>
        <p:spPr bwMode="auto">
          <a:xfrm>
            <a:off x="5351585" y="5251940"/>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cxnSp>
        <p:nvCxnSpPr>
          <p:cNvPr id="41" name="Shape 40"/>
          <p:cNvCxnSpPr>
            <a:stCxn id="39" idx="3"/>
          </p:cNvCxnSpPr>
          <p:nvPr/>
        </p:nvCxnSpPr>
        <p:spPr bwMode="auto">
          <a:xfrm flipV="1">
            <a:off x="5567485" y="4953000"/>
            <a:ext cx="223715" cy="406890"/>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43" name="Shape 42"/>
          <p:cNvCxnSpPr>
            <a:stCxn id="29" idx="0"/>
            <a:endCxn id="35" idx="1"/>
          </p:cNvCxnSpPr>
          <p:nvPr/>
        </p:nvCxnSpPr>
        <p:spPr bwMode="auto">
          <a:xfrm rot="16200000" flipH="1" flipV="1">
            <a:off x="4528618" y="4920182"/>
            <a:ext cx="1302544" cy="606180"/>
          </a:xfrm>
          <a:prstGeom prst="bentConnector4">
            <a:avLst>
              <a:gd name="adj1" fmla="val -17550"/>
              <a:gd name="adj2" fmla="val 137712"/>
            </a:avLst>
          </a:prstGeom>
          <a:solidFill>
            <a:schemeClr val="accent1"/>
          </a:solidFill>
          <a:ln w="9525" cap="flat" cmpd="sng" algn="ctr">
            <a:solidFill>
              <a:schemeClr val="tx1"/>
            </a:solidFill>
            <a:prstDash val="solid"/>
            <a:round/>
            <a:headEnd type="none" w="med" len="med"/>
            <a:tailEnd type="arrow"/>
          </a:ln>
          <a:effectLst/>
        </p:spPr>
      </p:cxnSp>
      <p:sp>
        <p:nvSpPr>
          <p:cNvPr id="45" name="Rectangle 21"/>
          <p:cNvSpPr>
            <a:spLocks noChangeArrowheads="1"/>
          </p:cNvSpPr>
          <p:nvPr/>
        </p:nvSpPr>
        <p:spPr bwMode="auto">
          <a:xfrm>
            <a:off x="3881438" y="5915025"/>
            <a:ext cx="215900" cy="576263"/>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cxnSp>
        <p:nvCxnSpPr>
          <p:cNvPr id="46" name="AutoShape 22"/>
          <p:cNvCxnSpPr>
            <a:cxnSpLocks noChangeShapeType="1"/>
            <a:stCxn id="45" idx="3"/>
          </p:cNvCxnSpPr>
          <p:nvPr/>
        </p:nvCxnSpPr>
        <p:spPr bwMode="auto">
          <a:xfrm>
            <a:off x="4097338" y="6203950"/>
            <a:ext cx="719137" cy="250825"/>
          </a:xfrm>
          <a:prstGeom prst="bentConnector3">
            <a:avLst>
              <a:gd name="adj1" fmla="val 49889"/>
            </a:avLst>
          </a:prstGeom>
          <a:noFill/>
          <a:ln w="9525">
            <a:solidFill>
              <a:schemeClr val="tx1"/>
            </a:solidFill>
            <a:miter lim="800000"/>
            <a:headEnd/>
            <a:tailEnd type="triangle" w="med" len="med"/>
          </a:ln>
        </p:spPr>
      </p:cxnSp>
      <p:sp>
        <p:nvSpPr>
          <p:cNvPr id="47" name="Text Box 33"/>
          <p:cNvSpPr txBox="1">
            <a:spLocks noChangeArrowheads="1"/>
          </p:cNvSpPr>
          <p:nvPr/>
        </p:nvSpPr>
        <p:spPr bwMode="auto">
          <a:xfrm>
            <a:off x="3810000" y="6491288"/>
            <a:ext cx="1008063" cy="366712"/>
          </a:xfrm>
          <a:prstGeom prst="rect">
            <a:avLst/>
          </a:prstGeom>
          <a:noFill/>
          <a:ln w="9525">
            <a:noFill/>
            <a:miter lim="800000"/>
            <a:headEnd/>
            <a:tailEnd/>
          </a:ln>
        </p:spPr>
        <p:txBody>
          <a:bodyPr>
            <a:spAutoFit/>
          </a:bodyPr>
          <a:lstStyle/>
          <a:p>
            <a:pPr>
              <a:spcBef>
                <a:spcPct val="50000"/>
              </a:spcBef>
            </a:pPr>
            <a:r>
              <a:rPr lang="fr-FR">
                <a:latin typeface="Arial" charset="0"/>
              </a:rPr>
              <a:t>root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4" presetClass="entr" presetSubtype="16"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box(in)">
                                      <p:cBhvr>
                                        <p:cTn id="23" dur="500"/>
                                        <p:tgtEl>
                                          <p:spTgt spid="4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hidden"/>
                                      </p:to>
                                    </p:set>
                                  </p:childTnLst>
                                </p:cTn>
                              </p:par>
                              <p:par>
                                <p:cTn id="28" presetID="1" presetClass="exit"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22"/>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9" grpId="0" animBg="1"/>
      <p:bldP spid="31" grpId="0"/>
      <p:bldP spid="35" grpId="0" animBg="1"/>
      <p:bldP spid="36" grpId="0" animBg="1"/>
      <p:bldP spid="38" grpId="0" animBg="1"/>
      <p:bldP spid="39" grpId="0" animBg="1"/>
      <p:bldP spid="45" grpId="0" animBg="1"/>
      <p:bldP spid="47"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Insert </a:t>
            </a:r>
            <a:r>
              <a:rPr lang="en-US" smtClean="0"/>
              <a:t>At Head (passing pointers as arguments)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a:buFontTx/>
              <a:buNone/>
              <a:defRPr/>
            </a:pPr>
            <a:r>
              <a:rPr lang="en-US" sz="2800" b="1" dirty="0" smtClean="0">
                <a:latin typeface="Courier New" pitchFamily="49" charset="0"/>
              </a:rPr>
              <a:t>void </a:t>
            </a:r>
            <a:r>
              <a:rPr lang="en-US" sz="2800" b="1" dirty="0" err="1" smtClean="0">
                <a:latin typeface="Courier New" pitchFamily="49" charset="0"/>
              </a:rPr>
              <a:t>insertAtHead</a:t>
            </a:r>
            <a:r>
              <a:rPr lang="en-US" sz="2800" b="1" dirty="0" smtClean="0">
                <a:latin typeface="Courier New" pitchFamily="49" charset="0"/>
              </a:rPr>
              <a:t>(</a:t>
            </a:r>
            <a:r>
              <a:rPr lang="fr-FR" sz="2800" b="1" dirty="0" err="1" smtClean="0">
                <a:latin typeface="Courier New" pitchFamily="49" charset="0"/>
              </a:rPr>
              <a:t>elementtype</a:t>
            </a:r>
            <a:r>
              <a:rPr lang="fr-FR" sz="2800" b="1" dirty="0" smtClean="0">
                <a:latin typeface="Courier New" pitchFamily="49" charset="0"/>
              </a:rPr>
              <a:t> e, </a:t>
            </a:r>
            <a:r>
              <a:rPr lang="fr-FR" sz="2800" b="1" dirty="0" err="1" smtClean="0">
                <a:latin typeface="Courier New" pitchFamily="49" charset="0"/>
              </a:rPr>
              <a:t>doublelist</a:t>
            </a:r>
            <a:r>
              <a:rPr lang="fr-FR" sz="2800" b="1" dirty="0" smtClean="0">
                <a:latin typeface="Courier New" pitchFamily="49" charset="0"/>
              </a:rPr>
              <a:t> *</a:t>
            </a:r>
            <a:r>
              <a:rPr lang="fr-FR" sz="2800" b="1" dirty="0" err="1" smtClean="0">
                <a:latin typeface="Courier New" pitchFamily="49" charset="0"/>
              </a:rPr>
              <a:t>root</a:t>
            </a:r>
            <a:r>
              <a:rPr lang="fr-FR" sz="2800" b="1" dirty="0" smtClean="0">
                <a:latin typeface="Courier New" pitchFamily="49" charset="0"/>
              </a:rPr>
              <a:t>, </a:t>
            </a:r>
            <a:r>
              <a:rPr lang="fr-FR" sz="2800" b="1" dirty="0" err="1" smtClean="0">
                <a:latin typeface="Courier New" pitchFamily="49" charset="0"/>
              </a:rPr>
              <a:t>doublelist</a:t>
            </a:r>
            <a:r>
              <a:rPr lang="fr-FR" sz="2800" b="1" dirty="0" smtClean="0">
                <a:latin typeface="Courier New" pitchFamily="49" charset="0"/>
              </a:rPr>
              <a:t> *</a:t>
            </a:r>
            <a:r>
              <a:rPr lang="fr-FR" sz="2800" b="1" dirty="0" err="1" smtClean="0">
                <a:latin typeface="Courier New" pitchFamily="49" charset="0"/>
              </a:rPr>
              <a:t>tail</a:t>
            </a:r>
            <a:r>
              <a:rPr lang="fr-FR" sz="2800" b="1" dirty="0" smtClean="0">
                <a:latin typeface="Courier New" pitchFamily="49" charset="0"/>
              </a:rPr>
              <a:t>, </a:t>
            </a:r>
            <a:r>
              <a:rPr lang="fr-FR" sz="2800" b="1" dirty="0" err="1" smtClean="0">
                <a:latin typeface="Courier New" pitchFamily="49" charset="0"/>
              </a:rPr>
              <a:t>doublelist</a:t>
            </a:r>
            <a:r>
              <a:rPr lang="fr-FR" sz="2800" b="1" dirty="0" smtClean="0">
                <a:latin typeface="Courier New" pitchFamily="49" charset="0"/>
              </a:rPr>
              <a:t> *</a:t>
            </a:r>
            <a:r>
              <a:rPr lang="fr-FR" sz="2800" b="1" dirty="0" err="1" smtClean="0">
                <a:latin typeface="Courier New" pitchFamily="49" charset="0"/>
              </a:rPr>
              <a:t>cur</a:t>
            </a:r>
            <a:r>
              <a:rPr lang="en-US" sz="2800" b="1" dirty="0" smtClean="0">
                <a:latin typeface="Courier New" pitchFamily="49" charset="0"/>
              </a:rPr>
              <a:t>){</a:t>
            </a:r>
          </a:p>
          <a:p>
            <a:pPr>
              <a:buFontTx/>
              <a:buNone/>
              <a:defRPr/>
            </a:pPr>
            <a:r>
              <a:rPr lang="en-US" sz="2800" b="1" dirty="0" smtClean="0">
                <a:latin typeface="Courier New" pitchFamily="49" charset="0"/>
              </a:rPr>
              <a:t>	node* new = </a:t>
            </a:r>
            <a:r>
              <a:rPr lang="en-US" sz="2800" b="1" dirty="0" err="1" smtClean="0">
                <a:latin typeface="Courier New" pitchFamily="49" charset="0"/>
              </a:rPr>
              <a:t>makeNewNode</a:t>
            </a:r>
            <a:r>
              <a:rPr lang="en-US" sz="2800" b="1" dirty="0" smtClean="0">
                <a:latin typeface="Courier New" pitchFamily="49" charset="0"/>
              </a:rPr>
              <a:t>(e);</a:t>
            </a:r>
          </a:p>
          <a:p>
            <a:pPr>
              <a:buFontTx/>
              <a:buNone/>
              <a:defRPr/>
            </a:pPr>
            <a:r>
              <a:rPr lang="en-US" sz="2800" b="1" dirty="0" smtClean="0">
                <a:latin typeface="Courier New" pitchFamily="49" charset="0"/>
              </a:rPr>
              <a:t>	if (*root==NULL</a:t>
            </a:r>
            <a:r>
              <a:rPr lang="en-US" sz="2800" b="1" smtClean="0">
                <a:latin typeface="Courier New" pitchFamily="49" charset="0"/>
              </a:rPr>
              <a:t>) { </a:t>
            </a:r>
          </a:p>
          <a:p>
            <a:pPr>
              <a:buFontTx/>
              <a:buNone/>
              <a:defRPr/>
            </a:pPr>
            <a:r>
              <a:rPr lang="en-US" sz="2800" b="1" smtClean="0">
                <a:latin typeface="Courier New" pitchFamily="49" charset="0"/>
              </a:rPr>
              <a:t>		*root=new; *tail</a:t>
            </a:r>
            <a:r>
              <a:rPr lang="en-US" sz="2800" b="1" dirty="0" smtClean="0">
                <a:latin typeface="Courier New" pitchFamily="49" charset="0"/>
              </a:rPr>
              <a:t>= </a:t>
            </a:r>
            <a:r>
              <a:rPr lang="en-US" sz="2800" b="1" smtClean="0">
                <a:latin typeface="Courier New" pitchFamily="49" charset="0"/>
              </a:rPr>
              <a:t>new; </a:t>
            </a:r>
          </a:p>
          <a:p>
            <a:pPr>
              <a:buFontTx/>
              <a:buNone/>
              <a:defRPr/>
            </a:pPr>
            <a:r>
              <a:rPr lang="en-US" sz="2800" b="1" smtClean="0">
                <a:latin typeface="Courier New" pitchFamily="49" charset="0"/>
              </a:rPr>
              <a:t>		*cur=new; return;</a:t>
            </a:r>
          </a:p>
          <a:p>
            <a:pPr>
              <a:buFontTx/>
              <a:buNone/>
              <a:defRPr/>
            </a:pPr>
            <a:r>
              <a:rPr lang="en-US" sz="2800" b="1" smtClean="0">
                <a:latin typeface="Courier New" pitchFamily="49" charset="0"/>
              </a:rPr>
              <a:t>  }</a:t>
            </a:r>
            <a:endParaRPr lang="en-US" sz="2800" b="1" dirty="0" smtClean="0">
              <a:latin typeface="Courier New" pitchFamily="49" charset="0"/>
            </a:endParaRPr>
          </a:p>
          <a:p>
            <a:pPr>
              <a:buFontTx/>
              <a:buNone/>
              <a:defRPr/>
            </a:pPr>
            <a:r>
              <a:rPr lang="en-US" sz="2800" b="1" dirty="0" smtClean="0">
                <a:latin typeface="Courier New" pitchFamily="49" charset="0"/>
              </a:rPr>
              <a:t>	new-&gt;next = *root;</a:t>
            </a:r>
          </a:p>
          <a:p>
            <a:pPr>
              <a:buFontTx/>
              <a:buNone/>
              <a:defRPr/>
            </a:pPr>
            <a:r>
              <a:rPr lang="en-US" sz="2800" b="1" dirty="0" smtClean="0">
                <a:latin typeface="Courier New" pitchFamily="49" charset="0"/>
              </a:rPr>
              <a:t> *root-&gt;</a:t>
            </a:r>
            <a:r>
              <a:rPr lang="en-US" sz="2800" b="1" dirty="0" err="1" smtClean="0">
                <a:latin typeface="Courier New" pitchFamily="49" charset="0"/>
              </a:rPr>
              <a:t>prev</a:t>
            </a:r>
            <a:r>
              <a:rPr lang="en-US" sz="2800" b="1" dirty="0" smtClean="0">
                <a:latin typeface="Courier New" pitchFamily="49" charset="0"/>
              </a:rPr>
              <a:t> = new; </a:t>
            </a:r>
          </a:p>
          <a:p>
            <a:pPr>
              <a:buFontTx/>
              <a:buNone/>
              <a:defRPr/>
            </a:pPr>
            <a:r>
              <a:rPr lang="en-US" sz="2800" b="1" dirty="0" smtClean="0">
                <a:latin typeface="Courier New" pitchFamily="49" charset="0"/>
              </a:rPr>
              <a:t>	*root = new;</a:t>
            </a:r>
          </a:p>
          <a:p>
            <a:pPr>
              <a:buFontTx/>
              <a:buNone/>
              <a:defRPr/>
            </a:pPr>
            <a:r>
              <a:rPr lang="en-US" sz="2800" b="1" dirty="0" smtClean="0">
                <a:latin typeface="Courier New" pitchFamily="49" charset="0"/>
              </a:rPr>
              <a:t>	*cur = *root;</a:t>
            </a:r>
          </a:p>
          <a:p>
            <a:pPr>
              <a:buFontTx/>
              <a:buNone/>
              <a:defRPr/>
            </a:pPr>
            <a:r>
              <a:rPr lang="en-US" sz="2800" b="1" dirty="0" smtClean="0">
                <a:latin typeface="Courier New" pitchFamily="49" charset="0"/>
              </a:rPr>
              <a:t>}</a:t>
            </a:r>
          </a:p>
          <a:p>
            <a:pPr>
              <a:buFontTx/>
              <a:buNone/>
              <a:defRPr/>
            </a:pPr>
            <a:r>
              <a:rPr lang="en-US" smtClean="0"/>
              <a:t>call in main(): insertAtHead(e, &amp;root, &amp;tail, &amp;cur);</a:t>
            </a:r>
            <a:endParaRPr lang="en-US" dirty="0"/>
          </a:p>
        </p:txBody>
      </p:sp>
      <p:sp>
        <p:nvSpPr>
          <p:cNvPr id="4" name="Slide Number Placeholder 3"/>
          <p:cNvSpPr>
            <a:spLocks noGrp="1"/>
          </p:cNvSpPr>
          <p:nvPr>
            <p:ph type="sldNum" sz="quarter" idx="12"/>
          </p:nvPr>
        </p:nvSpPr>
        <p:spPr/>
        <p:txBody>
          <a:bodyPr/>
          <a:lstStyle/>
          <a:p>
            <a:pPr>
              <a:defRPr/>
            </a:pPr>
            <a:fld id="{252F20CF-4E23-49E4-8996-A6DC7A0E0BFA}" type="slidenum">
              <a:rPr lang="en-US" smtClean="0"/>
              <a:pPr>
                <a:defRPr/>
              </a:pPr>
              <a:t>109</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p:txBody>
          <a:bodyPr/>
          <a:lstStyle/>
          <a:p>
            <a:pPr>
              <a:defRPr/>
            </a:pPr>
            <a:fld id="{82FFBABA-EAAF-4556-8BCF-0F9E06A797EB}" type="slidenum">
              <a:rPr lang="en-US" smtClean="0"/>
              <a:pPr>
                <a:defRPr/>
              </a:pPr>
              <a:t>11</a:t>
            </a:fld>
            <a:endParaRPr lang="en-US" smtClean="0"/>
          </a:p>
        </p:txBody>
      </p:sp>
      <p:sp>
        <p:nvSpPr>
          <p:cNvPr id="12291" name="Rectangle 2"/>
          <p:cNvSpPr>
            <a:spLocks noGrp="1" noChangeArrowheads="1"/>
          </p:cNvSpPr>
          <p:nvPr>
            <p:ph type="title"/>
          </p:nvPr>
        </p:nvSpPr>
        <p:spPr/>
        <p:txBody>
          <a:bodyPr/>
          <a:lstStyle/>
          <a:p>
            <a:pPr eaLnBrk="1" hangingPunct="1"/>
            <a:r>
              <a:rPr lang="fr-FR" smtClean="0">
                <a:effectLst/>
              </a:rPr>
              <a:t>Declaration of address list</a:t>
            </a:r>
          </a:p>
        </p:txBody>
      </p:sp>
      <p:sp>
        <p:nvSpPr>
          <p:cNvPr id="12292" name="Rectangle 3"/>
          <p:cNvSpPr>
            <a:spLocks noGrp="1" noChangeArrowheads="1"/>
          </p:cNvSpPr>
          <p:nvPr>
            <p:ph type="body" idx="1"/>
          </p:nvPr>
        </p:nvSpPr>
        <p:spPr>
          <a:xfrm>
            <a:off x="457200" y="1600200"/>
            <a:ext cx="8229600" cy="4800600"/>
          </a:xfrm>
        </p:spPr>
        <p:txBody>
          <a:bodyPr>
            <a:normAutofit fontScale="70000" lnSpcReduction="20000"/>
          </a:bodyPr>
          <a:lstStyle/>
          <a:p>
            <a:pPr eaLnBrk="1" hangingPunct="1">
              <a:lnSpc>
                <a:spcPct val="80000"/>
              </a:lnSpc>
              <a:buFontTx/>
              <a:buNone/>
              <a:defRPr/>
            </a:pPr>
            <a:r>
              <a:rPr lang="fr-FR" b="1" dirty="0" err="1" smtClean="0">
                <a:latin typeface="Courier New" pitchFamily="49" charset="0"/>
              </a:rPr>
              <a:t>typedef</a:t>
            </a:r>
            <a:r>
              <a:rPr lang="fr-FR" b="1" dirty="0" smtClean="0">
                <a:latin typeface="Courier New" pitchFamily="49" charset="0"/>
              </a:rPr>
              <a:t> </a:t>
            </a:r>
            <a:r>
              <a:rPr lang="fr-FR" b="1" dirty="0" err="1" smtClean="0">
                <a:latin typeface="Courier New" pitchFamily="49" charset="0"/>
              </a:rPr>
              <a:t>struct</a:t>
            </a:r>
            <a:r>
              <a:rPr lang="fr-FR" b="1" dirty="0" smtClean="0">
                <a:latin typeface="Courier New" pitchFamily="49" charset="0"/>
              </a:rPr>
              <a:t> </a:t>
            </a:r>
            <a:r>
              <a:rPr lang="fr-FR" b="1" dirty="0" err="1" smtClean="0">
                <a:latin typeface="Courier New" pitchFamily="49" charset="0"/>
              </a:rPr>
              <a:t>address_t</a:t>
            </a:r>
            <a:r>
              <a:rPr lang="fr-FR" b="1" dirty="0" smtClean="0">
                <a:latin typeface="Courier New" pitchFamily="49" charset="0"/>
              </a:rPr>
              <a:t> {</a:t>
            </a:r>
          </a:p>
          <a:p>
            <a:pPr eaLnBrk="1" hangingPunct="1">
              <a:lnSpc>
                <a:spcPct val="80000"/>
              </a:lnSpc>
              <a:buFontTx/>
              <a:buNone/>
              <a:defRPr/>
            </a:pPr>
            <a:r>
              <a:rPr lang="fr-FR" b="1" dirty="0" smtClean="0">
                <a:latin typeface="Courier New" pitchFamily="49" charset="0"/>
              </a:rPr>
              <a:t>      char </a:t>
            </a:r>
            <a:r>
              <a:rPr lang="fr-FR" b="1" dirty="0" err="1" smtClean="0">
                <a:latin typeface="Courier New" pitchFamily="49" charset="0"/>
              </a:rPr>
              <a:t>name</a:t>
            </a:r>
            <a:r>
              <a:rPr lang="fr-FR" b="1" dirty="0" smtClean="0">
                <a:latin typeface="Courier New" pitchFamily="49" charset="0"/>
              </a:rPr>
              <a:t>[20];</a:t>
            </a:r>
          </a:p>
          <a:p>
            <a:pPr eaLnBrk="1" hangingPunct="1">
              <a:lnSpc>
                <a:spcPct val="80000"/>
              </a:lnSpc>
              <a:buFontTx/>
              <a:buNone/>
              <a:defRPr/>
            </a:pPr>
            <a:r>
              <a:rPr lang="fr-FR" b="1" dirty="0" smtClean="0">
                <a:latin typeface="Courier New" pitchFamily="49" charset="0"/>
              </a:rPr>
              <a:t>      char tel[11];</a:t>
            </a:r>
          </a:p>
          <a:p>
            <a:pPr eaLnBrk="1" hangingPunct="1">
              <a:lnSpc>
                <a:spcPct val="80000"/>
              </a:lnSpc>
              <a:buFontTx/>
              <a:buNone/>
              <a:defRPr/>
            </a:pPr>
            <a:r>
              <a:rPr lang="fr-FR" b="1" dirty="0" smtClean="0">
                <a:latin typeface="Courier New" pitchFamily="49" charset="0"/>
              </a:rPr>
              <a:t>      char email[25];</a:t>
            </a:r>
          </a:p>
          <a:p>
            <a:pPr eaLnBrk="1" hangingPunct="1">
              <a:lnSpc>
                <a:spcPct val="80000"/>
              </a:lnSpc>
              <a:buFontTx/>
              <a:buNone/>
              <a:defRPr/>
            </a:pPr>
            <a:r>
              <a:rPr lang="fr-FR" b="1" dirty="0" smtClean="0">
                <a:latin typeface="Courier New" pitchFamily="49" charset="0"/>
              </a:rPr>
              <a:t>} </a:t>
            </a:r>
            <a:r>
              <a:rPr lang="fr-FR" b="1" dirty="0" err="1" smtClean="0">
                <a:latin typeface="Courier New" pitchFamily="49" charset="0"/>
              </a:rPr>
              <a:t>address</a:t>
            </a:r>
            <a:r>
              <a:rPr lang="fr-FR" b="1" dirty="0" smtClean="0">
                <a:latin typeface="Courier New" pitchFamily="49" charset="0"/>
              </a:rPr>
              <a:t>; </a:t>
            </a:r>
          </a:p>
          <a:p>
            <a:pPr eaLnBrk="1" hangingPunct="1">
              <a:lnSpc>
                <a:spcPct val="90000"/>
              </a:lnSpc>
              <a:buFontTx/>
              <a:buNone/>
              <a:defRPr/>
            </a:pPr>
            <a:endParaRPr lang="fr-FR" dirty="0" smtClean="0"/>
          </a:p>
          <a:p>
            <a:pPr eaLnBrk="1" hangingPunct="1">
              <a:lnSpc>
                <a:spcPct val="90000"/>
              </a:lnSpc>
              <a:buFontTx/>
              <a:buNone/>
              <a:defRPr/>
            </a:pPr>
            <a:r>
              <a:rPr lang="fr-FR" sz="3100" b="1" dirty="0" err="1" smtClean="0">
                <a:latin typeface="Courier New" pitchFamily="49" charset="0"/>
              </a:rPr>
              <a:t>struct</a:t>
            </a:r>
            <a:r>
              <a:rPr lang="fr-FR" sz="3100" b="1" dirty="0" smtClean="0">
                <a:latin typeface="Courier New" pitchFamily="49" charset="0"/>
              </a:rPr>
              <a:t> </a:t>
            </a:r>
            <a:r>
              <a:rPr lang="fr-FR" sz="3100" b="1" dirty="0" err="1" smtClean="0">
                <a:latin typeface="Courier New" pitchFamily="49" charset="0"/>
              </a:rPr>
              <a:t>list_el</a:t>
            </a:r>
            <a:r>
              <a:rPr lang="fr-FR" sz="3100" b="1" dirty="0" smtClean="0">
                <a:latin typeface="Courier New" pitchFamily="49" charset="0"/>
              </a:rPr>
              <a:t> {</a:t>
            </a:r>
          </a:p>
          <a:p>
            <a:pPr eaLnBrk="1" hangingPunct="1">
              <a:lnSpc>
                <a:spcPct val="90000"/>
              </a:lnSpc>
              <a:buFontTx/>
              <a:buNone/>
              <a:defRPr/>
            </a:pPr>
            <a:r>
              <a:rPr lang="fr-FR" sz="3100" b="1" dirty="0" err="1" smtClean="0">
                <a:latin typeface="Courier New" pitchFamily="49" charset="0"/>
              </a:rPr>
              <a:t>address</a:t>
            </a:r>
            <a:r>
              <a:rPr lang="fr-FR" sz="3100" b="1" dirty="0" smtClean="0">
                <a:latin typeface="Courier New" pitchFamily="49" charset="0"/>
              </a:rPr>
              <a:t> </a:t>
            </a:r>
            <a:r>
              <a:rPr lang="fr-FR" sz="3100" b="1" dirty="0" err="1" smtClean="0">
                <a:latin typeface="Courier New" pitchFamily="49" charset="0"/>
              </a:rPr>
              <a:t>addr</a:t>
            </a:r>
            <a:r>
              <a:rPr lang="fr-FR" sz="3100" b="1" dirty="0" smtClean="0">
                <a:latin typeface="Courier New" pitchFamily="49" charset="0"/>
              </a:rPr>
              <a:t>;</a:t>
            </a:r>
          </a:p>
          <a:p>
            <a:pPr eaLnBrk="1" hangingPunct="1">
              <a:lnSpc>
                <a:spcPct val="90000"/>
              </a:lnSpc>
              <a:buFontTx/>
              <a:buNone/>
              <a:defRPr/>
            </a:pPr>
            <a:r>
              <a:rPr lang="fr-FR" sz="3100" b="1" dirty="0" err="1" smtClean="0">
                <a:latin typeface="Courier New" pitchFamily="49" charset="0"/>
              </a:rPr>
              <a:t>struct</a:t>
            </a:r>
            <a:r>
              <a:rPr lang="fr-FR" sz="3100" b="1" dirty="0" smtClean="0">
                <a:latin typeface="Courier New" pitchFamily="49" charset="0"/>
              </a:rPr>
              <a:t> </a:t>
            </a:r>
            <a:r>
              <a:rPr lang="fr-FR" sz="3100" b="1" dirty="0" err="1" smtClean="0">
                <a:latin typeface="Courier New" pitchFamily="49" charset="0"/>
              </a:rPr>
              <a:t>list_el</a:t>
            </a:r>
            <a:r>
              <a:rPr lang="fr-FR" sz="3100" b="1" dirty="0" smtClean="0">
                <a:latin typeface="Courier New" pitchFamily="49" charset="0"/>
              </a:rPr>
              <a:t> *</a:t>
            </a:r>
            <a:r>
              <a:rPr lang="fr-FR" sz="3100" b="1" dirty="0" err="1" smtClean="0">
                <a:latin typeface="Courier New" pitchFamily="49" charset="0"/>
              </a:rPr>
              <a:t>next</a:t>
            </a:r>
            <a:r>
              <a:rPr lang="fr-FR" sz="3100" b="1" dirty="0" smtClean="0">
                <a:latin typeface="Courier New" pitchFamily="49" charset="0"/>
              </a:rPr>
              <a:t>;</a:t>
            </a:r>
          </a:p>
          <a:p>
            <a:pPr eaLnBrk="1" hangingPunct="1">
              <a:lnSpc>
                <a:spcPct val="90000"/>
              </a:lnSpc>
              <a:buFontTx/>
              <a:buNone/>
              <a:defRPr/>
            </a:pPr>
            <a:r>
              <a:rPr lang="fr-FR" sz="3100" b="1" dirty="0" smtClean="0">
                <a:latin typeface="Courier New" pitchFamily="49" charset="0"/>
              </a:rPr>
              <a:t>};</a:t>
            </a:r>
          </a:p>
          <a:p>
            <a:pPr eaLnBrk="1" hangingPunct="1">
              <a:lnSpc>
                <a:spcPct val="90000"/>
              </a:lnSpc>
              <a:buFontTx/>
              <a:buNone/>
              <a:defRPr/>
            </a:pPr>
            <a:r>
              <a:rPr lang="fr-FR" sz="3100" b="1" dirty="0" err="1" smtClean="0">
                <a:latin typeface="Courier New" pitchFamily="49" charset="0"/>
              </a:rPr>
              <a:t>typedef</a:t>
            </a:r>
            <a:r>
              <a:rPr lang="fr-FR" sz="3100" b="1" dirty="0" smtClean="0">
                <a:latin typeface="Courier New" pitchFamily="49" charset="0"/>
              </a:rPr>
              <a:t> </a:t>
            </a:r>
            <a:r>
              <a:rPr lang="fr-FR" sz="3100" b="1" dirty="0" err="1" smtClean="0">
                <a:latin typeface="Courier New" pitchFamily="49" charset="0"/>
              </a:rPr>
              <a:t>struct</a:t>
            </a:r>
            <a:r>
              <a:rPr lang="fr-FR" sz="3100" b="1" dirty="0" smtClean="0">
                <a:latin typeface="Courier New" pitchFamily="49" charset="0"/>
              </a:rPr>
              <a:t> </a:t>
            </a:r>
            <a:r>
              <a:rPr lang="fr-FR" sz="3100" b="1" dirty="0" err="1" smtClean="0">
                <a:latin typeface="Courier New" pitchFamily="49" charset="0"/>
              </a:rPr>
              <a:t>list_el</a:t>
            </a:r>
            <a:r>
              <a:rPr lang="fr-FR" sz="3100" b="1" dirty="0" smtClean="0">
                <a:latin typeface="Courier New" pitchFamily="49" charset="0"/>
              </a:rPr>
              <a:t> </a:t>
            </a:r>
            <a:r>
              <a:rPr lang="fr-FR" sz="3100" b="1" dirty="0" err="1" smtClean="0">
                <a:latin typeface="Courier New" pitchFamily="49" charset="0"/>
              </a:rPr>
              <a:t>node_addr</a:t>
            </a:r>
            <a:r>
              <a:rPr lang="fr-FR" sz="3100" b="1" dirty="0" smtClean="0">
                <a:latin typeface="Courier New" pitchFamily="49" charset="0"/>
              </a:rPr>
              <a:t>;</a:t>
            </a:r>
          </a:p>
          <a:p>
            <a:pPr eaLnBrk="1" hangingPunct="1">
              <a:lnSpc>
                <a:spcPct val="90000"/>
              </a:lnSpc>
              <a:buFontTx/>
              <a:buNone/>
              <a:defRPr/>
            </a:pPr>
            <a:endParaRPr lang="fr-FR" dirty="0" smtClean="0"/>
          </a:p>
          <a:p>
            <a:pPr eaLnBrk="1" hangingPunct="1">
              <a:lnSpc>
                <a:spcPct val="90000"/>
              </a:lnSpc>
              <a:buFontTx/>
              <a:buNone/>
              <a:defRPr/>
            </a:pPr>
            <a:endParaRPr lang="fr-FR" dirty="0" smtClean="0"/>
          </a:p>
          <a:p>
            <a:pPr eaLnBrk="1" hangingPunct="1">
              <a:lnSpc>
                <a:spcPct val="90000"/>
              </a:lnSpc>
              <a:defRPr/>
            </a:pPr>
            <a:r>
              <a:rPr lang="fr-FR" dirty="0" smtClean="0"/>
              <a:t>“</a:t>
            </a:r>
            <a:r>
              <a:rPr lang="fr-FR" dirty="0" err="1" smtClean="0"/>
              <a:t>next</a:t>
            </a:r>
            <a:r>
              <a:rPr lang="fr-FR" dirty="0" smtClean="0"/>
              <a:t>” </a:t>
            </a:r>
            <a:r>
              <a:rPr lang="fr-FR" dirty="0" err="1" smtClean="0"/>
              <a:t>is</a:t>
            </a:r>
            <a:r>
              <a:rPr lang="fr-FR" dirty="0" smtClean="0"/>
              <a:t> the pointer variable </a:t>
            </a:r>
            <a:r>
              <a:rPr lang="fr-FR" dirty="0" err="1" smtClean="0"/>
              <a:t>which</a:t>
            </a:r>
            <a:r>
              <a:rPr lang="fr-FR" dirty="0" smtClean="0"/>
              <a:t> </a:t>
            </a:r>
            <a:r>
              <a:rPr lang="fr-FR" dirty="0" err="1" smtClean="0"/>
              <a:t>can</a:t>
            </a:r>
            <a:r>
              <a:rPr lang="fr-FR" dirty="0" smtClean="0"/>
              <a:t> express the </a:t>
            </a:r>
            <a:r>
              <a:rPr lang="fr-FR" dirty="0" err="1" smtClean="0"/>
              <a:t>next</a:t>
            </a:r>
            <a:r>
              <a:rPr lang="fr-FR" dirty="0" smtClean="0"/>
              <a:t> </a:t>
            </a:r>
            <a:r>
              <a:rPr lang="fr-FR" dirty="0" err="1" smtClean="0"/>
              <a:t>element</a:t>
            </a:r>
            <a:r>
              <a:rPr lang="fr-FR" dirty="0" smtClean="0"/>
              <a:t>; an </a:t>
            </a:r>
            <a:r>
              <a:rPr lang="fr-FR" dirty="0" err="1" smtClean="0"/>
              <a:t>element</a:t>
            </a:r>
            <a:r>
              <a:rPr lang="fr-FR" dirty="0" smtClean="0"/>
              <a:t> of </a:t>
            </a:r>
            <a:r>
              <a:rPr lang="fr-FR" dirty="0" err="1" smtClean="0"/>
              <a:t>node_addr</a:t>
            </a:r>
            <a:r>
              <a:rPr lang="fr-FR" dirty="0" smtClean="0"/>
              <a:t>.</a:t>
            </a:r>
          </a:p>
          <a:p>
            <a:pPr eaLnBrk="1" hangingPunct="1">
              <a:lnSpc>
                <a:spcPct val="90000"/>
              </a:lnSpc>
              <a:defRPr/>
            </a:pPr>
            <a:r>
              <a:rPr lang="fr-FR" dirty="0" smtClean="0"/>
              <a:t>“</a:t>
            </a:r>
            <a:r>
              <a:rPr lang="fr-FR" dirty="0" err="1" smtClean="0"/>
              <a:t>addr</a:t>
            </a:r>
            <a:r>
              <a:rPr lang="fr-FR" dirty="0" smtClean="0"/>
              <a:t>” </a:t>
            </a:r>
            <a:r>
              <a:rPr lang="fr-FR" dirty="0" err="1" smtClean="0"/>
              <a:t>is</a:t>
            </a:r>
            <a:r>
              <a:rPr lang="fr-FR" dirty="0" smtClean="0"/>
              <a:t> instance of an </a:t>
            </a:r>
            <a:r>
              <a:rPr lang="fr-FR" dirty="0" err="1" smtClean="0"/>
              <a:t>address</a:t>
            </a:r>
            <a:r>
              <a:rPr lang="fr-FR" dirty="0" smtClean="0"/>
              <a:t>.</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Insert </a:t>
            </a:r>
            <a:r>
              <a:rPr lang="en-US" smtClean="0"/>
              <a:t>at Tail (append-pushBack)</a:t>
            </a:r>
            <a:endParaRPr lang="en-US" dirty="0"/>
          </a:p>
        </p:txBody>
      </p:sp>
      <p:sp>
        <p:nvSpPr>
          <p:cNvPr id="119811" name="Content Placeholder 2"/>
          <p:cNvSpPr>
            <a:spLocks noGrp="1"/>
          </p:cNvSpPr>
          <p:nvPr>
            <p:ph idx="1"/>
          </p:nvPr>
        </p:nvSpPr>
        <p:spPr>
          <a:xfrm>
            <a:off x="457200" y="1600200"/>
            <a:ext cx="6248400" cy="4876800"/>
          </a:xfrm>
        </p:spPr>
        <p:txBody>
          <a:bodyPr/>
          <a:lstStyle/>
          <a:p>
            <a:pPr>
              <a:buFontTx/>
              <a:buNone/>
            </a:pPr>
            <a:r>
              <a:rPr lang="en-US" sz="2200" b="1" smtClean="0">
                <a:latin typeface="Courier New" pitchFamily="49" charset="0"/>
              </a:rPr>
              <a:t>void </a:t>
            </a:r>
            <a:r>
              <a:rPr lang="en-US" sz="2200" b="1" smtClean="0">
                <a:latin typeface="Courier New" pitchFamily="49" charset="0"/>
              </a:rPr>
              <a:t>append(elementtype </a:t>
            </a:r>
            <a:r>
              <a:rPr lang="en-US" sz="2200" b="1" smtClean="0">
                <a:latin typeface="Courier New" pitchFamily="49" charset="0"/>
              </a:rPr>
              <a:t>ele){</a:t>
            </a:r>
          </a:p>
          <a:p>
            <a:pPr>
              <a:buFontTx/>
              <a:buNone/>
            </a:pPr>
            <a:r>
              <a:rPr lang="en-US" sz="2200" b="1" smtClean="0">
                <a:latin typeface="Courier New" pitchFamily="49" charset="0"/>
              </a:rPr>
              <a:t>	node* new = makeNewNode(ele);</a:t>
            </a:r>
          </a:p>
          <a:p>
            <a:pPr>
              <a:buFontTx/>
              <a:buNone/>
            </a:pPr>
            <a:r>
              <a:rPr lang="en-US" sz="2200" b="1" smtClean="0">
                <a:latin typeface="Courier New" pitchFamily="49" charset="0"/>
              </a:rPr>
              <a:t>	</a:t>
            </a:r>
            <a:r>
              <a:rPr lang="en-US" sz="2200" b="1" smtClean="0">
                <a:latin typeface="Courier New" pitchFamily="49" charset="0"/>
              </a:rPr>
              <a:t>if </a:t>
            </a:r>
            <a:r>
              <a:rPr lang="en-US" sz="2200" b="1" smtClean="0">
                <a:latin typeface="Courier New" pitchFamily="49" charset="0"/>
              </a:rPr>
              <a:t>(tail==</a:t>
            </a:r>
            <a:r>
              <a:rPr lang="en-US" sz="2200" b="1" smtClean="0">
                <a:latin typeface="Courier New" pitchFamily="49" charset="0"/>
              </a:rPr>
              <a:t>NULL</a:t>
            </a:r>
            <a:r>
              <a:rPr lang="en-US" sz="2200" b="1" smtClean="0">
                <a:latin typeface="Courier New" pitchFamily="49" charset="0"/>
              </a:rPr>
              <a:t>){</a:t>
            </a:r>
            <a:endParaRPr lang="en-US" sz="2200" b="1" smtClean="0">
              <a:latin typeface="Courier New" pitchFamily="49" charset="0"/>
            </a:endParaRPr>
          </a:p>
          <a:p>
            <a:pPr>
              <a:buFontTx/>
              <a:buNone/>
            </a:pPr>
            <a:r>
              <a:rPr lang="en-US" sz="2200" b="1" smtClean="0">
                <a:latin typeface="Courier New" pitchFamily="49" charset="0"/>
              </a:rPr>
              <a:t>		root= new;</a:t>
            </a:r>
          </a:p>
          <a:p>
            <a:pPr>
              <a:buFontTx/>
              <a:buNone/>
            </a:pPr>
            <a:r>
              <a:rPr lang="en-US" sz="2200" b="1" smtClean="0">
                <a:latin typeface="Courier New" pitchFamily="49" charset="0"/>
              </a:rPr>
              <a:t>		tail= new;</a:t>
            </a:r>
          </a:p>
          <a:p>
            <a:pPr>
              <a:buFontTx/>
              <a:buNone/>
            </a:pPr>
            <a:r>
              <a:rPr lang="en-US" sz="2200" b="1" smtClean="0">
                <a:latin typeface="Courier New" pitchFamily="49" charset="0"/>
              </a:rPr>
              <a:t>		cur = new;</a:t>
            </a:r>
          </a:p>
          <a:p>
            <a:pPr>
              <a:buFontTx/>
              <a:buNone/>
            </a:pPr>
            <a:r>
              <a:rPr lang="en-US" sz="2200" b="1" smtClean="0">
                <a:latin typeface="Courier New" pitchFamily="49" charset="0"/>
              </a:rPr>
              <a:t>		return;</a:t>
            </a:r>
          </a:p>
          <a:p>
            <a:pPr>
              <a:buFontTx/>
              <a:buNone/>
            </a:pPr>
            <a:r>
              <a:rPr lang="en-US" sz="2200" b="1" smtClean="0">
                <a:latin typeface="Courier New" pitchFamily="49" charset="0"/>
              </a:rPr>
              <a:t>	}</a:t>
            </a:r>
          </a:p>
          <a:p>
            <a:pPr>
              <a:buFontTx/>
              <a:buNone/>
            </a:pPr>
            <a:r>
              <a:rPr lang="en-US" sz="2200" b="1" smtClean="0">
                <a:latin typeface="Courier New" pitchFamily="49" charset="0"/>
              </a:rPr>
              <a:t>	</a:t>
            </a:r>
            <a:r>
              <a:rPr lang="en-US" sz="2200" b="1" smtClean="0">
                <a:latin typeface="Courier New" pitchFamily="49" charset="0"/>
              </a:rPr>
              <a:t>tail-</a:t>
            </a:r>
            <a:r>
              <a:rPr lang="en-US" sz="2200" b="1" smtClean="0">
                <a:latin typeface="Courier New" pitchFamily="49" charset="0"/>
              </a:rPr>
              <a:t>&gt;next </a:t>
            </a:r>
            <a:r>
              <a:rPr lang="en-US" sz="2200" b="1" smtClean="0">
                <a:latin typeface="Courier New" pitchFamily="49" charset="0"/>
              </a:rPr>
              <a:t>= </a:t>
            </a:r>
            <a:r>
              <a:rPr lang="en-US" sz="2200" b="1" smtClean="0">
                <a:latin typeface="Courier New" pitchFamily="49" charset="0"/>
              </a:rPr>
              <a:t>new;</a:t>
            </a:r>
            <a:endParaRPr lang="en-US" sz="2200" b="1" smtClean="0">
              <a:latin typeface="Courier New" pitchFamily="49" charset="0"/>
            </a:endParaRPr>
          </a:p>
          <a:p>
            <a:pPr>
              <a:buFontTx/>
              <a:buNone/>
            </a:pPr>
            <a:r>
              <a:rPr lang="en-US" sz="2200" b="1" smtClean="0">
                <a:latin typeface="Courier New" pitchFamily="49" charset="0"/>
              </a:rPr>
              <a:t>	</a:t>
            </a:r>
            <a:r>
              <a:rPr lang="en-US" sz="2200" b="1" smtClean="0">
                <a:latin typeface="Courier New" pitchFamily="49" charset="0"/>
              </a:rPr>
              <a:t>new-</a:t>
            </a:r>
            <a:r>
              <a:rPr lang="en-US" sz="2200" b="1" smtClean="0">
                <a:latin typeface="Courier New" pitchFamily="49" charset="0"/>
              </a:rPr>
              <a:t>&gt;prev </a:t>
            </a:r>
            <a:r>
              <a:rPr lang="en-US" sz="2200" b="1" smtClean="0">
                <a:latin typeface="Courier New" pitchFamily="49" charset="0"/>
              </a:rPr>
              <a:t>= </a:t>
            </a:r>
            <a:r>
              <a:rPr lang="en-US" sz="2200" b="1" smtClean="0">
                <a:latin typeface="Courier New" pitchFamily="49" charset="0"/>
              </a:rPr>
              <a:t>tail;</a:t>
            </a:r>
            <a:endParaRPr lang="en-US" sz="2200" b="1" smtClean="0">
              <a:latin typeface="Courier New" pitchFamily="49" charset="0"/>
            </a:endParaRPr>
          </a:p>
          <a:p>
            <a:pPr>
              <a:buFontTx/>
              <a:buNone/>
            </a:pPr>
            <a:r>
              <a:rPr lang="en-US" sz="2200" b="1" smtClean="0">
                <a:latin typeface="Courier New" pitchFamily="49" charset="0"/>
              </a:rPr>
              <a:t>	</a:t>
            </a:r>
            <a:r>
              <a:rPr lang="en-US" sz="2200" b="1" smtClean="0">
                <a:latin typeface="Courier New" pitchFamily="49" charset="0"/>
              </a:rPr>
              <a:t>tail </a:t>
            </a:r>
            <a:r>
              <a:rPr lang="en-US" sz="2200" b="1" smtClean="0">
                <a:latin typeface="Courier New" pitchFamily="49" charset="0"/>
              </a:rPr>
              <a:t>= new;</a:t>
            </a:r>
          </a:p>
          <a:p>
            <a:pPr>
              <a:buFontTx/>
              <a:buNone/>
            </a:pPr>
            <a:r>
              <a:rPr lang="en-US" sz="2200" b="1" smtClean="0">
                <a:latin typeface="Courier New" pitchFamily="49" charset="0"/>
              </a:rPr>
              <a:t>	cur </a:t>
            </a:r>
            <a:r>
              <a:rPr lang="en-US" sz="2200" b="1" smtClean="0">
                <a:latin typeface="Courier New" pitchFamily="49" charset="0"/>
              </a:rPr>
              <a:t>= </a:t>
            </a:r>
            <a:r>
              <a:rPr lang="en-US" sz="2200" b="1" smtClean="0">
                <a:latin typeface="Courier New" pitchFamily="49" charset="0"/>
              </a:rPr>
              <a:t>tail;</a:t>
            </a:r>
            <a:endParaRPr lang="en-US" sz="2200" b="1" smtClean="0">
              <a:latin typeface="Courier New" pitchFamily="49" charset="0"/>
            </a:endParaRPr>
          </a:p>
          <a:p>
            <a:pPr>
              <a:buFontTx/>
              <a:buNone/>
            </a:pPr>
            <a:r>
              <a:rPr lang="en-US" sz="2200" b="1" smtClean="0">
                <a:latin typeface="Courier New" pitchFamily="49" charset="0"/>
              </a:rPr>
              <a:t>}</a:t>
            </a:r>
            <a:endParaRPr lang="en-US" sz="2200" b="1" smtClean="0"/>
          </a:p>
        </p:txBody>
      </p:sp>
      <p:sp>
        <p:nvSpPr>
          <p:cNvPr id="4" name="Slide Number Placeholder 3"/>
          <p:cNvSpPr>
            <a:spLocks noGrp="1"/>
          </p:cNvSpPr>
          <p:nvPr>
            <p:ph type="sldNum" sz="quarter" idx="12"/>
          </p:nvPr>
        </p:nvSpPr>
        <p:spPr/>
        <p:txBody>
          <a:bodyPr/>
          <a:lstStyle/>
          <a:p>
            <a:pPr>
              <a:defRPr/>
            </a:pPr>
            <a:fld id="{10078AE8-37F3-4390-BA91-9458892DA0AE}" type="slidenum">
              <a:rPr lang="en-US" smtClean="0"/>
              <a:pPr>
                <a:defRPr/>
              </a:pPr>
              <a:t>110</a:t>
            </a:fld>
            <a:endParaRPr lang="en-US"/>
          </a:p>
        </p:txBody>
      </p:sp>
      <p:grpSp>
        <p:nvGrpSpPr>
          <p:cNvPr id="3" name="Group 56"/>
          <p:cNvGrpSpPr/>
          <p:nvPr/>
        </p:nvGrpSpPr>
        <p:grpSpPr>
          <a:xfrm>
            <a:off x="7915275" y="3048000"/>
            <a:ext cx="1152525" cy="1509713"/>
            <a:chOff x="7915275" y="3048000"/>
            <a:chExt cx="1152525" cy="1509713"/>
          </a:xfrm>
        </p:grpSpPr>
        <p:sp>
          <p:nvSpPr>
            <p:cNvPr id="35" name="Rectangle 34"/>
            <p:cNvSpPr>
              <a:spLocks noChangeArrowheads="1"/>
            </p:cNvSpPr>
            <p:nvPr/>
          </p:nvSpPr>
          <p:spPr bwMode="auto">
            <a:xfrm>
              <a:off x="7915275" y="3565525"/>
              <a:ext cx="1152525" cy="503238"/>
            </a:xfrm>
            <a:prstGeom prst="rect">
              <a:avLst/>
            </a:prstGeom>
            <a:solidFill>
              <a:schemeClr val="accent1"/>
            </a:solidFill>
            <a:ln w="9525">
              <a:solidFill>
                <a:schemeClr val="tx1"/>
              </a:solidFill>
              <a:miter lim="800000"/>
              <a:headEnd/>
              <a:tailEnd/>
            </a:ln>
          </p:spPr>
          <p:txBody>
            <a:bodyPr wrap="none" anchor="ctr"/>
            <a:lstStyle/>
            <a:p>
              <a:pPr algn="ctr"/>
              <a:r>
                <a:rPr lang="fr-FR">
                  <a:latin typeface="Arial" charset="0"/>
                </a:rPr>
                <a:t>5</a:t>
              </a:r>
            </a:p>
          </p:txBody>
        </p:sp>
        <p:sp>
          <p:nvSpPr>
            <p:cNvPr id="36" name="Rectangle 35"/>
            <p:cNvSpPr>
              <a:spLocks noChangeArrowheads="1"/>
            </p:cNvSpPr>
            <p:nvPr/>
          </p:nvSpPr>
          <p:spPr bwMode="auto">
            <a:xfrm>
              <a:off x="7915275" y="4054475"/>
              <a:ext cx="1152525" cy="503238"/>
            </a:xfrm>
            <a:prstGeom prst="rect">
              <a:avLst/>
            </a:prstGeom>
            <a:solidFill>
              <a:schemeClr val="accent1"/>
            </a:solidFill>
            <a:ln w="9525">
              <a:solidFill>
                <a:schemeClr val="tx1"/>
              </a:solidFill>
              <a:miter lim="800000"/>
              <a:headEnd/>
              <a:tailEnd/>
            </a:ln>
          </p:spPr>
          <p:txBody>
            <a:bodyPr wrap="none" anchor="ctr"/>
            <a:lstStyle/>
            <a:p>
              <a:pPr algn="ctr"/>
              <a:r>
                <a:rPr lang="fr-FR">
                  <a:latin typeface="Arial" charset="0"/>
                </a:rPr>
                <a:t>/</a:t>
              </a:r>
            </a:p>
          </p:txBody>
        </p:sp>
        <p:sp>
          <p:nvSpPr>
            <p:cNvPr id="38" name="Rectangle 37"/>
            <p:cNvSpPr>
              <a:spLocks noChangeArrowheads="1"/>
            </p:cNvSpPr>
            <p:nvPr/>
          </p:nvSpPr>
          <p:spPr bwMode="auto">
            <a:xfrm>
              <a:off x="7915275" y="3048000"/>
              <a:ext cx="1152525" cy="503238"/>
            </a:xfrm>
            <a:prstGeom prst="rect">
              <a:avLst/>
            </a:prstGeom>
            <a:solidFill>
              <a:schemeClr val="accent1"/>
            </a:solidFill>
            <a:ln w="9525">
              <a:solidFill>
                <a:schemeClr val="tx1"/>
              </a:solidFill>
              <a:miter lim="800000"/>
              <a:headEnd/>
              <a:tailEnd/>
            </a:ln>
          </p:spPr>
          <p:txBody>
            <a:bodyPr wrap="none" anchor="ctr"/>
            <a:lstStyle/>
            <a:p>
              <a:pPr algn="ctr"/>
              <a:r>
                <a:rPr lang="fr-FR" sz="2400" smtClean="0">
                  <a:latin typeface="Arial" charset="0"/>
                </a:rPr>
                <a:t>/</a:t>
              </a:r>
              <a:endParaRPr lang="fr-FR" sz="2400">
                <a:latin typeface="Arial" charset="0"/>
              </a:endParaRPr>
            </a:p>
          </p:txBody>
        </p:sp>
      </p:grpSp>
      <p:sp>
        <p:nvSpPr>
          <p:cNvPr id="47" name="Text Box 33"/>
          <p:cNvSpPr txBox="1">
            <a:spLocks noChangeArrowheads="1"/>
          </p:cNvSpPr>
          <p:nvPr/>
        </p:nvSpPr>
        <p:spPr bwMode="auto">
          <a:xfrm>
            <a:off x="3810000" y="6491288"/>
            <a:ext cx="1008063" cy="366712"/>
          </a:xfrm>
          <a:prstGeom prst="rect">
            <a:avLst/>
          </a:prstGeom>
          <a:noFill/>
          <a:ln w="9525">
            <a:noFill/>
            <a:miter lim="800000"/>
            <a:headEnd/>
            <a:tailEnd/>
          </a:ln>
        </p:spPr>
        <p:txBody>
          <a:bodyPr>
            <a:spAutoFit/>
          </a:bodyPr>
          <a:lstStyle/>
          <a:p>
            <a:pPr>
              <a:spcBef>
                <a:spcPct val="50000"/>
              </a:spcBef>
            </a:pPr>
            <a:r>
              <a:rPr lang="fr-FR" smtClean="0">
                <a:latin typeface="Arial" charset="0"/>
              </a:rPr>
              <a:t>tail</a:t>
            </a:r>
            <a:endParaRPr lang="fr-FR">
              <a:latin typeface="Arial" charset="0"/>
            </a:endParaRPr>
          </a:p>
        </p:txBody>
      </p:sp>
      <p:sp>
        <p:nvSpPr>
          <p:cNvPr id="48" name="Rectangle 47"/>
          <p:cNvSpPr>
            <a:spLocks noChangeArrowheads="1"/>
          </p:cNvSpPr>
          <p:nvPr/>
        </p:nvSpPr>
        <p:spPr bwMode="auto">
          <a:xfrm>
            <a:off x="8372475" y="4210050"/>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119813" name="Rectangle 4"/>
          <p:cNvSpPr>
            <a:spLocks noChangeArrowheads="1"/>
          </p:cNvSpPr>
          <p:nvPr/>
        </p:nvSpPr>
        <p:spPr bwMode="auto">
          <a:xfrm>
            <a:off x="5099050" y="3536950"/>
            <a:ext cx="1152525" cy="503238"/>
          </a:xfrm>
          <a:prstGeom prst="rect">
            <a:avLst/>
          </a:prstGeom>
          <a:solidFill>
            <a:schemeClr val="accent1"/>
          </a:solidFill>
          <a:ln w="9525">
            <a:solidFill>
              <a:schemeClr val="tx1"/>
            </a:solidFill>
            <a:miter lim="800000"/>
            <a:headEnd/>
            <a:tailEnd/>
          </a:ln>
        </p:spPr>
        <p:txBody>
          <a:bodyPr wrap="none" anchor="ctr"/>
          <a:lstStyle/>
          <a:p>
            <a:pPr algn="ctr"/>
            <a:r>
              <a:rPr lang="fr-FR">
                <a:latin typeface="Arial" charset="0"/>
              </a:rPr>
              <a:t>5</a:t>
            </a:r>
          </a:p>
        </p:txBody>
      </p:sp>
      <p:sp>
        <p:nvSpPr>
          <p:cNvPr id="119814" name="Rectangle 5"/>
          <p:cNvSpPr>
            <a:spLocks noChangeArrowheads="1"/>
          </p:cNvSpPr>
          <p:nvPr/>
        </p:nvSpPr>
        <p:spPr bwMode="auto">
          <a:xfrm>
            <a:off x="5099050" y="3017838"/>
            <a:ext cx="1152525" cy="503237"/>
          </a:xfrm>
          <a:prstGeom prst="rect">
            <a:avLst/>
          </a:prstGeom>
          <a:solidFill>
            <a:schemeClr val="accent1"/>
          </a:solidFill>
          <a:ln w="9525">
            <a:solidFill>
              <a:schemeClr val="tx1"/>
            </a:solidFill>
            <a:miter lim="800000"/>
            <a:headEnd/>
            <a:tailEnd/>
          </a:ln>
        </p:spPr>
        <p:txBody>
          <a:bodyPr wrap="none" anchor="ctr"/>
          <a:lstStyle/>
          <a:p>
            <a:pPr algn="ctr"/>
            <a:endParaRPr lang="fr-FR">
              <a:latin typeface="Arial" charset="0"/>
            </a:endParaRPr>
          </a:p>
        </p:txBody>
      </p:sp>
      <p:sp>
        <p:nvSpPr>
          <p:cNvPr id="119815" name="Rectangle 6"/>
          <p:cNvSpPr>
            <a:spLocks noChangeArrowheads="1"/>
          </p:cNvSpPr>
          <p:nvPr/>
        </p:nvSpPr>
        <p:spPr bwMode="auto">
          <a:xfrm>
            <a:off x="5575300" y="3148013"/>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119816" name="Rectangle 7"/>
          <p:cNvSpPr>
            <a:spLocks noChangeArrowheads="1"/>
          </p:cNvSpPr>
          <p:nvPr/>
        </p:nvSpPr>
        <p:spPr bwMode="auto">
          <a:xfrm>
            <a:off x="5099050" y="4056063"/>
            <a:ext cx="1152525" cy="503237"/>
          </a:xfrm>
          <a:prstGeom prst="rect">
            <a:avLst/>
          </a:prstGeom>
          <a:solidFill>
            <a:schemeClr val="accent1"/>
          </a:solidFill>
          <a:ln w="9525">
            <a:solidFill>
              <a:schemeClr val="tx1"/>
            </a:solidFill>
            <a:miter lim="800000"/>
            <a:headEnd/>
            <a:tailEnd/>
          </a:ln>
        </p:spPr>
        <p:txBody>
          <a:bodyPr wrap="none" anchor="ctr"/>
          <a:lstStyle/>
          <a:p>
            <a:pPr algn="ctr"/>
            <a:endParaRPr lang="fr-FR" sz="2400">
              <a:latin typeface="Arial" charset="0"/>
            </a:endParaRPr>
          </a:p>
        </p:txBody>
      </p:sp>
      <p:sp>
        <p:nvSpPr>
          <p:cNvPr id="119817" name="Rectangle 13"/>
          <p:cNvSpPr>
            <a:spLocks noChangeArrowheads="1"/>
          </p:cNvSpPr>
          <p:nvPr/>
        </p:nvSpPr>
        <p:spPr bwMode="auto">
          <a:xfrm>
            <a:off x="6459537" y="3551238"/>
            <a:ext cx="1152525" cy="503237"/>
          </a:xfrm>
          <a:prstGeom prst="rect">
            <a:avLst/>
          </a:prstGeom>
          <a:solidFill>
            <a:schemeClr val="accent1"/>
          </a:solidFill>
          <a:ln w="9525">
            <a:solidFill>
              <a:schemeClr val="tx1"/>
            </a:solidFill>
            <a:miter lim="800000"/>
            <a:headEnd/>
            <a:tailEnd/>
          </a:ln>
        </p:spPr>
        <p:txBody>
          <a:bodyPr wrap="none" anchor="ctr"/>
          <a:lstStyle/>
          <a:p>
            <a:pPr algn="ctr"/>
            <a:r>
              <a:rPr lang="fr-FR">
                <a:latin typeface="Arial" charset="0"/>
              </a:rPr>
              <a:t>5</a:t>
            </a:r>
          </a:p>
        </p:txBody>
      </p:sp>
      <p:sp>
        <p:nvSpPr>
          <p:cNvPr id="119818" name="Rectangle 14"/>
          <p:cNvSpPr>
            <a:spLocks noChangeArrowheads="1"/>
          </p:cNvSpPr>
          <p:nvPr/>
        </p:nvSpPr>
        <p:spPr bwMode="auto">
          <a:xfrm>
            <a:off x="6459537" y="4040188"/>
            <a:ext cx="1152525" cy="503237"/>
          </a:xfrm>
          <a:prstGeom prst="rect">
            <a:avLst/>
          </a:prstGeom>
          <a:solidFill>
            <a:schemeClr val="accent1"/>
          </a:solidFill>
          <a:ln w="9525">
            <a:solidFill>
              <a:schemeClr val="tx1"/>
            </a:solidFill>
            <a:miter lim="800000"/>
            <a:headEnd/>
            <a:tailEnd/>
          </a:ln>
        </p:spPr>
        <p:txBody>
          <a:bodyPr wrap="none" anchor="ctr"/>
          <a:lstStyle/>
          <a:p>
            <a:pPr algn="ctr"/>
            <a:endParaRPr lang="fr-FR">
              <a:latin typeface="Arial" charset="0"/>
            </a:endParaRPr>
          </a:p>
        </p:txBody>
      </p:sp>
      <p:sp>
        <p:nvSpPr>
          <p:cNvPr id="119819" name="Rectangle 15"/>
          <p:cNvSpPr>
            <a:spLocks noChangeArrowheads="1"/>
          </p:cNvSpPr>
          <p:nvPr/>
        </p:nvSpPr>
        <p:spPr bwMode="auto">
          <a:xfrm>
            <a:off x="6935787" y="4170363"/>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119820" name="Rectangle 16"/>
          <p:cNvSpPr>
            <a:spLocks noChangeArrowheads="1"/>
          </p:cNvSpPr>
          <p:nvPr/>
        </p:nvSpPr>
        <p:spPr bwMode="auto">
          <a:xfrm>
            <a:off x="6459537" y="3033713"/>
            <a:ext cx="1152525" cy="503237"/>
          </a:xfrm>
          <a:prstGeom prst="rect">
            <a:avLst/>
          </a:prstGeom>
          <a:solidFill>
            <a:schemeClr val="accent1"/>
          </a:solidFill>
          <a:ln w="9525">
            <a:solidFill>
              <a:schemeClr val="tx1"/>
            </a:solidFill>
            <a:miter lim="800000"/>
            <a:headEnd/>
            <a:tailEnd/>
          </a:ln>
        </p:spPr>
        <p:txBody>
          <a:bodyPr wrap="none" anchor="ctr"/>
          <a:lstStyle/>
          <a:p>
            <a:pPr algn="ctr"/>
            <a:r>
              <a:rPr lang="fr-FR" sz="2400">
                <a:latin typeface="Arial" charset="0"/>
              </a:rPr>
              <a:t>/</a:t>
            </a:r>
          </a:p>
        </p:txBody>
      </p:sp>
      <p:sp>
        <p:nvSpPr>
          <p:cNvPr id="119821" name="Line 17"/>
          <p:cNvSpPr>
            <a:spLocks noChangeShapeType="1"/>
          </p:cNvSpPr>
          <p:nvPr/>
        </p:nvSpPr>
        <p:spPr bwMode="auto">
          <a:xfrm>
            <a:off x="5797550" y="3246438"/>
            <a:ext cx="685800" cy="0"/>
          </a:xfrm>
          <a:prstGeom prst="line">
            <a:avLst/>
          </a:prstGeom>
          <a:noFill/>
          <a:ln w="9525">
            <a:solidFill>
              <a:schemeClr val="tx1"/>
            </a:solidFill>
            <a:round/>
            <a:headEnd/>
            <a:tailEnd type="triangle" w="med" len="med"/>
          </a:ln>
        </p:spPr>
        <p:txBody>
          <a:bodyPr/>
          <a:lstStyle/>
          <a:p>
            <a:endParaRPr lang="en-US"/>
          </a:p>
        </p:txBody>
      </p:sp>
      <p:sp>
        <p:nvSpPr>
          <p:cNvPr id="119822" name="Line 18"/>
          <p:cNvSpPr>
            <a:spLocks noChangeShapeType="1"/>
          </p:cNvSpPr>
          <p:nvPr/>
        </p:nvSpPr>
        <p:spPr bwMode="auto">
          <a:xfrm flipH="1">
            <a:off x="6251575" y="4294188"/>
            <a:ext cx="838200" cy="0"/>
          </a:xfrm>
          <a:prstGeom prst="line">
            <a:avLst/>
          </a:prstGeom>
          <a:noFill/>
          <a:ln w="9525">
            <a:solidFill>
              <a:schemeClr val="tx1"/>
            </a:solidFill>
            <a:round/>
            <a:headEnd/>
            <a:tailEnd type="triangle" w="med" len="med"/>
          </a:ln>
        </p:spPr>
        <p:txBody>
          <a:bodyPr/>
          <a:lstStyle/>
          <a:p>
            <a:endParaRPr lang="en-US"/>
          </a:p>
        </p:txBody>
      </p:sp>
      <p:sp>
        <p:nvSpPr>
          <p:cNvPr id="21" name="Rectangle 21"/>
          <p:cNvSpPr>
            <a:spLocks noChangeArrowheads="1"/>
          </p:cNvSpPr>
          <p:nvPr/>
        </p:nvSpPr>
        <p:spPr bwMode="auto">
          <a:xfrm>
            <a:off x="6918325" y="1676400"/>
            <a:ext cx="215900" cy="576263"/>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cxnSp>
        <p:nvCxnSpPr>
          <p:cNvPr id="22" name="AutoShape 22"/>
          <p:cNvCxnSpPr>
            <a:cxnSpLocks noChangeShapeType="1"/>
            <a:stCxn id="21" idx="2"/>
          </p:cNvCxnSpPr>
          <p:nvPr/>
        </p:nvCxnSpPr>
        <p:spPr bwMode="auto">
          <a:xfrm rot="16200000" flipH="1">
            <a:off x="6754019" y="2524918"/>
            <a:ext cx="817562" cy="273051"/>
          </a:xfrm>
          <a:prstGeom prst="bentConnector3">
            <a:avLst>
              <a:gd name="adj1" fmla="val 50000"/>
            </a:avLst>
          </a:prstGeom>
          <a:noFill/>
          <a:ln w="9525">
            <a:solidFill>
              <a:schemeClr val="tx1"/>
            </a:solidFill>
            <a:miter lim="800000"/>
            <a:headEnd/>
            <a:tailEnd type="triangle" w="med" len="med"/>
          </a:ln>
        </p:spPr>
      </p:cxnSp>
      <p:sp>
        <p:nvSpPr>
          <p:cNvPr id="119825" name="Rectangle 25"/>
          <p:cNvSpPr>
            <a:spLocks noChangeArrowheads="1"/>
          </p:cNvSpPr>
          <p:nvPr/>
        </p:nvSpPr>
        <p:spPr bwMode="auto">
          <a:xfrm>
            <a:off x="3657600" y="3549650"/>
            <a:ext cx="1152525" cy="503238"/>
          </a:xfrm>
          <a:prstGeom prst="rect">
            <a:avLst/>
          </a:prstGeom>
          <a:solidFill>
            <a:schemeClr val="accent1"/>
          </a:solidFill>
          <a:ln w="9525">
            <a:solidFill>
              <a:schemeClr val="tx1"/>
            </a:solidFill>
            <a:miter lim="800000"/>
            <a:headEnd/>
            <a:tailEnd/>
          </a:ln>
        </p:spPr>
        <p:txBody>
          <a:bodyPr wrap="none" anchor="ctr"/>
          <a:lstStyle/>
          <a:p>
            <a:pPr algn="ctr"/>
            <a:r>
              <a:rPr lang="fr-FR">
                <a:latin typeface="Arial" charset="0"/>
              </a:rPr>
              <a:t>8</a:t>
            </a:r>
          </a:p>
        </p:txBody>
      </p:sp>
      <p:sp>
        <p:nvSpPr>
          <p:cNvPr id="119826" name="Rectangle 26"/>
          <p:cNvSpPr>
            <a:spLocks noChangeArrowheads="1"/>
          </p:cNvSpPr>
          <p:nvPr/>
        </p:nvSpPr>
        <p:spPr bwMode="auto">
          <a:xfrm>
            <a:off x="3657600" y="3030538"/>
            <a:ext cx="1152525" cy="503237"/>
          </a:xfrm>
          <a:prstGeom prst="rect">
            <a:avLst/>
          </a:prstGeom>
          <a:solidFill>
            <a:schemeClr val="accent1"/>
          </a:solidFill>
          <a:ln w="9525">
            <a:solidFill>
              <a:schemeClr val="tx1"/>
            </a:solidFill>
            <a:miter lim="800000"/>
            <a:headEnd/>
            <a:tailEnd/>
          </a:ln>
        </p:spPr>
        <p:txBody>
          <a:bodyPr wrap="none" anchor="ctr"/>
          <a:lstStyle/>
          <a:p>
            <a:pPr algn="ctr"/>
            <a:endParaRPr lang="fr-FR">
              <a:latin typeface="Arial" charset="0"/>
            </a:endParaRPr>
          </a:p>
        </p:txBody>
      </p:sp>
      <p:sp>
        <p:nvSpPr>
          <p:cNvPr id="119827" name="Rectangle 27"/>
          <p:cNvSpPr>
            <a:spLocks noChangeArrowheads="1"/>
          </p:cNvSpPr>
          <p:nvPr/>
        </p:nvSpPr>
        <p:spPr bwMode="auto">
          <a:xfrm>
            <a:off x="3657600" y="4068763"/>
            <a:ext cx="1152525" cy="503237"/>
          </a:xfrm>
          <a:prstGeom prst="rect">
            <a:avLst/>
          </a:prstGeom>
          <a:solidFill>
            <a:schemeClr val="accent1"/>
          </a:solidFill>
          <a:ln w="9525">
            <a:solidFill>
              <a:schemeClr val="tx1"/>
            </a:solidFill>
            <a:miter lim="800000"/>
            <a:headEnd/>
            <a:tailEnd/>
          </a:ln>
        </p:spPr>
        <p:txBody>
          <a:bodyPr wrap="none" anchor="ctr"/>
          <a:lstStyle/>
          <a:p>
            <a:pPr algn="ctr"/>
            <a:r>
              <a:rPr lang="fr-FR" sz="2400">
                <a:latin typeface="Arial" charset="0"/>
              </a:rPr>
              <a:t>/</a:t>
            </a:r>
          </a:p>
        </p:txBody>
      </p:sp>
      <p:sp>
        <p:nvSpPr>
          <p:cNvPr id="119828" name="Line 28"/>
          <p:cNvSpPr>
            <a:spLocks noChangeShapeType="1"/>
          </p:cNvSpPr>
          <p:nvPr/>
        </p:nvSpPr>
        <p:spPr bwMode="auto">
          <a:xfrm flipH="1" flipV="1">
            <a:off x="4830762" y="4292600"/>
            <a:ext cx="719138" cy="0"/>
          </a:xfrm>
          <a:prstGeom prst="line">
            <a:avLst/>
          </a:prstGeom>
          <a:noFill/>
          <a:ln w="9525">
            <a:solidFill>
              <a:schemeClr val="tx1"/>
            </a:solidFill>
            <a:round/>
            <a:headEnd/>
            <a:tailEnd type="triangle" w="med" len="med"/>
          </a:ln>
        </p:spPr>
        <p:txBody>
          <a:bodyPr/>
          <a:lstStyle/>
          <a:p>
            <a:endParaRPr lang="en-US"/>
          </a:p>
        </p:txBody>
      </p:sp>
      <p:sp>
        <p:nvSpPr>
          <p:cNvPr id="119829" name="Rectangle 29"/>
          <p:cNvSpPr>
            <a:spLocks noChangeArrowheads="1"/>
          </p:cNvSpPr>
          <p:nvPr/>
        </p:nvSpPr>
        <p:spPr bwMode="auto">
          <a:xfrm>
            <a:off x="5561012" y="4184650"/>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119830" name="Line 30"/>
          <p:cNvSpPr>
            <a:spLocks noChangeShapeType="1"/>
          </p:cNvSpPr>
          <p:nvPr/>
        </p:nvSpPr>
        <p:spPr bwMode="auto">
          <a:xfrm>
            <a:off x="4235450" y="3246438"/>
            <a:ext cx="863600" cy="0"/>
          </a:xfrm>
          <a:prstGeom prst="line">
            <a:avLst/>
          </a:prstGeom>
          <a:noFill/>
          <a:ln w="9525">
            <a:solidFill>
              <a:schemeClr val="tx1"/>
            </a:solidFill>
            <a:round/>
            <a:headEnd/>
            <a:tailEnd type="triangle" w="med" len="med"/>
          </a:ln>
        </p:spPr>
        <p:txBody>
          <a:bodyPr/>
          <a:lstStyle/>
          <a:p>
            <a:endParaRPr lang="en-US"/>
          </a:p>
        </p:txBody>
      </p:sp>
      <p:sp>
        <p:nvSpPr>
          <p:cNvPr id="29" name="Rectangle 31"/>
          <p:cNvSpPr>
            <a:spLocks noChangeArrowheads="1"/>
          </p:cNvSpPr>
          <p:nvPr/>
        </p:nvSpPr>
        <p:spPr bwMode="auto">
          <a:xfrm>
            <a:off x="4148137" y="4191000"/>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119832" name="Rectangle 32"/>
          <p:cNvSpPr>
            <a:spLocks noChangeArrowheads="1"/>
          </p:cNvSpPr>
          <p:nvPr/>
        </p:nvSpPr>
        <p:spPr bwMode="auto">
          <a:xfrm>
            <a:off x="4090987" y="3175000"/>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31" name="Text Box 33"/>
          <p:cNvSpPr txBox="1">
            <a:spLocks noChangeArrowheads="1"/>
          </p:cNvSpPr>
          <p:nvPr/>
        </p:nvSpPr>
        <p:spPr bwMode="auto">
          <a:xfrm>
            <a:off x="7089775" y="1771650"/>
            <a:ext cx="685800" cy="369332"/>
          </a:xfrm>
          <a:prstGeom prst="rect">
            <a:avLst/>
          </a:prstGeom>
          <a:noFill/>
          <a:ln w="9525">
            <a:noFill/>
            <a:miter lim="800000"/>
            <a:headEnd/>
            <a:tailEnd/>
          </a:ln>
        </p:spPr>
        <p:txBody>
          <a:bodyPr wrap="square">
            <a:spAutoFit/>
          </a:bodyPr>
          <a:lstStyle/>
          <a:p>
            <a:pPr>
              <a:spcBef>
                <a:spcPct val="50000"/>
              </a:spcBef>
            </a:pPr>
            <a:r>
              <a:rPr lang="fr-FR" smtClean="0">
                <a:latin typeface="Arial" charset="0"/>
              </a:rPr>
              <a:t>tail</a:t>
            </a:r>
            <a:endParaRPr lang="fr-FR">
              <a:latin typeface="Arial" charset="0"/>
            </a:endParaRPr>
          </a:p>
        </p:txBody>
      </p:sp>
      <p:sp>
        <p:nvSpPr>
          <p:cNvPr id="49" name="Rectangle 48"/>
          <p:cNvSpPr>
            <a:spLocks noChangeArrowheads="1"/>
          </p:cNvSpPr>
          <p:nvPr/>
        </p:nvSpPr>
        <p:spPr bwMode="auto">
          <a:xfrm>
            <a:off x="6937375" y="3181350"/>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53" name="Line 17"/>
          <p:cNvSpPr>
            <a:spLocks noChangeShapeType="1"/>
          </p:cNvSpPr>
          <p:nvPr/>
        </p:nvSpPr>
        <p:spPr bwMode="auto">
          <a:xfrm>
            <a:off x="7086600" y="3276600"/>
            <a:ext cx="838200" cy="0"/>
          </a:xfrm>
          <a:prstGeom prst="line">
            <a:avLst/>
          </a:prstGeom>
          <a:noFill/>
          <a:ln w="9525">
            <a:solidFill>
              <a:schemeClr val="tx1"/>
            </a:solidFill>
            <a:round/>
            <a:headEnd/>
            <a:tailEnd type="triangle" w="med" len="med"/>
          </a:ln>
        </p:spPr>
        <p:txBody>
          <a:bodyPr/>
          <a:lstStyle/>
          <a:p>
            <a:endParaRPr lang="en-US"/>
          </a:p>
        </p:txBody>
      </p:sp>
      <p:sp>
        <p:nvSpPr>
          <p:cNvPr id="55" name="Line 18"/>
          <p:cNvSpPr>
            <a:spLocks noChangeShapeType="1"/>
          </p:cNvSpPr>
          <p:nvPr/>
        </p:nvSpPr>
        <p:spPr bwMode="auto">
          <a:xfrm flipH="1">
            <a:off x="7620000" y="4343400"/>
            <a:ext cx="838200" cy="0"/>
          </a:xfrm>
          <a:prstGeom prst="line">
            <a:avLst/>
          </a:prstGeom>
          <a:noFill/>
          <a:ln w="9525">
            <a:solidFill>
              <a:schemeClr val="tx1"/>
            </a:solidFill>
            <a:round/>
            <a:headEnd/>
            <a:tailEnd type="triangle" w="med" len="med"/>
          </a:ln>
        </p:spPr>
        <p:txBody>
          <a:bodyPr/>
          <a:lstStyle/>
          <a:p>
            <a:endParaRPr lang="en-US"/>
          </a:p>
        </p:txBody>
      </p:sp>
      <p:cxnSp>
        <p:nvCxnSpPr>
          <p:cNvPr id="59" name="Straight Arrow Connector 58"/>
          <p:cNvCxnSpPr>
            <a:stCxn id="21" idx="2"/>
            <a:endCxn id="38" idx="0"/>
          </p:cNvCxnSpPr>
          <p:nvPr/>
        </p:nvCxnSpPr>
        <p:spPr bwMode="auto">
          <a:xfrm rot="16200000" flipH="1">
            <a:off x="7361238" y="1917699"/>
            <a:ext cx="795337" cy="146526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2"/>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3" grpId="0" animBg="1"/>
      <p:bldP spid="55"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Insert </a:t>
            </a:r>
            <a:r>
              <a:rPr lang="en-US" smtClean="0"/>
              <a:t>at Tail </a:t>
            </a:r>
            <a:r>
              <a:rPr lang="en-US" smtClean="0"/>
              <a:t>(passing pointers as arguments)</a:t>
            </a:r>
            <a:endParaRPr lang="en-US" dirty="0"/>
          </a:p>
        </p:txBody>
      </p:sp>
      <p:sp>
        <p:nvSpPr>
          <p:cNvPr id="3" name="Content Placeholder 2"/>
          <p:cNvSpPr>
            <a:spLocks noGrp="1"/>
          </p:cNvSpPr>
          <p:nvPr>
            <p:ph idx="1"/>
          </p:nvPr>
        </p:nvSpPr>
        <p:spPr>
          <a:xfrm>
            <a:off x="457200" y="1600200"/>
            <a:ext cx="8382000" cy="4953000"/>
          </a:xfrm>
        </p:spPr>
        <p:txBody>
          <a:bodyPr>
            <a:normAutofit lnSpcReduction="10000"/>
          </a:bodyPr>
          <a:lstStyle/>
          <a:p>
            <a:pPr>
              <a:buFontTx/>
              <a:buNone/>
              <a:defRPr/>
            </a:pPr>
            <a:r>
              <a:rPr lang="en-US" sz="3000" b="1" smtClean="0">
                <a:latin typeface="Courier New" pitchFamily="49" charset="0"/>
              </a:rPr>
              <a:t>void </a:t>
            </a:r>
            <a:r>
              <a:rPr lang="en-US" sz="3000" b="1" smtClean="0">
                <a:latin typeface="Courier New" pitchFamily="49" charset="0"/>
              </a:rPr>
              <a:t>append(</a:t>
            </a:r>
            <a:r>
              <a:rPr lang="fr-FR" sz="3000" b="1" dirty="0" err="1" smtClean="0">
                <a:latin typeface="Courier New" pitchFamily="49" charset="0"/>
              </a:rPr>
              <a:t>elementtype</a:t>
            </a:r>
            <a:r>
              <a:rPr lang="fr-FR" sz="3000" b="1" dirty="0" smtClean="0">
                <a:latin typeface="Courier New" pitchFamily="49" charset="0"/>
              </a:rPr>
              <a:t> e, </a:t>
            </a:r>
            <a:r>
              <a:rPr lang="fr-FR" sz="3000" b="1" dirty="0" err="1" smtClean="0">
                <a:latin typeface="Courier New" pitchFamily="49" charset="0"/>
              </a:rPr>
              <a:t>doublelist</a:t>
            </a:r>
            <a:r>
              <a:rPr lang="fr-FR" sz="3000" b="1" dirty="0" smtClean="0">
                <a:latin typeface="Courier New" pitchFamily="49" charset="0"/>
              </a:rPr>
              <a:t> *</a:t>
            </a:r>
            <a:r>
              <a:rPr lang="fr-FR" sz="3000" b="1" dirty="0" err="1" smtClean="0">
                <a:latin typeface="Courier New" pitchFamily="49" charset="0"/>
              </a:rPr>
              <a:t>root</a:t>
            </a:r>
            <a:r>
              <a:rPr lang="fr-FR" sz="3000" b="1" dirty="0" smtClean="0">
                <a:latin typeface="Courier New" pitchFamily="49" charset="0"/>
              </a:rPr>
              <a:t>, </a:t>
            </a:r>
            <a:r>
              <a:rPr lang="fr-FR" sz="3000" b="1" dirty="0" err="1" smtClean="0">
                <a:latin typeface="Courier New" pitchFamily="49" charset="0"/>
              </a:rPr>
              <a:t>doublelist</a:t>
            </a:r>
            <a:r>
              <a:rPr lang="fr-FR" sz="3000" b="1" dirty="0" smtClean="0">
                <a:latin typeface="Courier New" pitchFamily="49" charset="0"/>
              </a:rPr>
              <a:t> *</a:t>
            </a:r>
            <a:r>
              <a:rPr lang="fr-FR" sz="3000" b="1" dirty="0" err="1" smtClean="0">
                <a:latin typeface="Courier New" pitchFamily="49" charset="0"/>
              </a:rPr>
              <a:t>tail</a:t>
            </a:r>
            <a:r>
              <a:rPr lang="fr-FR" sz="3000" b="1" dirty="0" smtClean="0">
                <a:latin typeface="Courier New" pitchFamily="49" charset="0"/>
              </a:rPr>
              <a:t>, </a:t>
            </a:r>
            <a:r>
              <a:rPr lang="fr-FR" sz="3000" b="1" dirty="0" err="1" smtClean="0">
                <a:latin typeface="Courier New" pitchFamily="49" charset="0"/>
              </a:rPr>
              <a:t>doublelist</a:t>
            </a:r>
            <a:r>
              <a:rPr lang="fr-FR" sz="3000" b="1" dirty="0" smtClean="0">
                <a:latin typeface="Courier New" pitchFamily="49" charset="0"/>
              </a:rPr>
              <a:t> *</a:t>
            </a:r>
            <a:r>
              <a:rPr lang="fr-FR" sz="3000" b="1" dirty="0" err="1" smtClean="0">
                <a:latin typeface="Courier New" pitchFamily="49" charset="0"/>
              </a:rPr>
              <a:t>cur</a:t>
            </a:r>
            <a:r>
              <a:rPr lang="en-US" sz="3000" b="1" dirty="0" smtClean="0">
                <a:latin typeface="Courier New" pitchFamily="49" charset="0"/>
              </a:rPr>
              <a:t>){</a:t>
            </a:r>
          </a:p>
          <a:p>
            <a:pPr>
              <a:buFontTx/>
              <a:buNone/>
              <a:defRPr/>
            </a:pPr>
            <a:r>
              <a:rPr lang="en-US" sz="3000" b="1" dirty="0" smtClean="0">
                <a:latin typeface="Courier New" pitchFamily="49" charset="0"/>
              </a:rPr>
              <a:t>	node* new = </a:t>
            </a:r>
            <a:r>
              <a:rPr lang="en-US" sz="3000" b="1" err="1" smtClean="0">
                <a:latin typeface="Courier New" pitchFamily="49" charset="0"/>
              </a:rPr>
              <a:t>makeNewNode</a:t>
            </a:r>
            <a:r>
              <a:rPr lang="en-US" sz="3000" b="1" smtClean="0">
                <a:latin typeface="Courier New" pitchFamily="49" charset="0"/>
              </a:rPr>
              <a:t>(e</a:t>
            </a:r>
            <a:r>
              <a:rPr lang="en-US" sz="3000" b="1" smtClean="0">
                <a:latin typeface="Courier New" pitchFamily="49" charset="0"/>
              </a:rPr>
              <a:t>);</a:t>
            </a:r>
          </a:p>
          <a:p>
            <a:pPr>
              <a:buFontTx/>
              <a:buNone/>
              <a:defRPr/>
            </a:pPr>
            <a:r>
              <a:rPr lang="en-US" sz="3000" b="1" smtClean="0">
                <a:latin typeface="Courier New" pitchFamily="49" charset="0"/>
              </a:rPr>
              <a:t>	</a:t>
            </a:r>
            <a:r>
              <a:rPr lang="en-US" sz="3000" b="1" smtClean="0">
                <a:latin typeface="Courier New" pitchFamily="49" charset="0"/>
              </a:rPr>
              <a:t>// fill in the code…</a:t>
            </a:r>
          </a:p>
          <a:p>
            <a:pPr>
              <a:buFontTx/>
              <a:buNone/>
              <a:defRPr/>
            </a:pPr>
            <a:endParaRPr lang="en-US" sz="3000" b="1" smtClean="0">
              <a:latin typeface="Courier New" pitchFamily="49" charset="0"/>
            </a:endParaRPr>
          </a:p>
          <a:p>
            <a:pPr>
              <a:buFontTx/>
              <a:buNone/>
              <a:defRPr/>
            </a:pPr>
            <a:endParaRPr lang="en-US" sz="3000" b="1" dirty="0" smtClean="0">
              <a:latin typeface="Courier New" pitchFamily="49" charset="0"/>
            </a:endParaRPr>
          </a:p>
          <a:p>
            <a:pPr>
              <a:buFontTx/>
              <a:buNone/>
              <a:defRPr/>
            </a:pPr>
            <a:r>
              <a:rPr lang="en-US" sz="3000" b="1" smtClean="0">
                <a:latin typeface="Courier New" pitchFamily="49" charset="0"/>
              </a:rPr>
              <a:t>}</a:t>
            </a:r>
            <a:endParaRPr lang="en-US" sz="3000" b="1" dirty="0" smtClean="0">
              <a:latin typeface="Courier New" pitchFamily="49" charset="0"/>
            </a:endParaRPr>
          </a:p>
          <a:p>
            <a:pPr>
              <a:buFontTx/>
              <a:buNone/>
              <a:defRPr/>
            </a:pPr>
            <a:r>
              <a:rPr lang="en-US" smtClean="0"/>
              <a:t>call in main</a:t>
            </a:r>
            <a:r>
              <a:rPr lang="en-US" smtClean="0"/>
              <a:t>(): </a:t>
            </a:r>
            <a:r>
              <a:rPr lang="en-US" smtClean="0"/>
              <a:t>append(e</a:t>
            </a:r>
            <a:r>
              <a:rPr lang="en-US" smtClean="0"/>
              <a:t>, &amp;root, &amp;tail, &amp;cur);</a:t>
            </a:r>
            <a:endParaRPr lang="en-US" dirty="0"/>
          </a:p>
        </p:txBody>
      </p:sp>
      <p:sp>
        <p:nvSpPr>
          <p:cNvPr id="4" name="Slide Number Placeholder 3"/>
          <p:cNvSpPr>
            <a:spLocks noGrp="1"/>
          </p:cNvSpPr>
          <p:nvPr>
            <p:ph type="sldNum" sz="quarter" idx="12"/>
          </p:nvPr>
        </p:nvSpPr>
        <p:spPr/>
        <p:txBody>
          <a:bodyPr/>
          <a:lstStyle/>
          <a:p>
            <a:pPr>
              <a:defRPr/>
            </a:pPr>
            <a:fld id="{98CB8524-9E89-4E4F-A8C1-BEAA458CB770}" type="slidenum">
              <a:rPr lang="en-US" smtClean="0"/>
              <a:pPr>
                <a:defRPr/>
              </a:pPr>
              <a:t>111</a:t>
            </a:fld>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fr-FR" smtClean="0"/>
              <a:t>insertion </a:t>
            </a:r>
            <a:r>
              <a:rPr lang="en-US" smtClean="0"/>
              <a:t>after </a:t>
            </a:r>
            <a:r>
              <a:rPr lang="en-US" dirty="0" smtClean="0"/>
              <a:t>the current </a:t>
            </a:r>
            <a:r>
              <a:rPr lang="en-US" smtClean="0"/>
              <a:t>position </a:t>
            </a:r>
            <a:r>
              <a:rPr lang="fr-FR" smtClean="0"/>
              <a:t>(global)</a:t>
            </a:r>
            <a:endParaRPr lang="fr-FR" dirty="0" smtClean="0"/>
          </a:p>
        </p:txBody>
      </p:sp>
      <p:sp>
        <p:nvSpPr>
          <p:cNvPr id="118787" name="Content Placeholder 2"/>
          <p:cNvSpPr>
            <a:spLocks noGrp="1"/>
          </p:cNvSpPr>
          <p:nvPr>
            <p:ph idx="1"/>
          </p:nvPr>
        </p:nvSpPr>
        <p:spPr>
          <a:xfrm>
            <a:off x="457200" y="1600200"/>
            <a:ext cx="8229600" cy="4953000"/>
          </a:xfrm>
        </p:spPr>
        <p:txBody>
          <a:bodyPr>
            <a:normAutofit/>
          </a:bodyPr>
          <a:lstStyle/>
          <a:p>
            <a:pPr eaLnBrk="1" hangingPunct="1">
              <a:buFontTx/>
              <a:buNone/>
              <a:defRPr/>
            </a:pPr>
            <a:r>
              <a:rPr lang="fr-FR" sz="2000" b="1" smtClean="0">
                <a:latin typeface="Courier New" pitchFamily="49" charset="0"/>
              </a:rPr>
              <a:t>void insertAfterCurrent(elementtype ele){</a:t>
            </a:r>
          </a:p>
          <a:p>
            <a:pPr eaLnBrk="1" hangingPunct="1">
              <a:buFontTx/>
              <a:buNone/>
              <a:defRPr/>
            </a:pPr>
            <a:r>
              <a:rPr lang="fr-FR" sz="2000" b="1" smtClean="0">
                <a:latin typeface="Courier New" pitchFamily="49" charset="0"/>
              </a:rPr>
              <a:t>  node *new = makeNewNode(ele);</a:t>
            </a:r>
          </a:p>
          <a:p>
            <a:pPr eaLnBrk="1" hangingPunct="1">
              <a:buFontTx/>
              <a:buNone/>
              <a:defRPr/>
            </a:pPr>
            <a:r>
              <a:rPr lang="fr-FR" sz="2000" b="1" smtClean="0">
                <a:latin typeface="Courier New" pitchFamily="49" charset="0"/>
              </a:rPr>
              <a:t>  if(root == NULL){</a:t>
            </a:r>
          </a:p>
          <a:p>
            <a:pPr eaLnBrk="1" hangingPunct="1">
              <a:buFontTx/>
              <a:buNone/>
              <a:defRPr/>
            </a:pPr>
            <a:r>
              <a:rPr lang="fr-FR" sz="2000" b="1" smtClean="0">
                <a:latin typeface="Courier New" pitchFamily="49" charset="0"/>
              </a:rPr>
              <a:t>      root = new; tail = new; cur = new;</a:t>
            </a:r>
          </a:p>
          <a:p>
            <a:pPr eaLnBrk="1" hangingPunct="1">
              <a:buFontTx/>
              <a:buNone/>
              <a:defRPr/>
            </a:pPr>
            <a:r>
              <a:rPr lang="fr-FR" sz="2000" b="1" smtClean="0">
                <a:latin typeface="Courier New" pitchFamily="49" charset="0"/>
              </a:rPr>
              <a:t>  } else if (cur == NULL) { </a:t>
            </a:r>
          </a:p>
          <a:p>
            <a:pPr eaLnBrk="1" hangingPunct="1">
              <a:buFontTx/>
              <a:buNone/>
              <a:defRPr/>
            </a:pPr>
            <a:r>
              <a:rPr lang="fr-FR" sz="2000" b="1" smtClean="0">
                <a:latin typeface="Courier New" pitchFamily="49" charset="0"/>
              </a:rPr>
              <a:t>  	printf("Current pointer is NULL.\n"); return;</a:t>
            </a:r>
          </a:p>
          <a:p>
            <a:pPr eaLnBrk="1" hangingPunct="1">
              <a:buFontTx/>
              <a:buNone/>
              <a:defRPr/>
            </a:pPr>
            <a:r>
              <a:rPr lang="fr-FR" sz="2000" b="1" smtClean="0">
                <a:latin typeface="Courier New" pitchFamily="49" charset="0"/>
              </a:rPr>
              <a:t>  } else {</a:t>
            </a:r>
          </a:p>
          <a:p>
            <a:pPr eaLnBrk="1" hangingPunct="1">
              <a:buFontTx/>
              <a:buNone/>
            </a:pPr>
            <a:r>
              <a:rPr lang="fr-FR" sz="2000" b="1" smtClean="0">
                <a:latin typeface="Courier New" pitchFamily="49" charset="0"/>
              </a:rPr>
              <a:t>    // implement your self</a:t>
            </a:r>
          </a:p>
          <a:p>
            <a:pPr eaLnBrk="1" hangingPunct="1">
              <a:buFontTx/>
              <a:buNone/>
            </a:pPr>
            <a:r>
              <a:rPr lang="fr-FR" sz="2000" b="1" smtClean="0">
                <a:latin typeface="Courier New" pitchFamily="49" charset="0"/>
              </a:rPr>
              <a:t>	….</a:t>
            </a:r>
          </a:p>
          <a:p>
            <a:pPr eaLnBrk="1" hangingPunct="1">
              <a:buFontTx/>
              <a:buNone/>
            </a:pPr>
            <a:endParaRPr lang="fr-FR" sz="2000" b="1" smtClean="0">
              <a:latin typeface="Courier New" pitchFamily="49" charset="0"/>
            </a:endParaRPr>
          </a:p>
          <a:p>
            <a:pPr eaLnBrk="1" hangingPunct="1">
              <a:buFontTx/>
              <a:buNone/>
            </a:pPr>
            <a:r>
              <a:rPr lang="fr-FR" sz="2000" b="1" smtClean="0">
                <a:latin typeface="Courier New" pitchFamily="49" charset="0"/>
              </a:rPr>
              <a:t>   //……</a:t>
            </a:r>
          </a:p>
          <a:p>
            <a:pPr eaLnBrk="1" hangingPunct="1">
              <a:buFontTx/>
              <a:buNone/>
              <a:defRPr/>
            </a:pPr>
            <a:r>
              <a:rPr lang="fr-FR" sz="2000" b="1" smtClean="0">
                <a:latin typeface="Courier New" pitchFamily="49" charset="0"/>
              </a:rPr>
              <a:t>  }</a:t>
            </a:r>
          </a:p>
          <a:p>
            <a:pPr eaLnBrk="1" hangingPunct="1">
              <a:buFontTx/>
              <a:buNone/>
              <a:defRPr/>
            </a:pPr>
            <a:r>
              <a:rPr lang="fr-FR" sz="2000" b="1" smtClean="0">
                <a:latin typeface="Courier New" pitchFamily="49" charset="0"/>
              </a:rPr>
              <a:t>}</a:t>
            </a:r>
          </a:p>
        </p:txBody>
      </p:sp>
      <p:sp>
        <p:nvSpPr>
          <p:cNvPr id="109572" name="Slide Number Placeholder 3"/>
          <p:cNvSpPr>
            <a:spLocks noGrp="1"/>
          </p:cNvSpPr>
          <p:nvPr>
            <p:ph type="sldNum" sz="quarter" idx="12"/>
          </p:nvPr>
        </p:nvSpPr>
        <p:spPr/>
        <p:txBody>
          <a:bodyPr/>
          <a:lstStyle/>
          <a:p>
            <a:pPr>
              <a:defRPr/>
            </a:pPr>
            <a:fld id="{1967A7A9-D97F-489C-B1E1-1982705148AC}" type="slidenum">
              <a:rPr lang="en-US" smtClean="0"/>
              <a:pPr>
                <a:defRPr/>
              </a:pPr>
              <a:t>112</a:t>
            </a:fld>
            <a:endParaRPr lang="en-US"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fr-FR" dirty="0" smtClean="0"/>
              <a:t>insertion </a:t>
            </a:r>
            <a:r>
              <a:rPr lang="en-US" dirty="0" smtClean="0"/>
              <a:t>just after the current position </a:t>
            </a:r>
            <a:r>
              <a:rPr lang="fr-FR" dirty="0" smtClean="0"/>
              <a:t>(</a:t>
            </a:r>
            <a:r>
              <a:rPr lang="fr-FR" dirty="0" err="1" smtClean="0"/>
              <a:t>generic</a:t>
            </a:r>
            <a:r>
              <a:rPr lang="fr-FR" dirty="0" smtClean="0"/>
              <a:t>)</a:t>
            </a:r>
          </a:p>
        </p:txBody>
      </p:sp>
      <p:sp>
        <p:nvSpPr>
          <p:cNvPr id="113667" name="Content Placeholder 2"/>
          <p:cNvSpPr>
            <a:spLocks noGrp="1"/>
          </p:cNvSpPr>
          <p:nvPr>
            <p:ph idx="1"/>
          </p:nvPr>
        </p:nvSpPr>
        <p:spPr/>
        <p:txBody>
          <a:bodyPr/>
          <a:lstStyle/>
          <a:p>
            <a:pPr eaLnBrk="1" hangingPunct="1">
              <a:buFontTx/>
              <a:buNone/>
            </a:pPr>
            <a:r>
              <a:rPr lang="fr-FR" sz="2000" b="1" smtClean="0">
                <a:latin typeface="Courier New" pitchFamily="49" charset="0"/>
              </a:rPr>
              <a:t>void insertAfterCurrent(elementtype e, doublelist *root, doublelist *tail, doublelist *cur) {</a:t>
            </a:r>
          </a:p>
          <a:p>
            <a:pPr eaLnBrk="1" hangingPunct="1">
              <a:buFontTx/>
              <a:buNone/>
            </a:pPr>
            <a:r>
              <a:rPr lang="fr-FR" sz="2000" b="1" smtClean="0">
                <a:latin typeface="Courier New" pitchFamily="49" charset="0"/>
              </a:rPr>
              <a:t>	 // implement your self</a:t>
            </a:r>
          </a:p>
          <a:p>
            <a:pPr eaLnBrk="1" hangingPunct="1">
              <a:buFontTx/>
              <a:buNone/>
            </a:pPr>
            <a:r>
              <a:rPr lang="fr-FR" sz="2000" b="1" smtClean="0">
                <a:latin typeface="Courier New" pitchFamily="49" charset="0"/>
              </a:rPr>
              <a:t>	</a:t>
            </a:r>
          </a:p>
          <a:p>
            <a:pPr eaLnBrk="1" hangingPunct="1">
              <a:buFontTx/>
              <a:buNone/>
            </a:pPr>
            <a:endParaRPr lang="fr-FR" sz="2000" b="1" smtClean="0">
              <a:latin typeface="Courier New" pitchFamily="49" charset="0"/>
            </a:endParaRPr>
          </a:p>
          <a:p>
            <a:pPr eaLnBrk="1" hangingPunct="1">
              <a:buFontTx/>
              <a:buNone/>
            </a:pPr>
            <a:r>
              <a:rPr lang="fr-FR" sz="2000" b="1" smtClean="0">
                <a:latin typeface="Courier New" pitchFamily="49" charset="0"/>
              </a:rPr>
              <a:t>   //….</a:t>
            </a:r>
          </a:p>
          <a:p>
            <a:pPr eaLnBrk="1" hangingPunct="1">
              <a:lnSpc>
                <a:spcPct val="80000"/>
              </a:lnSpc>
              <a:buFontTx/>
              <a:buNone/>
            </a:pPr>
            <a:r>
              <a:rPr lang="fr-FR" sz="2000" b="1" smtClean="0">
                <a:latin typeface="Courier New" pitchFamily="49" charset="0"/>
              </a:rPr>
              <a:t>}</a:t>
            </a:r>
          </a:p>
        </p:txBody>
      </p:sp>
      <p:sp>
        <p:nvSpPr>
          <p:cNvPr id="109572" name="Slide Number Placeholder 3"/>
          <p:cNvSpPr>
            <a:spLocks noGrp="1"/>
          </p:cNvSpPr>
          <p:nvPr>
            <p:ph type="sldNum" sz="quarter" idx="12"/>
          </p:nvPr>
        </p:nvSpPr>
        <p:spPr/>
        <p:txBody>
          <a:bodyPr/>
          <a:lstStyle/>
          <a:p>
            <a:pPr>
              <a:defRPr/>
            </a:pPr>
            <a:fld id="{29DEF0D1-A276-42A5-AE96-3D49D634F663}" type="slidenum">
              <a:rPr lang="en-US" smtClean="0"/>
              <a:pPr>
                <a:defRPr/>
              </a:pPr>
              <a:t>113</a:t>
            </a:fld>
            <a:endParaRPr lang="en-US" smtClean="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1116012"/>
          </a:xfrm>
        </p:spPr>
        <p:txBody>
          <a:bodyPr/>
          <a:lstStyle/>
          <a:p>
            <a:pPr>
              <a:defRPr/>
            </a:pPr>
            <a:r>
              <a:rPr lang="fr-FR" dirty="0" err="1" smtClean="0"/>
              <a:t>insertBeforeCurrent</a:t>
            </a:r>
            <a:endParaRPr lang="fr-FR" dirty="0"/>
          </a:p>
        </p:txBody>
      </p:sp>
      <p:sp>
        <p:nvSpPr>
          <p:cNvPr id="122883" name="Content Placeholder 2"/>
          <p:cNvSpPr>
            <a:spLocks noGrp="1"/>
          </p:cNvSpPr>
          <p:nvPr>
            <p:ph idx="1"/>
          </p:nvPr>
        </p:nvSpPr>
        <p:spPr>
          <a:xfrm>
            <a:off x="457200" y="1447800"/>
            <a:ext cx="8229600" cy="4953000"/>
          </a:xfrm>
        </p:spPr>
        <p:txBody>
          <a:bodyPr/>
          <a:lstStyle/>
          <a:p>
            <a:pPr eaLnBrk="1" hangingPunct="1">
              <a:buFontTx/>
              <a:buNone/>
            </a:pPr>
            <a:r>
              <a:rPr lang="fr-FR" sz="1900" b="1" smtClean="0">
                <a:latin typeface="Courier New" pitchFamily="49" charset="0"/>
              </a:rPr>
              <a:t>void insertBeforeCurrent(elementtype e) {</a:t>
            </a:r>
          </a:p>
          <a:p>
            <a:pPr eaLnBrk="1" hangingPunct="1">
              <a:buFontTx/>
              <a:buNone/>
            </a:pPr>
            <a:r>
              <a:rPr lang="fr-FR" sz="1900" b="1" smtClean="0">
                <a:latin typeface="Courier New" pitchFamily="49" charset="0"/>
              </a:rPr>
              <a:t>	node* new = makeNewNode(e);</a:t>
            </a:r>
          </a:p>
          <a:p>
            <a:pPr eaLnBrk="1" hangingPunct="1">
              <a:buFontTx/>
              <a:buNone/>
            </a:pPr>
            <a:r>
              <a:rPr lang="fr-FR" sz="1900" b="1" smtClean="0">
                <a:latin typeface="Courier New" pitchFamily="49" charset="0"/>
              </a:rPr>
              <a:t>    if ( root == NULL ) { /* if there is no element */</a:t>
            </a:r>
          </a:p>
          <a:p>
            <a:pPr eaLnBrk="1" hangingPunct="1">
              <a:buFontTx/>
              <a:buNone/>
            </a:pPr>
            <a:r>
              <a:rPr lang="fr-FR" sz="1900" b="1" smtClean="0">
                <a:latin typeface="Courier New" pitchFamily="49" charset="0"/>
              </a:rPr>
              <a:t>	  root = new; </a:t>
            </a:r>
          </a:p>
          <a:p>
            <a:pPr eaLnBrk="1" hangingPunct="1">
              <a:buFontTx/>
              <a:buNone/>
            </a:pPr>
            <a:r>
              <a:rPr lang="fr-FR" sz="1900" b="1" smtClean="0">
                <a:latin typeface="Courier New" pitchFamily="49" charset="0"/>
              </a:rPr>
              <a:t>	  tail = new;</a:t>
            </a:r>
          </a:p>
          <a:p>
            <a:pPr eaLnBrk="1" hangingPunct="1">
              <a:buFontTx/>
              <a:buNone/>
            </a:pPr>
            <a:r>
              <a:rPr lang="fr-FR" sz="1900" b="1" smtClean="0">
                <a:latin typeface="Courier New" pitchFamily="49" charset="0"/>
              </a:rPr>
              <a:t>     cur = new;</a:t>
            </a:r>
          </a:p>
          <a:p>
            <a:pPr eaLnBrk="1" hangingPunct="1">
              <a:buFontTx/>
              <a:buNone/>
            </a:pPr>
            <a:r>
              <a:rPr lang="fr-FR" sz="1900" b="1" smtClean="0">
                <a:latin typeface="Courier New" pitchFamily="49" charset="0"/>
              </a:rPr>
              <a:t>	} else {</a:t>
            </a:r>
          </a:p>
          <a:p>
            <a:pPr eaLnBrk="1" hangingPunct="1">
              <a:buFontTx/>
              <a:buNone/>
            </a:pPr>
            <a:r>
              <a:rPr lang="fr-FR" sz="1900" b="1" smtClean="0">
                <a:latin typeface="Courier New" pitchFamily="49" charset="0"/>
              </a:rPr>
              <a:t>  		// Fill in the code here</a:t>
            </a:r>
          </a:p>
          <a:p>
            <a:pPr eaLnBrk="1" hangingPunct="1">
              <a:buFontTx/>
              <a:buNone/>
            </a:pPr>
            <a:r>
              <a:rPr lang="fr-FR" sz="1900" b="1" smtClean="0">
                <a:latin typeface="Courier New" pitchFamily="49" charset="0"/>
              </a:rPr>
              <a:t>		// ….</a:t>
            </a:r>
          </a:p>
          <a:p>
            <a:pPr eaLnBrk="1" hangingPunct="1">
              <a:buFontTx/>
              <a:buNone/>
            </a:pPr>
            <a:endParaRPr lang="fr-FR" sz="1900" b="1" smtClean="0">
              <a:latin typeface="Courier New" pitchFamily="49" charset="0"/>
            </a:endParaRPr>
          </a:p>
          <a:p>
            <a:pPr eaLnBrk="1" hangingPunct="1">
              <a:buFontTx/>
              <a:buNone/>
            </a:pPr>
            <a:endParaRPr lang="fr-FR" sz="1900" b="1" smtClean="0">
              <a:latin typeface="Courier New" pitchFamily="49" charset="0"/>
            </a:endParaRPr>
          </a:p>
          <a:p>
            <a:pPr eaLnBrk="1" hangingPunct="1">
              <a:buFontTx/>
              <a:buNone/>
            </a:pPr>
            <a:endParaRPr lang="fr-FR" sz="1900" b="1" smtClean="0">
              <a:latin typeface="Courier New" pitchFamily="49" charset="0"/>
            </a:endParaRPr>
          </a:p>
          <a:p>
            <a:pPr eaLnBrk="1" hangingPunct="1">
              <a:buFontTx/>
              <a:buNone/>
            </a:pPr>
            <a:r>
              <a:rPr lang="fr-FR" sz="1900" b="1" smtClean="0">
                <a:latin typeface="Courier New" pitchFamily="49" charset="0"/>
              </a:rPr>
              <a:t>	}</a:t>
            </a:r>
          </a:p>
          <a:p>
            <a:pPr eaLnBrk="1" hangingPunct="1">
              <a:buFontTx/>
              <a:buNone/>
            </a:pPr>
            <a:r>
              <a:rPr lang="fr-FR" sz="1900" b="1" smtClean="0">
                <a:latin typeface="Courier New" pitchFamily="49" charset="0"/>
              </a:rPr>
              <a:t>}</a:t>
            </a:r>
            <a:endParaRPr lang="fr-FR" sz="1900" smtClean="0"/>
          </a:p>
        </p:txBody>
      </p:sp>
      <p:sp>
        <p:nvSpPr>
          <p:cNvPr id="110596" name="Slide Number Placeholder 3"/>
          <p:cNvSpPr>
            <a:spLocks noGrp="1"/>
          </p:cNvSpPr>
          <p:nvPr>
            <p:ph type="sldNum" sz="quarter" idx="12"/>
          </p:nvPr>
        </p:nvSpPr>
        <p:spPr/>
        <p:txBody>
          <a:bodyPr/>
          <a:lstStyle/>
          <a:p>
            <a:pPr>
              <a:defRPr/>
            </a:pPr>
            <a:fld id="{3E4BB53B-A193-454B-9000-94B7943BD6FF}" type="slidenum">
              <a:rPr lang="en-US" smtClean="0"/>
              <a:pPr>
                <a:defRPr/>
              </a:pPr>
              <a:t>114</a:t>
            </a:fld>
            <a:endParaRPr lang="en-US"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1039812"/>
          </a:xfrm>
        </p:spPr>
        <p:txBody>
          <a:bodyPr/>
          <a:lstStyle/>
          <a:p>
            <a:pPr>
              <a:defRPr/>
            </a:pPr>
            <a:r>
              <a:rPr lang="en-US" smtClean="0"/>
              <a:t>insertAtPosition</a:t>
            </a:r>
            <a:endParaRPr lang="en-US"/>
          </a:p>
        </p:txBody>
      </p:sp>
      <p:sp>
        <p:nvSpPr>
          <p:cNvPr id="3" name="Content Placeholder 2"/>
          <p:cNvSpPr>
            <a:spLocks noGrp="1"/>
          </p:cNvSpPr>
          <p:nvPr>
            <p:ph idx="1"/>
          </p:nvPr>
        </p:nvSpPr>
        <p:spPr>
          <a:xfrm>
            <a:off x="457200" y="1295400"/>
            <a:ext cx="8229600" cy="5334000"/>
          </a:xfrm>
        </p:spPr>
        <p:txBody>
          <a:bodyPr>
            <a:normAutofit/>
          </a:bodyPr>
          <a:lstStyle/>
          <a:p>
            <a:pPr>
              <a:buFontTx/>
              <a:buNone/>
              <a:defRPr/>
            </a:pPr>
            <a:r>
              <a:rPr lang="en-US" smtClean="0"/>
              <a:t>void insertAtPosition(elementtype e, int position){</a:t>
            </a:r>
          </a:p>
          <a:p>
            <a:pPr>
              <a:buFontTx/>
              <a:buNone/>
              <a:defRPr/>
            </a:pPr>
            <a:r>
              <a:rPr lang="en-US" smtClean="0"/>
              <a:t>  cur = root; int i;</a:t>
            </a:r>
          </a:p>
          <a:p>
            <a:pPr>
              <a:buFontTx/>
              <a:buNone/>
              <a:defRPr/>
            </a:pPr>
            <a:r>
              <a:rPr lang="en-US" smtClean="0"/>
              <a:t>  // implement your self by making a // little change from the code of </a:t>
            </a:r>
          </a:p>
          <a:p>
            <a:pPr>
              <a:buFontTx/>
              <a:buNone/>
              <a:defRPr/>
            </a:pPr>
            <a:r>
              <a:rPr lang="en-US" smtClean="0"/>
              <a:t>  // singly linked list</a:t>
            </a:r>
          </a:p>
          <a:p>
            <a:pPr>
              <a:buFontTx/>
              <a:buNone/>
              <a:defRPr/>
            </a:pPr>
            <a:r>
              <a:rPr lang="en-US" smtClean="0"/>
              <a:t>}</a:t>
            </a:r>
            <a:endParaRPr lang="en-US"/>
          </a:p>
        </p:txBody>
      </p:sp>
      <p:sp>
        <p:nvSpPr>
          <p:cNvPr id="4" name="Slide Number Placeholder 3"/>
          <p:cNvSpPr>
            <a:spLocks noGrp="1"/>
          </p:cNvSpPr>
          <p:nvPr>
            <p:ph type="sldNum" sz="quarter" idx="12"/>
          </p:nvPr>
        </p:nvSpPr>
        <p:spPr/>
        <p:txBody>
          <a:bodyPr/>
          <a:lstStyle/>
          <a:p>
            <a:pPr>
              <a:defRPr/>
            </a:pPr>
            <a:fld id="{E7E89AEA-5D58-4FB6-BF5E-88C00264547D}" type="slidenum">
              <a:rPr lang="en-US" smtClean="0"/>
              <a:pPr>
                <a:defRPr/>
              </a:pPr>
              <a:t>115</a:t>
            </a:fld>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5"/>
          <p:cNvSpPr>
            <a:spLocks noGrp="1"/>
          </p:cNvSpPr>
          <p:nvPr>
            <p:ph type="sldNum" sz="quarter" idx="12"/>
          </p:nvPr>
        </p:nvSpPr>
        <p:spPr/>
        <p:txBody>
          <a:bodyPr/>
          <a:lstStyle/>
          <a:p>
            <a:pPr>
              <a:defRPr/>
            </a:pPr>
            <a:fld id="{37496DE7-A111-42EE-B5B4-A01E30C30BDD}" type="slidenum">
              <a:rPr lang="en-US" smtClean="0"/>
              <a:pPr>
                <a:defRPr/>
              </a:pPr>
              <a:t>116</a:t>
            </a:fld>
            <a:endParaRPr lang="en-US" smtClean="0"/>
          </a:p>
        </p:txBody>
      </p:sp>
      <p:sp>
        <p:nvSpPr>
          <p:cNvPr id="276482" name="Rectangle 2"/>
          <p:cNvSpPr>
            <a:spLocks noGrp="1" noChangeArrowheads="1"/>
          </p:cNvSpPr>
          <p:nvPr>
            <p:ph type="title"/>
          </p:nvPr>
        </p:nvSpPr>
        <p:spPr>
          <a:xfrm>
            <a:off x="442913" y="103188"/>
            <a:ext cx="8243887" cy="735012"/>
          </a:xfrm>
        </p:spPr>
        <p:txBody>
          <a:bodyPr/>
          <a:lstStyle/>
          <a:p>
            <a:pPr eaLnBrk="1" hangingPunct="1">
              <a:defRPr/>
            </a:pPr>
            <a:r>
              <a:rPr lang="fr-FR" dirty="0" err="1" smtClean="0"/>
              <a:t>Delete</a:t>
            </a:r>
            <a:r>
              <a:rPr lang="fr-FR" dirty="0" smtClean="0"/>
              <a:t> a </a:t>
            </a:r>
            <a:r>
              <a:rPr lang="fr-FR" dirty="0" err="1" smtClean="0"/>
              <a:t>node</a:t>
            </a:r>
            <a:r>
              <a:rPr lang="fr-FR" dirty="0" smtClean="0"/>
              <a:t> </a:t>
            </a:r>
            <a:r>
              <a:rPr lang="fr-FR" sz="4000" dirty="0" err="1" smtClean="0"/>
              <a:t>pointed</a:t>
            </a:r>
            <a:r>
              <a:rPr lang="fr-FR" sz="4000" dirty="0" smtClean="0"/>
              <a:t> by p</a:t>
            </a:r>
          </a:p>
        </p:txBody>
      </p:sp>
      <p:sp>
        <p:nvSpPr>
          <p:cNvPr id="115716" name="Rectangle 3"/>
          <p:cNvSpPr>
            <a:spLocks noGrp="1" noChangeArrowheads="1"/>
          </p:cNvSpPr>
          <p:nvPr>
            <p:ph type="body" idx="1"/>
          </p:nvPr>
        </p:nvSpPr>
        <p:spPr>
          <a:xfrm>
            <a:off x="457200" y="914400"/>
            <a:ext cx="8229600" cy="5562600"/>
          </a:xfrm>
        </p:spPr>
        <p:txBody>
          <a:bodyPr/>
          <a:lstStyle/>
          <a:p>
            <a:pPr eaLnBrk="1" hangingPunct="1">
              <a:buFontTx/>
              <a:buNone/>
            </a:pPr>
            <a:r>
              <a:rPr lang="fr-FR" sz="2000" b="1" smtClean="0">
                <a:latin typeface="Courier New" pitchFamily="49" charset="0"/>
              </a:rPr>
              <a:t>void Delete_List (doublelist p, doublelist *root){</a:t>
            </a:r>
          </a:p>
          <a:p>
            <a:pPr eaLnBrk="1" hangingPunct="1">
              <a:buFontTx/>
              <a:buNone/>
            </a:pPr>
            <a:r>
              <a:rPr lang="fr-FR" sz="2000" b="1" smtClean="0">
                <a:latin typeface="Courier New" pitchFamily="49" charset="0"/>
              </a:rPr>
              <a:t> if (*root == NULL) printf(”Empty list”);</a:t>
            </a:r>
          </a:p>
          <a:p>
            <a:pPr eaLnBrk="1" hangingPunct="1">
              <a:buFontTx/>
              <a:buNone/>
            </a:pPr>
            <a:r>
              <a:rPr lang="fr-FR" sz="2000" b="1" smtClean="0">
                <a:latin typeface="Courier New" pitchFamily="49" charset="0"/>
              </a:rPr>
              <a:t> else {</a:t>
            </a:r>
          </a:p>
          <a:p>
            <a:pPr eaLnBrk="1" hangingPunct="1">
              <a:buFontTx/>
              <a:buNone/>
            </a:pPr>
            <a:r>
              <a:rPr lang="fr-FR" sz="2000" b="1" smtClean="0">
                <a:latin typeface="Courier New" pitchFamily="49" charset="0"/>
              </a:rPr>
              <a:t>	 if (p==*root) (*root)=(*root)-&gt;Next;</a:t>
            </a:r>
          </a:p>
          <a:p>
            <a:pPr eaLnBrk="1" hangingPunct="1">
              <a:buFontTx/>
              <a:buNone/>
            </a:pPr>
            <a:r>
              <a:rPr lang="fr-FR" sz="2000" b="1" smtClean="0">
                <a:latin typeface="Courier New" pitchFamily="49" charset="0"/>
              </a:rPr>
              <a:t>   //Delete first element</a:t>
            </a:r>
          </a:p>
          <a:p>
            <a:pPr eaLnBrk="1" hangingPunct="1">
              <a:buFontTx/>
              <a:buNone/>
            </a:pPr>
            <a:r>
              <a:rPr lang="fr-FR" sz="2000" b="1" smtClean="0">
                <a:latin typeface="Courier New" pitchFamily="49" charset="0"/>
              </a:rPr>
              <a:t>   else p-&gt;prev-&gt;next=p-&gt;next;</a:t>
            </a:r>
          </a:p>
          <a:p>
            <a:pPr eaLnBrk="1" hangingPunct="1">
              <a:buFontTx/>
              <a:buNone/>
            </a:pPr>
            <a:r>
              <a:rPr lang="fr-FR" sz="2000" b="1" smtClean="0">
                <a:latin typeface="Courier New" pitchFamily="49" charset="0"/>
              </a:rPr>
              <a:t>   </a:t>
            </a:r>
            <a:r>
              <a:rPr lang="fr-FR" sz="2000" b="1" smtClean="0">
                <a:solidFill>
                  <a:srgbClr val="FF6600"/>
                </a:solidFill>
                <a:latin typeface="Courier New" pitchFamily="49" charset="0"/>
              </a:rPr>
              <a:t>if (p-&gt;next!=NULL) p-&gt;next-&gt;prev=p-&gt;prev;</a:t>
            </a:r>
          </a:p>
          <a:p>
            <a:pPr eaLnBrk="1" hangingPunct="1">
              <a:buFontTx/>
              <a:buNone/>
            </a:pPr>
            <a:r>
              <a:rPr lang="fr-FR" sz="2000" b="1" smtClean="0">
                <a:latin typeface="Courier New" pitchFamily="49" charset="0"/>
              </a:rPr>
              <a:t>   free(p);</a:t>
            </a:r>
          </a:p>
          <a:p>
            <a:pPr eaLnBrk="1" hangingPunct="1">
              <a:buFontTx/>
              <a:buNone/>
            </a:pPr>
            <a:r>
              <a:rPr lang="fr-FR" sz="2000" b="1" smtClean="0">
                <a:latin typeface="Courier New" pitchFamily="49" charset="0"/>
              </a:rPr>
              <a:t> }</a:t>
            </a:r>
          </a:p>
          <a:p>
            <a:pPr eaLnBrk="1" hangingPunct="1">
              <a:buFontTx/>
              <a:buNone/>
            </a:pPr>
            <a:r>
              <a:rPr lang="fr-FR" sz="2000" b="1" smtClean="0">
                <a:latin typeface="Courier New" pitchFamily="49" charset="0"/>
              </a:rPr>
              <a:t>}</a:t>
            </a:r>
          </a:p>
        </p:txBody>
      </p:sp>
      <p:sp>
        <p:nvSpPr>
          <p:cNvPr id="115717" name="Rectangle 4"/>
          <p:cNvSpPr>
            <a:spLocks noChangeArrowheads="1"/>
          </p:cNvSpPr>
          <p:nvPr/>
        </p:nvSpPr>
        <p:spPr bwMode="auto">
          <a:xfrm>
            <a:off x="2676525" y="5137150"/>
            <a:ext cx="1152525" cy="503238"/>
          </a:xfrm>
          <a:prstGeom prst="rect">
            <a:avLst/>
          </a:prstGeom>
          <a:solidFill>
            <a:schemeClr val="accent1"/>
          </a:solidFill>
          <a:ln w="9525">
            <a:solidFill>
              <a:schemeClr val="tx1"/>
            </a:solidFill>
            <a:miter lim="800000"/>
            <a:headEnd/>
            <a:tailEnd/>
          </a:ln>
        </p:spPr>
        <p:txBody>
          <a:bodyPr wrap="none" anchor="ctr"/>
          <a:lstStyle/>
          <a:p>
            <a:pPr algn="ctr"/>
            <a:r>
              <a:rPr lang="fr-FR">
                <a:latin typeface="Arial" charset="0"/>
              </a:rPr>
              <a:t>5</a:t>
            </a:r>
          </a:p>
        </p:txBody>
      </p:sp>
      <p:sp>
        <p:nvSpPr>
          <p:cNvPr id="115718" name="Rectangle 5"/>
          <p:cNvSpPr>
            <a:spLocks noChangeArrowheads="1"/>
          </p:cNvSpPr>
          <p:nvPr/>
        </p:nvSpPr>
        <p:spPr bwMode="auto">
          <a:xfrm>
            <a:off x="2676525" y="4618038"/>
            <a:ext cx="1152525" cy="503237"/>
          </a:xfrm>
          <a:prstGeom prst="rect">
            <a:avLst/>
          </a:prstGeom>
          <a:solidFill>
            <a:schemeClr val="accent1"/>
          </a:solidFill>
          <a:ln w="9525">
            <a:solidFill>
              <a:schemeClr val="tx1"/>
            </a:solidFill>
            <a:miter lim="800000"/>
            <a:headEnd/>
            <a:tailEnd/>
          </a:ln>
        </p:spPr>
        <p:txBody>
          <a:bodyPr wrap="none" anchor="ctr"/>
          <a:lstStyle/>
          <a:p>
            <a:pPr algn="ctr"/>
            <a:endParaRPr lang="fr-FR">
              <a:latin typeface="Arial" charset="0"/>
            </a:endParaRPr>
          </a:p>
        </p:txBody>
      </p:sp>
      <p:sp>
        <p:nvSpPr>
          <p:cNvPr id="115719" name="Rectangle 6"/>
          <p:cNvSpPr>
            <a:spLocks noChangeArrowheads="1"/>
          </p:cNvSpPr>
          <p:nvPr/>
        </p:nvSpPr>
        <p:spPr bwMode="auto">
          <a:xfrm>
            <a:off x="3152775" y="4748213"/>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115720" name="Rectangle 7"/>
          <p:cNvSpPr>
            <a:spLocks noChangeArrowheads="1"/>
          </p:cNvSpPr>
          <p:nvPr/>
        </p:nvSpPr>
        <p:spPr bwMode="auto">
          <a:xfrm>
            <a:off x="2676525" y="5656263"/>
            <a:ext cx="1152525" cy="503237"/>
          </a:xfrm>
          <a:prstGeom prst="rect">
            <a:avLst/>
          </a:prstGeom>
          <a:solidFill>
            <a:schemeClr val="accent1"/>
          </a:solidFill>
          <a:ln w="9525">
            <a:solidFill>
              <a:schemeClr val="tx1"/>
            </a:solidFill>
            <a:miter lim="800000"/>
            <a:headEnd/>
            <a:tailEnd/>
          </a:ln>
        </p:spPr>
        <p:txBody>
          <a:bodyPr wrap="none" anchor="ctr"/>
          <a:lstStyle/>
          <a:p>
            <a:pPr algn="ctr"/>
            <a:endParaRPr lang="fr-FR" sz="2400">
              <a:latin typeface="Arial" charset="0"/>
            </a:endParaRPr>
          </a:p>
        </p:txBody>
      </p:sp>
      <p:sp>
        <p:nvSpPr>
          <p:cNvPr id="115721" name="Rectangle 8"/>
          <p:cNvSpPr>
            <a:spLocks noChangeArrowheads="1"/>
          </p:cNvSpPr>
          <p:nvPr/>
        </p:nvSpPr>
        <p:spPr bwMode="auto">
          <a:xfrm>
            <a:off x="4619625" y="5151438"/>
            <a:ext cx="1152525" cy="503237"/>
          </a:xfrm>
          <a:prstGeom prst="rect">
            <a:avLst/>
          </a:prstGeom>
          <a:solidFill>
            <a:schemeClr val="accent1"/>
          </a:solidFill>
          <a:ln w="9525">
            <a:solidFill>
              <a:schemeClr val="tx1"/>
            </a:solidFill>
            <a:miter lim="800000"/>
            <a:headEnd/>
            <a:tailEnd/>
          </a:ln>
        </p:spPr>
        <p:txBody>
          <a:bodyPr wrap="none" anchor="ctr"/>
          <a:lstStyle/>
          <a:p>
            <a:pPr algn="ctr"/>
            <a:r>
              <a:rPr lang="fr-FR">
                <a:latin typeface="Arial" charset="0"/>
              </a:rPr>
              <a:t>12</a:t>
            </a:r>
          </a:p>
        </p:txBody>
      </p:sp>
      <p:sp>
        <p:nvSpPr>
          <p:cNvPr id="115722" name="Rectangle 9"/>
          <p:cNvSpPr>
            <a:spLocks noChangeArrowheads="1"/>
          </p:cNvSpPr>
          <p:nvPr/>
        </p:nvSpPr>
        <p:spPr bwMode="auto">
          <a:xfrm>
            <a:off x="4619625" y="4632325"/>
            <a:ext cx="1152525" cy="503238"/>
          </a:xfrm>
          <a:prstGeom prst="rect">
            <a:avLst/>
          </a:prstGeom>
          <a:solidFill>
            <a:schemeClr val="accent1"/>
          </a:solidFill>
          <a:ln w="9525">
            <a:solidFill>
              <a:schemeClr val="tx1"/>
            </a:solidFill>
            <a:miter lim="800000"/>
            <a:headEnd/>
            <a:tailEnd/>
          </a:ln>
        </p:spPr>
        <p:txBody>
          <a:bodyPr wrap="none" anchor="ctr"/>
          <a:lstStyle/>
          <a:p>
            <a:pPr algn="ctr"/>
            <a:endParaRPr lang="fr-FR">
              <a:latin typeface="Arial" charset="0"/>
            </a:endParaRPr>
          </a:p>
        </p:txBody>
      </p:sp>
      <p:sp>
        <p:nvSpPr>
          <p:cNvPr id="115723" name="Rectangle 10"/>
          <p:cNvSpPr>
            <a:spLocks noChangeArrowheads="1"/>
          </p:cNvSpPr>
          <p:nvPr/>
        </p:nvSpPr>
        <p:spPr bwMode="auto">
          <a:xfrm>
            <a:off x="5095875" y="4762500"/>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115724" name="Rectangle 11"/>
          <p:cNvSpPr>
            <a:spLocks noChangeArrowheads="1"/>
          </p:cNvSpPr>
          <p:nvPr/>
        </p:nvSpPr>
        <p:spPr bwMode="auto">
          <a:xfrm>
            <a:off x="4619625" y="5670550"/>
            <a:ext cx="1152525" cy="503238"/>
          </a:xfrm>
          <a:prstGeom prst="rect">
            <a:avLst/>
          </a:prstGeom>
          <a:solidFill>
            <a:schemeClr val="accent1"/>
          </a:solidFill>
          <a:ln w="9525">
            <a:solidFill>
              <a:schemeClr val="tx1"/>
            </a:solidFill>
            <a:miter lim="800000"/>
            <a:headEnd/>
            <a:tailEnd/>
          </a:ln>
        </p:spPr>
        <p:txBody>
          <a:bodyPr wrap="none" anchor="ctr"/>
          <a:lstStyle/>
          <a:p>
            <a:pPr algn="ctr"/>
            <a:endParaRPr lang="fr-FR">
              <a:latin typeface="Arial" charset="0"/>
            </a:endParaRPr>
          </a:p>
        </p:txBody>
      </p:sp>
      <p:sp>
        <p:nvSpPr>
          <p:cNvPr id="115725" name="Rectangle 12"/>
          <p:cNvSpPr>
            <a:spLocks noChangeArrowheads="1"/>
          </p:cNvSpPr>
          <p:nvPr/>
        </p:nvSpPr>
        <p:spPr bwMode="auto">
          <a:xfrm>
            <a:off x="5095875" y="5800725"/>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115726" name="Rectangle 13"/>
          <p:cNvSpPr>
            <a:spLocks noChangeArrowheads="1"/>
          </p:cNvSpPr>
          <p:nvPr/>
        </p:nvSpPr>
        <p:spPr bwMode="auto">
          <a:xfrm>
            <a:off x="6564313" y="5151438"/>
            <a:ext cx="1152525" cy="503237"/>
          </a:xfrm>
          <a:prstGeom prst="rect">
            <a:avLst/>
          </a:prstGeom>
          <a:solidFill>
            <a:schemeClr val="accent1"/>
          </a:solidFill>
          <a:ln w="9525">
            <a:solidFill>
              <a:schemeClr val="tx1"/>
            </a:solidFill>
            <a:miter lim="800000"/>
            <a:headEnd/>
            <a:tailEnd/>
          </a:ln>
        </p:spPr>
        <p:txBody>
          <a:bodyPr wrap="none" anchor="ctr"/>
          <a:lstStyle/>
          <a:p>
            <a:pPr algn="ctr"/>
            <a:r>
              <a:rPr lang="fr-FR">
                <a:latin typeface="Arial" charset="0"/>
              </a:rPr>
              <a:t>5</a:t>
            </a:r>
          </a:p>
        </p:txBody>
      </p:sp>
      <p:sp>
        <p:nvSpPr>
          <p:cNvPr id="115727" name="Rectangle 14"/>
          <p:cNvSpPr>
            <a:spLocks noChangeArrowheads="1"/>
          </p:cNvSpPr>
          <p:nvPr/>
        </p:nvSpPr>
        <p:spPr bwMode="auto">
          <a:xfrm>
            <a:off x="6564313" y="5640388"/>
            <a:ext cx="1152525" cy="503237"/>
          </a:xfrm>
          <a:prstGeom prst="rect">
            <a:avLst/>
          </a:prstGeom>
          <a:solidFill>
            <a:schemeClr val="accent1"/>
          </a:solidFill>
          <a:ln w="9525">
            <a:solidFill>
              <a:schemeClr val="tx1"/>
            </a:solidFill>
            <a:miter lim="800000"/>
            <a:headEnd/>
            <a:tailEnd/>
          </a:ln>
        </p:spPr>
        <p:txBody>
          <a:bodyPr wrap="none" anchor="ctr"/>
          <a:lstStyle/>
          <a:p>
            <a:pPr algn="ctr"/>
            <a:endParaRPr lang="fr-FR">
              <a:latin typeface="Arial" charset="0"/>
            </a:endParaRPr>
          </a:p>
        </p:txBody>
      </p:sp>
      <p:sp>
        <p:nvSpPr>
          <p:cNvPr id="115728" name="Rectangle 15"/>
          <p:cNvSpPr>
            <a:spLocks noChangeArrowheads="1"/>
          </p:cNvSpPr>
          <p:nvPr/>
        </p:nvSpPr>
        <p:spPr bwMode="auto">
          <a:xfrm>
            <a:off x="7040563" y="5770563"/>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115729" name="Rectangle 16"/>
          <p:cNvSpPr>
            <a:spLocks noChangeArrowheads="1"/>
          </p:cNvSpPr>
          <p:nvPr/>
        </p:nvSpPr>
        <p:spPr bwMode="auto">
          <a:xfrm>
            <a:off x="6564313" y="4633913"/>
            <a:ext cx="1152525" cy="503237"/>
          </a:xfrm>
          <a:prstGeom prst="rect">
            <a:avLst/>
          </a:prstGeom>
          <a:solidFill>
            <a:schemeClr val="accent1"/>
          </a:solidFill>
          <a:ln w="9525">
            <a:solidFill>
              <a:schemeClr val="tx1"/>
            </a:solidFill>
            <a:miter lim="800000"/>
            <a:headEnd/>
            <a:tailEnd/>
          </a:ln>
        </p:spPr>
        <p:txBody>
          <a:bodyPr wrap="none" anchor="ctr"/>
          <a:lstStyle/>
          <a:p>
            <a:pPr algn="ctr"/>
            <a:r>
              <a:rPr lang="fr-FR" sz="2400">
                <a:latin typeface="Arial" charset="0"/>
              </a:rPr>
              <a:t>/</a:t>
            </a:r>
          </a:p>
        </p:txBody>
      </p:sp>
      <p:sp>
        <p:nvSpPr>
          <p:cNvPr id="115730" name="Line 17"/>
          <p:cNvSpPr>
            <a:spLocks noChangeShapeType="1"/>
          </p:cNvSpPr>
          <p:nvPr/>
        </p:nvSpPr>
        <p:spPr bwMode="auto">
          <a:xfrm>
            <a:off x="5324475" y="4848225"/>
            <a:ext cx="1225550" cy="0"/>
          </a:xfrm>
          <a:prstGeom prst="line">
            <a:avLst/>
          </a:prstGeom>
          <a:noFill/>
          <a:ln w="9525">
            <a:solidFill>
              <a:schemeClr val="tx1"/>
            </a:solidFill>
            <a:round/>
            <a:headEnd/>
            <a:tailEnd type="triangle" w="med" len="med"/>
          </a:ln>
        </p:spPr>
        <p:txBody>
          <a:bodyPr/>
          <a:lstStyle/>
          <a:p>
            <a:endParaRPr lang="en-US"/>
          </a:p>
        </p:txBody>
      </p:sp>
      <p:sp>
        <p:nvSpPr>
          <p:cNvPr id="115731" name="Line 18"/>
          <p:cNvSpPr>
            <a:spLocks noChangeShapeType="1"/>
          </p:cNvSpPr>
          <p:nvPr/>
        </p:nvSpPr>
        <p:spPr bwMode="auto">
          <a:xfrm flipH="1">
            <a:off x="3827463" y="5929313"/>
            <a:ext cx="1223962" cy="0"/>
          </a:xfrm>
          <a:prstGeom prst="line">
            <a:avLst/>
          </a:prstGeom>
          <a:noFill/>
          <a:ln w="9525">
            <a:solidFill>
              <a:schemeClr val="tx1"/>
            </a:solidFill>
            <a:round/>
            <a:headEnd/>
            <a:tailEnd type="triangle" w="med" len="med"/>
          </a:ln>
        </p:spPr>
        <p:txBody>
          <a:bodyPr/>
          <a:lstStyle/>
          <a:p>
            <a:endParaRPr lang="en-US"/>
          </a:p>
        </p:txBody>
      </p:sp>
      <p:sp>
        <p:nvSpPr>
          <p:cNvPr id="115732" name="Line 19"/>
          <p:cNvSpPr>
            <a:spLocks noChangeShapeType="1"/>
          </p:cNvSpPr>
          <p:nvPr/>
        </p:nvSpPr>
        <p:spPr bwMode="auto">
          <a:xfrm flipH="1">
            <a:off x="5772150" y="5929313"/>
            <a:ext cx="1295400" cy="0"/>
          </a:xfrm>
          <a:prstGeom prst="line">
            <a:avLst/>
          </a:prstGeom>
          <a:noFill/>
          <a:ln w="9525">
            <a:solidFill>
              <a:schemeClr val="tx1"/>
            </a:solidFill>
            <a:round/>
            <a:headEnd/>
            <a:tailEnd type="triangle" w="med" len="med"/>
          </a:ln>
        </p:spPr>
        <p:txBody>
          <a:bodyPr/>
          <a:lstStyle/>
          <a:p>
            <a:endParaRPr lang="en-US"/>
          </a:p>
        </p:txBody>
      </p:sp>
      <p:sp>
        <p:nvSpPr>
          <p:cNvPr id="115733" name="Rectangle 21"/>
          <p:cNvSpPr>
            <a:spLocks noChangeArrowheads="1"/>
          </p:cNvSpPr>
          <p:nvPr/>
        </p:nvSpPr>
        <p:spPr bwMode="auto">
          <a:xfrm>
            <a:off x="300038" y="4343400"/>
            <a:ext cx="215900" cy="576263"/>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cxnSp>
        <p:nvCxnSpPr>
          <p:cNvPr id="115734" name="AutoShape 22"/>
          <p:cNvCxnSpPr>
            <a:cxnSpLocks noChangeShapeType="1"/>
            <a:stCxn id="115733" idx="3"/>
            <a:endCxn id="115736" idx="1"/>
          </p:cNvCxnSpPr>
          <p:nvPr/>
        </p:nvCxnSpPr>
        <p:spPr bwMode="auto">
          <a:xfrm>
            <a:off x="515938" y="4632325"/>
            <a:ext cx="719137" cy="250825"/>
          </a:xfrm>
          <a:prstGeom prst="bentConnector3">
            <a:avLst>
              <a:gd name="adj1" fmla="val 49889"/>
            </a:avLst>
          </a:prstGeom>
          <a:noFill/>
          <a:ln w="9525">
            <a:solidFill>
              <a:schemeClr val="tx1"/>
            </a:solidFill>
            <a:miter lim="800000"/>
            <a:headEnd/>
            <a:tailEnd type="triangle" w="med" len="med"/>
          </a:ln>
        </p:spPr>
      </p:cxnSp>
      <p:sp>
        <p:nvSpPr>
          <p:cNvPr id="115735" name="Rectangle 25"/>
          <p:cNvSpPr>
            <a:spLocks noChangeArrowheads="1"/>
          </p:cNvSpPr>
          <p:nvPr/>
        </p:nvSpPr>
        <p:spPr bwMode="auto">
          <a:xfrm>
            <a:off x="1235075" y="5149850"/>
            <a:ext cx="1152525" cy="503238"/>
          </a:xfrm>
          <a:prstGeom prst="rect">
            <a:avLst/>
          </a:prstGeom>
          <a:solidFill>
            <a:schemeClr val="accent1"/>
          </a:solidFill>
          <a:ln w="9525">
            <a:solidFill>
              <a:schemeClr val="tx1"/>
            </a:solidFill>
            <a:miter lim="800000"/>
            <a:headEnd/>
            <a:tailEnd/>
          </a:ln>
        </p:spPr>
        <p:txBody>
          <a:bodyPr wrap="none" anchor="ctr"/>
          <a:lstStyle/>
          <a:p>
            <a:pPr algn="ctr"/>
            <a:r>
              <a:rPr lang="fr-FR">
                <a:latin typeface="Arial" charset="0"/>
              </a:rPr>
              <a:t>8</a:t>
            </a:r>
          </a:p>
        </p:txBody>
      </p:sp>
      <p:sp>
        <p:nvSpPr>
          <p:cNvPr id="115736" name="Rectangle 26"/>
          <p:cNvSpPr>
            <a:spLocks noChangeArrowheads="1"/>
          </p:cNvSpPr>
          <p:nvPr/>
        </p:nvSpPr>
        <p:spPr bwMode="auto">
          <a:xfrm>
            <a:off x="1235075" y="4630738"/>
            <a:ext cx="1152525" cy="503237"/>
          </a:xfrm>
          <a:prstGeom prst="rect">
            <a:avLst/>
          </a:prstGeom>
          <a:solidFill>
            <a:schemeClr val="accent1"/>
          </a:solidFill>
          <a:ln w="9525">
            <a:solidFill>
              <a:schemeClr val="tx1"/>
            </a:solidFill>
            <a:miter lim="800000"/>
            <a:headEnd/>
            <a:tailEnd/>
          </a:ln>
        </p:spPr>
        <p:txBody>
          <a:bodyPr wrap="none" anchor="ctr"/>
          <a:lstStyle/>
          <a:p>
            <a:pPr algn="ctr"/>
            <a:endParaRPr lang="fr-FR">
              <a:latin typeface="Arial" charset="0"/>
            </a:endParaRPr>
          </a:p>
        </p:txBody>
      </p:sp>
      <p:sp>
        <p:nvSpPr>
          <p:cNvPr id="115737" name="Rectangle 27"/>
          <p:cNvSpPr>
            <a:spLocks noChangeArrowheads="1"/>
          </p:cNvSpPr>
          <p:nvPr/>
        </p:nvSpPr>
        <p:spPr bwMode="auto">
          <a:xfrm>
            <a:off x="1235075" y="5668963"/>
            <a:ext cx="1152525" cy="503237"/>
          </a:xfrm>
          <a:prstGeom prst="rect">
            <a:avLst/>
          </a:prstGeom>
          <a:solidFill>
            <a:schemeClr val="accent1"/>
          </a:solidFill>
          <a:ln w="9525">
            <a:solidFill>
              <a:schemeClr val="tx1"/>
            </a:solidFill>
            <a:miter lim="800000"/>
            <a:headEnd/>
            <a:tailEnd/>
          </a:ln>
        </p:spPr>
        <p:txBody>
          <a:bodyPr wrap="none" anchor="ctr"/>
          <a:lstStyle/>
          <a:p>
            <a:pPr algn="ctr"/>
            <a:endParaRPr lang="fr-FR" sz="2400">
              <a:latin typeface="Arial" charset="0"/>
            </a:endParaRPr>
          </a:p>
        </p:txBody>
      </p:sp>
      <p:sp>
        <p:nvSpPr>
          <p:cNvPr id="115738" name="Line 28"/>
          <p:cNvSpPr>
            <a:spLocks noChangeShapeType="1"/>
          </p:cNvSpPr>
          <p:nvPr/>
        </p:nvSpPr>
        <p:spPr bwMode="auto">
          <a:xfrm flipH="1" flipV="1">
            <a:off x="2389188" y="5854700"/>
            <a:ext cx="719137" cy="0"/>
          </a:xfrm>
          <a:prstGeom prst="line">
            <a:avLst/>
          </a:prstGeom>
          <a:noFill/>
          <a:ln w="9525">
            <a:solidFill>
              <a:schemeClr val="tx1"/>
            </a:solidFill>
            <a:round/>
            <a:headEnd/>
            <a:tailEnd type="triangle" w="med" len="med"/>
          </a:ln>
        </p:spPr>
        <p:txBody>
          <a:bodyPr/>
          <a:lstStyle/>
          <a:p>
            <a:endParaRPr lang="en-US"/>
          </a:p>
        </p:txBody>
      </p:sp>
      <p:sp>
        <p:nvSpPr>
          <p:cNvPr id="115739" name="Rectangle 29"/>
          <p:cNvSpPr>
            <a:spLocks noChangeArrowheads="1"/>
          </p:cNvSpPr>
          <p:nvPr/>
        </p:nvSpPr>
        <p:spPr bwMode="auto">
          <a:xfrm>
            <a:off x="3138488" y="5784850"/>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115740" name="Line 30"/>
          <p:cNvSpPr>
            <a:spLocks noChangeShapeType="1"/>
          </p:cNvSpPr>
          <p:nvPr/>
        </p:nvSpPr>
        <p:spPr bwMode="auto">
          <a:xfrm>
            <a:off x="1812925" y="4846638"/>
            <a:ext cx="863600" cy="0"/>
          </a:xfrm>
          <a:prstGeom prst="line">
            <a:avLst/>
          </a:prstGeom>
          <a:noFill/>
          <a:ln w="9525">
            <a:solidFill>
              <a:schemeClr val="tx1"/>
            </a:solidFill>
            <a:round/>
            <a:headEnd/>
            <a:tailEnd type="triangle" w="med" len="med"/>
          </a:ln>
        </p:spPr>
        <p:txBody>
          <a:bodyPr/>
          <a:lstStyle/>
          <a:p>
            <a:endParaRPr lang="en-US"/>
          </a:p>
        </p:txBody>
      </p:sp>
      <p:sp>
        <p:nvSpPr>
          <p:cNvPr id="115741" name="Rectangle 31"/>
          <p:cNvSpPr>
            <a:spLocks noChangeArrowheads="1"/>
          </p:cNvSpPr>
          <p:nvPr/>
        </p:nvSpPr>
        <p:spPr bwMode="auto">
          <a:xfrm>
            <a:off x="1668463" y="5783263"/>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115742" name="Rectangle 32"/>
          <p:cNvSpPr>
            <a:spLocks noChangeArrowheads="1"/>
          </p:cNvSpPr>
          <p:nvPr/>
        </p:nvSpPr>
        <p:spPr bwMode="auto">
          <a:xfrm>
            <a:off x="1668463" y="4775200"/>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115743" name="Text Box 33"/>
          <p:cNvSpPr txBox="1">
            <a:spLocks noChangeArrowheads="1"/>
          </p:cNvSpPr>
          <p:nvPr/>
        </p:nvSpPr>
        <p:spPr bwMode="auto">
          <a:xfrm>
            <a:off x="228600" y="4919663"/>
            <a:ext cx="1008063" cy="366712"/>
          </a:xfrm>
          <a:prstGeom prst="rect">
            <a:avLst/>
          </a:prstGeom>
          <a:noFill/>
          <a:ln w="9525">
            <a:noFill/>
            <a:miter lim="800000"/>
            <a:headEnd/>
            <a:tailEnd/>
          </a:ln>
        </p:spPr>
        <p:txBody>
          <a:bodyPr>
            <a:spAutoFit/>
          </a:bodyPr>
          <a:lstStyle/>
          <a:p>
            <a:pPr>
              <a:spcBef>
                <a:spcPct val="50000"/>
              </a:spcBef>
            </a:pPr>
            <a:r>
              <a:rPr lang="fr-FR">
                <a:latin typeface="Arial" charset="0"/>
              </a:rPr>
              <a:t>root</a:t>
            </a:r>
          </a:p>
        </p:txBody>
      </p:sp>
      <p:sp>
        <p:nvSpPr>
          <p:cNvPr id="115744" name="Text Box 34"/>
          <p:cNvSpPr txBox="1">
            <a:spLocks noChangeArrowheads="1"/>
          </p:cNvSpPr>
          <p:nvPr/>
        </p:nvSpPr>
        <p:spPr bwMode="auto">
          <a:xfrm>
            <a:off x="4114800" y="6359525"/>
            <a:ext cx="506413" cy="366713"/>
          </a:xfrm>
          <a:prstGeom prst="rect">
            <a:avLst/>
          </a:prstGeom>
          <a:noFill/>
          <a:ln w="9525">
            <a:noFill/>
            <a:miter lim="800000"/>
            <a:headEnd/>
            <a:tailEnd/>
          </a:ln>
        </p:spPr>
        <p:txBody>
          <a:bodyPr lIns="54000" rIns="54000">
            <a:spAutoFit/>
          </a:bodyPr>
          <a:lstStyle/>
          <a:p>
            <a:pPr>
              <a:spcBef>
                <a:spcPct val="50000"/>
              </a:spcBef>
            </a:pPr>
            <a:r>
              <a:rPr lang="fr-FR">
                <a:latin typeface="Arial" charset="0"/>
              </a:rPr>
              <a:t>p</a:t>
            </a:r>
          </a:p>
        </p:txBody>
      </p:sp>
      <p:cxnSp>
        <p:nvCxnSpPr>
          <p:cNvPr id="115745" name="AutoShape 35"/>
          <p:cNvCxnSpPr>
            <a:cxnSpLocks noChangeShapeType="1"/>
            <a:stCxn id="115744" idx="3"/>
            <a:endCxn id="115724" idx="2"/>
          </p:cNvCxnSpPr>
          <p:nvPr/>
        </p:nvCxnSpPr>
        <p:spPr bwMode="auto">
          <a:xfrm flipV="1">
            <a:off x="4621213" y="6173788"/>
            <a:ext cx="574675" cy="369887"/>
          </a:xfrm>
          <a:prstGeom prst="bentConnector2">
            <a:avLst/>
          </a:prstGeom>
          <a:noFill/>
          <a:ln w="9525">
            <a:solidFill>
              <a:schemeClr val="tx1"/>
            </a:solidFill>
            <a:miter lim="800000"/>
            <a:headEnd/>
            <a:tailEnd type="triangle" w="med" len="med"/>
          </a:ln>
        </p:spPr>
      </p:cxnSp>
      <p:cxnSp>
        <p:nvCxnSpPr>
          <p:cNvPr id="115746" name="AutoShape 36"/>
          <p:cNvCxnSpPr>
            <a:cxnSpLocks noChangeShapeType="1"/>
            <a:stCxn id="115718" idx="0"/>
            <a:endCxn id="115729" idx="0"/>
          </p:cNvCxnSpPr>
          <p:nvPr/>
        </p:nvCxnSpPr>
        <p:spPr bwMode="auto">
          <a:xfrm rot="5400000" flipV="1">
            <a:off x="5188744" y="2682082"/>
            <a:ext cx="15875" cy="3887787"/>
          </a:xfrm>
          <a:prstGeom prst="curvedConnector3">
            <a:avLst>
              <a:gd name="adj1" fmla="val -1440000"/>
            </a:avLst>
          </a:prstGeom>
          <a:noFill/>
          <a:ln w="9525">
            <a:solidFill>
              <a:srgbClr val="FF6600"/>
            </a:solidFill>
            <a:round/>
            <a:headEnd/>
            <a:tailEnd type="triangle" w="med" len="med"/>
          </a:ln>
        </p:spPr>
      </p:cxn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5"/>
          <p:cNvSpPr>
            <a:spLocks noGrp="1"/>
          </p:cNvSpPr>
          <p:nvPr>
            <p:ph type="sldNum" sz="quarter" idx="12"/>
          </p:nvPr>
        </p:nvSpPr>
        <p:spPr/>
        <p:txBody>
          <a:bodyPr/>
          <a:lstStyle/>
          <a:p>
            <a:pPr>
              <a:defRPr/>
            </a:pPr>
            <a:fld id="{A1620357-D43F-4524-94AC-14AA9E69D4B0}" type="slidenum">
              <a:rPr lang="en-US" smtClean="0"/>
              <a:pPr>
                <a:defRPr/>
              </a:pPr>
              <a:t>117</a:t>
            </a:fld>
            <a:endParaRPr lang="en-US" smtClean="0"/>
          </a:p>
        </p:txBody>
      </p:sp>
      <p:sp>
        <p:nvSpPr>
          <p:cNvPr id="277506" name="Rectangle 2"/>
          <p:cNvSpPr>
            <a:spLocks noGrp="1" noChangeArrowheads="1"/>
          </p:cNvSpPr>
          <p:nvPr>
            <p:ph type="title"/>
          </p:nvPr>
        </p:nvSpPr>
        <p:spPr>
          <a:xfrm>
            <a:off x="442913" y="103188"/>
            <a:ext cx="8243887" cy="735012"/>
          </a:xfrm>
        </p:spPr>
        <p:txBody>
          <a:bodyPr/>
          <a:lstStyle/>
          <a:p>
            <a:pPr eaLnBrk="1" hangingPunct="1">
              <a:defRPr/>
            </a:pPr>
            <a:r>
              <a:rPr lang="fr-FR" smtClean="0"/>
              <a:t>Delete a node </a:t>
            </a:r>
            <a:r>
              <a:rPr lang="fr-FR" sz="4000" smtClean="0"/>
              <a:t>pointed by p</a:t>
            </a:r>
          </a:p>
        </p:txBody>
      </p:sp>
      <p:sp>
        <p:nvSpPr>
          <p:cNvPr id="116740" name="Rectangle 3"/>
          <p:cNvSpPr>
            <a:spLocks noGrp="1" noChangeArrowheads="1"/>
          </p:cNvSpPr>
          <p:nvPr>
            <p:ph type="body" idx="1"/>
          </p:nvPr>
        </p:nvSpPr>
        <p:spPr>
          <a:xfrm>
            <a:off x="457200" y="914400"/>
            <a:ext cx="8229600" cy="5562600"/>
          </a:xfrm>
        </p:spPr>
        <p:txBody>
          <a:bodyPr/>
          <a:lstStyle/>
          <a:p>
            <a:pPr eaLnBrk="1" hangingPunct="1">
              <a:buFontTx/>
              <a:buNone/>
            </a:pPr>
            <a:r>
              <a:rPr lang="fr-FR" sz="2000" b="1" smtClean="0">
                <a:latin typeface="Courier New" pitchFamily="49" charset="0"/>
              </a:rPr>
              <a:t>void Delete_List (doublelist p, doublelist *root){</a:t>
            </a:r>
          </a:p>
          <a:p>
            <a:pPr eaLnBrk="1" hangingPunct="1">
              <a:buFontTx/>
              <a:buNone/>
            </a:pPr>
            <a:r>
              <a:rPr lang="fr-FR" sz="2000" b="1" smtClean="0">
                <a:latin typeface="Courier New" pitchFamily="49" charset="0"/>
              </a:rPr>
              <a:t> if (*root == NULL) printf(”Empty list”);</a:t>
            </a:r>
          </a:p>
          <a:p>
            <a:pPr eaLnBrk="1" hangingPunct="1">
              <a:buFontTx/>
              <a:buNone/>
            </a:pPr>
            <a:r>
              <a:rPr lang="fr-FR" sz="2000" b="1" smtClean="0">
                <a:latin typeface="Courier New" pitchFamily="49" charset="0"/>
              </a:rPr>
              <a:t> else {</a:t>
            </a:r>
          </a:p>
          <a:p>
            <a:pPr eaLnBrk="1" hangingPunct="1">
              <a:buFontTx/>
              <a:buNone/>
            </a:pPr>
            <a:r>
              <a:rPr lang="fr-FR" sz="2000" b="1" smtClean="0">
                <a:latin typeface="Courier New" pitchFamily="49" charset="0"/>
              </a:rPr>
              <a:t>	 if (p==*root) (*root)=(*root)-&gt;Next;</a:t>
            </a:r>
          </a:p>
          <a:p>
            <a:pPr eaLnBrk="1" hangingPunct="1">
              <a:buFontTx/>
              <a:buNone/>
            </a:pPr>
            <a:r>
              <a:rPr lang="fr-FR" sz="2000" b="1" smtClean="0">
                <a:latin typeface="Courier New" pitchFamily="49" charset="0"/>
              </a:rPr>
              <a:t>   //Delete first element</a:t>
            </a:r>
          </a:p>
          <a:p>
            <a:pPr eaLnBrk="1" hangingPunct="1">
              <a:buFontTx/>
              <a:buNone/>
            </a:pPr>
            <a:r>
              <a:rPr lang="fr-FR" sz="2000" b="1" smtClean="0">
                <a:latin typeface="Courier New" pitchFamily="49" charset="0"/>
              </a:rPr>
              <a:t>   else p-&gt;prev-&gt;next=p-&gt;next;</a:t>
            </a:r>
          </a:p>
          <a:p>
            <a:pPr eaLnBrk="1" hangingPunct="1">
              <a:buFontTx/>
              <a:buNone/>
            </a:pPr>
            <a:r>
              <a:rPr lang="fr-FR" sz="2000" b="1" smtClean="0">
                <a:latin typeface="Courier New" pitchFamily="49" charset="0"/>
              </a:rPr>
              <a:t>   </a:t>
            </a:r>
            <a:r>
              <a:rPr lang="fr-FR" sz="2000" b="1" smtClean="0">
                <a:solidFill>
                  <a:srgbClr val="FF6600"/>
                </a:solidFill>
                <a:latin typeface="Courier New" pitchFamily="49" charset="0"/>
              </a:rPr>
              <a:t>if (p-&gt;next!=NULL) p-&gt;next-&gt;prev=p-&gt;prev;</a:t>
            </a:r>
          </a:p>
          <a:p>
            <a:pPr eaLnBrk="1" hangingPunct="1">
              <a:buFontTx/>
              <a:buNone/>
            </a:pPr>
            <a:r>
              <a:rPr lang="fr-FR" sz="2000" b="1" smtClean="0">
                <a:latin typeface="Courier New" pitchFamily="49" charset="0"/>
              </a:rPr>
              <a:t>   free(p);</a:t>
            </a:r>
          </a:p>
          <a:p>
            <a:pPr eaLnBrk="1" hangingPunct="1">
              <a:buFontTx/>
              <a:buNone/>
            </a:pPr>
            <a:r>
              <a:rPr lang="fr-FR" sz="2000" b="1" smtClean="0">
                <a:latin typeface="Courier New" pitchFamily="49" charset="0"/>
              </a:rPr>
              <a:t> }</a:t>
            </a:r>
          </a:p>
          <a:p>
            <a:pPr eaLnBrk="1" hangingPunct="1">
              <a:buFontTx/>
              <a:buNone/>
            </a:pPr>
            <a:r>
              <a:rPr lang="fr-FR" sz="2000" b="1" smtClean="0">
                <a:latin typeface="Courier New" pitchFamily="49" charset="0"/>
              </a:rPr>
              <a:t>}</a:t>
            </a:r>
          </a:p>
        </p:txBody>
      </p:sp>
      <p:sp>
        <p:nvSpPr>
          <p:cNvPr id="116741" name="Rectangle 4"/>
          <p:cNvSpPr>
            <a:spLocks noChangeArrowheads="1"/>
          </p:cNvSpPr>
          <p:nvPr/>
        </p:nvSpPr>
        <p:spPr bwMode="auto">
          <a:xfrm>
            <a:off x="2676525" y="5137150"/>
            <a:ext cx="1152525" cy="503238"/>
          </a:xfrm>
          <a:prstGeom prst="rect">
            <a:avLst/>
          </a:prstGeom>
          <a:solidFill>
            <a:schemeClr val="accent1"/>
          </a:solidFill>
          <a:ln w="9525">
            <a:solidFill>
              <a:schemeClr val="tx1"/>
            </a:solidFill>
            <a:miter lim="800000"/>
            <a:headEnd/>
            <a:tailEnd/>
          </a:ln>
        </p:spPr>
        <p:txBody>
          <a:bodyPr wrap="none" anchor="ctr"/>
          <a:lstStyle/>
          <a:p>
            <a:pPr algn="ctr"/>
            <a:r>
              <a:rPr lang="fr-FR">
                <a:latin typeface="Arial" charset="0"/>
              </a:rPr>
              <a:t>5</a:t>
            </a:r>
          </a:p>
        </p:txBody>
      </p:sp>
      <p:sp>
        <p:nvSpPr>
          <p:cNvPr id="116742" name="Rectangle 5"/>
          <p:cNvSpPr>
            <a:spLocks noChangeArrowheads="1"/>
          </p:cNvSpPr>
          <p:nvPr/>
        </p:nvSpPr>
        <p:spPr bwMode="auto">
          <a:xfrm>
            <a:off x="2676525" y="4618038"/>
            <a:ext cx="1152525" cy="503237"/>
          </a:xfrm>
          <a:prstGeom prst="rect">
            <a:avLst/>
          </a:prstGeom>
          <a:solidFill>
            <a:schemeClr val="accent1"/>
          </a:solidFill>
          <a:ln w="9525">
            <a:solidFill>
              <a:schemeClr val="tx1"/>
            </a:solidFill>
            <a:miter lim="800000"/>
            <a:headEnd/>
            <a:tailEnd/>
          </a:ln>
        </p:spPr>
        <p:txBody>
          <a:bodyPr wrap="none" anchor="ctr"/>
          <a:lstStyle/>
          <a:p>
            <a:pPr algn="ctr"/>
            <a:endParaRPr lang="fr-FR">
              <a:latin typeface="Arial" charset="0"/>
            </a:endParaRPr>
          </a:p>
        </p:txBody>
      </p:sp>
      <p:sp>
        <p:nvSpPr>
          <p:cNvPr id="116743" name="Rectangle 6"/>
          <p:cNvSpPr>
            <a:spLocks noChangeArrowheads="1"/>
          </p:cNvSpPr>
          <p:nvPr/>
        </p:nvSpPr>
        <p:spPr bwMode="auto">
          <a:xfrm>
            <a:off x="3152775" y="4748213"/>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116744" name="Rectangle 7"/>
          <p:cNvSpPr>
            <a:spLocks noChangeArrowheads="1"/>
          </p:cNvSpPr>
          <p:nvPr/>
        </p:nvSpPr>
        <p:spPr bwMode="auto">
          <a:xfrm>
            <a:off x="2676525" y="5656263"/>
            <a:ext cx="1152525" cy="503237"/>
          </a:xfrm>
          <a:prstGeom prst="rect">
            <a:avLst/>
          </a:prstGeom>
          <a:solidFill>
            <a:schemeClr val="accent1"/>
          </a:solidFill>
          <a:ln w="9525">
            <a:solidFill>
              <a:schemeClr val="tx1"/>
            </a:solidFill>
            <a:miter lim="800000"/>
            <a:headEnd/>
            <a:tailEnd/>
          </a:ln>
        </p:spPr>
        <p:txBody>
          <a:bodyPr wrap="none" anchor="ctr"/>
          <a:lstStyle/>
          <a:p>
            <a:pPr algn="ctr"/>
            <a:endParaRPr lang="fr-FR" sz="2400">
              <a:latin typeface="Arial" charset="0"/>
            </a:endParaRPr>
          </a:p>
        </p:txBody>
      </p:sp>
      <p:sp>
        <p:nvSpPr>
          <p:cNvPr id="116745" name="Rectangle 8"/>
          <p:cNvSpPr>
            <a:spLocks noChangeArrowheads="1"/>
          </p:cNvSpPr>
          <p:nvPr/>
        </p:nvSpPr>
        <p:spPr bwMode="auto">
          <a:xfrm>
            <a:off x="4619625" y="5151438"/>
            <a:ext cx="1152525" cy="503237"/>
          </a:xfrm>
          <a:prstGeom prst="rect">
            <a:avLst/>
          </a:prstGeom>
          <a:solidFill>
            <a:schemeClr val="accent1"/>
          </a:solidFill>
          <a:ln w="9525">
            <a:solidFill>
              <a:schemeClr val="tx1"/>
            </a:solidFill>
            <a:miter lim="800000"/>
            <a:headEnd/>
            <a:tailEnd/>
          </a:ln>
        </p:spPr>
        <p:txBody>
          <a:bodyPr wrap="none" anchor="ctr"/>
          <a:lstStyle/>
          <a:p>
            <a:pPr algn="ctr"/>
            <a:r>
              <a:rPr lang="fr-FR">
                <a:latin typeface="Arial" charset="0"/>
              </a:rPr>
              <a:t>12</a:t>
            </a:r>
          </a:p>
        </p:txBody>
      </p:sp>
      <p:sp>
        <p:nvSpPr>
          <p:cNvPr id="116746" name="Rectangle 9"/>
          <p:cNvSpPr>
            <a:spLocks noChangeArrowheads="1"/>
          </p:cNvSpPr>
          <p:nvPr/>
        </p:nvSpPr>
        <p:spPr bwMode="auto">
          <a:xfrm>
            <a:off x="4619625" y="4632325"/>
            <a:ext cx="1152525" cy="503238"/>
          </a:xfrm>
          <a:prstGeom prst="rect">
            <a:avLst/>
          </a:prstGeom>
          <a:solidFill>
            <a:schemeClr val="accent1"/>
          </a:solidFill>
          <a:ln w="9525">
            <a:solidFill>
              <a:schemeClr val="tx1"/>
            </a:solidFill>
            <a:miter lim="800000"/>
            <a:headEnd/>
            <a:tailEnd/>
          </a:ln>
        </p:spPr>
        <p:txBody>
          <a:bodyPr wrap="none" anchor="ctr"/>
          <a:lstStyle/>
          <a:p>
            <a:pPr algn="ctr"/>
            <a:endParaRPr lang="fr-FR">
              <a:latin typeface="Arial" charset="0"/>
            </a:endParaRPr>
          </a:p>
        </p:txBody>
      </p:sp>
      <p:sp>
        <p:nvSpPr>
          <p:cNvPr id="116747" name="Rectangle 10"/>
          <p:cNvSpPr>
            <a:spLocks noChangeArrowheads="1"/>
          </p:cNvSpPr>
          <p:nvPr/>
        </p:nvSpPr>
        <p:spPr bwMode="auto">
          <a:xfrm>
            <a:off x="5095875" y="4762500"/>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116748" name="Rectangle 11"/>
          <p:cNvSpPr>
            <a:spLocks noChangeArrowheads="1"/>
          </p:cNvSpPr>
          <p:nvPr/>
        </p:nvSpPr>
        <p:spPr bwMode="auto">
          <a:xfrm>
            <a:off x="4619625" y="5670550"/>
            <a:ext cx="1152525" cy="503238"/>
          </a:xfrm>
          <a:prstGeom prst="rect">
            <a:avLst/>
          </a:prstGeom>
          <a:solidFill>
            <a:schemeClr val="accent1"/>
          </a:solidFill>
          <a:ln w="9525">
            <a:solidFill>
              <a:schemeClr val="tx1"/>
            </a:solidFill>
            <a:miter lim="800000"/>
            <a:headEnd/>
            <a:tailEnd/>
          </a:ln>
        </p:spPr>
        <p:txBody>
          <a:bodyPr wrap="none" anchor="ctr"/>
          <a:lstStyle/>
          <a:p>
            <a:pPr algn="ctr"/>
            <a:endParaRPr lang="fr-FR">
              <a:latin typeface="Arial" charset="0"/>
            </a:endParaRPr>
          </a:p>
        </p:txBody>
      </p:sp>
      <p:sp>
        <p:nvSpPr>
          <p:cNvPr id="116749" name="Rectangle 12"/>
          <p:cNvSpPr>
            <a:spLocks noChangeArrowheads="1"/>
          </p:cNvSpPr>
          <p:nvPr/>
        </p:nvSpPr>
        <p:spPr bwMode="auto">
          <a:xfrm>
            <a:off x="5095875" y="5800725"/>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116750" name="Rectangle 13"/>
          <p:cNvSpPr>
            <a:spLocks noChangeArrowheads="1"/>
          </p:cNvSpPr>
          <p:nvPr/>
        </p:nvSpPr>
        <p:spPr bwMode="auto">
          <a:xfrm>
            <a:off x="6564313" y="5151438"/>
            <a:ext cx="1152525" cy="503237"/>
          </a:xfrm>
          <a:prstGeom prst="rect">
            <a:avLst/>
          </a:prstGeom>
          <a:solidFill>
            <a:schemeClr val="accent1"/>
          </a:solidFill>
          <a:ln w="9525">
            <a:solidFill>
              <a:schemeClr val="tx1"/>
            </a:solidFill>
            <a:miter lim="800000"/>
            <a:headEnd/>
            <a:tailEnd/>
          </a:ln>
        </p:spPr>
        <p:txBody>
          <a:bodyPr wrap="none" anchor="ctr"/>
          <a:lstStyle/>
          <a:p>
            <a:pPr algn="ctr"/>
            <a:r>
              <a:rPr lang="fr-FR">
                <a:latin typeface="Arial" charset="0"/>
              </a:rPr>
              <a:t>5</a:t>
            </a:r>
          </a:p>
        </p:txBody>
      </p:sp>
      <p:sp>
        <p:nvSpPr>
          <p:cNvPr id="116751" name="Rectangle 14"/>
          <p:cNvSpPr>
            <a:spLocks noChangeArrowheads="1"/>
          </p:cNvSpPr>
          <p:nvPr/>
        </p:nvSpPr>
        <p:spPr bwMode="auto">
          <a:xfrm>
            <a:off x="6564313" y="5640388"/>
            <a:ext cx="1152525" cy="503237"/>
          </a:xfrm>
          <a:prstGeom prst="rect">
            <a:avLst/>
          </a:prstGeom>
          <a:solidFill>
            <a:schemeClr val="accent1"/>
          </a:solidFill>
          <a:ln w="9525">
            <a:solidFill>
              <a:schemeClr val="tx1"/>
            </a:solidFill>
            <a:miter lim="800000"/>
            <a:headEnd/>
            <a:tailEnd/>
          </a:ln>
        </p:spPr>
        <p:txBody>
          <a:bodyPr wrap="none" anchor="ctr"/>
          <a:lstStyle/>
          <a:p>
            <a:pPr algn="ctr"/>
            <a:endParaRPr lang="fr-FR">
              <a:latin typeface="Arial" charset="0"/>
            </a:endParaRPr>
          </a:p>
        </p:txBody>
      </p:sp>
      <p:sp>
        <p:nvSpPr>
          <p:cNvPr id="116752" name="Rectangle 15"/>
          <p:cNvSpPr>
            <a:spLocks noChangeArrowheads="1"/>
          </p:cNvSpPr>
          <p:nvPr/>
        </p:nvSpPr>
        <p:spPr bwMode="auto">
          <a:xfrm>
            <a:off x="7040563" y="5770563"/>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116753" name="Rectangle 16"/>
          <p:cNvSpPr>
            <a:spLocks noChangeArrowheads="1"/>
          </p:cNvSpPr>
          <p:nvPr/>
        </p:nvSpPr>
        <p:spPr bwMode="auto">
          <a:xfrm>
            <a:off x="6564313" y="4633913"/>
            <a:ext cx="1152525" cy="503237"/>
          </a:xfrm>
          <a:prstGeom prst="rect">
            <a:avLst/>
          </a:prstGeom>
          <a:solidFill>
            <a:schemeClr val="accent1"/>
          </a:solidFill>
          <a:ln w="9525">
            <a:solidFill>
              <a:schemeClr val="tx1"/>
            </a:solidFill>
            <a:miter lim="800000"/>
            <a:headEnd/>
            <a:tailEnd/>
          </a:ln>
        </p:spPr>
        <p:txBody>
          <a:bodyPr wrap="none" anchor="ctr"/>
          <a:lstStyle/>
          <a:p>
            <a:pPr algn="ctr"/>
            <a:r>
              <a:rPr lang="fr-FR" sz="2400">
                <a:latin typeface="Arial" charset="0"/>
              </a:rPr>
              <a:t>/</a:t>
            </a:r>
          </a:p>
        </p:txBody>
      </p:sp>
      <p:sp>
        <p:nvSpPr>
          <p:cNvPr id="116754" name="Line 17"/>
          <p:cNvSpPr>
            <a:spLocks noChangeShapeType="1"/>
          </p:cNvSpPr>
          <p:nvPr/>
        </p:nvSpPr>
        <p:spPr bwMode="auto">
          <a:xfrm>
            <a:off x="5324475" y="4848225"/>
            <a:ext cx="1225550" cy="0"/>
          </a:xfrm>
          <a:prstGeom prst="line">
            <a:avLst/>
          </a:prstGeom>
          <a:noFill/>
          <a:ln w="9525">
            <a:solidFill>
              <a:schemeClr val="tx1"/>
            </a:solidFill>
            <a:round/>
            <a:headEnd/>
            <a:tailEnd type="triangle" w="med" len="med"/>
          </a:ln>
        </p:spPr>
        <p:txBody>
          <a:bodyPr/>
          <a:lstStyle/>
          <a:p>
            <a:endParaRPr lang="en-US"/>
          </a:p>
        </p:txBody>
      </p:sp>
      <p:sp>
        <p:nvSpPr>
          <p:cNvPr id="116755" name="Line 18"/>
          <p:cNvSpPr>
            <a:spLocks noChangeShapeType="1"/>
          </p:cNvSpPr>
          <p:nvPr/>
        </p:nvSpPr>
        <p:spPr bwMode="auto">
          <a:xfrm flipH="1">
            <a:off x="3827463" y="5929313"/>
            <a:ext cx="1223962" cy="0"/>
          </a:xfrm>
          <a:prstGeom prst="line">
            <a:avLst/>
          </a:prstGeom>
          <a:noFill/>
          <a:ln w="9525">
            <a:solidFill>
              <a:schemeClr val="tx1"/>
            </a:solidFill>
            <a:round/>
            <a:headEnd/>
            <a:tailEnd type="triangle" w="med" len="med"/>
          </a:ln>
        </p:spPr>
        <p:txBody>
          <a:bodyPr/>
          <a:lstStyle/>
          <a:p>
            <a:endParaRPr lang="en-US"/>
          </a:p>
        </p:txBody>
      </p:sp>
      <p:sp>
        <p:nvSpPr>
          <p:cNvPr id="116756" name="Rectangle 20"/>
          <p:cNvSpPr>
            <a:spLocks noChangeArrowheads="1"/>
          </p:cNvSpPr>
          <p:nvPr/>
        </p:nvSpPr>
        <p:spPr bwMode="auto">
          <a:xfrm>
            <a:off x="300038" y="4343400"/>
            <a:ext cx="215900" cy="576263"/>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cxnSp>
        <p:nvCxnSpPr>
          <p:cNvPr id="116757" name="AutoShape 21"/>
          <p:cNvCxnSpPr>
            <a:cxnSpLocks noChangeShapeType="1"/>
            <a:stCxn id="116756" idx="3"/>
            <a:endCxn id="116759" idx="1"/>
          </p:cNvCxnSpPr>
          <p:nvPr/>
        </p:nvCxnSpPr>
        <p:spPr bwMode="auto">
          <a:xfrm>
            <a:off x="515938" y="4632325"/>
            <a:ext cx="719137" cy="250825"/>
          </a:xfrm>
          <a:prstGeom prst="bentConnector3">
            <a:avLst>
              <a:gd name="adj1" fmla="val 49889"/>
            </a:avLst>
          </a:prstGeom>
          <a:noFill/>
          <a:ln w="9525">
            <a:solidFill>
              <a:schemeClr val="tx1"/>
            </a:solidFill>
            <a:miter lim="800000"/>
            <a:headEnd/>
            <a:tailEnd type="triangle" w="med" len="med"/>
          </a:ln>
        </p:spPr>
      </p:cxnSp>
      <p:sp>
        <p:nvSpPr>
          <p:cNvPr id="116758" name="Rectangle 22"/>
          <p:cNvSpPr>
            <a:spLocks noChangeArrowheads="1"/>
          </p:cNvSpPr>
          <p:nvPr/>
        </p:nvSpPr>
        <p:spPr bwMode="auto">
          <a:xfrm>
            <a:off x="1235075" y="5149850"/>
            <a:ext cx="1152525" cy="503238"/>
          </a:xfrm>
          <a:prstGeom prst="rect">
            <a:avLst/>
          </a:prstGeom>
          <a:solidFill>
            <a:schemeClr val="accent1"/>
          </a:solidFill>
          <a:ln w="9525">
            <a:solidFill>
              <a:schemeClr val="tx1"/>
            </a:solidFill>
            <a:miter lim="800000"/>
            <a:headEnd/>
            <a:tailEnd/>
          </a:ln>
        </p:spPr>
        <p:txBody>
          <a:bodyPr wrap="none" anchor="ctr"/>
          <a:lstStyle/>
          <a:p>
            <a:pPr algn="ctr"/>
            <a:r>
              <a:rPr lang="fr-FR">
                <a:latin typeface="Arial" charset="0"/>
              </a:rPr>
              <a:t>8</a:t>
            </a:r>
          </a:p>
        </p:txBody>
      </p:sp>
      <p:sp>
        <p:nvSpPr>
          <p:cNvPr id="116759" name="Rectangle 23"/>
          <p:cNvSpPr>
            <a:spLocks noChangeArrowheads="1"/>
          </p:cNvSpPr>
          <p:nvPr/>
        </p:nvSpPr>
        <p:spPr bwMode="auto">
          <a:xfrm>
            <a:off x="1235075" y="4630738"/>
            <a:ext cx="1152525" cy="503237"/>
          </a:xfrm>
          <a:prstGeom prst="rect">
            <a:avLst/>
          </a:prstGeom>
          <a:solidFill>
            <a:schemeClr val="accent1"/>
          </a:solidFill>
          <a:ln w="9525">
            <a:solidFill>
              <a:schemeClr val="tx1"/>
            </a:solidFill>
            <a:miter lim="800000"/>
            <a:headEnd/>
            <a:tailEnd/>
          </a:ln>
        </p:spPr>
        <p:txBody>
          <a:bodyPr wrap="none" anchor="ctr"/>
          <a:lstStyle/>
          <a:p>
            <a:pPr algn="ctr"/>
            <a:endParaRPr lang="fr-FR">
              <a:latin typeface="Arial" charset="0"/>
            </a:endParaRPr>
          </a:p>
        </p:txBody>
      </p:sp>
      <p:sp>
        <p:nvSpPr>
          <p:cNvPr id="116760" name="Rectangle 24"/>
          <p:cNvSpPr>
            <a:spLocks noChangeArrowheads="1"/>
          </p:cNvSpPr>
          <p:nvPr/>
        </p:nvSpPr>
        <p:spPr bwMode="auto">
          <a:xfrm>
            <a:off x="1235075" y="5668963"/>
            <a:ext cx="1152525" cy="503237"/>
          </a:xfrm>
          <a:prstGeom prst="rect">
            <a:avLst/>
          </a:prstGeom>
          <a:solidFill>
            <a:schemeClr val="accent1"/>
          </a:solidFill>
          <a:ln w="9525">
            <a:solidFill>
              <a:schemeClr val="tx1"/>
            </a:solidFill>
            <a:miter lim="800000"/>
            <a:headEnd/>
            <a:tailEnd/>
          </a:ln>
        </p:spPr>
        <p:txBody>
          <a:bodyPr wrap="none" anchor="ctr"/>
          <a:lstStyle/>
          <a:p>
            <a:pPr algn="ctr"/>
            <a:endParaRPr lang="fr-FR" sz="2400">
              <a:latin typeface="Arial" charset="0"/>
            </a:endParaRPr>
          </a:p>
        </p:txBody>
      </p:sp>
      <p:sp>
        <p:nvSpPr>
          <p:cNvPr id="116761" name="Line 25"/>
          <p:cNvSpPr>
            <a:spLocks noChangeShapeType="1"/>
          </p:cNvSpPr>
          <p:nvPr/>
        </p:nvSpPr>
        <p:spPr bwMode="auto">
          <a:xfrm flipH="1" flipV="1">
            <a:off x="2389188" y="5854700"/>
            <a:ext cx="719137" cy="0"/>
          </a:xfrm>
          <a:prstGeom prst="line">
            <a:avLst/>
          </a:prstGeom>
          <a:noFill/>
          <a:ln w="9525">
            <a:solidFill>
              <a:schemeClr val="tx1"/>
            </a:solidFill>
            <a:round/>
            <a:headEnd/>
            <a:tailEnd type="triangle" w="med" len="med"/>
          </a:ln>
        </p:spPr>
        <p:txBody>
          <a:bodyPr/>
          <a:lstStyle/>
          <a:p>
            <a:endParaRPr lang="en-US"/>
          </a:p>
        </p:txBody>
      </p:sp>
      <p:sp>
        <p:nvSpPr>
          <p:cNvPr id="116762" name="Rectangle 26"/>
          <p:cNvSpPr>
            <a:spLocks noChangeArrowheads="1"/>
          </p:cNvSpPr>
          <p:nvPr/>
        </p:nvSpPr>
        <p:spPr bwMode="auto">
          <a:xfrm>
            <a:off x="3138488" y="5784850"/>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116763" name="Line 27"/>
          <p:cNvSpPr>
            <a:spLocks noChangeShapeType="1"/>
          </p:cNvSpPr>
          <p:nvPr/>
        </p:nvSpPr>
        <p:spPr bwMode="auto">
          <a:xfrm>
            <a:off x="1812925" y="4846638"/>
            <a:ext cx="863600" cy="0"/>
          </a:xfrm>
          <a:prstGeom prst="line">
            <a:avLst/>
          </a:prstGeom>
          <a:noFill/>
          <a:ln w="9525">
            <a:solidFill>
              <a:schemeClr val="tx1"/>
            </a:solidFill>
            <a:round/>
            <a:headEnd/>
            <a:tailEnd type="triangle" w="med" len="med"/>
          </a:ln>
        </p:spPr>
        <p:txBody>
          <a:bodyPr/>
          <a:lstStyle/>
          <a:p>
            <a:endParaRPr lang="en-US"/>
          </a:p>
        </p:txBody>
      </p:sp>
      <p:sp>
        <p:nvSpPr>
          <p:cNvPr id="116764" name="Rectangle 28"/>
          <p:cNvSpPr>
            <a:spLocks noChangeArrowheads="1"/>
          </p:cNvSpPr>
          <p:nvPr/>
        </p:nvSpPr>
        <p:spPr bwMode="auto">
          <a:xfrm>
            <a:off x="1668463" y="5783263"/>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116765" name="Rectangle 29"/>
          <p:cNvSpPr>
            <a:spLocks noChangeArrowheads="1"/>
          </p:cNvSpPr>
          <p:nvPr/>
        </p:nvSpPr>
        <p:spPr bwMode="auto">
          <a:xfrm>
            <a:off x="1668463" y="4775200"/>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116766" name="Text Box 30"/>
          <p:cNvSpPr txBox="1">
            <a:spLocks noChangeArrowheads="1"/>
          </p:cNvSpPr>
          <p:nvPr/>
        </p:nvSpPr>
        <p:spPr bwMode="auto">
          <a:xfrm>
            <a:off x="228600" y="4919663"/>
            <a:ext cx="1008063" cy="366712"/>
          </a:xfrm>
          <a:prstGeom prst="rect">
            <a:avLst/>
          </a:prstGeom>
          <a:noFill/>
          <a:ln w="9525">
            <a:noFill/>
            <a:miter lim="800000"/>
            <a:headEnd/>
            <a:tailEnd/>
          </a:ln>
        </p:spPr>
        <p:txBody>
          <a:bodyPr>
            <a:spAutoFit/>
          </a:bodyPr>
          <a:lstStyle/>
          <a:p>
            <a:pPr>
              <a:spcBef>
                <a:spcPct val="50000"/>
              </a:spcBef>
            </a:pPr>
            <a:r>
              <a:rPr lang="fr-FR">
                <a:latin typeface="Arial" charset="0"/>
              </a:rPr>
              <a:t>root</a:t>
            </a:r>
          </a:p>
        </p:txBody>
      </p:sp>
      <p:sp>
        <p:nvSpPr>
          <p:cNvPr id="116767" name="Text Box 31"/>
          <p:cNvSpPr txBox="1">
            <a:spLocks noChangeArrowheads="1"/>
          </p:cNvSpPr>
          <p:nvPr/>
        </p:nvSpPr>
        <p:spPr bwMode="auto">
          <a:xfrm>
            <a:off x="4114800" y="6359525"/>
            <a:ext cx="506413" cy="366713"/>
          </a:xfrm>
          <a:prstGeom prst="rect">
            <a:avLst/>
          </a:prstGeom>
          <a:noFill/>
          <a:ln w="9525">
            <a:noFill/>
            <a:miter lim="800000"/>
            <a:headEnd/>
            <a:tailEnd/>
          </a:ln>
        </p:spPr>
        <p:txBody>
          <a:bodyPr lIns="54000" rIns="54000">
            <a:spAutoFit/>
          </a:bodyPr>
          <a:lstStyle/>
          <a:p>
            <a:pPr>
              <a:spcBef>
                <a:spcPct val="50000"/>
              </a:spcBef>
            </a:pPr>
            <a:r>
              <a:rPr lang="fr-FR">
                <a:latin typeface="Arial" charset="0"/>
              </a:rPr>
              <a:t>p</a:t>
            </a:r>
          </a:p>
        </p:txBody>
      </p:sp>
      <p:cxnSp>
        <p:nvCxnSpPr>
          <p:cNvPr id="116768" name="AutoShape 32"/>
          <p:cNvCxnSpPr>
            <a:cxnSpLocks noChangeShapeType="1"/>
            <a:stCxn id="116767" idx="3"/>
            <a:endCxn id="116748" idx="2"/>
          </p:cNvCxnSpPr>
          <p:nvPr/>
        </p:nvCxnSpPr>
        <p:spPr bwMode="auto">
          <a:xfrm flipV="1">
            <a:off x="4621213" y="6173788"/>
            <a:ext cx="574675" cy="369887"/>
          </a:xfrm>
          <a:prstGeom prst="bentConnector2">
            <a:avLst/>
          </a:prstGeom>
          <a:noFill/>
          <a:ln w="9525">
            <a:solidFill>
              <a:schemeClr val="tx1"/>
            </a:solidFill>
            <a:miter lim="800000"/>
            <a:headEnd/>
            <a:tailEnd type="triangle" w="med" len="med"/>
          </a:ln>
        </p:spPr>
      </p:cxnSp>
      <p:cxnSp>
        <p:nvCxnSpPr>
          <p:cNvPr id="116769" name="AutoShape 33"/>
          <p:cNvCxnSpPr>
            <a:cxnSpLocks noChangeShapeType="1"/>
            <a:stCxn id="116742" idx="0"/>
            <a:endCxn id="116753" idx="0"/>
          </p:cNvCxnSpPr>
          <p:nvPr/>
        </p:nvCxnSpPr>
        <p:spPr bwMode="auto">
          <a:xfrm rot="5400000" flipV="1">
            <a:off x="5188744" y="2682082"/>
            <a:ext cx="15875" cy="3887787"/>
          </a:xfrm>
          <a:prstGeom prst="curvedConnector3">
            <a:avLst>
              <a:gd name="adj1" fmla="val -1440000"/>
            </a:avLst>
          </a:prstGeom>
          <a:noFill/>
          <a:ln w="9525">
            <a:solidFill>
              <a:srgbClr val="FF6600"/>
            </a:solidFill>
            <a:round/>
            <a:headEnd/>
            <a:tailEnd type="triangle" w="med" len="med"/>
          </a:ln>
        </p:spPr>
      </p:cxnSp>
      <p:cxnSp>
        <p:nvCxnSpPr>
          <p:cNvPr id="116770" name="AutoShape 34"/>
          <p:cNvCxnSpPr>
            <a:cxnSpLocks noChangeShapeType="1"/>
          </p:cNvCxnSpPr>
          <p:nvPr/>
        </p:nvCxnSpPr>
        <p:spPr bwMode="auto">
          <a:xfrm rot="5400000">
            <a:off x="5068094" y="4236244"/>
            <a:ext cx="15875" cy="3887787"/>
          </a:xfrm>
          <a:prstGeom prst="curvedConnector3">
            <a:avLst>
              <a:gd name="adj1" fmla="val 1530000"/>
            </a:avLst>
          </a:prstGeom>
          <a:noFill/>
          <a:ln w="9525">
            <a:solidFill>
              <a:srgbClr val="FF6600"/>
            </a:solidFill>
            <a:round/>
            <a:headEnd/>
            <a:tailEnd type="triangle" w="med" len="med"/>
          </a:ln>
        </p:spPr>
      </p:cxn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5"/>
          <p:cNvSpPr>
            <a:spLocks noGrp="1"/>
          </p:cNvSpPr>
          <p:nvPr>
            <p:ph type="sldNum" sz="quarter" idx="12"/>
          </p:nvPr>
        </p:nvSpPr>
        <p:spPr/>
        <p:txBody>
          <a:bodyPr/>
          <a:lstStyle/>
          <a:p>
            <a:pPr>
              <a:defRPr/>
            </a:pPr>
            <a:fld id="{308E1209-016A-41D7-9B30-CEAC901D4E8A}" type="slidenum">
              <a:rPr lang="en-US" smtClean="0"/>
              <a:pPr>
                <a:defRPr/>
              </a:pPr>
              <a:t>118</a:t>
            </a:fld>
            <a:endParaRPr lang="en-US" smtClean="0"/>
          </a:p>
        </p:txBody>
      </p:sp>
      <p:sp>
        <p:nvSpPr>
          <p:cNvPr id="278530" name="Rectangle 2"/>
          <p:cNvSpPr>
            <a:spLocks noGrp="1" noChangeArrowheads="1"/>
          </p:cNvSpPr>
          <p:nvPr>
            <p:ph type="title"/>
          </p:nvPr>
        </p:nvSpPr>
        <p:spPr>
          <a:xfrm>
            <a:off x="442913" y="103188"/>
            <a:ext cx="8243887" cy="735012"/>
          </a:xfrm>
        </p:spPr>
        <p:txBody>
          <a:bodyPr/>
          <a:lstStyle/>
          <a:p>
            <a:pPr eaLnBrk="1" hangingPunct="1">
              <a:defRPr/>
            </a:pPr>
            <a:r>
              <a:rPr lang="fr-FR" smtClean="0"/>
              <a:t>Delete a node </a:t>
            </a:r>
            <a:r>
              <a:rPr lang="fr-FR" sz="4000" smtClean="0"/>
              <a:t>pointed by p</a:t>
            </a:r>
          </a:p>
        </p:txBody>
      </p:sp>
      <p:sp>
        <p:nvSpPr>
          <p:cNvPr id="126980" name="Rectangle 3"/>
          <p:cNvSpPr>
            <a:spLocks noGrp="1" noChangeArrowheads="1"/>
          </p:cNvSpPr>
          <p:nvPr>
            <p:ph type="body" idx="1"/>
          </p:nvPr>
        </p:nvSpPr>
        <p:spPr>
          <a:xfrm>
            <a:off x="457200" y="914400"/>
            <a:ext cx="8229600" cy="5562600"/>
          </a:xfrm>
        </p:spPr>
        <p:txBody>
          <a:bodyPr/>
          <a:lstStyle/>
          <a:p>
            <a:pPr eaLnBrk="1" hangingPunct="1">
              <a:buFontTx/>
              <a:buNone/>
            </a:pPr>
            <a:r>
              <a:rPr lang="fr-FR" sz="2000" smtClean="0">
                <a:latin typeface="Courier New" pitchFamily="49" charset="0"/>
              </a:rPr>
              <a:t>void Delete_List (DoubleList p, DoubleList *DL){</a:t>
            </a:r>
          </a:p>
          <a:p>
            <a:pPr eaLnBrk="1" hangingPunct="1">
              <a:buFontTx/>
              <a:buNone/>
            </a:pPr>
            <a:r>
              <a:rPr lang="fr-FR" sz="2000" smtClean="0">
                <a:latin typeface="Courier New" pitchFamily="49" charset="0"/>
              </a:rPr>
              <a:t> if (*DL == NULL) printf(”Empty list”);</a:t>
            </a:r>
          </a:p>
          <a:p>
            <a:pPr eaLnBrk="1" hangingPunct="1">
              <a:buFontTx/>
              <a:buNone/>
            </a:pPr>
            <a:r>
              <a:rPr lang="fr-FR" sz="2000" smtClean="0">
                <a:latin typeface="Courier New" pitchFamily="49" charset="0"/>
              </a:rPr>
              <a:t> else {</a:t>
            </a:r>
          </a:p>
          <a:p>
            <a:pPr eaLnBrk="1" hangingPunct="1">
              <a:buFontTx/>
              <a:buNone/>
            </a:pPr>
            <a:r>
              <a:rPr lang="fr-FR" sz="2000" smtClean="0">
                <a:latin typeface="Courier New" pitchFamily="49" charset="0"/>
              </a:rPr>
              <a:t>	 if (p==*DL) (*DL)=(*DL)-&gt;next;</a:t>
            </a:r>
          </a:p>
          <a:p>
            <a:pPr eaLnBrk="1" hangingPunct="1">
              <a:buFontTx/>
              <a:buNone/>
            </a:pPr>
            <a:r>
              <a:rPr lang="fr-FR" sz="2000" smtClean="0">
                <a:latin typeface="Courier New" pitchFamily="49" charset="0"/>
              </a:rPr>
              <a:t>   //Delete first element</a:t>
            </a:r>
          </a:p>
          <a:p>
            <a:pPr eaLnBrk="1" hangingPunct="1">
              <a:buFontTx/>
              <a:buNone/>
            </a:pPr>
            <a:r>
              <a:rPr lang="fr-FR" sz="2000" smtClean="0">
                <a:latin typeface="Courier New" pitchFamily="49" charset="0"/>
              </a:rPr>
              <a:t>   else p-&gt;prev-&gt;next=p-&gt;next;</a:t>
            </a:r>
          </a:p>
          <a:p>
            <a:pPr eaLnBrk="1" hangingPunct="1">
              <a:buFontTx/>
              <a:buNone/>
            </a:pPr>
            <a:r>
              <a:rPr lang="fr-FR" sz="2000" smtClean="0">
                <a:latin typeface="Courier New" pitchFamily="49" charset="0"/>
              </a:rPr>
              <a:t>   if (p-&gt;next!=NULL) p-&gt;next-&gt;prev=p-&gt;prev;</a:t>
            </a:r>
          </a:p>
          <a:p>
            <a:pPr eaLnBrk="1" hangingPunct="1">
              <a:buFontTx/>
              <a:buNone/>
            </a:pPr>
            <a:r>
              <a:rPr lang="fr-FR" sz="2000" smtClean="0">
                <a:latin typeface="Courier New" pitchFamily="49" charset="0"/>
              </a:rPr>
              <a:t>   </a:t>
            </a:r>
            <a:r>
              <a:rPr lang="fr-FR" sz="2000" smtClean="0">
                <a:solidFill>
                  <a:srgbClr val="FF6600"/>
                </a:solidFill>
                <a:latin typeface="Courier New" pitchFamily="49" charset="0"/>
              </a:rPr>
              <a:t>free(p);</a:t>
            </a:r>
          </a:p>
          <a:p>
            <a:pPr eaLnBrk="1" hangingPunct="1">
              <a:buFontTx/>
              <a:buNone/>
            </a:pPr>
            <a:r>
              <a:rPr lang="fr-FR" sz="2000" smtClean="0">
                <a:latin typeface="Courier New" pitchFamily="49" charset="0"/>
              </a:rPr>
              <a:t> }</a:t>
            </a:r>
          </a:p>
          <a:p>
            <a:pPr eaLnBrk="1" hangingPunct="1">
              <a:buFontTx/>
              <a:buNone/>
            </a:pPr>
            <a:r>
              <a:rPr lang="fr-FR" sz="2000" smtClean="0">
                <a:latin typeface="Courier New" pitchFamily="49" charset="0"/>
              </a:rPr>
              <a:t>}</a:t>
            </a:r>
          </a:p>
        </p:txBody>
      </p:sp>
      <p:sp>
        <p:nvSpPr>
          <p:cNvPr id="126981" name="Rectangle 4"/>
          <p:cNvSpPr>
            <a:spLocks noChangeArrowheads="1"/>
          </p:cNvSpPr>
          <p:nvPr/>
        </p:nvSpPr>
        <p:spPr bwMode="auto">
          <a:xfrm>
            <a:off x="2676525" y="5137150"/>
            <a:ext cx="1152525" cy="503238"/>
          </a:xfrm>
          <a:prstGeom prst="rect">
            <a:avLst/>
          </a:prstGeom>
          <a:solidFill>
            <a:schemeClr val="accent1"/>
          </a:solidFill>
          <a:ln w="9525">
            <a:solidFill>
              <a:schemeClr val="tx1"/>
            </a:solidFill>
            <a:miter lim="800000"/>
            <a:headEnd/>
            <a:tailEnd/>
          </a:ln>
        </p:spPr>
        <p:txBody>
          <a:bodyPr wrap="none" anchor="ctr"/>
          <a:lstStyle/>
          <a:p>
            <a:pPr algn="ctr"/>
            <a:r>
              <a:rPr lang="fr-FR">
                <a:latin typeface="Arial" charset="0"/>
              </a:rPr>
              <a:t>5</a:t>
            </a:r>
          </a:p>
        </p:txBody>
      </p:sp>
      <p:sp>
        <p:nvSpPr>
          <p:cNvPr id="126982" name="Rectangle 5"/>
          <p:cNvSpPr>
            <a:spLocks noChangeArrowheads="1"/>
          </p:cNvSpPr>
          <p:nvPr/>
        </p:nvSpPr>
        <p:spPr bwMode="auto">
          <a:xfrm>
            <a:off x="2676525" y="4618038"/>
            <a:ext cx="1152525" cy="503237"/>
          </a:xfrm>
          <a:prstGeom prst="rect">
            <a:avLst/>
          </a:prstGeom>
          <a:solidFill>
            <a:schemeClr val="accent1"/>
          </a:solidFill>
          <a:ln w="9525">
            <a:solidFill>
              <a:schemeClr val="tx1"/>
            </a:solidFill>
            <a:miter lim="800000"/>
            <a:headEnd/>
            <a:tailEnd/>
          </a:ln>
        </p:spPr>
        <p:txBody>
          <a:bodyPr wrap="none" anchor="ctr"/>
          <a:lstStyle/>
          <a:p>
            <a:pPr algn="ctr"/>
            <a:endParaRPr lang="fr-FR">
              <a:latin typeface="Arial" charset="0"/>
            </a:endParaRPr>
          </a:p>
        </p:txBody>
      </p:sp>
      <p:sp>
        <p:nvSpPr>
          <p:cNvPr id="126983" name="Rectangle 6"/>
          <p:cNvSpPr>
            <a:spLocks noChangeArrowheads="1"/>
          </p:cNvSpPr>
          <p:nvPr/>
        </p:nvSpPr>
        <p:spPr bwMode="auto">
          <a:xfrm>
            <a:off x="3152775" y="4748213"/>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126984" name="Rectangle 7"/>
          <p:cNvSpPr>
            <a:spLocks noChangeArrowheads="1"/>
          </p:cNvSpPr>
          <p:nvPr/>
        </p:nvSpPr>
        <p:spPr bwMode="auto">
          <a:xfrm>
            <a:off x="2676525" y="5656263"/>
            <a:ext cx="1152525" cy="503237"/>
          </a:xfrm>
          <a:prstGeom prst="rect">
            <a:avLst/>
          </a:prstGeom>
          <a:solidFill>
            <a:schemeClr val="accent1"/>
          </a:solidFill>
          <a:ln w="9525">
            <a:solidFill>
              <a:schemeClr val="tx1"/>
            </a:solidFill>
            <a:miter lim="800000"/>
            <a:headEnd/>
            <a:tailEnd/>
          </a:ln>
        </p:spPr>
        <p:txBody>
          <a:bodyPr wrap="none" anchor="ctr"/>
          <a:lstStyle/>
          <a:p>
            <a:pPr algn="ctr"/>
            <a:endParaRPr lang="fr-FR" sz="2400">
              <a:latin typeface="Arial" charset="0"/>
            </a:endParaRPr>
          </a:p>
        </p:txBody>
      </p:sp>
      <p:sp>
        <p:nvSpPr>
          <p:cNvPr id="126985" name="Rectangle 13"/>
          <p:cNvSpPr>
            <a:spLocks noChangeArrowheads="1"/>
          </p:cNvSpPr>
          <p:nvPr/>
        </p:nvSpPr>
        <p:spPr bwMode="auto">
          <a:xfrm>
            <a:off x="6564313" y="5151438"/>
            <a:ext cx="1152525" cy="503237"/>
          </a:xfrm>
          <a:prstGeom prst="rect">
            <a:avLst/>
          </a:prstGeom>
          <a:solidFill>
            <a:schemeClr val="accent1"/>
          </a:solidFill>
          <a:ln w="9525">
            <a:solidFill>
              <a:schemeClr val="tx1"/>
            </a:solidFill>
            <a:miter lim="800000"/>
            <a:headEnd/>
            <a:tailEnd/>
          </a:ln>
        </p:spPr>
        <p:txBody>
          <a:bodyPr wrap="none" anchor="ctr"/>
          <a:lstStyle/>
          <a:p>
            <a:pPr algn="ctr"/>
            <a:r>
              <a:rPr lang="fr-FR">
                <a:latin typeface="Arial" charset="0"/>
              </a:rPr>
              <a:t>5</a:t>
            </a:r>
          </a:p>
        </p:txBody>
      </p:sp>
      <p:sp>
        <p:nvSpPr>
          <p:cNvPr id="126986" name="Rectangle 14"/>
          <p:cNvSpPr>
            <a:spLocks noChangeArrowheads="1"/>
          </p:cNvSpPr>
          <p:nvPr/>
        </p:nvSpPr>
        <p:spPr bwMode="auto">
          <a:xfrm>
            <a:off x="6564313" y="5640388"/>
            <a:ext cx="1152525" cy="503237"/>
          </a:xfrm>
          <a:prstGeom prst="rect">
            <a:avLst/>
          </a:prstGeom>
          <a:solidFill>
            <a:schemeClr val="accent1"/>
          </a:solidFill>
          <a:ln w="9525">
            <a:solidFill>
              <a:schemeClr val="tx1"/>
            </a:solidFill>
            <a:miter lim="800000"/>
            <a:headEnd/>
            <a:tailEnd/>
          </a:ln>
        </p:spPr>
        <p:txBody>
          <a:bodyPr wrap="none" anchor="ctr"/>
          <a:lstStyle/>
          <a:p>
            <a:pPr algn="ctr"/>
            <a:endParaRPr lang="fr-FR">
              <a:latin typeface="Arial" charset="0"/>
            </a:endParaRPr>
          </a:p>
        </p:txBody>
      </p:sp>
      <p:sp>
        <p:nvSpPr>
          <p:cNvPr id="126987" name="Rectangle 15"/>
          <p:cNvSpPr>
            <a:spLocks noChangeArrowheads="1"/>
          </p:cNvSpPr>
          <p:nvPr/>
        </p:nvSpPr>
        <p:spPr bwMode="auto">
          <a:xfrm>
            <a:off x="7040563" y="5770563"/>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126988" name="Rectangle 16"/>
          <p:cNvSpPr>
            <a:spLocks noChangeArrowheads="1"/>
          </p:cNvSpPr>
          <p:nvPr/>
        </p:nvSpPr>
        <p:spPr bwMode="auto">
          <a:xfrm>
            <a:off x="6564313" y="4633913"/>
            <a:ext cx="1152525" cy="503237"/>
          </a:xfrm>
          <a:prstGeom prst="rect">
            <a:avLst/>
          </a:prstGeom>
          <a:solidFill>
            <a:schemeClr val="accent1"/>
          </a:solidFill>
          <a:ln w="9525">
            <a:solidFill>
              <a:schemeClr val="tx1"/>
            </a:solidFill>
            <a:miter lim="800000"/>
            <a:headEnd/>
            <a:tailEnd/>
          </a:ln>
        </p:spPr>
        <p:txBody>
          <a:bodyPr wrap="none" anchor="ctr"/>
          <a:lstStyle/>
          <a:p>
            <a:pPr algn="ctr"/>
            <a:r>
              <a:rPr lang="fr-FR" sz="2400">
                <a:latin typeface="Arial" charset="0"/>
              </a:rPr>
              <a:t>/</a:t>
            </a:r>
          </a:p>
        </p:txBody>
      </p:sp>
      <p:sp>
        <p:nvSpPr>
          <p:cNvPr id="126989" name="Rectangle 19"/>
          <p:cNvSpPr>
            <a:spLocks noChangeArrowheads="1"/>
          </p:cNvSpPr>
          <p:nvPr/>
        </p:nvSpPr>
        <p:spPr bwMode="auto">
          <a:xfrm>
            <a:off x="300038" y="4343400"/>
            <a:ext cx="215900" cy="576263"/>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cxnSp>
        <p:nvCxnSpPr>
          <p:cNvPr id="126990" name="AutoShape 20"/>
          <p:cNvCxnSpPr>
            <a:cxnSpLocks noChangeShapeType="1"/>
            <a:stCxn id="126989" idx="3"/>
            <a:endCxn id="126992" idx="1"/>
          </p:cNvCxnSpPr>
          <p:nvPr/>
        </p:nvCxnSpPr>
        <p:spPr bwMode="auto">
          <a:xfrm>
            <a:off x="515938" y="4632325"/>
            <a:ext cx="719137" cy="250825"/>
          </a:xfrm>
          <a:prstGeom prst="bentConnector3">
            <a:avLst>
              <a:gd name="adj1" fmla="val 49889"/>
            </a:avLst>
          </a:prstGeom>
          <a:noFill/>
          <a:ln w="9525">
            <a:solidFill>
              <a:schemeClr val="tx1"/>
            </a:solidFill>
            <a:miter lim="800000"/>
            <a:headEnd/>
            <a:tailEnd type="triangle" w="med" len="med"/>
          </a:ln>
        </p:spPr>
      </p:cxnSp>
      <p:sp>
        <p:nvSpPr>
          <p:cNvPr id="126991" name="Rectangle 21"/>
          <p:cNvSpPr>
            <a:spLocks noChangeArrowheads="1"/>
          </p:cNvSpPr>
          <p:nvPr/>
        </p:nvSpPr>
        <p:spPr bwMode="auto">
          <a:xfrm>
            <a:off x="1235075" y="5149850"/>
            <a:ext cx="1152525" cy="503238"/>
          </a:xfrm>
          <a:prstGeom prst="rect">
            <a:avLst/>
          </a:prstGeom>
          <a:solidFill>
            <a:schemeClr val="accent1"/>
          </a:solidFill>
          <a:ln w="9525">
            <a:solidFill>
              <a:schemeClr val="tx1"/>
            </a:solidFill>
            <a:miter lim="800000"/>
            <a:headEnd/>
            <a:tailEnd/>
          </a:ln>
        </p:spPr>
        <p:txBody>
          <a:bodyPr wrap="none" anchor="ctr"/>
          <a:lstStyle/>
          <a:p>
            <a:pPr algn="ctr"/>
            <a:r>
              <a:rPr lang="fr-FR">
                <a:latin typeface="Arial" charset="0"/>
              </a:rPr>
              <a:t>8</a:t>
            </a:r>
          </a:p>
        </p:txBody>
      </p:sp>
      <p:sp>
        <p:nvSpPr>
          <p:cNvPr id="126992" name="Rectangle 22"/>
          <p:cNvSpPr>
            <a:spLocks noChangeArrowheads="1"/>
          </p:cNvSpPr>
          <p:nvPr/>
        </p:nvSpPr>
        <p:spPr bwMode="auto">
          <a:xfrm>
            <a:off x="1235075" y="4630738"/>
            <a:ext cx="1152525" cy="503237"/>
          </a:xfrm>
          <a:prstGeom prst="rect">
            <a:avLst/>
          </a:prstGeom>
          <a:solidFill>
            <a:schemeClr val="accent1"/>
          </a:solidFill>
          <a:ln w="9525">
            <a:solidFill>
              <a:schemeClr val="tx1"/>
            </a:solidFill>
            <a:miter lim="800000"/>
            <a:headEnd/>
            <a:tailEnd/>
          </a:ln>
        </p:spPr>
        <p:txBody>
          <a:bodyPr wrap="none" anchor="ctr"/>
          <a:lstStyle/>
          <a:p>
            <a:pPr algn="ctr"/>
            <a:endParaRPr lang="fr-FR">
              <a:latin typeface="Arial" charset="0"/>
            </a:endParaRPr>
          </a:p>
        </p:txBody>
      </p:sp>
      <p:sp>
        <p:nvSpPr>
          <p:cNvPr id="126993" name="Rectangle 23"/>
          <p:cNvSpPr>
            <a:spLocks noChangeArrowheads="1"/>
          </p:cNvSpPr>
          <p:nvPr/>
        </p:nvSpPr>
        <p:spPr bwMode="auto">
          <a:xfrm>
            <a:off x="1235075" y="5668963"/>
            <a:ext cx="1152525" cy="503237"/>
          </a:xfrm>
          <a:prstGeom prst="rect">
            <a:avLst/>
          </a:prstGeom>
          <a:solidFill>
            <a:schemeClr val="accent1"/>
          </a:solidFill>
          <a:ln w="9525">
            <a:solidFill>
              <a:schemeClr val="tx1"/>
            </a:solidFill>
            <a:miter lim="800000"/>
            <a:headEnd/>
            <a:tailEnd/>
          </a:ln>
        </p:spPr>
        <p:txBody>
          <a:bodyPr wrap="none" anchor="ctr"/>
          <a:lstStyle/>
          <a:p>
            <a:pPr algn="ctr"/>
            <a:endParaRPr lang="fr-FR" sz="2400">
              <a:latin typeface="Arial" charset="0"/>
            </a:endParaRPr>
          </a:p>
        </p:txBody>
      </p:sp>
      <p:sp>
        <p:nvSpPr>
          <p:cNvPr id="126994" name="Line 24"/>
          <p:cNvSpPr>
            <a:spLocks noChangeShapeType="1"/>
          </p:cNvSpPr>
          <p:nvPr/>
        </p:nvSpPr>
        <p:spPr bwMode="auto">
          <a:xfrm flipH="1" flipV="1">
            <a:off x="2389188" y="5854700"/>
            <a:ext cx="719137" cy="0"/>
          </a:xfrm>
          <a:prstGeom prst="line">
            <a:avLst/>
          </a:prstGeom>
          <a:noFill/>
          <a:ln w="9525">
            <a:solidFill>
              <a:schemeClr val="tx1"/>
            </a:solidFill>
            <a:round/>
            <a:headEnd/>
            <a:tailEnd type="triangle" w="med" len="med"/>
          </a:ln>
        </p:spPr>
        <p:txBody>
          <a:bodyPr/>
          <a:lstStyle/>
          <a:p>
            <a:endParaRPr lang="en-US"/>
          </a:p>
        </p:txBody>
      </p:sp>
      <p:sp>
        <p:nvSpPr>
          <p:cNvPr id="126995" name="Rectangle 25"/>
          <p:cNvSpPr>
            <a:spLocks noChangeArrowheads="1"/>
          </p:cNvSpPr>
          <p:nvPr/>
        </p:nvSpPr>
        <p:spPr bwMode="auto">
          <a:xfrm>
            <a:off x="3138488" y="5784850"/>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126996" name="Line 26"/>
          <p:cNvSpPr>
            <a:spLocks noChangeShapeType="1"/>
          </p:cNvSpPr>
          <p:nvPr/>
        </p:nvSpPr>
        <p:spPr bwMode="auto">
          <a:xfrm>
            <a:off x="1812925" y="4846638"/>
            <a:ext cx="863600" cy="0"/>
          </a:xfrm>
          <a:prstGeom prst="line">
            <a:avLst/>
          </a:prstGeom>
          <a:noFill/>
          <a:ln w="9525">
            <a:solidFill>
              <a:schemeClr val="tx1"/>
            </a:solidFill>
            <a:round/>
            <a:headEnd/>
            <a:tailEnd type="triangle" w="med" len="med"/>
          </a:ln>
        </p:spPr>
        <p:txBody>
          <a:bodyPr/>
          <a:lstStyle/>
          <a:p>
            <a:endParaRPr lang="en-US"/>
          </a:p>
        </p:txBody>
      </p:sp>
      <p:sp>
        <p:nvSpPr>
          <p:cNvPr id="126997" name="Rectangle 27"/>
          <p:cNvSpPr>
            <a:spLocks noChangeArrowheads="1"/>
          </p:cNvSpPr>
          <p:nvPr/>
        </p:nvSpPr>
        <p:spPr bwMode="auto">
          <a:xfrm>
            <a:off x="1668463" y="5783263"/>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126998" name="Rectangle 28"/>
          <p:cNvSpPr>
            <a:spLocks noChangeArrowheads="1"/>
          </p:cNvSpPr>
          <p:nvPr/>
        </p:nvSpPr>
        <p:spPr bwMode="auto">
          <a:xfrm>
            <a:off x="1668463" y="4775200"/>
            <a:ext cx="215900" cy="215900"/>
          </a:xfrm>
          <a:prstGeom prst="rect">
            <a:avLst/>
          </a:prstGeom>
          <a:solidFill>
            <a:schemeClr val="tx1"/>
          </a:solidFill>
          <a:ln w="9525">
            <a:solidFill>
              <a:srgbClr val="FF6600"/>
            </a:solidFill>
            <a:miter lim="800000"/>
            <a:headEnd/>
            <a:tailEnd/>
          </a:ln>
        </p:spPr>
        <p:txBody>
          <a:bodyPr wrap="none" anchor="ctr"/>
          <a:lstStyle/>
          <a:p>
            <a:pPr eaLnBrk="0" hangingPunct="0"/>
            <a:endParaRPr lang="fr-FR"/>
          </a:p>
        </p:txBody>
      </p:sp>
      <p:sp>
        <p:nvSpPr>
          <p:cNvPr id="126999" name="Text Box 29"/>
          <p:cNvSpPr txBox="1">
            <a:spLocks noChangeArrowheads="1"/>
          </p:cNvSpPr>
          <p:nvPr/>
        </p:nvSpPr>
        <p:spPr bwMode="auto">
          <a:xfrm>
            <a:off x="228600" y="4919663"/>
            <a:ext cx="1008063" cy="366712"/>
          </a:xfrm>
          <a:prstGeom prst="rect">
            <a:avLst/>
          </a:prstGeom>
          <a:noFill/>
          <a:ln w="9525">
            <a:noFill/>
            <a:miter lim="800000"/>
            <a:headEnd/>
            <a:tailEnd/>
          </a:ln>
        </p:spPr>
        <p:txBody>
          <a:bodyPr>
            <a:spAutoFit/>
          </a:bodyPr>
          <a:lstStyle/>
          <a:p>
            <a:pPr>
              <a:spcBef>
                <a:spcPct val="50000"/>
              </a:spcBef>
            </a:pPr>
            <a:r>
              <a:rPr lang="fr-FR">
                <a:latin typeface="Arial" charset="0"/>
              </a:rPr>
              <a:t>DL</a:t>
            </a:r>
          </a:p>
        </p:txBody>
      </p:sp>
      <p:sp>
        <p:nvSpPr>
          <p:cNvPr id="127000" name="Text Box 30"/>
          <p:cNvSpPr txBox="1">
            <a:spLocks noChangeArrowheads="1"/>
          </p:cNvSpPr>
          <p:nvPr/>
        </p:nvSpPr>
        <p:spPr bwMode="auto">
          <a:xfrm>
            <a:off x="4114800" y="6359525"/>
            <a:ext cx="506413" cy="366713"/>
          </a:xfrm>
          <a:prstGeom prst="rect">
            <a:avLst/>
          </a:prstGeom>
          <a:noFill/>
          <a:ln w="9525">
            <a:noFill/>
            <a:miter lim="800000"/>
            <a:headEnd/>
            <a:tailEnd/>
          </a:ln>
        </p:spPr>
        <p:txBody>
          <a:bodyPr lIns="54000" rIns="54000">
            <a:spAutoFit/>
          </a:bodyPr>
          <a:lstStyle/>
          <a:p>
            <a:pPr>
              <a:spcBef>
                <a:spcPct val="50000"/>
              </a:spcBef>
            </a:pPr>
            <a:r>
              <a:rPr lang="fr-FR">
                <a:latin typeface="Arial" charset="0"/>
              </a:rPr>
              <a:t>p</a:t>
            </a:r>
          </a:p>
        </p:txBody>
      </p:sp>
      <p:cxnSp>
        <p:nvCxnSpPr>
          <p:cNvPr id="127001" name="AutoShape 31"/>
          <p:cNvCxnSpPr>
            <a:cxnSpLocks noChangeShapeType="1"/>
            <a:stCxn id="127000" idx="3"/>
          </p:cNvCxnSpPr>
          <p:nvPr/>
        </p:nvCxnSpPr>
        <p:spPr bwMode="auto">
          <a:xfrm flipV="1">
            <a:off x="4621213" y="6173788"/>
            <a:ext cx="574675" cy="369887"/>
          </a:xfrm>
          <a:prstGeom prst="bentConnector2">
            <a:avLst/>
          </a:prstGeom>
          <a:noFill/>
          <a:ln w="9525">
            <a:solidFill>
              <a:schemeClr val="tx1"/>
            </a:solidFill>
            <a:miter lim="800000"/>
            <a:headEnd/>
            <a:tailEnd type="triangle" w="med" len="med"/>
          </a:ln>
        </p:spPr>
      </p:cxnSp>
      <p:cxnSp>
        <p:nvCxnSpPr>
          <p:cNvPr id="127002" name="AutoShape 32"/>
          <p:cNvCxnSpPr>
            <a:cxnSpLocks noChangeShapeType="1"/>
            <a:stCxn id="126982" idx="0"/>
            <a:endCxn id="126988" idx="0"/>
          </p:cNvCxnSpPr>
          <p:nvPr/>
        </p:nvCxnSpPr>
        <p:spPr bwMode="auto">
          <a:xfrm rot="5400000" flipV="1">
            <a:off x="5188744" y="2682082"/>
            <a:ext cx="15875" cy="3887787"/>
          </a:xfrm>
          <a:prstGeom prst="curvedConnector3">
            <a:avLst>
              <a:gd name="adj1" fmla="val -1440000"/>
            </a:avLst>
          </a:prstGeom>
          <a:noFill/>
          <a:ln w="9525">
            <a:solidFill>
              <a:srgbClr val="FF6600"/>
            </a:solidFill>
            <a:round/>
            <a:headEnd/>
            <a:tailEnd type="triangle" w="med" len="med"/>
          </a:ln>
        </p:spPr>
      </p:cxnSp>
      <p:cxnSp>
        <p:nvCxnSpPr>
          <p:cNvPr id="127003" name="AutoShape 33"/>
          <p:cNvCxnSpPr>
            <a:cxnSpLocks noChangeShapeType="1"/>
          </p:cNvCxnSpPr>
          <p:nvPr/>
        </p:nvCxnSpPr>
        <p:spPr bwMode="auto">
          <a:xfrm rot="5400000">
            <a:off x="5068094" y="4236244"/>
            <a:ext cx="15875" cy="3887787"/>
          </a:xfrm>
          <a:prstGeom prst="curvedConnector3">
            <a:avLst>
              <a:gd name="adj1" fmla="val 1530000"/>
            </a:avLst>
          </a:prstGeom>
          <a:noFill/>
          <a:ln w="9525">
            <a:solidFill>
              <a:srgbClr val="FF6600"/>
            </a:solidFill>
            <a:round/>
            <a:headEnd/>
            <a:tailEnd type="triangle" w="med" len="med"/>
          </a:ln>
        </p:spPr>
      </p:cxn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658812"/>
          </a:xfrm>
        </p:spPr>
        <p:txBody>
          <a:bodyPr/>
          <a:lstStyle/>
          <a:p>
            <a:pPr>
              <a:defRPr/>
            </a:pPr>
            <a:r>
              <a:rPr lang="en-US" dirty="0" smtClean="0"/>
              <a:t>An improvement</a:t>
            </a:r>
            <a:endParaRPr lang="en-US" dirty="0"/>
          </a:p>
        </p:txBody>
      </p:sp>
      <p:sp>
        <p:nvSpPr>
          <p:cNvPr id="3" name="Content Placeholder 2"/>
          <p:cNvSpPr>
            <a:spLocks noGrp="1"/>
          </p:cNvSpPr>
          <p:nvPr>
            <p:ph idx="1"/>
          </p:nvPr>
        </p:nvSpPr>
        <p:spPr>
          <a:xfrm>
            <a:off x="457200" y="838200"/>
            <a:ext cx="8229600" cy="5562600"/>
          </a:xfrm>
        </p:spPr>
        <p:txBody>
          <a:bodyPr>
            <a:normAutofit fontScale="70000" lnSpcReduction="20000"/>
          </a:bodyPr>
          <a:lstStyle/>
          <a:p>
            <a:pPr eaLnBrk="1" hangingPunct="1">
              <a:buFontTx/>
              <a:buNone/>
              <a:defRPr/>
            </a:pPr>
            <a:r>
              <a:rPr lang="fr-FR" sz="3400" b="1" dirty="0" err="1" smtClean="0">
                <a:latin typeface="Courier New" pitchFamily="49" charset="0"/>
              </a:rPr>
              <a:t>void</a:t>
            </a:r>
            <a:r>
              <a:rPr lang="fr-FR" sz="3400" b="1" dirty="0" smtClean="0">
                <a:latin typeface="Courier New" pitchFamily="49" charset="0"/>
              </a:rPr>
              <a:t> </a:t>
            </a:r>
            <a:r>
              <a:rPr lang="fr-FR" sz="3400" b="1" dirty="0" err="1" smtClean="0">
                <a:latin typeface="Courier New" pitchFamily="49" charset="0"/>
              </a:rPr>
              <a:t>Delete_List</a:t>
            </a:r>
            <a:r>
              <a:rPr lang="fr-FR" sz="3400" b="1" dirty="0" smtClean="0">
                <a:latin typeface="Courier New" pitchFamily="49" charset="0"/>
              </a:rPr>
              <a:t> (</a:t>
            </a:r>
            <a:r>
              <a:rPr lang="fr-FR" sz="3400" b="1" dirty="0" err="1" smtClean="0">
                <a:latin typeface="Courier New" pitchFamily="49" charset="0"/>
              </a:rPr>
              <a:t>doublelist</a:t>
            </a:r>
            <a:r>
              <a:rPr lang="fr-FR" sz="3400" b="1" dirty="0" smtClean="0">
                <a:latin typeface="Courier New" pitchFamily="49" charset="0"/>
              </a:rPr>
              <a:t> p, </a:t>
            </a:r>
            <a:r>
              <a:rPr lang="fr-FR" sz="3400" b="1" dirty="0" err="1" smtClean="0">
                <a:latin typeface="Courier New" pitchFamily="49" charset="0"/>
              </a:rPr>
              <a:t>doublelist</a:t>
            </a:r>
            <a:r>
              <a:rPr lang="fr-FR" sz="3400" b="1" dirty="0" smtClean="0">
                <a:latin typeface="Courier New" pitchFamily="49" charset="0"/>
              </a:rPr>
              <a:t> *</a:t>
            </a:r>
            <a:r>
              <a:rPr lang="fr-FR" sz="3400" b="1" dirty="0" err="1" smtClean="0">
                <a:latin typeface="Courier New" pitchFamily="49" charset="0"/>
              </a:rPr>
              <a:t>root</a:t>
            </a:r>
            <a:r>
              <a:rPr lang="fr-FR" sz="3400" b="1" dirty="0" smtClean="0">
                <a:latin typeface="Courier New" pitchFamily="49" charset="0"/>
              </a:rPr>
              <a:t>, </a:t>
            </a:r>
            <a:r>
              <a:rPr lang="fr-FR" sz="3400" b="1" dirty="0" err="1" smtClean="0">
                <a:latin typeface="Courier New" pitchFamily="49" charset="0"/>
              </a:rPr>
              <a:t>doublelist</a:t>
            </a:r>
            <a:r>
              <a:rPr lang="fr-FR" sz="3400" b="1" dirty="0" smtClean="0">
                <a:latin typeface="Courier New" pitchFamily="49" charset="0"/>
              </a:rPr>
              <a:t> *</a:t>
            </a:r>
            <a:r>
              <a:rPr lang="fr-FR" sz="3400" b="1" dirty="0" err="1" smtClean="0">
                <a:latin typeface="Courier New" pitchFamily="49" charset="0"/>
              </a:rPr>
              <a:t>cur</a:t>
            </a:r>
            <a:r>
              <a:rPr lang="fr-FR" sz="3400" b="1" dirty="0" smtClean="0">
                <a:latin typeface="Courier New" pitchFamily="49" charset="0"/>
              </a:rPr>
              <a:t>, </a:t>
            </a:r>
            <a:r>
              <a:rPr lang="fr-FR" sz="3400" b="1" dirty="0" err="1" smtClean="0">
                <a:latin typeface="Courier New" pitchFamily="49" charset="0"/>
              </a:rPr>
              <a:t>doublelist</a:t>
            </a:r>
            <a:r>
              <a:rPr lang="fr-FR" sz="3400" b="1" dirty="0" smtClean="0">
                <a:latin typeface="Courier New" pitchFamily="49" charset="0"/>
              </a:rPr>
              <a:t> *</a:t>
            </a:r>
            <a:r>
              <a:rPr lang="fr-FR" sz="3400" b="1" dirty="0" err="1" smtClean="0">
                <a:latin typeface="Courier New" pitchFamily="49" charset="0"/>
              </a:rPr>
              <a:t>tail</a:t>
            </a:r>
            <a:r>
              <a:rPr lang="fr-FR" sz="3400" b="1" dirty="0" smtClean="0">
                <a:latin typeface="Courier New" pitchFamily="49" charset="0"/>
              </a:rPr>
              <a:t>){</a:t>
            </a:r>
          </a:p>
          <a:p>
            <a:pPr eaLnBrk="1" hangingPunct="1">
              <a:buFontTx/>
              <a:buNone/>
              <a:defRPr/>
            </a:pPr>
            <a:r>
              <a:rPr lang="fr-FR" sz="3400" b="1" dirty="0" smtClean="0">
                <a:latin typeface="Courier New" pitchFamily="49" charset="0"/>
              </a:rPr>
              <a:t> if (*</a:t>
            </a:r>
            <a:r>
              <a:rPr lang="fr-FR" sz="3400" b="1" dirty="0" err="1" smtClean="0">
                <a:latin typeface="Courier New" pitchFamily="49" charset="0"/>
              </a:rPr>
              <a:t>root</a:t>
            </a:r>
            <a:r>
              <a:rPr lang="fr-FR" sz="3400" b="1" dirty="0" smtClean="0">
                <a:latin typeface="Courier New" pitchFamily="49" charset="0"/>
              </a:rPr>
              <a:t> == NULL) </a:t>
            </a:r>
            <a:r>
              <a:rPr lang="fr-FR" sz="3400" b="1" dirty="0" err="1" smtClean="0">
                <a:latin typeface="Courier New" pitchFamily="49" charset="0"/>
              </a:rPr>
              <a:t>printf</a:t>
            </a:r>
            <a:r>
              <a:rPr lang="fr-FR" sz="3400" b="1" dirty="0" smtClean="0">
                <a:latin typeface="Courier New" pitchFamily="49" charset="0"/>
              </a:rPr>
              <a:t>(”</a:t>
            </a:r>
            <a:r>
              <a:rPr lang="fr-FR" sz="3400" b="1" dirty="0" err="1" smtClean="0">
                <a:latin typeface="Courier New" pitchFamily="49" charset="0"/>
              </a:rPr>
              <a:t>Empty</a:t>
            </a:r>
            <a:r>
              <a:rPr lang="fr-FR" sz="3400" b="1" dirty="0" smtClean="0">
                <a:latin typeface="Courier New" pitchFamily="49" charset="0"/>
              </a:rPr>
              <a:t> </a:t>
            </a:r>
            <a:r>
              <a:rPr lang="fr-FR" sz="3400" b="1" dirty="0" err="1" smtClean="0">
                <a:latin typeface="Courier New" pitchFamily="49" charset="0"/>
              </a:rPr>
              <a:t>list</a:t>
            </a:r>
            <a:r>
              <a:rPr lang="fr-FR" sz="3400" b="1" dirty="0" smtClean="0">
                <a:latin typeface="Courier New" pitchFamily="49" charset="0"/>
              </a:rPr>
              <a:t>”);</a:t>
            </a:r>
          </a:p>
          <a:p>
            <a:pPr eaLnBrk="1" hangingPunct="1">
              <a:buFontTx/>
              <a:buNone/>
              <a:defRPr/>
            </a:pPr>
            <a:r>
              <a:rPr lang="fr-FR" sz="3400" b="1" dirty="0" smtClean="0">
                <a:latin typeface="Courier New" pitchFamily="49" charset="0"/>
              </a:rPr>
              <a:t> </a:t>
            </a:r>
            <a:r>
              <a:rPr lang="fr-FR" sz="3400" b="1" dirty="0" err="1" smtClean="0">
                <a:latin typeface="Courier New" pitchFamily="49" charset="0"/>
              </a:rPr>
              <a:t>else</a:t>
            </a:r>
            <a:r>
              <a:rPr lang="fr-FR" sz="3400" b="1" dirty="0" smtClean="0">
                <a:latin typeface="Courier New" pitchFamily="49" charset="0"/>
              </a:rPr>
              <a:t> {</a:t>
            </a:r>
          </a:p>
          <a:p>
            <a:pPr eaLnBrk="1" hangingPunct="1">
              <a:buFontTx/>
              <a:buNone/>
              <a:defRPr/>
            </a:pPr>
            <a:r>
              <a:rPr lang="fr-FR" sz="3400" b="1" dirty="0" smtClean="0">
                <a:latin typeface="Courier New" pitchFamily="49" charset="0"/>
              </a:rPr>
              <a:t>	 if (p==*</a:t>
            </a:r>
            <a:r>
              <a:rPr lang="fr-FR" sz="3400" b="1" dirty="0" err="1" smtClean="0">
                <a:latin typeface="Courier New" pitchFamily="49" charset="0"/>
              </a:rPr>
              <a:t>root</a:t>
            </a:r>
            <a:r>
              <a:rPr lang="fr-FR" sz="3400" b="1" dirty="0" smtClean="0">
                <a:latin typeface="Courier New" pitchFamily="49" charset="0"/>
              </a:rPr>
              <a:t>) (*</a:t>
            </a:r>
            <a:r>
              <a:rPr lang="fr-FR" sz="3400" b="1" dirty="0" err="1" smtClean="0">
                <a:latin typeface="Courier New" pitchFamily="49" charset="0"/>
              </a:rPr>
              <a:t>root</a:t>
            </a:r>
            <a:r>
              <a:rPr lang="fr-FR" sz="3400" b="1" dirty="0" smtClean="0">
                <a:latin typeface="Courier New" pitchFamily="49" charset="0"/>
              </a:rPr>
              <a:t>)=(*</a:t>
            </a:r>
            <a:r>
              <a:rPr lang="fr-FR" sz="3400" b="1" dirty="0" err="1" smtClean="0">
                <a:latin typeface="Courier New" pitchFamily="49" charset="0"/>
              </a:rPr>
              <a:t>root</a:t>
            </a:r>
            <a:r>
              <a:rPr lang="fr-FR" sz="3400" b="1" dirty="0" smtClean="0">
                <a:latin typeface="Courier New" pitchFamily="49" charset="0"/>
              </a:rPr>
              <a:t>)-&gt;</a:t>
            </a:r>
            <a:r>
              <a:rPr lang="fr-FR" sz="3400" b="1" dirty="0" err="1" smtClean="0">
                <a:latin typeface="Courier New" pitchFamily="49" charset="0"/>
              </a:rPr>
              <a:t>next</a:t>
            </a:r>
            <a:r>
              <a:rPr lang="fr-FR" sz="3400" b="1" dirty="0" smtClean="0">
                <a:latin typeface="Courier New" pitchFamily="49" charset="0"/>
              </a:rPr>
              <a:t>;</a:t>
            </a:r>
          </a:p>
          <a:p>
            <a:pPr eaLnBrk="1" hangingPunct="1">
              <a:buFontTx/>
              <a:buNone/>
              <a:defRPr/>
            </a:pPr>
            <a:r>
              <a:rPr lang="fr-FR" sz="3400" b="1" dirty="0" smtClean="0">
                <a:latin typeface="Courier New" pitchFamily="49" charset="0"/>
              </a:rPr>
              <a:t>   //</a:t>
            </a:r>
            <a:r>
              <a:rPr lang="fr-FR" sz="3400" b="1" dirty="0" err="1" smtClean="0">
                <a:latin typeface="Courier New" pitchFamily="49" charset="0"/>
              </a:rPr>
              <a:t>Delete</a:t>
            </a:r>
            <a:r>
              <a:rPr lang="fr-FR" sz="3400" b="1" dirty="0" smtClean="0">
                <a:latin typeface="Courier New" pitchFamily="49" charset="0"/>
              </a:rPr>
              <a:t> first </a:t>
            </a:r>
            <a:r>
              <a:rPr lang="fr-FR" sz="3400" b="1" dirty="0" err="1" smtClean="0">
                <a:latin typeface="Courier New" pitchFamily="49" charset="0"/>
              </a:rPr>
              <a:t>element</a:t>
            </a:r>
            <a:endParaRPr lang="fr-FR" sz="3400" b="1" dirty="0" smtClean="0">
              <a:latin typeface="Courier New" pitchFamily="49" charset="0"/>
            </a:endParaRPr>
          </a:p>
          <a:p>
            <a:pPr eaLnBrk="1" hangingPunct="1">
              <a:buFontTx/>
              <a:buNone/>
              <a:defRPr/>
            </a:pPr>
            <a:r>
              <a:rPr lang="fr-FR" sz="3400" b="1" dirty="0" smtClean="0">
                <a:latin typeface="Courier New" pitchFamily="49" charset="0"/>
              </a:rPr>
              <a:t>   </a:t>
            </a:r>
            <a:r>
              <a:rPr lang="fr-FR" sz="3400" b="1" dirty="0" err="1" smtClean="0">
                <a:latin typeface="Courier New" pitchFamily="49" charset="0"/>
              </a:rPr>
              <a:t>else</a:t>
            </a:r>
            <a:r>
              <a:rPr lang="fr-FR" sz="3400" b="1" dirty="0" smtClean="0">
                <a:latin typeface="Courier New" pitchFamily="49" charset="0"/>
              </a:rPr>
              <a:t> p-&gt;</a:t>
            </a:r>
            <a:r>
              <a:rPr lang="fr-FR" sz="3400" b="1" dirty="0" err="1" smtClean="0">
                <a:latin typeface="Courier New" pitchFamily="49" charset="0"/>
              </a:rPr>
              <a:t>prev</a:t>
            </a:r>
            <a:r>
              <a:rPr lang="fr-FR" sz="3400" b="1" dirty="0" smtClean="0">
                <a:latin typeface="Courier New" pitchFamily="49" charset="0"/>
              </a:rPr>
              <a:t>-&gt;</a:t>
            </a:r>
            <a:r>
              <a:rPr lang="fr-FR" sz="3400" b="1" dirty="0" err="1" smtClean="0">
                <a:latin typeface="Courier New" pitchFamily="49" charset="0"/>
              </a:rPr>
              <a:t>next</a:t>
            </a:r>
            <a:r>
              <a:rPr lang="fr-FR" sz="3400" b="1" dirty="0" smtClean="0">
                <a:latin typeface="Courier New" pitchFamily="49" charset="0"/>
              </a:rPr>
              <a:t>=p-&gt;</a:t>
            </a:r>
            <a:r>
              <a:rPr lang="fr-FR" sz="3400" b="1" dirty="0" err="1" smtClean="0">
                <a:latin typeface="Courier New" pitchFamily="49" charset="0"/>
              </a:rPr>
              <a:t>next</a:t>
            </a:r>
            <a:r>
              <a:rPr lang="fr-FR" sz="3400" b="1" dirty="0" smtClean="0">
                <a:latin typeface="Courier New" pitchFamily="49" charset="0"/>
              </a:rPr>
              <a:t>;</a:t>
            </a:r>
          </a:p>
          <a:p>
            <a:pPr eaLnBrk="1" hangingPunct="1">
              <a:buFontTx/>
              <a:buNone/>
              <a:defRPr/>
            </a:pPr>
            <a:r>
              <a:rPr lang="fr-FR" sz="3400" b="1" dirty="0" smtClean="0">
                <a:latin typeface="Courier New" pitchFamily="49" charset="0"/>
              </a:rPr>
              <a:t>   </a:t>
            </a:r>
            <a:r>
              <a:rPr lang="fr-FR" sz="3400" b="1" dirty="0" smtClean="0">
                <a:solidFill>
                  <a:srgbClr val="0070C0"/>
                </a:solidFill>
                <a:latin typeface="Courier New" pitchFamily="49" charset="0"/>
              </a:rPr>
              <a:t>if (p-&gt;</a:t>
            </a:r>
            <a:r>
              <a:rPr lang="fr-FR" sz="3400" b="1" dirty="0" err="1" smtClean="0">
                <a:solidFill>
                  <a:srgbClr val="0070C0"/>
                </a:solidFill>
                <a:latin typeface="Courier New" pitchFamily="49" charset="0"/>
              </a:rPr>
              <a:t>next</a:t>
            </a:r>
            <a:r>
              <a:rPr lang="fr-FR" sz="3400" b="1" dirty="0" smtClean="0">
                <a:solidFill>
                  <a:srgbClr val="0070C0"/>
                </a:solidFill>
                <a:latin typeface="Courier New" pitchFamily="49" charset="0"/>
              </a:rPr>
              <a:t>!=NULL) p-&gt;</a:t>
            </a:r>
            <a:r>
              <a:rPr lang="fr-FR" sz="3400" b="1" dirty="0" err="1" smtClean="0">
                <a:solidFill>
                  <a:srgbClr val="0070C0"/>
                </a:solidFill>
                <a:latin typeface="Courier New" pitchFamily="49" charset="0"/>
              </a:rPr>
              <a:t>next</a:t>
            </a:r>
            <a:r>
              <a:rPr lang="fr-FR" sz="3400" b="1" dirty="0" smtClean="0">
                <a:solidFill>
                  <a:srgbClr val="0070C0"/>
                </a:solidFill>
                <a:latin typeface="Courier New" pitchFamily="49" charset="0"/>
              </a:rPr>
              <a:t>-&gt;</a:t>
            </a:r>
            <a:r>
              <a:rPr lang="fr-FR" sz="3400" b="1" dirty="0" err="1" smtClean="0">
                <a:solidFill>
                  <a:srgbClr val="0070C0"/>
                </a:solidFill>
                <a:latin typeface="Courier New" pitchFamily="49" charset="0"/>
              </a:rPr>
              <a:t>prev</a:t>
            </a:r>
            <a:r>
              <a:rPr lang="fr-FR" sz="3400" b="1" dirty="0" smtClean="0">
                <a:solidFill>
                  <a:srgbClr val="0070C0"/>
                </a:solidFill>
                <a:latin typeface="Courier New" pitchFamily="49" charset="0"/>
              </a:rPr>
              <a:t>=p-&gt;</a:t>
            </a:r>
            <a:r>
              <a:rPr lang="fr-FR" sz="3400" b="1" dirty="0" err="1" smtClean="0">
                <a:solidFill>
                  <a:srgbClr val="0070C0"/>
                </a:solidFill>
                <a:latin typeface="Courier New" pitchFamily="49" charset="0"/>
              </a:rPr>
              <a:t>prev</a:t>
            </a:r>
            <a:r>
              <a:rPr lang="fr-FR" sz="3400" b="1" dirty="0" smtClean="0">
                <a:solidFill>
                  <a:srgbClr val="0070C0"/>
                </a:solidFill>
                <a:latin typeface="Courier New" pitchFamily="49" charset="0"/>
              </a:rPr>
              <a:t>;</a:t>
            </a:r>
          </a:p>
          <a:p>
            <a:pPr eaLnBrk="1" hangingPunct="1">
              <a:buFontTx/>
              <a:buNone/>
              <a:defRPr/>
            </a:pPr>
            <a:r>
              <a:rPr lang="fr-FR" sz="3400" b="1" dirty="0" smtClean="0">
                <a:solidFill>
                  <a:srgbClr val="0070C0"/>
                </a:solidFill>
                <a:latin typeface="Courier New" pitchFamily="49" charset="0"/>
              </a:rPr>
              <a:t>   </a:t>
            </a:r>
            <a:r>
              <a:rPr lang="fr-FR" sz="3400" b="1" dirty="0" err="1" smtClean="0">
                <a:solidFill>
                  <a:srgbClr val="0070C0"/>
                </a:solidFill>
                <a:latin typeface="Courier New" pitchFamily="49" charset="0"/>
              </a:rPr>
              <a:t>else</a:t>
            </a:r>
            <a:r>
              <a:rPr lang="fr-FR" sz="3400" b="1" dirty="0" smtClean="0">
                <a:solidFill>
                  <a:srgbClr val="0070C0"/>
                </a:solidFill>
                <a:latin typeface="Courier New" pitchFamily="49" charset="0"/>
              </a:rPr>
              <a:t> //p </a:t>
            </a:r>
            <a:r>
              <a:rPr lang="fr-FR" sz="3400" b="1" dirty="0" err="1" smtClean="0">
                <a:solidFill>
                  <a:srgbClr val="0070C0"/>
                </a:solidFill>
                <a:latin typeface="Courier New" pitchFamily="49" charset="0"/>
              </a:rPr>
              <a:t>is</a:t>
            </a:r>
            <a:r>
              <a:rPr lang="fr-FR" sz="3400" b="1" dirty="0" smtClean="0">
                <a:solidFill>
                  <a:srgbClr val="0070C0"/>
                </a:solidFill>
                <a:latin typeface="Courier New" pitchFamily="49" charset="0"/>
              </a:rPr>
              <a:t> </a:t>
            </a:r>
            <a:r>
              <a:rPr lang="fr-FR" sz="3400" b="1" dirty="0" err="1" smtClean="0">
                <a:solidFill>
                  <a:srgbClr val="0070C0"/>
                </a:solidFill>
                <a:latin typeface="Courier New" pitchFamily="49" charset="0"/>
              </a:rPr>
              <a:t>tail</a:t>
            </a:r>
            <a:r>
              <a:rPr lang="fr-FR" sz="3400" b="1" dirty="0" smtClean="0">
                <a:solidFill>
                  <a:srgbClr val="0070C0"/>
                </a:solidFill>
                <a:latin typeface="Courier New" pitchFamily="49" charset="0"/>
              </a:rPr>
              <a:t> </a:t>
            </a:r>
          </a:p>
          <a:p>
            <a:pPr eaLnBrk="1" hangingPunct="1">
              <a:buFontTx/>
              <a:buNone/>
              <a:defRPr/>
            </a:pPr>
            <a:r>
              <a:rPr lang="fr-FR" sz="3400" b="1" dirty="0" smtClean="0">
                <a:solidFill>
                  <a:srgbClr val="0070C0"/>
                </a:solidFill>
                <a:latin typeface="Courier New" pitchFamily="49" charset="0"/>
              </a:rPr>
              <a:t>      *</a:t>
            </a:r>
            <a:r>
              <a:rPr lang="fr-FR" sz="3400" b="1" dirty="0" err="1" smtClean="0">
                <a:solidFill>
                  <a:srgbClr val="0070C0"/>
                </a:solidFill>
                <a:latin typeface="Courier New" pitchFamily="49" charset="0"/>
              </a:rPr>
              <a:t>tail</a:t>
            </a:r>
            <a:r>
              <a:rPr lang="fr-FR" sz="3400" b="1" dirty="0" smtClean="0">
                <a:solidFill>
                  <a:srgbClr val="0070C0"/>
                </a:solidFill>
                <a:latin typeface="Courier New" pitchFamily="49" charset="0"/>
              </a:rPr>
              <a:t> = p-&gt;</a:t>
            </a:r>
            <a:r>
              <a:rPr lang="fr-FR" sz="3400" b="1" dirty="0" err="1" smtClean="0">
                <a:solidFill>
                  <a:srgbClr val="0070C0"/>
                </a:solidFill>
                <a:latin typeface="Courier New" pitchFamily="49" charset="0"/>
              </a:rPr>
              <a:t>prev</a:t>
            </a:r>
            <a:r>
              <a:rPr lang="fr-FR" sz="3400" b="1" dirty="0" smtClean="0">
                <a:solidFill>
                  <a:srgbClr val="0070C0"/>
                </a:solidFill>
                <a:latin typeface="Courier New" pitchFamily="49" charset="0"/>
              </a:rPr>
              <a:t>;  </a:t>
            </a:r>
          </a:p>
          <a:p>
            <a:pPr eaLnBrk="1" hangingPunct="1">
              <a:buFontTx/>
              <a:buNone/>
              <a:defRPr/>
            </a:pPr>
            <a:r>
              <a:rPr lang="fr-FR" sz="3400" b="1" dirty="0" smtClean="0">
                <a:solidFill>
                  <a:srgbClr val="0070C0"/>
                </a:solidFill>
                <a:latin typeface="Courier New" pitchFamily="49" charset="0"/>
              </a:rPr>
              <a:t>   }</a:t>
            </a:r>
          </a:p>
          <a:p>
            <a:pPr eaLnBrk="1" hangingPunct="1">
              <a:buFontTx/>
              <a:buNone/>
              <a:defRPr/>
            </a:pPr>
            <a:r>
              <a:rPr lang="fr-FR" sz="3400" b="1" dirty="0" smtClean="0">
                <a:solidFill>
                  <a:srgbClr val="0070C0"/>
                </a:solidFill>
                <a:latin typeface="Courier New" pitchFamily="49" charset="0"/>
              </a:rPr>
              <a:t>   *</a:t>
            </a:r>
            <a:r>
              <a:rPr lang="fr-FR" sz="3400" b="1" dirty="0" err="1" smtClean="0">
                <a:solidFill>
                  <a:srgbClr val="0070C0"/>
                </a:solidFill>
                <a:latin typeface="Courier New" pitchFamily="49" charset="0"/>
              </a:rPr>
              <a:t>cur</a:t>
            </a:r>
            <a:r>
              <a:rPr lang="fr-FR" sz="3400" b="1" dirty="0" smtClean="0">
                <a:solidFill>
                  <a:srgbClr val="0070C0"/>
                </a:solidFill>
                <a:latin typeface="Courier New" pitchFamily="49" charset="0"/>
              </a:rPr>
              <a:t> = p-&gt;</a:t>
            </a:r>
            <a:r>
              <a:rPr lang="fr-FR" sz="3400" b="1" dirty="0" err="1" smtClean="0">
                <a:solidFill>
                  <a:srgbClr val="0070C0"/>
                </a:solidFill>
                <a:latin typeface="Courier New" pitchFamily="49" charset="0"/>
              </a:rPr>
              <a:t>prev</a:t>
            </a:r>
            <a:r>
              <a:rPr lang="fr-FR" sz="3400" b="1" dirty="0" smtClean="0">
                <a:solidFill>
                  <a:srgbClr val="0070C0"/>
                </a:solidFill>
                <a:latin typeface="Courier New" pitchFamily="49" charset="0"/>
              </a:rPr>
              <a:t>;</a:t>
            </a:r>
          </a:p>
          <a:p>
            <a:pPr eaLnBrk="1" hangingPunct="1">
              <a:buFontTx/>
              <a:buNone/>
              <a:defRPr/>
            </a:pPr>
            <a:r>
              <a:rPr lang="fr-FR" sz="3400" b="1" dirty="0" smtClean="0">
                <a:latin typeface="Courier New" pitchFamily="49" charset="0"/>
              </a:rPr>
              <a:t>   free(p);</a:t>
            </a:r>
          </a:p>
          <a:p>
            <a:pPr eaLnBrk="1" hangingPunct="1">
              <a:buFontTx/>
              <a:buNone/>
              <a:defRPr/>
            </a:pPr>
            <a:r>
              <a:rPr lang="fr-FR" sz="3400" b="1" dirty="0" smtClean="0">
                <a:latin typeface="Courier New" pitchFamily="49" charset="0"/>
              </a:rPr>
              <a:t> }</a:t>
            </a:r>
          </a:p>
          <a:p>
            <a:pPr eaLnBrk="1" hangingPunct="1">
              <a:buFontTx/>
              <a:buNone/>
              <a:defRPr/>
            </a:pPr>
            <a:r>
              <a:rPr lang="fr-FR" sz="3400" b="1" dirty="0" smtClean="0">
                <a:latin typeface="Courier New" pitchFamily="49" charset="0"/>
              </a:rPr>
              <a:t>}</a:t>
            </a:r>
          </a:p>
          <a:p>
            <a:pPr>
              <a:defRPr/>
            </a:pPr>
            <a:endParaRPr lang="en-US" dirty="0"/>
          </a:p>
        </p:txBody>
      </p:sp>
      <p:sp>
        <p:nvSpPr>
          <p:cNvPr id="4" name="Slide Number Placeholder 3"/>
          <p:cNvSpPr>
            <a:spLocks noGrp="1"/>
          </p:cNvSpPr>
          <p:nvPr>
            <p:ph type="sldNum" sz="quarter" idx="12"/>
          </p:nvPr>
        </p:nvSpPr>
        <p:spPr/>
        <p:txBody>
          <a:bodyPr/>
          <a:lstStyle/>
          <a:p>
            <a:pPr>
              <a:defRPr/>
            </a:pPr>
            <a:fld id="{2AE030B4-D28C-4083-9118-72F0470B2B57}" type="slidenum">
              <a:rPr lang="en-US" smtClean="0"/>
              <a:pPr>
                <a:defRPr/>
              </a:pPr>
              <a:t>119</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p:txBody>
          <a:bodyPr/>
          <a:lstStyle/>
          <a:p>
            <a:pPr>
              <a:defRPr/>
            </a:pPr>
            <a:fld id="{320CD9B3-28C7-4C0E-82AA-C1E911613E3C}" type="slidenum">
              <a:rPr lang="en-US" smtClean="0"/>
              <a:pPr>
                <a:defRPr/>
              </a:pPr>
              <a:t>12</a:t>
            </a:fld>
            <a:endParaRPr lang="en-US" smtClean="0"/>
          </a:p>
        </p:txBody>
      </p:sp>
      <p:sp>
        <p:nvSpPr>
          <p:cNvPr id="13315" name="Rectangle 2"/>
          <p:cNvSpPr>
            <a:spLocks noGrp="1" noChangeArrowheads="1"/>
          </p:cNvSpPr>
          <p:nvPr>
            <p:ph type="title"/>
          </p:nvPr>
        </p:nvSpPr>
        <p:spPr/>
        <p:txBody>
          <a:bodyPr/>
          <a:lstStyle/>
          <a:p>
            <a:pPr eaLnBrk="1" hangingPunct="1"/>
            <a:r>
              <a:rPr lang="fr-FR" smtClean="0">
                <a:effectLst/>
              </a:rPr>
              <a:t>Important 3 factors of a LIST</a:t>
            </a:r>
          </a:p>
        </p:txBody>
      </p:sp>
      <p:sp>
        <p:nvSpPr>
          <p:cNvPr id="13316" name="Rectangle 3"/>
          <p:cNvSpPr>
            <a:spLocks noGrp="1" noChangeArrowheads="1"/>
          </p:cNvSpPr>
          <p:nvPr>
            <p:ph type="body" idx="1"/>
          </p:nvPr>
        </p:nvSpPr>
        <p:spPr>
          <a:xfrm>
            <a:off x="457200" y="1600200"/>
            <a:ext cx="8229600" cy="2819400"/>
          </a:xfrm>
        </p:spPr>
        <p:txBody>
          <a:bodyPr/>
          <a:lstStyle/>
          <a:p>
            <a:pPr eaLnBrk="1" hangingPunct="1"/>
            <a:r>
              <a:rPr lang="fr-FR" smtClean="0"/>
              <a:t>Root: It keeps the head of the list.</a:t>
            </a:r>
          </a:p>
          <a:p>
            <a:pPr eaLnBrk="1" hangingPunct="1"/>
            <a:r>
              <a:rPr lang="fr-FR" smtClean="0"/>
              <a:t>NULL: The value of pointer. It means the tail of the list.</a:t>
            </a:r>
          </a:p>
          <a:p>
            <a:pPr eaLnBrk="1" hangingPunct="1"/>
            <a:r>
              <a:rPr lang="fr-FR" smtClean="0"/>
              <a:t>Cur: Pointer variable that keeps the element just now.</a:t>
            </a:r>
          </a:p>
          <a:p>
            <a:pPr eaLnBrk="1" hangingPunct="1"/>
            <a:endParaRPr lang="fr-FR" smtClean="0"/>
          </a:p>
        </p:txBody>
      </p:sp>
      <p:sp>
        <p:nvSpPr>
          <p:cNvPr id="13317" name="Rectangle 4"/>
          <p:cNvSpPr>
            <a:spLocks noChangeArrowheads="1"/>
          </p:cNvSpPr>
          <p:nvPr/>
        </p:nvSpPr>
        <p:spPr bwMode="auto">
          <a:xfrm>
            <a:off x="1676400" y="5105400"/>
            <a:ext cx="13716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13318" name="Rectangle 5"/>
          <p:cNvSpPr>
            <a:spLocks noChangeArrowheads="1"/>
          </p:cNvSpPr>
          <p:nvPr/>
        </p:nvSpPr>
        <p:spPr bwMode="auto">
          <a:xfrm>
            <a:off x="3048000" y="5105400"/>
            <a:ext cx="457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13319" name="Rectangle 6"/>
          <p:cNvSpPr>
            <a:spLocks noChangeArrowheads="1"/>
          </p:cNvSpPr>
          <p:nvPr/>
        </p:nvSpPr>
        <p:spPr bwMode="auto">
          <a:xfrm>
            <a:off x="4038600" y="5105400"/>
            <a:ext cx="13716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13320" name="Rectangle 7"/>
          <p:cNvSpPr>
            <a:spLocks noChangeArrowheads="1"/>
          </p:cNvSpPr>
          <p:nvPr/>
        </p:nvSpPr>
        <p:spPr bwMode="auto">
          <a:xfrm>
            <a:off x="5410200" y="5105400"/>
            <a:ext cx="457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13321" name="Rectangle 8"/>
          <p:cNvSpPr>
            <a:spLocks noChangeArrowheads="1"/>
          </p:cNvSpPr>
          <p:nvPr/>
        </p:nvSpPr>
        <p:spPr bwMode="auto">
          <a:xfrm>
            <a:off x="6477000" y="5105400"/>
            <a:ext cx="13716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13322" name="Rectangle 9"/>
          <p:cNvSpPr>
            <a:spLocks noChangeArrowheads="1"/>
          </p:cNvSpPr>
          <p:nvPr/>
        </p:nvSpPr>
        <p:spPr bwMode="auto">
          <a:xfrm>
            <a:off x="7848600" y="5105400"/>
            <a:ext cx="457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13323" name="Line 10"/>
          <p:cNvSpPr>
            <a:spLocks noChangeShapeType="1"/>
          </p:cNvSpPr>
          <p:nvPr/>
        </p:nvSpPr>
        <p:spPr bwMode="auto">
          <a:xfrm>
            <a:off x="3276600" y="5410200"/>
            <a:ext cx="762000" cy="0"/>
          </a:xfrm>
          <a:prstGeom prst="line">
            <a:avLst/>
          </a:prstGeom>
          <a:noFill/>
          <a:ln w="9525">
            <a:solidFill>
              <a:schemeClr val="tx1"/>
            </a:solidFill>
            <a:round/>
            <a:headEnd/>
            <a:tailEnd type="triangle" w="med" len="med"/>
          </a:ln>
        </p:spPr>
        <p:txBody>
          <a:bodyPr/>
          <a:lstStyle/>
          <a:p>
            <a:endParaRPr lang="en-US"/>
          </a:p>
        </p:txBody>
      </p:sp>
      <p:sp>
        <p:nvSpPr>
          <p:cNvPr id="13324" name="Line 11"/>
          <p:cNvSpPr>
            <a:spLocks noChangeShapeType="1"/>
          </p:cNvSpPr>
          <p:nvPr/>
        </p:nvSpPr>
        <p:spPr bwMode="auto">
          <a:xfrm>
            <a:off x="5638800" y="5410200"/>
            <a:ext cx="838200" cy="0"/>
          </a:xfrm>
          <a:prstGeom prst="line">
            <a:avLst/>
          </a:prstGeom>
          <a:noFill/>
          <a:ln w="9525">
            <a:solidFill>
              <a:schemeClr val="tx1"/>
            </a:solidFill>
            <a:round/>
            <a:headEnd/>
            <a:tailEnd type="triangle" w="med" len="med"/>
          </a:ln>
        </p:spPr>
        <p:txBody>
          <a:bodyPr/>
          <a:lstStyle/>
          <a:p>
            <a:endParaRPr lang="en-US"/>
          </a:p>
        </p:txBody>
      </p:sp>
      <p:sp>
        <p:nvSpPr>
          <p:cNvPr id="13325" name="Line 12"/>
          <p:cNvSpPr>
            <a:spLocks noChangeShapeType="1"/>
          </p:cNvSpPr>
          <p:nvPr/>
        </p:nvSpPr>
        <p:spPr bwMode="auto">
          <a:xfrm>
            <a:off x="7848600" y="5105400"/>
            <a:ext cx="457200" cy="609600"/>
          </a:xfrm>
          <a:prstGeom prst="line">
            <a:avLst/>
          </a:prstGeom>
          <a:noFill/>
          <a:ln w="9525">
            <a:solidFill>
              <a:schemeClr val="tx1"/>
            </a:solidFill>
            <a:round/>
            <a:headEnd/>
            <a:tailEnd/>
          </a:ln>
        </p:spPr>
        <p:txBody>
          <a:bodyPr/>
          <a:lstStyle/>
          <a:p>
            <a:endParaRPr lang="en-US"/>
          </a:p>
        </p:txBody>
      </p:sp>
      <p:sp>
        <p:nvSpPr>
          <p:cNvPr id="13326" name="Line 13"/>
          <p:cNvSpPr>
            <a:spLocks noChangeShapeType="1"/>
          </p:cNvSpPr>
          <p:nvPr/>
        </p:nvSpPr>
        <p:spPr bwMode="auto">
          <a:xfrm flipH="1">
            <a:off x="7848600" y="5105400"/>
            <a:ext cx="457200" cy="609600"/>
          </a:xfrm>
          <a:prstGeom prst="line">
            <a:avLst/>
          </a:prstGeom>
          <a:noFill/>
          <a:ln w="9525">
            <a:solidFill>
              <a:schemeClr val="tx1"/>
            </a:solidFill>
            <a:round/>
            <a:headEnd/>
            <a:tailEnd/>
          </a:ln>
        </p:spPr>
        <p:txBody>
          <a:bodyPr/>
          <a:lstStyle/>
          <a:p>
            <a:endParaRPr lang="en-US"/>
          </a:p>
        </p:txBody>
      </p:sp>
      <p:sp>
        <p:nvSpPr>
          <p:cNvPr id="13327" name="Text Box 14"/>
          <p:cNvSpPr txBox="1">
            <a:spLocks noChangeArrowheads="1"/>
          </p:cNvSpPr>
          <p:nvPr/>
        </p:nvSpPr>
        <p:spPr bwMode="auto">
          <a:xfrm>
            <a:off x="7772400" y="5867400"/>
            <a:ext cx="838200" cy="366713"/>
          </a:xfrm>
          <a:prstGeom prst="rect">
            <a:avLst/>
          </a:prstGeom>
          <a:noFill/>
          <a:ln w="9525">
            <a:noFill/>
            <a:miter lim="800000"/>
            <a:headEnd/>
            <a:tailEnd/>
          </a:ln>
        </p:spPr>
        <p:txBody>
          <a:bodyPr>
            <a:spAutoFit/>
          </a:bodyPr>
          <a:lstStyle/>
          <a:p>
            <a:pPr eaLnBrk="0" hangingPunct="0">
              <a:spcBef>
                <a:spcPct val="50000"/>
              </a:spcBef>
            </a:pPr>
            <a:r>
              <a:rPr lang="fr-FR"/>
              <a:t>NULL</a:t>
            </a:r>
          </a:p>
        </p:txBody>
      </p:sp>
      <p:sp>
        <p:nvSpPr>
          <p:cNvPr id="13328" name="Rectangle 15"/>
          <p:cNvSpPr>
            <a:spLocks noChangeArrowheads="1"/>
          </p:cNvSpPr>
          <p:nvPr/>
        </p:nvSpPr>
        <p:spPr bwMode="auto">
          <a:xfrm>
            <a:off x="685800" y="5105400"/>
            <a:ext cx="457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13329" name="Line 16"/>
          <p:cNvSpPr>
            <a:spLocks noChangeShapeType="1"/>
          </p:cNvSpPr>
          <p:nvPr/>
        </p:nvSpPr>
        <p:spPr bwMode="auto">
          <a:xfrm>
            <a:off x="914400" y="5410200"/>
            <a:ext cx="762000" cy="0"/>
          </a:xfrm>
          <a:prstGeom prst="line">
            <a:avLst/>
          </a:prstGeom>
          <a:noFill/>
          <a:ln w="9525">
            <a:solidFill>
              <a:schemeClr val="tx1"/>
            </a:solidFill>
            <a:round/>
            <a:headEnd/>
            <a:tailEnd type="triangle" w="med" len="med"/>
          </a:ln>
        </p:spPr>
        <p:txBody>
          <a:bodyPr/>
          <a:lstStyle/>
          <a:p>
            <a:endParaRPr lang="en-US"/>
          </a:p>
        </p:txBody>
      </p:sp>
      <p:sp>
        <p:nvSpPr>
          <p:cNvPr id="13330" name="Text Box 17"/>
          <p:cNvSpPr txBox="1">
            <a:spLocks noChangeArrowheads="1"/>
          </p:cNvSpPr>
          <p:nvPr/>
        </p:nvSpPr>
        <p:spPr bwMode="auto">
          <a:xfrm>
            <a:off x="228600" y="5867400"/>
            <a:ext cx="2057400" cy="366713"/>
          </a:xfrm>
          <a:prstGeom prst="rect">
            <a:avLst/>
          </a:prstGeom>
          <a:noFill/>
          <a:ln w="9525">
            <a:noFill/>
            <a:miter lim="800000"/>
            <a:headEnd/>
            <a:tailEnd/>
          </a:ln>
        </p:spPr>
        <p:txBody>
          <a:bodyPr>
            <a:spAutoFit/>
          </a:bodyPr>
          <a:lstStyle/>
          <a:p>
            <a:pPr eaLnBrk="0" hangingPunct="0">
              <a:spcBef>
                <a:spcPct val="50000"/>
              </a:spcBef>
            </a:pPr>
            <a:r>
              <a:rPr lang="fr-FR"/>
              <a:t>root (or head)</a:t>
            </a:r>
          </a:p>
        </p:txBody>
      </p:sp>
      <p:sp>
        <p:nvSpPr>
          <p:cNvPr id="13331" name="Rectangle 18"/>
          <p:cNvSpPr>
            <a:spLocks noChangeArrowheads="1"/>
          </p:cNvSpPr>
          <p:nvPr/>
        </p:nvSpPr>
        <p:spPr bwMode="auto">
          <a:xfrm>
            <a:off x="3200400" y="4267200"/>
            <a:ext cx="457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13332" name="Freeform 19"/>
          <p:cNvSpPr>
            <a:spLocks/>
          </p:cNvSpPr>
          <p:nvPr/>
        </p:nvSpPr>
        <p:spPr bwMode="auto">
          <a:xfrm>
            <a:off x="3657600" y="4483100"/>
            <a:ext cx="1219200" cy="622300"/>
          </a:xfrm>
          <a:custGeom>
            <a:avLst/>
            <a:gdLst>
              <a:gd name="T0" fmla="*/ 0 w 768"/>
              <a:gd name="T1" fmla="*/ 2147483647 h 392"/>
              <a:gd name="T2" fmla="*/ 2147483647 w 768"/>
              <a:gd name="T3" fmla="*/ 2147483647 h 392"/>
              <a:gd name="T4" fmla="*/ 2147483647 w 768"/>
              <a:gd name="T5" fmla="*/ 2147483647 h 392"/>
              <a:gd name="T6" fmla="*/ 2147483647 w 768"/>
              <a:gd name="T7" fmla="*/ 2147483647 h 392"/>
              <a:gd name="T8" fmla="*/ 0 60000 65536"/>
              <a:gd name="T9" fmla="*/ 0 60000 65536"/>
              <a:gd name="T10" fmla="*/ 0 60000 65536"/>
              <a:gd name="T11" fmla="*/ 0 60000 65536"/>
              <a:gd name="T12" fmla="*/ 0 w 768"/>
              <a:gd name="T13" fmla="*/ 0 h 392"/>
              <a:gd name="T14" fmla="*/ 768 w 768"/>
              <a:gd name="T15" fmla="*/ 392 h 392"/>
            </a:gdLst>
            <a:ahLst/>
            <a:cxnLst>
              <a:cxn ang="T8">
                <a:pos x="T0" y="T1"/>
              </a:cxn>
              <a:cxn ang="T9">
                <a:pos x="T2" y="T3"/>
              </a:cxn>
              <a:cxn ang="T10">
                <a:pos x="T4" y="T5"/>
              </a:cxn>
              <a:cxn ang="T11">
                <a:pos x="T6" y="T7"/>
              </a:cxn>
            </a:cxnLst>
            <a:rect l="T12" t="T13" r="T14" b="T15"/>
            <a:pathLst>
              <a:path w="768" h="392">
                <a:moveTo>
                  <a:pt x="0" y="56"/>
                </a:moveTo>
                <a:cubicBezTo>
                  <a:pt x="8" y="56"/>
                  <a:pt x="16" y="56"/>
                  <a:pt x="96" y="56"/>
                </a:cubicBezTo>
                <a:cubicBezTo>
                  <a:pt x="176" y="56"/>
                  <a:pt x="368" y="0"/>
                  <a:pt x="480" y="56"/>
                </a:cubicBezTo>
                <a:cubicBezTo>
                  <a:pt x="592" y="112"/>
                  <a:pt x="680" y="252"/>
                  <a:pt x="768" y="392"/>
                </a:cubicBezTo>
              </a:path>
            </a:pathLst>
          </a:custGeom>
          <a:noFill/>
          <a:ln w="9525">
            <a:solidFill>
              <a:schemeClr val="tx1"/>
            </a:solidFill>
            <a:round/>
            <a:headEnd/>
            <a:tailEnd type="triangle" w="med" len="med"/>
          </a:ln>
        </p:spPr>
        <p:txBody>
          <a:bodyPr/>
          <a:lstStyle/>
          <a:p>
            <a:endParaRPr lang="en-US"/>
          </a:p>
        </p:txBody>
      </p:sp>
      <p:sp>
        <p:nvSpPr>
          <p:cNvPr id="13333" name="Text Box 20"/>
          <p:cNvSpPr txBox="1">
            <a:spLocks noChangeArrowheads="1"/>
          </p:cNvSpPr>
          <p:nvPr/>
        </p:nvSpPr>
        <p:spPr bwMode="auto">
          <a:xfrm>
            <a:off x="2590800" y="4357688"/>
            <a:ext cx="990600" cy="366712"/>
          </a:xfrm>
          <a:prstGeom prst="rect">
            <a:avLst/>
          </a:prstGeom>
          <a:noFill/>
          <a:ln w="9525">
            <a:noFill/>
            <a:miter lim="800000"/>
            <a:headEnd/>
            <a:tailEnd/>
          </a:ln>
        </p:spPr>
        <p:txBody>
          <a:bodyPr>
            <a:spAutoFit/>
          </a:bodyPr>
          <a:lstStyle/>
          <a:p>
            <a:pPr eaLnBrk="0" hangingPunct="0">
              <a:spcBef>
                <a:spcPct val="50000"/>
              </a:spcBef>
            </a:pPr>
            <a:r>
              <a:rPr lang="fr-FR"/>
              <a:t>cur</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5"/>
          <p:cNvSpPr>
            <a:spLocks noGrp="1"/>
          </p:cNvSpPr>
          <p:nvPr>
            <p:ph type="sldNum" sz="quarter" idx="12"/>
          </p:nvPr>
        </p:nvSpPr>
        <p:spPr/>
        <p:txBody>
          <a:bodyPr/>
          <a:lstStyle/>
          <a:p>
            <a:pPr>
              <a:defRPr/>
            </a:pPr>
            <a:fld id="{6F2B050A-A316-4A2E-B05F-C5C7D66D65DA}" type="slidenum">
              <a:rPr lang="en-US" smtClean="0"/>
              <a:pPr>
                <a:defRPr/>
              </a:pPr>
              <a:t>120</a:t>
            </a:fld>
            <a:endParaRPr lang="en-US" smtClean="0"/>
          </a:p>
        </p:txBody>
      </p:sp>
      <p:sp>
        <p:nvSpPr>
          <p:cNvPr id="280578" name="Rectangle 2"/>
          <p:cNvSpPr>
            <a:spLocks noGrp="1" noChangeArrowheads="1"/>
          </p:cNvSpPr>
          <p:nvPr>
            <p:ph type="title"/>
          </p:nvPr>
        </p:nvSpPr>
        <p:spPr/>
        <p:txBody>
          <a:bodyPr/>
          <a:lstStyle/>
          <a:p>
            <a:pPr eaLnBrk="1" hangingPunct="1">
              <a:defRPr/>
            </a:pPr>
            <a:r>
              <a:rPr lang="en-US" dirty="0" smtClean="0"/>
              <a:t>Create a library</a:t>
            </a:r>
          </a:p>
        </p:txBody>
      </p:sp>
      <p:sp>
        <p:nvSpPr>
          <p:cNvPr id="120836" name="Rectangle 3"/>
          <p:cNvSpPr>
            <a:spLocks noGrp="1" noChangeArrowheads="1"/>
          </p:cNvSpPr>
          <p:nvPr>
            <p:ph type="body" idx="1"/>
          </p:nvPr>
        </p:nvSpPr>
        <p:spPr>
          <a:xfrm>
            <a:off x="228600" y="1600200"/>
            <a:ext cx="5562600" cy="4456113"/>
          </a:xfrm>
        </p:spPr>
        <p:txBody>
          <a:bodyPr/>
          <a:lstStyle/>
          <a:p>
            <a:pPr eaLnBrk="1" hangingPunct="1"/>
            <a:r>
              <a:rPr lang="en-US" smtClean="0"/>
              <a:t>Create lib.h</a:t>
            </a:r>
          </a:p>
          <a:p>
            <a:pPr lvl="1" eaLnBrk="1" hangingPunct="1"/>
            <a:r>
              <a:rPr lang="en-US" smtClean="0"/>
              <a:t>Type declaration</a:t>
            </a:r>
          </a:p>
          <a:p>
            <a:pPr lvl="1" eaLnBrk="1" hangingPunct="1"/>
            <a:r>
              <a:rPr lang="en-US" smtClean="0"/>
              <a:t>Function prototype</a:t>
            </a:r>
          </a:p>
          <a:p>
            <a:pPr eaLnBrk="1" hangingPunct="1"/>
            <a:r>
              <a:rPr lang="en-US" smtClean="0"/>
              <a:t>Create lib.c</a:t>
            </a:r>
          </a:p>
          <a:p>
            <a:pPr lvl="1" eaLnBrk="1" hangingPunct="1"/>
            <a:r>
              <a:rPr lang="en-US" smtClean="0"/>
              <a:t>#include “lib.h”</a:t>
            </a:r>
          </a:p>
          <a:p>
            <a:pPr lvl="1" eaLnBrk="1" hangingPunct="1"/>
            <a:r>
              <a:rPr lang="en-US" smtClean="0"/>
              <a:t>Function Implementation</a:t>
            </a:r>
          </a:p>
          <a:p>
            <a:pPr eaLnBrk="1" hangingPunct="1"/>
            <a:r>
              <a:rPr lang="en-US" smtClean="0"/>
              <a:t>Main Program: pro.c</a:t>
            </a:r>
          </a:p>
          <a:p>
            <a:pPr lvl="1" eaLnBrk="1" hangingPunct="1"/>
            <a:r>
              <a:rPr lang="en-US" smtClean="0"/>
              <a:t>#include “lib.h”</a:t>
            </a:r>
          </a:p>
          <a:p>
            <a:pPr eaLnBrk="1" hangingPunct="1"/>
            <a:endParaRPr lang="en-US" smtClean="0"/>
          </a:p>
        </p:txBody>
      </p:sp>
      <p:sp>
        <p:nvSpPr>
          <p:cNvPr id="120837" name="Rectangle 4"/>
          <p:cNvSpPr>
            <a:spLocks noChangeArrowheads="1"/>
          </p:cNvSpPr>
          <p:nvPr/>
        </p:nvSpPr>
        <p:spPr bwMode="auto">
          <a:xfrm>
            <a:off x="5638800" y="1600200"/>
            <a:ext cx="5562600" cy="4456113"/>
          </a:xfrm>
          <a:prstGeom prst="rect">
            <a:avLst/>
          </a:prstGeom>
          <a:noFill/>
          <a:ln w="9525">
            <a:noFill/>
            <a:miter lim="800000"/>
            <a:headEnd/>
            <a:tailEnd/>
          </a:ln>
        </p:spPr>
        <p:txBody>
          <a:bodyPr/>
          <a:lstStyle/>
          <a:p>
            <a:pPr marL="342900" indent="-342900">
              <a:spcBef>
                <a:spcPct val="20000"/>
              </a:spcBef>
              <a:buFontTx/>
              <a:buChar char="•"/>
            </a:pPr>
            <a:r>
              <a:rPr lang="en-US" sz="2800"/>
              <a:t>Compile</a:t>
            </a:r>
          </a:p>
          <a:p>
            <a:pPr marL="342900" indent="-342900">
              <a:spcBef>
                <a:spcPct val="20000"/>
              </a:spcBef>
              <a:buFontTx/>
              <a:buChar char="•"/>
            </a:pPr>
            <a:r>
              <a:rPr lang="en-US" sz="2800"/>
              <a:t>gcc – o ex </a:t>
            </a:r>
          </a:p>
          <a:p>
            <a:pPr marL="342900" indent="-342900">
              <a:spcBef>
                <a:spcPct val="20000"/>
              </a:spcBef>
            </a:pPr>
            <a:r>
              <a:rPr lang="en-US" sz="2800"/>
              <a:t>  pro.c lib.c </a:t>
            </a:r>
          </a:p>
          <a:p>
            <a:pPr marL="342900" indent="-342900">
              <a:spcBef>
                <a:spcPct val="20000"/>
              </a:spcBef>
            </a:pPr>
            <a:endParaRPr lang="en-US" sz="2800"/>
          </a:p>
          <a:p>
            <a:pPr marL="342900" indent="-342900">
              <a:spcBef>
                <a:spcPct val="20000"/>
              </a:spcBef>
            </a:pPr>
            <a:r>
              <a:rPr lang="en-US" sz="2800"/>
              <a:t>Another way:</a:t>
            </a:r>
          </a:p>
          <a:p>
            <a:pPr marL="342900" indent="-342900">
              <a:spcBef>
                <a:spcPct val="20000"/>
              </a:spcBef>
            </a:pPr>
            <a:r>
              <a:rPr lang="en-US" sz="2800"/>
              <a:t>gcc –c lib.c</a:t>
            </a:r>
          </a:p>
          <a:p>
            <a:pPr marL="342900" indent="-342900">
              <a:spcBef>
                <a:spcPct val="20000"/>
              </a:spcBef>
            </a:pPr>
            <a:r>
              <a:rPr lang="en-US" sz="2800"/>
              <a:t>gcc –c pro.c</a:t>
            </a:r>
          </a:p>
          <a:p>
            <a:pPr marL="342900" indent="-342900">
              <a:spcBef>
                <a:spcPct val="20000"/>
              </a:spcBef>
            </a:pPr>
            <a:r>
              <a:rPr lang="en-US" sz="2800"/>
              <a:t>gcc –o lib.o pro.o</a:t>
            </a:r>
          </a:p>
          <a:p>
            <a:pPr marL="342900" indent="-342900">
              <a:spcBef>
                <a:spcPct val="20000"/>
              </a:spcBef>
            </a:pPr>
            <a:r>
              <a:rPr lang="en-US" sz="2800"/>
              <a:t>ex</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p:txBody>
          <a:bodyPr/>
          <a:lstStyle/>
          <a:p>
            <a:pPr>
              <a:defRPr/>
            </a:pPr>
            <a:fld id="{CDFC1CE5-6DAC-42C4-BABE-FFC7446C811D}" type="slidenum">
              <a:rPr lang="en-US" smtClean="0"/>
              <a:pPr>
                <a:defRPr/>
              </a:pPr>
              <a:t>121</a:t>
            </a:fld>
            <a:endParaRPr lang="en-US" smtClean="0"/>
          </a:p>
        </p:txBody>
      </p:sp>
      <p:sp>
        <p:nvSpPr>
          <p:cNvPr id="332802" name="Rectangle 2"/>
          <p:cNvSpPr>
            <a:spLocks noGrp="1" noChangeArrowheads="1"/>
          </p:cNvSpPr>
          <p:nvPr>
            <p:ph type="title"/>
          </p:nvPr>
        </p:nvSpPr>
        <p:spPr/>
        <p:txBody>
          <a:bodyPr>
            <a:noAutofit/>
          </a:bodyPr>
          <a:lstStyle/>
          <a:p>
            <a:pPr eaLnBrk="1" hangingPunct="1">
              <a:defRPr/>
            </a:pPr>
            <a:r>
              <a:rPr lang="en-US" sz="3200" dirty="0" smtClean="0"/>
              <a:t>Summary of the functionalities of the </a:t>
            </a:r>
            <a:r>
              <a:rPr lang="en-US" sz="3200" dirty="0" err="1" smtClean="0"/>
              <a:t>PhoneDB</a:t>
            </a:r>
            <a:r>
              <a:rPr lang="en-US" sz="3200" dirty="0" smtClean="0"/>
              <a:t> exercises</a:t>
            </a:r>
            <a:r>
              <a:rPr lang="en-US" sz="3200" smtClean="0"/>
              <a:t/>
            </a:r>
            <a:br>
              <a:rPr lang="en-US" sz="3200" smtClean="0"/>
            </a:br>
            <a:r>
              <a:rPr lang="fr-FR" sz="3200" smtClean="0"/>
              <a:t>(Doubly Linked List) </a:t>
            </a:r>
            <a:endParaRPr lang="fr-FR" sz="3200" dirty="0" smtClean="0"/>
          </a:p>
        </p:txBody>
      </p:sp>
      <p:sp>
        <p:nvSpPr>
          <p:cNvPr id="82948" name="Rectangle 3"/>
          <p:cNvSpPr>
            <a:spLocks noGrp="1" noChangeArrowheads="1"/>
          </p:cNvSpPr>
          <p:nvPr>
            <p:ph type="body" idx="1"/>
          </p:nvPr>
        </p:nvSpPr>
        <p:spPr>
          <a:xfrm>
            <a:off x="304800" y="1600200"/>
            <a:ext cx="8839200" cy="5257800"/>
          </a:xfrm>
        </p:spPr>
        <p:txBody>
          <a:bodyPr/>
          <a:lstStyle/>
          <a:p>
            <a:pPr eaLnBrk="1" hangingPunct="1">
              <a:lnSpc>
                <a:spcPct val="80000"/>
              </a:lnSpc>
            </a:pPr>
            <a:r>
              <a:rPr lang="fr-FR" sz="2300" smtClean="0"/>
              <a:t>1. Import from PhoneDB.dat (insertafter)</a:t>
            </a:r>
          </a:p>
          <a:p>
            <a:pPr eaLnBrk="1" hangingPunct="1">
              <a:lnSpc>
                <a:spcPct val="80000"/>
              </a:lnSpc>
            </a:pPr>
            <a:r>
              <a:rPr lang="fr-FR" sz="2300" smtClean="0"/>
              <a:t>2. </a:t>
            </a:r>
            <a:r>
              <a:rPr lang="fr-FR" sz="2300" smtClean="0"/>
              <a:t>Display </a:t>
            </a:r>
            <a:r>
              <a:rPr lang="fr-FR" sz="2300" smtClean="0"/>
              <a:t>(choose </a:t>
            </a:r>
            <a:r>
              <a:rPr lang="fr-FR" sz="2300" smtClean="0"/>
              <a:t>direction: forward or </a:t>
            </a:r>
            <a:r>
              <a:rPr lang="fr-FR" sz="2300" smtClean="0"/>
              <a:t>backward</a:t>
            </a:r>
            <a:r>
              <a:rPr lang="fr-FR" sz="2300" smtClean="0"/>
              <a:t>)</a:t>
            </a:r>
            <a:endParaRPr lang="fr-FR" sz="2300" smtClean="0"/>
          </a:p>
          <a:p>
            <a:pPr eaLnBrk="1" hangingPunct="1">
              <a:lnSpc>
                <a:spcPct val="80000"/>
              </a:lnSpc>
            </a:pPr>
            <a:r>
              <a:rPr lang="fr-FR" sz="2300" smtClean="0"/>
              <a:t>3. Add </a:t>
            </a:r>
            <a:r>
              <a:rPr lang="fr-FR" sz="2300" smtClean="0"/>
              <a:t>new </a:t>
            </a:r>
            <a:r>
              <a:rPr lang="fr-FR" sz="2300" smtClean="0"/>
              <a:t>phone: insertbefore(1)/after(2)/atfirst(3)/append(4)</a:t>
            </a:r>
            <a:endParaRPr lang="fr-FR" sz="2300" smtClean="0"/>
          </a:p>
          <a:p>
            <a:pPr eaLnBrk="1" hangingPunct="1">
              <a:lnSpc>
                <a:spcPct val="80000"/>
              </a:lnSpc>
            </a:pPr>
            <a:r>
              <a:rPr lang="fr-FR" sz="2300" smtClean="0"/>
              <a:t>4. Insert at Position</a:t>
            </a:r>
          </a:p>
          <a:p>
            <a:pPr eaLnBrk="1" hangingPunct="1">
              <a:lnSpc>
                <a:spcPct val="80000"/>
              </a:lnSpc>
            </a:pPr>
            <a:r>
              <a:rPr lang="fr-FR" sz="2300" smtClean="0"/>
              <a:t>5. Delete at Position</a:t>
            </a:r>
          </a:p>
          <a:p>
            <a:pPr eaLnBrk="1" hangingPunct="1">
              <a:lnSpc>
                <a:spcPct val="80000"/>
              </a:lnSpc>
            </a:pPr>
            <a:r>
              <a:rPr lang="fr-FR" sz="2300" smtClean="0"/>
              <a:t>6. Delete current</a:t>
            </a:r>
          </a:p>
          <a:p>
            <a:pPr eaLnBrk="1" hangingPunct="1">
              <a:lnSpc>
                <a:spcPct val="80000"/>
              </a:lnSpc>
            </a:pPr>
            <a:r>
              <a:rPr lang="fr-FR" sz="2300" smtClean="0"/>
              <a:t>7. </a:t>
            </a:r>
            <a:r>
              <a:rPr lang="fr-FR" sz="2300" smtClean="0"/>
              <a:t>Delete </a:t>
            </a:r>
            <a:r>
              <a:rPr lang="fr-FR" sz="2300" smtClean="0"/>
              <a:t>first</a:t>
            </a:r>
            <a:endParaRPr lang="fr-FR" sz="2300" smtClean="0"/>
          </a:p>
          <a:p>
            <a:pPr eaLnBrk="1" hangingPunct="1">
              <a:lnSpc>
                <a:spcPct val="80000"/>
              </a:lnSpc>
            </a:pPr>
            <a:r>
              <a:rPr lang="fr-FR" sz="2300" smtClean="0"/>
              <a:t>8</a:t>
            </a:r>
            <a:r>
              <a:rPr lang="fr-FR" sz="2300" smtClean="0"/>
              <a:t>. </a:t>
            </a:r>
            <a:r>
              <a:rPr lang="fr-FR" sz="2300" smtClean="0"/>
              <a:t>Delete last</a:t>
            </a:r>
          </a:p>
          <a:p>
            <a:pPr eaLnBrk="1" hangingPunct="1">
              <a:lnSpc>
                <a:spcPct val="80000"/>
              </a:lnSpc>
            </a:pPr>
            <a:r>
              <a:rPr lang="fr-FR" sz="2300" smtClean="0"/>
              <a:t>9</a:t>
            </a:r>
            <a:r>
              <a:rPr lang="fr-FR" sz="2300" smtClean="0"/>
              <a:t>. </a:t>
            </a:r>
            <a:r>
              <a:rPr lang="fr-FR" sz="2300" smtClean="0"/>
              <a:t>Search and Update: (Search by model – update all field of information)</a:t>
            </a:r>
          </a:p>
          <a:p>
            <a:pPr eaLnBrk="1" hangingPunct="1">
              <a:lnSpc>
                <a:spcPct val="80000"/>
              </a:lnSpc>
            </a:pPr>
            <a:r>
              <a:rPr lang="fr-FR" sz="2300" smtClean="0"/>
              <a:t>10</a:t>
            </a:r>
            <a:r>
              <a:rPr lang="fr-FR" sz="2300" smtClean="0"/>
              <a:t>. Reverse List</a:t>
            </a:r>
          </a:p>
          <a:p>
            <a:pPr eaLnBrk="1" hangingPunct="1">
              <a:lnSpc>
                <a:spcPct val="80000"/>
              </a:lnSpc>
            </a:pPr>
            <a:r>
              <a:rPr lang="fr-FR" sz="2300" smtClean="0"/>
              <a:t>11. Save to File</a:t>
            </a:r>
          </a:p>
          <a:p>
            <a:pPr eaLnBrk="1" hangingPunct="1">
              <a:lnSpc>
                <a:spcPct val="80000"/>
              </a:lnSpc>
            </a:pPr>
            <a:r>
              <a:rPr lang="fr-FR" sz="2300" smtClean="0"/>
              <a:t>12. Quit(Free)</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5"/>
          <p:cNvSpPr>
            <a:spLocks noGrp="1"/>
          </p:cNvSpPr>
          <p:nvPr>
            <p:ph type="sldNum" sz="quarter" idx="12"/>
          </p:nvPr>
        </p:nvSpPr>
        <p:spPr/>
        <p:txBody>
          <a:bodyPr/>
          <a:lstStyle/>
          <a:p>
            <a:pPr>
              <a:defRPr/>
            </a:pPr>
            <a:fld id="{88EFA4E3-1D04-4A90-B3FE-6A5F59B97E60}" type="slidenum">
              <a:rPr lang="en-US" smtClean="0"/>
              <a:pPr>
                <a:defRPr/>
              </a:pPr>
              <a:t>122</a:t>
            </a:fld>
            <a:endParaRPr lang="en-US" smtClean="0"/>
          </a:p>
        </p:txBody>
      </p:sp>
      <p:sp>
        <p:nvSpPr>
          <p:cNvPr id="288770" name="Rectangle 2"/>
          <p:cNvSpPr>
            <a:spLocks noGrp="1" noChangeArrowheads="1"/>
          </p:cNvSpPr>
          <p:nvPr>
            <p:ph type="title"/>
          </p:nvPr>
        </p:nvSpPr>
        <p:spPr/>
        <p:txBody>
          <a:bodyPr/>
          <a:lstStyle/>
          <a:p>
            <a:pPr eaLnBrk="1" hangingPunct="1">
              <a:defRPr/>
            </a:pPr>
            <a:r>
              <a:rPr lang="en-US" dirty="0" smtClean="0"/>
              <a:t>Homework</a:t>
            </a:r>
          </a:p>
        </p:txBody>
      </p:sp>
      <p:sp>
        <p:nvSpPr>
          <p:cNvPr id="121860" name="Rectangle 3"/>
          <p:cNvSpPr>
            <a:spLocks noGrp="1" noChangeArrowheads="1"/>
          </p:cNvSpPr>
          <p:nvPr>
            <p:ph type="body" idx="1"/>
          </p:nvPr>
        </p:nvSpPr>
        <p:spPr/>
        <p:txBody>
          <a:bodyPr/>
          <a:lstStyle/>
          <a:p>
            <a:pPr eaLnBrk="1" hangingPunct="1"/>
            <a:r>
              <a:rPr lang="en-US" smtClean="0"/>
              <a:t>Build the doubly linked list library (</a:t>
            </a:r>
            <a:r>
              <a:rPr lang="fr-FR" smtClean="0"/>
              <a:t>doublylinkedlist.h</a:t>
            </a:r>
            <a:r>
              <a:rPr lang="en-US" smtClean="0"/>
              <a:t>) and use it in the phonebook management program.</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5"/>
          <p:cNvSpPr>
            <a:spLocks noGrp="1"/>
          </p:cNvSpPr>
          <p:nvPr>
            <p:ph type="sldNum" sz="quarter" idx="12"/>
          </p:nvPr>
        </p:nvSpPr>
        <p:spPr/>
        <p:txBody>
          <a:bodyPr/>
          <a:lstStyle/>
          <a:p>
            <a:pPr>
              <a:defRPr/>
            </a:pPr>
            <a:fld id="{C11DC870-8687-4BC2-864F-07B7633882F3}" type="slidenum">
              <a:rPr lang="en-US" smtClean="0"/>
              <a:pPr>
                <a:defRPr/>
              </a:pPr>
              <a:t>123</a:t>
            </a:fld>
            <a:endParaRPr lang="en-US" smtClean="0"/>
          </a:p>
        </p:txBody>
      </p:sp>
      <p:sp>
        <p:nvSpPr>
          <p:cNvPr id="290818" name="Rectangle 2"/>
          <p:cNvSpPr>
            <a:spLocks noGrp="1" noChangeArrowheads="1"/>
          </p:cNvSpPr>
          <p:nvPr>
            <p:ph type="title"/>
          </p:nvPr>
        </p:nvSpPr>
        <p:spPr/>
        <p:txBody>
          <a:bodyPr/>
          <a:lstStyle/>
          <a:p>
            <a:pPr eaLnBrk="1" hangingPunct="1">
              <a:defRPr/>
            </a:pPr>
            <a:r>
              <a:rPr lang="fr-FR" smtClean="0"/>
              <a:t>Double linked list</a:t>
            </a:r>
          </a:p>
        </p:txBody>
      </p:sp>
      <p:sp>
        <p:nvSpPr>
          <p:cNvPr id="122884" name="Rectangle 3"/>
          <p:cNvSpPr>
            <a:spLocks noGrp="1" noChangeArrowheads="1"/>
          </p:cNvSpPr>
          <p:nvPr>
            <p:ph type="body" idx="1"/>
          </p:nvPr>
        </p:nvSpPr>
        <p:spPr/>
        <p:txBody>
          <a:bodyPr/>
          <a:lstStyle/>
          <a:p>
            <a:pPr eaLnBrk="1" hangingPunct="1">
              <a:lnSpc>
                <a:spcPct val="90000"/>
              </a:lnSpc>
            </a:pPr>
            <a:r>
              <a:rPr lang="fr-FR" smtClean="0"/>
              <a:t>Using the library doubly linked list and the data you have created in the PhoneBook Exercise. Write a function that: </a:t>
            </a:r>
          </a:p>
          <a:p>
            <a:pPr lvl="1" eaLnBrk="1" hangingPunct="1">
              <a:lnSpc>
                <a:spcPct val="90000"/>
              </a:lnSpc>
            </a:pPr>
            <a:r>
              <a:rPr lang="fr-FR" smtClean="0"/>
              <a:t>Count the max number of identical phone number elements in a list.</a:t>
            </a:r>
          </a:p>
          <a:p>
            <a:pPr lvl="1" eaLnBrk="1" hangingPunct="1">
              <a:lnSpc>
                <a:spcPct val="90000"/>
              </a:lnSpc>
            </a:pPr>
            <a:r>
              <a:rPr lang="fr-FR" smtClean="0"/>
              <a:t>Split these elements from the list. Display the memory address of these element before and after the split action. (Bài tập)</a:t>
            </a:r>
          </a:p>
          <a:p>
            <a:pPr eaLnBrk="1" hangingPunct="1">
              <a:lnSpc>
                <a:spcPct val="90000"/>
              </a:lnSpc>
            </a:pPr>
            <a:endParaRPr lang="fr-FR"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963612"/>
          </a:xfrm>
        </p:spPr>
        <p:txBody>
          <a:bodyPr/>
          <a:lstStyle/>
          <a:p>
            <a:pPr>
              <a:defRPr/>
            </a:pPr>
            <a:r>
              <a:rPr lang="fr-FR" sz="3600" dirty="0" err="1" smtClean="0"/>
              <a:t>Homework</a:t>
            </a:r>
            <a:r>
              <a:rPr lang="fr-FR" sz="3600" dirty="0" smtClean="0"/>
              <a:t>– Double </a:t>
            </a:r>
            <a:r>
              <a:rPr lang="fr-FR" sz="3600" dirty="0" err="1" smtClean="0"/>
              <a:t>linked</a:t>
            </a:r>
            <a:r>
              <a:rPr lang="fr-FR" sz="3600" dirty="0" smtClean="0"/>
              <a:t> </a:t>
            </a:r>
            <a:r>
              <a:rPr lang="fr-FR" sz="3600" dirty="0" err="1" smtClean="0"/>
              <a:t>list</a:t>
            </a:r>
            <a:endParaRPr lang="fr-FR" sz="3600" dirty="0"/>
          </a:p>
        </p:txBody>
      </p:sp>
      <p:sp>
        <p:nvSpPr>
          <p:cNvPr id="3" name="Content Placeholder 2"/>
          <p:cNvSpPr>
            <a:spLocks noGrp="1"/>
          </p:cNvSpPr>
          <p:nvPr>
            <p:ph idx="1"/>
          </p:nvPr>
        </p:nvSpPr>
        <p:spPr>
          <a:xfrm>
            <a:off x="457200" y="1219200"/>
            <a:ext cx="8229600" cy="5181600"/>
          </a:xfrm>
        </p:spPr>
        <p:txBody>
          <a:bodyPr>
            <a:normAutofit fontScale="70000" lnSpcReduction="20000"/>
          </a:bodyPr>
          <a:lstStyle/>
          <a:p>
            <a:pPr>
              <a:lnSpc>
                <a:spcPct val="120000"/>
              </a:lnSpc>
              <a:defRPr/>
            </a:pPr>
            <a:r>
              <a:rPr lang="en-US" b="1" dirty="0" smtClean="0"/>
              <a:t>Build a program with a menu interface with the following functions using the </a:t>
            </a:r>
            <a:r>
              <a:rPr lang="en-US" b="1" dirty="0" err="1" smtClean="0"/>
              <a:t>doublelinkedlist</a:t>
            </a:r>
            <a:r>
              <a:rPr lang="en-US" b="1" dirty="0" smtClean="0"/>
              <a:t> library. The program has the function of managing student information, grades - data loaded from grade.dat and imported from users</a:t>
            </a:r>
            <a:endParaRPr lang="fr-FR" b="1" dirty="0" smtClean="0"/>
          </a:p>
          <a:p>
            <a:pPr lvl="1" eaLnBrk="1" hangingPunct="1">
              <a:lnSpc>
                <a:spcPct val="120000"/>
              </a:lnSpc>
              <a:defRPr/>
            </a:pPr>
            <a:r>
              <a:rPr lang="fr-FR" b="1" dirty="0" smtClean="0"/>
              <a:t>1. Import </a:t>
            </a:r>
            <a:r>
              <a:rPr lang="fr-FR" b="1" dirty="0" err="1" smtClean="0"/>
              <a:t>from</a:t>
            </a:r>
            <a:r>
              <a:rPr lang="fr-FR" b="1" dirty="0" smtClean="0"/>
              <a:t> Grade.dat (</a:t>
            </a:r>
            <a:r>
              <a:rPr lang="fr-FR" b="1" dirty="0" err="1" smtClean="0"/>
              <a:t>insertafter</a:t>
            </a:r>
            <a:r>
              <a:rPr lang="fr-FR" b="1" dirty="0" smtClean="0"/>
              <a:t>)</a:t>
            </a:r>
          </a:p>
          <a:p>
            <a:pPr lvl="1" eaLnBrk="1" hangingPunct="1">
              <a:lnSpc>
                <a:spcPct val="120000"/>
              </a:lnSpc>
              <a:defRPr/>
            </a:pPr>
            <a:r>
              <a:rPr lang="fr-FR" b="1" dirty="0" smtClean="0"/>
              <a:t>2. Display (traverse)</a:t>
            </a:r>
          </a:p>
          <a:p>
            <a:pPr lvl="1" eaLnBrk="1" hangingPunct="1">
              <a:lnSpc>
                <a:spcPct val="120000"/>
              </a:lnSpc>
              <a:defRPr/>
            </a:pPr>
            <a:r>
              <a:rPr lang="fr-FR" b="1" dirty="0" smtClean="0"/>
              <a:t>3. </a:t>
            </a:r>
            <a:r>
              <a:rPr lang="fr-FR" b="1" dirty="0" err="1" smtClean="0"/>
              <a:t>Add</a:t>
            </a:r>
            <a:r>
              <a:rPr lang="fr-FR" b="1" dirty="0" smtClean="0"/>
              <a:t> new phone (</a:t>
            </a:r>
            <a:r>
              <a:rPr lang="fr-FR" b="1" dirty="0" err="1" smtClean="0"/>
              <a:t>insertbefore</a:t>
            </a:r>
            <a:r>
              <a:rPr lang="fr-FR" b="1" dirty="0" smtClean="0"/>
              <a:t>/</a:t>
            </a:r>
            <a:r>
              <a:rPr lang="fr-FR" b="1" dirty="0" err="1" smtClean="0"/>
              <a:t>after</a:t>
            </a:r>
            <a:r>
              <a:rPr lang="fr-FR" b="1" dirty="0" smtClean="0"/>
              <a:t>)</a:t>
            </a:r>
          </a:p>
          <a:p>
            <a:pPr lvl="1" eaLnBrk="1" hangingPunct="1">
              <a:lnSpc>
                <a:spcPct val="120000"/>
              </a:lnSpc>
              <a:defRPr/>
            </a:pPr>
            <a:r>
              <a:rPr lang="fr-FR" b="1" dirty="0" smtClean="0"/>
              <a:t>4. </a:t>
            </a:r>
            <a:r>
              <a:rPr lang="fr-FR" b="1" dirty="0" err="1" smtClean="0"/>
              <a:t>Delete</a:t>
            </a:r>
            <a:r>
              <a:rPr lang="fr-FR" b="1" dirty="0" smtClean="0"/>
              <a:t> </a:t>
            </a:r>
            <a:r>
              <a:rPr lang="fr-FR" b="1" dirty="0" err="1" smtClean="0"/>
              <a:t>current</a:t>
            </a:r>
            <a:endParaRPr lang="fr-FR" b="1" dirty="0" smtClean="0"/>
          </a:p>
          <a:p>
            <a:pPr lvl="1" eaLnBrk="1" hangingPunct="1">
              <a:lnSpc>
                <a:spcPct val="120000"/>
              </a:lnSpc>
              <a:defRPr/>
            </a:pPr>
            <a:r>
              <a:rPr lang="fr-FR" b="1" dirty="0" smtClean="0"/>
              <a:t>5. </a:t>
            </a:r>
            <a:r>
              <a:rPr lang="fr-FR" b="1" dirty="0" err="1" smtClean="0"/>
              <a:t>Delete</a:t>
            </a:r>
            <a:r>
              <a:rPr lang="fr-FR" b="1" dirty="0" smtClean="0"/>
              <a:t> first</a:t>
            </a:r>
          </a:p>
          <a:p>
            <a:pPr lvl="1" eaLnBrk="1" hangingPunct="1">
              <a:lnSpc>
                <a:spcPct val="120000"/>
              </a:lnSpc>
              <a:defRPr/>
            </a:pPr>
            <a:r>
              <a:rPr lang="fr-FR" b="1" dirty="0" smtClean="0"/>
              <a:t>6. </a:t>
            </a:r>
            <a:r>
              <a:rPr lang="fr-FR" b="1" dirty="0" err="1" smtClean="0"/>
              <a:t>Delete</a:t>
            </a:r>
            <a:r>
              <a:rPr lang="fr-FR" b="1" dirty="0" smtClean="0"/>
              <a:t> last</a:t>
            </a:r>
          </a:p>
          <a:p>
            <a:pPr lvl="1" eaLnBrk="1" hangingPunct="1">
              <a:lnSpc>
                <a:spcPct val="120000"/>
              </a:lnSpc>
              <a:defRPr/>
            </a:pPr>
            <a:r>
              <a:rPr lang="fr-FR" b="1" dirty="0" smtClean="0"/>
              <a:t>7. </a:t>
            </a:r>
            <a:r>
              <a:rPr lang="fr-FR" b="1" dirty="0" err="1" smtClean="0"/>
              <a:t>Search</a:t>
            </a:r>
            <a:r>
              <a:rPr lang="fr-FR" b="1" dirty="0" smtClean="0"/>
              <a:t> and Update</a:t>
            </a:r>
          </a:p>
          <a:p>
            <a:pPr lvl="1" eaLnBrk="1" hangingPunct="1">
              <a:lnSpc>
                <a:spcPct val="120000"/>
              </a:lnSpc>
              <a:defRPr/>
            </a:pPr>
            <a:r>
              <a:rPr lang="fr-FR" b="1" dirty="0" smtClean="0"/>
              <a:t>8. Save to File</a:t>
            </a:r>
          </a:p>
          <a:p>
            <a:pPr lvl="1" eaLnBrk="1" hangingPunct="1">
              <a:lnSpc>
                <a:spcPct val="120000"/>
              </a:lnSpc>
              <a:defRPr/>
            </a:pPr>
            <a:r>
              <a:rPr lang="fr-FR" b="1" dirty="0" smtClean="0"/>
              <a:t>9. </a:t>
            </a:r>
            <a:r>
              <a:rPr lang="fr-FR" b="1" dirty="0" err="1" smtClean="0"/>
              <a:t>Quit</a:t>
            </a:r>
            <a:r>
              <a:rPr lang="fr-FR" b="1" dirty="0" smtClean="0"/>
              <a:t>(Free)</a:t>
            </a:r>
          </a:p>
          <a:p>
            <a:pPr>
              <a:defRPr/>
            </a:pPr>
            <a:endParaRPr lang="fr-FR" dirty="0" smtClean="0"/>
          </a:p>
          <a:p>
            <a:pPr>
              <a:defRPr/>
            </a:pPr>
            <a:endParaRPr lang="fr-FR" dirty="0"/>
          </a:p>
        </p:txBody>
      </p:sp>
      <p:sp>
        <p:nvSpPr>
          <p:cNvPr id="120836" name="Slide Number Placeholder 3"/>
          <p:cNvSpPr>
            <a:spLocks noGrp="1"/>
          </p:cNvSpPr>
          <p:nvPr>
            <p:ph type="sldNum" sz="quarter" idx="12"/>
          </p:nvPr>
        </p:nvSpPr>
        <p:spPr/>
        <p:txBody>
          <a:bodyPr/>
          <a:lstStyle/>
          <a:p>
            <a:pPr>
              <a:defRPr/>
            </a:pPr>
            <a:fld id="{3F912D7F-C4C7-4A68-8FDD-80E766998B4A}" type="slidenum">
              <a:rPr lang="en-US" smtClean="0"/>
              <a:pPr>
                <a:defRPr/>
              </a:pPr>
              <a:t>124</a:t>
            </a:fld>
            <a:endParaRPr lang="en-US" smtClean="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Doubly linked list exercises</a:t>
            </a:r>
            <a:endParaRPr lang="en-US" dirty="0"/>
          </a:p>
        </p:txBody>
      </p:sp>
      <p:sp>
        <p:nvSpPr>
          <p:cNvPr id="3" name="Content Placeholder 2"/>
          <p:cNvSpPr>
            <a:spLocks noGrp="1"/>
          </p:cNvSpPr>
          <p:nvPr>
            <p:ph idx="1"/>
          </p:nvPr>
        </p:nvSpPr>
        <p:spPr/>
        <p:txBody>
          <a:bodyPr>
            <a:normAutofit fontScale="70000" lnSpcReduction="20000"/>
          </a:bodyPr>
          <a:lstStyle/>
          <a:p>
            <a:pPr>
              <a:defRPr/>
            </a:pPr>
            <a:r>
              <a:rPr lang="en-US" dirty="0" smtClean="0"/>
              <a:t>From file grade.dat created from previous exercises (bangdiem.txt – grade.dat,..) with the following features in menu interface. </a:t>
            </a:r>
          </a:p>
          <a:p>
            <a:pPr>
              <a:defRPr/>
            </a:pPr>
            <a:r>
              <a:rPr lang="en-US" dirty="0" smtClean="0"/>
              <a:t>Initiate: Build 2 doubly linked lists. The first list contain students who have grade greater than 8 and the second list stores the rest. </a:t>
            </a:r>
          </a:p>
          <a:p>
            <a:pPr>
              <a:defRPr/>
            </a:pPr>
            <a:r>
              <a:rPr lang="en-US" dirty="0" smtClean="0"/>
              <a:t>Add student: Ask data from user about a new student and add it to proper list.</a:t>
            </a:r>
          </a:p>
          <a:p>
            <a:pPr>
              <a:defRPr/>
            </a:pPr>
            <a:r>
              <a:rPr lang="en-US" dirty="0" smtClean="0"/>
              <a:t>Move students: Find and move all students with grade of 7.5 from second list to first list.</a:t>
            </a:r>
          </a:p>
          <a:p>
            <a:pPr>
              <a:defRPr/>
            </a:pPr>
            <a:r>
              <a:rPr lang="en-US" dirty="0" smtClean="0"/>
              <a:t>Concatenate: Append the second list at the end of the first list. </a:t>
            </a:r>
          </a:p>
          <a:p>
            <a:pPr>
              <a:defRPr/>
            </a:pPr>
            <a:r>
              <a:rPr lang="en-US" dirty="0" smtClean="0"/>
              <a:t>Concatenate and sort: Merge two list to get one sorted list in the descending grade of students.</a:t>
            </a:r>
            <a:endParaRPr lang="en-US" dirty="0"/>
          </a:p>
        </p:txBody>
      </p:sp>
      <p:sp>
        <p:nvSpPr>
          <p:cNvPr id="122884" name="Slide Number Placeholder 3"/>
          <p:cNvSpPr>
            <a:spLocks noGrp="1"/>
          </p:cNvSpPr>
          <p:nvPr>
            <p:ph type="sldNum" sz="quarter" idx="12"/>
          </p:nvPr>
        </p:nvSpPr>
        <p:spPr/>
        <p:txBody>
          <a:bodyPr/>
          <a:lstStyle/>
          <a:p>
            <a:pPr>
              <a:defRPr/>
            </a:pPr>
            <a:fld id="{301D506C-D1A5-4853-A847-60725C330F10}" type="slidenum">
              <a:rPr lang="en-US" smtClean="0"/>
              <a:pPr>
                <a:defRPr/>
              </a:pPr>
              <a:t>125</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p:txBody>
          <a:bodyPr/>
          <a:lstStyle/>
          <a:p>
            <a:pPr>
              <a:defRPr/>
            </a:pPr>
            <a:fld id="{36C82DDF-1348-4ACC-9A2F-7094C39448D9}" type="slidenum">
              <a:rPr lang="en-US" smtClean="0"/>
              <a:pPr>
                <a:defRPr/>
              </a:pPr>
              <a:t>13</a:t>
            </a:fld>
            <a:endParaRPr lang="en-US" smtClean="0"/>
          </a:p>
        </p:txBody>
      </p:sp>
      <p:sp>
        <p:nvSpPr>
          <p:cNvPr id="281602" name="Rectangle 2"/>
          <p:cNvSpPr>
            <a:spLocks noGrp="1" noChangeArrowheads="1"/>
          </p:cNvSpPr>
          <p:nvPr>
            <p:ph type="title"/>
          </p:nvPr>
        </p:nvSpPr>
        <p:spPr/>
        <p:txBody>
          <a:bodyPr/>
          <a:lstStyle/>
          <a:p>
            <a:pPr eaLnBrk="1" hangingPunct="1">
              <a:defRPr/>
            </a:pPr>
            <a:r>
              <a:rPr lang="en-US" smtClean="0"/>
              <a:t>Initialisation</a:t>
            </a:r>
          </a:p>
        </p:txBody>
      </p:sp>
      <p:sp>
        <p:nvSpPr>
          <p:cNvPr id="14340" name="Rectangle 3"/>
          <p:cNvSpPr>
            <a:spLocks noGrp="1" noChangeArrowheads="1"/>
          </p:cNvSpPr>
          <p:nvPr>
            <p:ph type="body" idx="1"/>
          </p:nvPr>
        </p:nvSpPr>
        <p:spPr>
          <a:xfrm>
            <a:off x="457200" y="1600200"/>
            <a:ext cx="7696200" cy="3200400"/>
          </a:xfrm>
        </p:spPr>
        <p:txBody>
          <a:bodyPr/>
          <a:lstStyle/>
          <a:p>
            <a:pPr eaLnBrk="1" hangingPunct="1">
              <a:buFontTx/>
              <a:buNone/>
            </a:pPr>
            <a:r>
              <a:rPr lang="fr-FR" sz="2800" b="1" smtClean="0">
                <a:latin typeface="Courier New" pitchFamily="49" charset="0"/>
              </a:rPr>
              <a:t>node_addr</a:t>
            </a:r>
            <a:r>
              <a:rPr lang="fr-FR" sz="3000" smtClean="0"/>
              <a:t> </a:t>
            </a:r>
            <a:r>
              <a:rPr lang="fr-FR" sz="2800" b="1" smtClean="0">
                <a:latin typeface="Courier New" pitchFamily="49" charset="0"/>
              </a:rPr>
              <a:t>*root, *cur;</a:t>
            </a:r>
          </a:p>
          <a:p>
            <a:pPr eaLnBrk="1" hangingPunct="1">
              <a:buFontTx/>
              <a:buNone/>
            </a:pPr>
            <a:endParaRPr lang="fr-FR" sz="2800" b="1" smtClean="0">
              <a:latin typeface="Courier New" pitchFamily="49" charset="0"/>
            </a:endParaRPr>
          </a:p>
          <a:p>
            <a:pPr eaLnBrk="1" hangingPunct="1">
              <a:buFontTx/>
              <a:buNone/>
            </a:pPr>
            <a:r>
              <a:rPr lang="fr-FR" sz="2800" b="1" smtClean="0">
                <a:latin typeface="Courier New" pitchFamily="49" charset="0"/>
              </a:rPr>
              <a:t>/* in case you used prev */</a:t>
            </a:r>
          </a:p>
          <a:p>
            <a:pPr eaLnBrk="1" hangingPunct="1">
              <a:buFontTx/>
              <a:buNone/>
            </a:pPr>
            <a:r>
              <a:rPr lang="fr-FR" sz="2800" b="1" smtClean="0">
                <a:latin typeface="Courier New" pitchFamily="49" charset="0"/>
              </a:rPr>
              <a:t>node_addr* prev;</a:t>
            </a:r>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p:txBody>
          <a:bodyPr/>
          <a:lstStyle/>
          <a:p>
            <a:pPr>
              <a:defRPr/>
            </a:pPr>
            <a:fld id="{B27D349D-2A6B-4104-B98D-3A559236218A}" type="slidenum">
              <a:rPr lang="en-US" smtClean="0"/>
              <a:pPr>
                <a:defRPr/>
              </a:pPr>
              <a:t>14</a:t>
            </a:fld>
            <a:endParaRPr lang="en-US" smtClean="0"/>
          </a:p>
        </p:txBody>
      </p:sp>
      <p:sp>
        <p:nvSpPr>
          <p:cNvPr id="207874" name="Rectangle 2"/>
          <p:cNvSpPr>
            <a:spLocks noGrp="1" noChangeArrowheads="1"/>
          </p:cNvSpPr>
          <p:nvPr>
            <p:ph type="title"/>
          </p:nvPr>
        </p:nvSpPr>
        <p:spPr>
          <a:xfrm>
            <a:off x="442913" y="103188"/>
            <a:ext cx="8243887" cy="1116012"/>
          </a:xfrm>
        </p:spPr>
        <p:txBody>
          <a:bodyPr/>
          <a:lstStyle/>
          <a:p>
            <a:pPr eaLnBrk="1" hangingPunct="1">
              <a:defRPr/>
            </a:pPr>
            <a:r>
              <a:rPr lang="fr-FR" sz="4000" dirty="0" smtClean="0"/>
              <a:t>Memory allocation for an </a:t>
            </a:r>
            <a:r>
              <a:rPr lang="fr-FR" sz="4000" dirty="0" err="1" smtClean="0"/>
              <a:t>element</a:t>
            </a:r>
            <a:endParaRPr lang="fr-FR" sz="4000" dirty="0" smtClean="0"/>
          </a:p>
        </p:txBody>
      </p:sp>
      <p:sp>
        <p:nvSpPr>
          <p:cNvPr id="60420" name="Rectangle 3"/>
          <p:cNvSpPr>
            <a:spLocks noGrp="1" noChangeArrowheads="1"/>
          </p:cNvSpPr>
          <p:nvPr>
            <p:ph type="body" idx="1"/>
          </p:nvPr>
        </p:nvSpPr>
        <p:spPr>
          <a:xfrm>
            <a:off x="457200" y="1447800"/>
            <a:ext cx="8229600" cy="4608513"/>
          </a:xfrm>
        </p:spPr>
        <p:txBody>
          <a:bodyPr/>
          <a:lstStyle/>
          <a:p>
            <a:pPr eaLnBrk="1" hangingPunct="1"/>
            <a:r>
              <a:rPr lang="fr-FR" sz="2800" smtClean="0"/>
              <a:t>We need to allocate a memory bloc for each node (element) via a pointer.</a:t>
            </a:r>
          </a:p>
          <a:p>
            <a:pPr lvl="1" eaLnBrk="1" hangingPunct="1">
              <a:buFontTx/>
              <a:buNone/>
            </a:pPr>
            <a:r>
              <a:rPr lang="fr-FR" sz="2000" smtClean="0">
                <a:solidFill>
                  <a:srgbClr val="FF6600"/>
                </a:solidFill>
              </a:rPr>
              <a:t>node * new;</a:t>
            </a:r>
          </a:p>
          <a:p>
            <a:pPr lvl="1" eaLnBrk="1" hangingPunct="1">
              <a:buFontTx/>
              <a:buNone/>
            </a:pPr>
            <a:r>
              <a:rPr lang="fr-FR" sz="2000" smtClean="0">
                <a:solidFill>
                  <a:srgbClr val="FF6600"/>
                </a:solidFill>
              </a:rPr>
              <a:t>new = (node*) malloc(sizeof(node));</a:t>
            </a:r>
          </a:p>
          <a:p>
            <a:pPr lvl="1" eaLnBrk="1" hangingPunct="1">
              <a:buFontTx/>
              <a:buNone/>
            </a:pPr>
            <a:r>
              <a:rPr lang="fr-FR" sz="2000" smtClean="0">
                <a:solidFill>
                  <a:srgbClr val="FF6600"/>
                </a:solidFill>
              </a:rPr>
              <a:t>new-&gt;element = …</a:t>
            </a:r>
          </a:p>
          <a:p>
            <a:pPr lvl="1" eaLnBrk="1" hangingPunct="1">
              <a:buFontTx/>
              <a:buNone/>
            </a:pPr>
            <a:r>
              <a:rPr lang="fr-FR" sz="2000" smtClean="0">
                <a:solidFill>
                  <a:srgbClr val="FF6600"/>
                </a:solidFill>
              </a:rPr>
              <a:t>new-&gt;next = null;</a:t>
            </a:r>
          </a:p>
          <a:p>
            <a:pPr eaLnBrk="1" hangingPunct="1"/>
            <a:r>
              <a:rPr lang="fr-FR" sz="2800" smtClean="0"/>
              <a:t>Attention:</a:t>
            </a:r>
          </a:p>
          <a:p>
            <a:pPr lvl="1" eaLnBrk="1" hangingPunct="1"/>
            <a:r>
              <a:rPr lang="fr-FR" sz="2400" smtClean="0"/>
              <a:t>new-&gt;addr means (*new).addr.</a:t>
            </a:r>
          </a:p>
          <a:p>
            <a:pPr lvl="1" eaLnBrk="1" hangingPunct="1"/>
            <a:r>
              <a:rPr lang="fr-FR" sz="2400" smtClean="0"/>
              <a:t>“pointer variable for record structure” -&gt; “member name”</a:t>
            </a:r>
          </a:p>
          <a:p>
            <a:pPr eaLnBrk="1" hangingPunct="1">
              <a:buFontTx/>
              <a:buNone/>
            </a:pPr>
            <a:endParaRPr lang="fr-FR" sz="28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p:txBody>
          <a:bodyPr/>
          <a:lstStyle/>
          <a:p>
            <a:pPr>
              <a:defRPr/>
            </a:pPr>
            <a:fld id="{C5098F28-0AB4-43B1-A5D8-3AC951A22A70}" type="slidenum">
              <a:rPr lang="en-US" smtClean="0"/>
              <a:pPr>
                <a:defRPr/>
              </a:pPr>
              <a:t>15</a:t>
            </a:fld>
            <a:endParaRPr lang="en-US" smtClean="0"/>
          </a:p>
        </p:txBody>
      </p:sp>
      <p:sp>
        <p:nvSpPr>
          <p:cNvPr id="282626" name="Rectangle 2"/>
          <p:cNvSpPr>
            <a:spLocks noGrp="1" noChangeArrowheads="1"/>
          </p:cNvSpPr>
          <p:nvPr>
            <p:ph type="title"/>
          </p:nvPr>
        </p:nvSpPr>
        <p:spPr/>
        <p:txBody>
          <a:bodyPr/>
          <a:lstStyle/>
          <a:p>
            <a:pPr eaLnBrk="1" hangingPunct="1">
              <a:defRPr/>
            </a:pPr>
            <a:r>
              <a:rPr lang="en-US" smtClean="0"/>
              <a:t>Make new node</a:t>
            </a:r>
          </a:p>
        </p:txBody>
      </p:sp>
      <p:sp>
        <p:nvSpPr>
          <p:cNvPr id="15364" name="Rectangle 3"/>
          <p:cNvSpPr>
            <a:spLocks noGrp="1" noChangeArrowheads="1"/>
          </p:cNvSpPr>
          <p:nvPr>
            <p:ph type="body" idx="1"/>
          </p:nvPr>
        </p:nvSpPr>
        <p:spPr>
          <a:xfrm>
            <a:off x="457200" y="1600200"/>
            <a:ext cx="8686800" cy="5257800"/>
          </a:xfrm>
        </p:spPr>
        <p:txBody>
          <a:bodyPr/>
          <a:lstStyle/>
          <a:p>
            <a:pPr eaLnBrk="1" hangingPunct="1">
              <a:lnSpc>
                <a:spcPct val="90000"/>
              </a:lnSpc>
              <a:buFontTx/>
              <a:buNone/>
            </a:pPr>
            <a:r>
              <a:rPr lang="fr-FR" sz="2400" b="1" smtClean="0">
                <a:latin typeface="Courier New" pitchFamily="49" charset="0"/>
              </a:rPr>
              <a:t>node_addr* makeNewNode(){</a:t>
            </a:r>
          </a:p>
          <a:p>
            <a:pPr eaLnBrk="1" hangingPunct="1">
              <a:lnSpc>
                <a:spcPct val="90000"/>
              </a:lnSpc>
              <a:buFontTx/>
              <a:buNone/>
            </a:pPr>
            <a:r>
              <a:rPr lang="fr-FR" sz="2400" b="1" smtClean="0">
                <a:latin typeface="Courier New" pitchFamily="49" charset="0"/>
              </a:rPr>
              <a:t>node_addr* new = (node_addr*) malloc(sizeof(node_addr));</a:t>
            </a:r>
          </a:p>
          <a:p>
            <a:pPr eaLnBrk="1" hangingPunct="1">
              <a:lnSpc>
                <a:spcPct val="90000"/>
              </a:lnSpc>
              <a:buFontTx/>
              <a:buNone/>
            </a:pPr>
            <a:r>
              <a:rPr lang="fr-FR" sz="2400" b="1" smtClean="0">
                <a:latin typeface="Courier New" pitchFamily="49" charset="0"/>
              </a:rPr>
              <a:t>strcpy((new-&gt;addr).name, « Tran Van Thanh »);</a:t>
            </a:r>
          </a:p>
          <a:p>
            <a:pPr eaLnBrk="1" hangingPunct="1">
              <a:lnSpc>
                <a:spcPct val="90000"/>
              </a:lnSpc>
              <a:buFontTx/>
              <a:buNone/>
            </a:pPr>
            <a:r>
              <a:rPr lang="fr-FR" sz="2400" b="1" smtClean="0">
                <a:latin typeface="Courier New" pitchFamily="49" charset="0"/>
              </a:rPr>
              <a:t>….</a:t>
            </a:r>
          </a:p>
          <a:p>
            <a:pPr eaLnBrk="1" hangingPunct="1">
              <a:lnSpc>
                <a:spcPct val="90000"/>
              </a:lnSpc>
              <a:buFontTx/>
              <a:buNone/>
            </a:pPr>
            <a:r>
              <a:rPr lang="fr-FR" sz="2400" b="1" smtClean="0">
                <a:latin typeface="Courier New" pitchFamily="49" charset="0"/>
              </a:rPr>
              <a:t>new-&gt;next =NULL;</a:t>
            </a:r>
          </a:p>
          <a:p>
            <a:pPr eaLnBrk="1" hangingPunct="1">
              <a:lnSpc>
                <a:spcPct val="90000"/>
              </a:lnSpc>
              <a:buFontTx/>
              <a:buNone/>
            </a:pPr>
            <a:r>
              <a:rPr lang="fr-FR" sz="2400" b="1" smtClean="0">
                <a:latin typeface="Courier New" pitchFamily="49" charset="0"/>
              </a:rPr>
              <a:t>return new;</a:t>
            </a:r>
          </a:p>
          <a:p>
            <a:pPr eaLnBrk="1" hangingPunct="1">
              <a:lnSpc>
                <a:spcPct val="90000"/>
              </a:lnSpc>
              <a:buFontTx/>
              <a:buNone/>
            </a:pPr>
            <a:r>
              <a:rPr lang="fr-FR" sz="2400" b="1" smtClean="0">
                <a:latin typeface="Courier New" pitchFamily="49" charset="0"/>
              </a:rPr>
              <a:t>}</a:t>
            </a:r>
          </a:p>
          <a:p>
            <a:pPr eaLnBrk="1" hangingPunct="1">
              <a:lnSpc>
                <a:spcPct val="90000"/>
              </a:lnSpc>
              <a:buFontTx/>
              <a:buNone/>
            </a:pPr>
            <a:r>
              <a:rPr lang="fr-FR" sz="2400" b="1" smtClean="0">
                <a:latin typeface="Courier New" pitchFamily="49" charset="0"/>
              </a:rPr>
              <a:t>..</a:t>
            </a:r>
          </a:p>
          <a:p>
            <a:pPr eaLnBrk="1" hangingPunct="1">
              <a:lnSpc>
                <a:spcPct val="90000"/>
              </a:lnSpc>
              <a:buFontTx/>
              <a:buNone/>
            </a:pPr>
            <a:r>
              <a:rPr lang="en-US" sz="2400" b="1" smtClean="0">
                <a:latin typeface="Courier New" pitchFamily="49" charset="0"/>
              </a:rPr>
              <a:t>root = makeNewNode();</a:t>
            </a:r>
          </a:p>
          <a:p>
            <a:pPr eaLnBrk="1" hangingPunct="1">
              <a:lnSpc>
                <a:spcPct val="90000"/>
              </a:lnSpc>
              <a:buFontTx/>
              <a:buNone/>
            </a:pPr>
            <a:r>
              <a:rPr lang="en-US" sz="2400" b="1" smtClean="0">
                <a:latin typeface="Courier New" pitchFamily="49" charset="0"/>
              </a:rPr>
              <a:t>cur = root;</a:t>
            </a:r>
          </a:p>
          <a:p>
            <a:pPr eaLnBrk="1" hangingPunct="1">
              <a:lnSpc>
                <a:spcPct val="90000"/>
              </a:lnSpc>
              <a:buFontTx/>
              <a:buNone/>
            </a:pPr>
            <a:endParaRPr lang="fr-FR" sz="2800" b="1" smtClean="0">
              <a:latin typeface="Courier New" pitchFamily="49" charset="0"/>
            </a:endParaRPr>
          </a:p>
        </p:txBody>
      </p:sp>
      <p:sp>
        <p:nvSpPr>
          <p:cNvPr id="5" name="TextBox 4"/>
          <p:cNvSpPr txBox="1"/>
          <p:nvPr/>
        </p:nvSpPr>
        <p:spPr>
          <a:xfrm>
            <a:off x="5029200" y="3733800"/>
            <a:ext cx="3581400" cy="1015663"/>
          </a:xfrm>
          <a:prstGeom prst="rect">
            <a:avLst/>
          </a:prstGeom>
          <a:noFill/>
        </p:spPr>
        <p:txBody>
          <a:bodyPr wrap="square" rtlCol="0">
            <a:spAutoFit/>
          </a:bodyPr>
          <a:lstStyle/>
          <a:p>
            <a:r>
              <a:rPr lang="en-US" sz="2000" b="1" i="1" smtClean="0">
                <a:solidFill>
                  <a:srgbClr val="FF0000"/>
                </a:solidFill>
              </a:rPr>
              <a:t>allocate memory and initialize one node  but do not add it to the list</a:t>
            </a:r>
            <a:endParaRPr lang="en-US" sz="2000" b="1" i="1">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pPr eaLnBrk="1" hangingPunct="1">
              <a:defRPr/>
            </a:pPr>
            <a:r>
              <a:rPr lang="en-US" smtClean="0"/>
              <a:t>Attention</a:t>
            </a:r>
          </a:p>
        </p:txBody>
      </p:sp>
      <p:sp>
        <p:nvSpPr>
          <p:cNvPr id="16387" name="Rectangle 3"/>
          <p:cNvSpPr>
            <a:spLocks noGrp="1" noChangeArrowheads="1"/>
          </p:cNvSpPr>
          <p:nvPr>
            <p:ph idx="1"/>
          </p:nvPr>
        </p:nvSpPr>
        <p:spPr/>
        <p:txBody>
          <a:bodyPr/>
          <a:lstStyle/>
          <a:p>
            <a:pPr eaLnBrk="1" hangingPunct="1">
              <a:lnSpc>
                <a:spcPct val="80000"/>
              </a:lnSpc>
            </a:pPr>
            <a:r>
              <a:rPr lang="en-US" sz="2400" smtClean="0"/>
              <a:t>You can modify the makeNewNode function to receive the data field as parameter:</a:t>
            </a:r>
          </a:p>
          <a:p>
            <a:pPr eaLnBrk="1" hangingPunct="1">
              <a:lnSpc>
                <a:spcPct val="80000"/>
              </a:lnSpc>
            </a:pPr>
            <a:endParaRPr lang="en-US" sz="2400" smtClean="0"/>
          </a:p>
          <a:p>
            <a:pPr eaLnBrk="1" hangingPunct="1">
              <a:lnSpc>
                <a:spcPct val="80000"/>
              </a:lnSpc>
              <a:buFontTx/>
              <a:buNone/>
            </a:pPr>
            <a:r>
              <a:rPr lang="fr-FR" sz="2400" b="1" smtClean="0">
                <a:latin typeface="Courier New" pitchFamily="49" charset="0"/>
              </a:rPr>
              <a:t>node_addr* makeNewNode(address addr){</a:t>
            </a:r>
          </a:p>
          <a:p>
            <a:pPr eaLnBrk="1" hangingPunct="1">
              <a:lnSpc>
                <a:spcPct val="80000"/>
              </a:lnSpc>
              <a:buFontTx/>
              <a:buNone/>
            </a:pPr>
            <a:r>
              <a:rPr lang="fr-FR" sz="2400" b="1" smtClean="0">
                <a:latin typeface="Courier New" pitchFamily="49" charset="0"/>
              </a:rPr>
              <a:t>	node_addr* new = (node_addr*) malloc(sizeof(node_addr));</a:t>
            </a:r>
          </a:p>
          <a:p>
            <a:pPr eaLnBrk="1" hangingPunct="1">
              <a:lnSpc>
                <a:spcPct val="80000"/>
              </a:lnSpc>
              <a:buFontTx/>
              <a:buNone/>
            </a:pPr>
            <a:r>
              <a:rPr lang="fr-FR" sz="2400" b="1" smtClean="0">
                <a:latin typeface="Courier New" pitchFamily="49" charset="0"/>
              </a:rPr>
              <a:t>	new-&gt;addr=addr;</a:t>
            </a:r>
          </a:p>
          <a:p>
            <a:pPr eaLnBrk="1" hangingPunct="1">
              <a:lnSpc>
                <a:spcPct val="80000"/>
              </a:lnSpc>
              <a:buFontTx/>
              <a:buNone/>
            </a:pPr>
            <a:r>
              <a:rPr lang="fr-FR" sz="2400" b="1" smtClean="0">
                <a:latin typeface="Courier New" pitchFamily="49" charset="0"/>
              </a:rPr>
              <a:t>	new-&gt;next =NULL;</a:t>
            </a:r>
          </a:p>
          <a:p>
            <a:pPr eaLnBrk="1" hangingPunct="1">
              <a:lnSpc>
                <a:spcPct val="80000"/>
              </a:lnSpc>
              <a:buFontTx/>
              <a:buNone/>
            </a:pPr>
            <a:r>
              <a:rPr lang="fr-FR" sz="2400" b="1" smtClean="0">
                <a:latin typeface="Courier New" pitchFamily="49" charset="0"/>
              </a:rPr>
              <a:t>	return new;</a:t>
            </a:r>
          </a:p>
          <a:p>
            <a:pPr eaLnBrk="1" hangingPunct="1">
              <a:lnSpc>
                <a:spcPct val="80000"/>
              </a:lnSpc>
              <a:buFontTx/>
              <a:buNone/>
            </a:pPr>
            <a:endParaRPr lang="fr-FR" sz="2400" b="1" smtClean="0">
              <a:latin typeface="Courier New" pitchFamily="49" charset="0"/>
            </a:endParaRPr>
          </a:p>
          <a:p>
            <a:pPr eaLnBrk="1" hangingPunct="1">
              <a:lnSpc>
                <a:spcPct val="80000"/>
              </a:lnSpc>
              <a:buFontTx/>
              <a:buNone/>
            </a:pPr>
            <a:r>
              <a:rPr lang="fr-FR" sz="2400" b="1" smtClean="0">
                <a:latin typeface="Courier New" pitchFamily="49" charset="0"/>
              </a:rPr>
              <a:t>}</a:t>
            </a:r>
            <a:endParaRPr lang="en-US" sz="2400" b="1" smtClean="0">
              <a:latin typeface="Courier New" pitchFamily="49" charset="0"/>
            </a:endParaRPr>
          </a:p>
        </p:txBody>
      </p:sp>
      <p:sp>
        <p:nvSpPr>
          <p:cNvPr id="13316" name="Slide Number Placeholder 5"/>
          <p:cNvSpPr>
            <a:spLocks noGrp="1"/>
          </p:cNvSpPr>
          <p:nvPr>
            <p:ph type="sldNum" sz="quarter" idx="12"/>
          </p:nvPr>
        </p:nvSpPr>
        <p:spPr/>
        <p:txBody>
          <a:bodyPr/>
          <a:lstStyle/>
          <a:p>
            <a:pPr>
              <a:defRPr/>
            </a:pPr>
            <a:fld id="{E78C42D5-5453-480D-9A43-B3BA5F956A89}" type="slidenum">
              <a:rPr lang="en-US" smtClean="0"/>
              <a:pPr>
                <a:defRPr/>
              </a:pPr>
              <a:t>16</a:t>
            </a:fld>
            <a:endParaRPr lang="en-US" smtClean="0"/>
          </a:p>
        </p:txBody>
      </p:sp>
      <p:sp>
        <p:nvSpPr>
          <p:cNvPr id="5" name="TextBox 4"/>
          <p:cNvSpPr txBox="1"/>
          <p:nvPr/>
        </p:nvSpPr>
        <p:spPr>
          <a:xfrm>
            <a:off x="4800600" y="4572000"/>
            <a:ext cx="3581400" cy="1015663"/>
          </a:xfrm>
          <a:prstGeom prst="rect">
            <a:avLst/>
          </a:prstGeom>
          <a:noFill/>
        </p:spPr>
        <p:txBody>
          <a:bodyPr wrap="square" rtlCol="0">
            <a:spAutoFit/>
          </a:bodyPr>
          <a:lstStyle/>
          <a:p>
            <a:r>
              <a:rPr lang="en-US" sz="2000" b="1" i="1" smtClean="0">
                <a:solidFill>
                  <a:srgbClr val="FF0000"/>
                </a:solidFill>
              </a:rPr>
              <a:t>allocate memory and initialize one node  but do not add it to the list</a:t>
            </a:r>
            <a:endParaRPr lang="en-US" sz="2000" b="1" i="1">
              <a:solidFill>
                <a:srgbClr val="FF0000"/>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Input Data for Node</a:t>
            </a:r>
            <a:endParaRPr lang="en-US" dirty="0"/>
          </a:p>
        </p:txBody>
      </p:sp>
      <p:sp>
        <p:nvSpPr>
          <p:cNvPr id="3" name="Content Placeholder 2"/>
          <p:cNvSpPr>
            <a:spLocks noGrp="1"/>
          </p:cNvSpPr>
          <p:nvPr>
            <p:ph idx="1"/>
          </p:nvPr>
        </p:nvSpPr>
        <p:spPr/>
        <p:txBody>
          <a:bodyPr/>
          <a:lstStyle/>
          <a:p>
            <a:pPr>
              <a:buFontTx/>
              <a:buNone/>
              <a:defRPr/>
            </a:pPr>
            <a:r>
              <a:rPr lang="en-US" b="1" dirty="0" smtClean="0">
                <a:latin typeface="Courier New" pitchFamily="49" charset="0"/>
                <a:cs typeface="Courier New" pitchFamily="49" charset="0"/>
              </a:rPr>
              <a:t>address </a:t>
            </a:r>
            <a:r>
              <a:rPr lang="en-US" b="1" dirty="0" err="1" smtClean="0">
                <a:latin typeface="Courier New" pitchFamily="49" charset="0"/>
                <a:cs typeface="Courier New" pitchFamily="49" charset="0"/>
              </a:rPr>
              <a:t>readNode</a:t>
            </a:r>
            <a:r>
              <a:rPr lang="en-US" b="1" dirty="0" smtClean="0">
                <a:latin typeface="Courier New" pitchFamily="49" charset="0"/>
                <a:cs typeface="Courier New" pitchFamily="49" charset="0"/>
              </a:rPr>
              <a:t>(){</a:t>
            </a:r>
          </a:p>
          <a:p>
            <a:pPr lvl="1">
              <a:buFontTx/>
              <a:buNone/>
              <a:defRPr/>
            </a:pPr>
            <a:r>
              <a:rPr lang="en-US" sz="3200" b="1" dirty="0" smtClean="0">
                <a:latin typeface="Courier New" pitchFamily="49" charset="0"/>
                <a:ea typeface="+mn-ea"/>
                <a:cs typeface="Courier New" pitchFamily="49" charset="0"/>
              </a:rPr>
              <a:t>address </a:t>
            </a:r>
            <a:r>
              <a:rPr lang="en-US" sz="3200" b="1" dirty="0" err="1" smtClean="0">
                <a:latin typeface="Courier New" pitchFamily="49" charset="0"/>
                <a:ea typeface="+mn-ea"/>
                <a:cs typeface="Courier New" pitchFamily="49" charset="0"/>
              </a:rPr>
              <a:t>tmp</a:t>
            </a:r>
            <a:r>
              <a:rPr lang="en-US" sz="3200" b="1" dirty="0" smtClean="0">
                <a:latin typeface="Courier New" pitchFamily="49" charset="0"/>
                <a:ea typeface="+mn-ea"/>
                <a:cs typeface="Courier New" pitchFamily="49" charset="0"/>
              </a:rPr>
              <a:t>;</a:t>
            </a:r>
          </a:p>
          <a:p>
            <a:pPr>
              <a:buFontTx/>
              <a:buNone/>
              <a:defRPr/>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printf</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Nhap</a:t>
            </a:r>
            <a:r>
              <a:rPr lang="en-US" b="1" dirty="0" smtClean="0">
                <a:latin typeface="Courier New" pitchFamily="49" charset="0"/>
                <a:cs typeface="Courier New" pitchFamily="49" charset="0"/>
              </a:rPr>
              <a:t> ten:”);</a:t>
            </a:r>
          </a:p>
          <a:p>
            <a:pPr>
              <a:buFontTx/>
              <a:buNone/>
              <a:defRPr/>
            </a:pPr>
            <a:r>
              <a:rPr lang="en-US" b="1" dirty="0" smtClean="0">
                <a:latin typeface="Courier New" pitchFamily="49" charset="0"/>
                <a:cs typeface="Courier New" pitchFamily="49" charset="0"/>
              </a:rPr>
              <a:t>  gets(tmp.name); </a:t>
            </a:r>
          </a:p>
          <a:p>
            <a:pPr>
              <a:buFontTx/>
              <a:buNone/>
              <a:defRPr/>
            </a:pPr>
            <a:r>
              <a:rPr lang="en-US" b="1" dirty="0" smtClean="0">
                <a:latin typeface="Courier New" pitchFamily="49" charset="0"/>
                <a:cs typeface="Courier New" pitchFamily="49" charset="0"/>
              </a:rPr>
              <a:t>…..</a:t>
            </a:r>
          </a:p>
          <a:p>
            <a:pPr lvl="1">
              <a:buFontTx/>
              <a:buNone/>
              <a:defRPr/>
            </a:pPr>
            <a:r>
              <a:rPr lang="en-US" sz="3200" b="1" dirty="0" smtClean="0">
                <a:latin typeface="Courier New" pitchFamily="49" charset="0"/>
                <a:ea typeface="+mn-ea"/>
                <a:cs typeface="Courier New" pitchFamily="49" charset="0"/>
              </a:rPr>
              <a:t>return </a:t>
            </a:r>
            <a:r>
              <a:rPr lang="en-US" sz="3200" b="1" dirty="0" err="1" smtClean="0">
                <a:latin typeface="Courier New" pitchFamily="49" charset="0"/>
                <a:ea typeface="+mn-ea"/>
                <a:cs typeface="Courier New" pitchFamily="49" charset="0"/>
              </a:rPr>
              <a:t>tmp</a:t>
            </a:r>
            <a:r>
              <a:rPr lang="en-US" sz="3200" b="1" dirty="0" smtClean="0">
                <a:latin typeface="Courier New" pitchFamily="49" charset="0"/>
                <a:ea typeface="+mn-ea"/>
                <a:cs typeface="Courier New" pitchFamily="49" charset="0"/>
              </a:rPr>
              <a:t>;</a:t>
            </a:r>
          </a:p>
          <a:p>
            <a:pPr>
              <a:buFontTx/>
              <a:buNone/>
              <a:defRPr/>
            </a:pPr>
            <a:r>
              <a:rPr lang="en-US" b="1" dirty="0" smtClean="0">
                <a:latin typeface="Courier New" pitchFamily="49" charset="0"/>
                <a:cs typeface="Courier New" pitchFamily="49" charset="0"/>
              </a:rPr>
              <a:t>}</a:t>
            </a:r>
          </a:p>
        </p:txBody>
      </p:sp>
      <p:sp>
        <p:nvSpPr>
          <p:cNvPr id="14340" name="Slide Number Placeholder 3"/>
          <p:cNvSpPr>
            <a:spLocks noGrp="1"/>
          </p:cNvSpPr>
          <p:nvPr>
            <p:ph type="sldNum" sz="quarter" idx="12"/>
          </p:nvPr>
        </p:nvSpPr>
        <p:spPr/>
        <p:txBody>
          <a:bodyPr/>
          <a:lstStyle/>
          <a:p>
            <a:pPr>
              <a:defRPr/>
            </a:pPr>
            <a:fld id="{8455E9EF-B2BA-44F2-8EAC-5B5F2DB9C58C}" type="slidenum">
              <a:rPr lang="en-US" smtClean="0"/>
              <a:pPr>
                <a:defRPr/>
              </a:pPr>
              <a:t>17</a:t>
            </a:fld>
            <a:endParaRPr lang="en-US"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Display node’s information</a:t>
            </a:r>
            <a:endParaRPr lang="en-US" dirty="0"/>
          </a:p>
        </p:txBody>
      </p:sp>
      <p:sp>
        <p:nvSpPr>
          <p:cNvPr id="18435" name="Content Placeholder 2"/>
          <p:cNvSpPr>
            <a:spLocks noGrp="1"/>
          </p:cNvSpPr>
          <p:nvPr>
            <p:ph idx="1"/>
          </p:nvPr>
        </p:nvSpPr>
        <p:spPr>
          <a:xfrm>
            <a:off x="381000" y="1600200"/>
            <a:ext cx="8229600" cy="4456113"/>
          </a:xfrm>
        </p:spPr>
        <p:txBody>
          <a:bodyPr/>
          <a:lstStyle/>
          <a:p>
            <a:r>
              <a:rPr lang="en-US" smtClean="0"/>
              <a:t>Write the function displaying the data inside a give node pointed by p.</a:t>
            </a:r>
          </a:p>
          <a:p>
            <a:endParaRPr lang="en-US" smtClean="0"/>
          </a:p>
          <a:p>
            <a:pPr lvl="1">
              <a:buFontTx/>
              <a:buNone/>
            </a:pPr>
            <a:r>
              <a:rPr lang="en-US" smtClean="0"/>
              <a:t>void displayNode(node_addr* p){</a:t>
            </a:r>
          </a:p>
          <a:p>
            <a:pPr lvl="1">
              <a:buFontTx/>
              <a:buNone/>
            </a:pPr>
            <a:r>
              <a:rPr lang="en-US" smtClean="0"/>
              <a:t>/* display name, tel, email in columns */</a:t>
            </a:r>
          </a:p>
          <a:p>
            <a:pPr lvl="1">
              <a:buFontTx/>
              <a:buNone/>
            </a:pPr>
            <a:endParaRPr lang="en-US" smtClean="0"/>
          </a:p>
          <a:p>
            <a:pPr lvl="1">
              <a:buFontTx/>
              <a:buNone/>
            </a:pPr>
            <a:r>
              <a:rPr lang="en-US" smtClean="0"/>
              <a:t>}</a:t>
            </a:r>
          </a:p>
        </p:txBody>
      </p:sp>
      <p:sp>
        <p:nvSpPr>
          <p:cNvPr id="15364" name="Slide Number Placeholder 3"/>
          <p:cNvSpPr>
            <a:spLocks noGrp="1"/>
          </p:cNvSpPr>
          <p:nvPr>
            <p:ph type="sldNum" sz="quarter" idx="12"/>
          </p:nvPr>
        </p:nvSpPr>
        <p:spPr/>
        <p:txBody>
          <a:bodyPr/>
          <a:lstStyle/>
          <a:p>
            <a:pPr>
              <a:defRPr/>
            </a:pPr>
            <a:fld id="{3A14F5A9-99A7-4E52-A822-CF59A9C8FA29}" type="slidenum">
              <a:rPr lang="en-US" smtClean="0"/>
              <a:pPr>
                <a:defRPr/>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Solution</a:t>
            </a:r>
            <a:endParaRPr lang="en-US" dirty="0"/>
          </a:p>
        </p:txBody>
      </p:sp>
      <p:sp>
        <p:nvSpPr>
          <p:cNvPr id="3" name="Content Placeholder 2"/>
          <p:cNvSpPr>
            <a:spLocks noGrp="1"/>
          </p:cNvSpPr>
          <p:nvPr>
            <p:ph idx="1"/>
          </p:nvPr>
        </p:nvSpPr>
        <p:spPr>
          <a:xfrm>
            <a:off x="228600" y="1600200"/>
            <a:ext cx="8458200" cy="4953000"/>
          </a:xfrm>
        </p:spPr>
        <p:txBody>
          <a:bodyPr>
            <a:normAutofit fontScale="92500" lnSpcReduction="10000"/>
          </a:bodyPr>
          <a:lstStyle/>
          <a:p>
            <a:pPr lvl="1">
              <a:buFontTx/>
              <a:buNone/>
              <a:defRPr/>
            </a:pPr>
            <a:r>
              <a:rPr lang="en-US" sz="2400" b="1" dirty="0" smtClean="0">
                <a:latin typeface="Courier New" pitchFamily="49" charset="0"/>
                <a:ea typeface="+mn-ea"/>
                <a:cs typeface="+mn-cs"/>
              </a:rPr>
              <a:t>void </a:t>
            </a:r>
            <a:r>
              <a:rPr lang="en-US" sz="2400" b="1" dirty="0" err="1" smtClean="0">
                <a:latin typeface="Courier New" pitchFamily="49" charset="0"/>
                <a:ea typeface="+mn-ea"/>
                <a:cs typeface="+mn-cs"/>
              </a:rPr>
              <a:t>displayNode</a:t>
            </a:r>
            <a:r>
              <a:rPr lang="en-US" sz="2400" b="1" dirty="0" smtClean="0">
                <a:latin typeface="Courier New" pitchFamily="49" charset="0"/>
                <a:ea typeface="+mn-ea"/>
                <a:cs typeface="+mn-cs"/>
              </a:rPr>
              <a:t>(</a:t>
            </a:r>
            <a:r>
              <a:rPr lang="en-US" sz="2400" b="1" dirty="0" err="1" smtClean="0">
                <a:latin typeface="Courier New" pitchFamily="49" charset="0"/>
                <a:ea typeface="+mn-ea"/>
                <a:cs typeface="+mn-cs"/>
              </a:rPr>
              <a:t>node_addr</a:t>
            </a:r>
            <a:r>
              <a:rPr lang="en-US" sz="2400" b="1" dirty="0" smtClean="0">
                <a:latin typeface="Courier New" pitchFamily="49" charset="0"/>
                <a:ea typeface="+mn-ea"/>
                <a:cs typeface="+mn-cs"/>
              </a:rPr>
              <a:t>* p){</a:t>
            </a:r>
          </a:p>
          <a:p>
            <a:pPr lvl="1">
              <a:buFontTx/>
              <a:buNone/>
              <a:defRPr/>
            </a:pPr>
            <a:r>
              <a:rPr lang="en-US" sz="2400" b="1" dirty="0" smtClean="0">
                <a:latin typeface="Courier New" pitchFamily="49" charset="0"/>
                <a:ea typeface="+mn-ea"/>
                <a:cs typeface="+mn-cs"/>
              </a:rPr>
              <a:t>if (p==NULL){</a:t>
            </a:r>
            <a:r>
              <a:rPr lang="en-US" sz="2400" b="1" dirty="0" err="1" smtClean="0">
                <a:latin typeface="Courier New" pitchFamily="49" charset="0"/>
                <a:ea typeface="+mn-ea"/>
                <a:cs typeface="+mn-cs"/>
              </a:rPr>
              <a:t>printf</a:t>
            </a:r>
            <a:r>
              <a:rPr lang="en-US" sz="2400" b="1" dirty="0" smtClean="0">
                <a:latin typeface="Courier New" pitchFamily="49" charset="0"/>
                <a:ea typeface="+mn-ea"/>
                <a:cs typeface="+mn-cs"/>
              </a:rPr>
              <a:t>(“</a:t>
            </a:r>
            <a:r>
              <a:rPr lang="en-US" sz="2400" b="1" dirty="0" err="1" smtClean="0">
                <a:latin typeface="Courier New" pitchFamily="49" charset="0"/>
                <a:ea typeface="+mn-ea"/>
                <a:cs typeface="+mn-cs"/>
              </a:rPr>
              <a:t>Loi</a:t>
            </a:r>
            <a:r>
              <a:rPr lang="en-US" sz="2400" b="1" dirty="0" smtClean="0">
                <a:latin typeface="Courier New" pitchFamily="49" charset="0"/>
                <a:ea typeface="+mn-ea"/>
                <a:cs typeface="+mn-cs"/>
              </a:rPr>
              <a:t> con </a:t>
            </a:r>
            <a:r>
              <a:rPr lang="en-US" sz="2400" b="1" dirty="0" err="1" smtClean="0">
                <a:latin typeface="Courier New" pitchFamily="49" charset="0"/>
                <a:ea typeface="+mn-ea"/>
                <a:cs typeface="+mn-cs"/>
              </a:rPr>
              <a:t>tro</a:t>
            </a:r>
            <a:r>
              <a:rPr lang="en-US" sz="2400" b="1" dirty="0" smtClean="0">
                <a:latin typeface="Courier New" pitchFamily="49" charset="0"/>
                <a:ea typeface="+mn-ea"/>
                <a:cs typeface="+mn-cs"/>
              </a:rPr>
              <a:t> NULL\n”); return; }</a:t>
            </a:r>
          </a:p>
          <a:p>
            <a:pPr lvl="1">
              <a:buFontTx/>
              <a:buNone/>
              <a:defRPr/>
            </a:pPr>
            <a:r>
              <a:rPr lang="en-US" sz="2400" b="1" dirty="0" smtClean="0">
                <a:latin typeface="Courier New" pitchFamily="49" charset="0"/>
                <a:ea typeface="+mn-ea"/>
                <a:cs typeface="+mn-cs"/>
              </a:rPr>
              <a:t>address </a:t>
            </a:r>
            <a:r>
              <a:rPr lang="en-US" sz="2400" b="1" dirty="0" err="1" smtClean="0">
                <a:latin typeface="Courier New" pitchFamily="49" charset="0"/>
                <a:ea typeface="+mn-ea"/>
                <a:cs typeface="+mn-cs"/>
              </a:rPr>
              <a:t>tmp</a:t>
            </a:r>
            <a:r>
              <a:rPr lang="en-US" sz="2400" b="1" dirty="0" smtClean="0">
                <a:latin typeface="Courier New" pitchFamily="49" charset="0"/>
                <a:ea typeface="+mn-ea"/>
                <a:cs typeface="+mn-cs"/>
              </a:rPr>
              <a:t> = p-&gt;</a:t>
            </a:r>
            <a:r>
              <a:rPr lang="en-US" sz="2400" b="1" dirty="0" err="1" smtClean="0">
                <a:latin typeface="Courier New" pitchFamily="49" charset="0"/>
                <a:ea typeface="+mn-ea"/>
                <a:cs typeface="+mn-cs"/>
              </a:rPr>
              <a:t>addr</a:t>
            </a:r>
            <a:r>
              <a:rPr lang="en-US" sz="2400" b="1" dirty="0" smtClean="0">
                <a:latin typeface="Courier New" pitchFamily="49" charset="0"/>
                <a:ea typeface="+mn-ea"/>
                <a:cs typeface="+mn-cs"/>
              </a:rPr>
              <a:t>;</a:t>
            </a:r>
          </a:p>
          <a:p>
            <a:pPr lvl="1">
              <a:buFontTx/>
              <a:buNone/>
              <a:defRPr/>
            </a:pPr>
            <a:r>
              <a:rPr lang="en-US" sz="2400" b="1" dirty="0" err="1" smtClean="0">
                <a:latin typeface="Courier New" pitchFamily="49" charset="0"/>
                <a:ea typeface="+mn-ea"/>
                <a:cs typeface="+mn-cs"/>
              </a:rPr>
              <a:t>printf</a:t>
            </a:r>
            <a:r>
              <a:rPr lang="en-US" sz="2400" b="1" dirty="0" smtClean="0">
                <a:latin typeface="Courier New" pitchFamily="49" charset="0"/>
                <a:ea typeface="+mn-ea"/>
                <a:cs typeface="+mn-cs"/>
              </a:rPr>
              <a:t>(“%-20s\t%-15s\t%-30s %p\n”, tmp.name, tmp.tel, </a:t>
            </a:r>
            <a:r>
              <a:rPr lang="en-US" sz="2400" b="1" dirty="0" err="1" smtClean="0">
                <a:latin typeface="Courier New" pitchFamily="49" charset="0"/>
                <a:ea typeface="+mn-ea"/>
                <a:cs typeface="+mn-cs"/>
              </a:rPr>
              <a:t>tmp.email</a:t>
            </a:r>
            <a:r>
              <a:rPr lang="en-US" sz="2400" b="1" dirty="0" smtClean="0">
                <a:latin typeface="Courier New" pitchFamily="49" charset="0"/>
                <a:ea typeface="+mn-ea"/>
                <a:cs typeface="+mn-cs"/>
              </a:rPr>
              <a:t>, p-&gt;next);</a:t>
            </a:r>
          </a:p>
          <a:p>
            <a:pPr lvl="1">
              <a:buFontTx/>
              <a:buNone/>
              <a:defRPr/>
            </a:pPr>
            <a:r>
              <a:rPr lang="en-US" sz="2400" b="1" dirty="0" smtClean="0">
                <a:latin typeface="Courier New" pitchFamily="49" charset="0"/>
                <a:ea typeface="+mn-ea"/>
                <a:cs typeface="+mn-cs"/>
              </a:rPr>
              <a:t>}</a:t>
            </a:r>
          </a:p>
          <a:p>
            <a:pPr>
              <a:buFontTx/>
              <a:buNone/>
              <a:defRPr/>
            </a:pPr>
            <a:r>
              <a:rPr lang="en-US" sz="2400" b="1" dirty="0" smtClean="0">
                <a:latin typeface="Courier New" pitchFamily="49" charset="0"/>
              </a:rPr>
              <a:t>void main(){</a:t>
            </a:r>
          </a:p>
          <a:p>
            <a:pPr lvl="1">
              <a:buFontTx/>
              <a:buNone/>
              <a:defRPr/>
            </a:pPr>
            <a:r>
              <a:rPr lang="en-US" sz="2400" b="1" dirty="0" smtClean="0">
                <a:latin typeface="Courier New" pitchFamily="49" charset="0"/>
                <a:ea typeface="+mn-ea"/>
                <a:cs typeface="+mn-cs"/>
              </a:rPr>
              <a:t>/* root = </a:t>
            </a:r>
            <a:r>
              <a:rPr lang="en-US" sz="2400" b="1" dirty="0" err="1" smtClean="0">
                <a:latin typeface="Courier New" pitchFamily="49" charset="0"/>
                <a:ea typeface="+mn-ea"/>
                <a:cs typeface="+mn-cs"/>
              </a:rPr>
              <a:t>makeNewNode</a:t>
            </a:r>
            <a:r>
              <a:rPr lang="en-US" sz="2400" b="1" dirty="0" smtClean="0">
                <a:latin typeface="Courier New" pitchFamily="49" charset="0"/>
                <a:ea typeface="+mn-ea"/>
                <a:cs typeface="+mn-cs"/>
              </a:rPr>
              <a:t>(); */</a:t>
            </a:r>
          </a:p>
          <a:p>
            <a:pPr lvl="1">
              <a:buFontTx/>
              <a:buNone/>
              <a:defRPr/>
            </a:pPr>
            <a:r>
              <a:rPr lang="en-US" sz="2400" b="1" dirty="0" smtClean="0">
                <a:latin typeface="Courier New" pitchFamily="49" charset="0"/>
                <a:ea typeface="+mn-ea"/>
                <a:cs typeface="+mn-cs"/>
              </a:rPr>
              <a:t>address </a:t>
            </a:r>
            <a:r>
              <a:rPr lang="en-US" sz="2400" b="1" dirty="0" err="1" smtClean="0">
                <a:latin typeface="Courier New" pitchFamily="49" charset="0"/>
                <a:ea typeface="+mn-ea"/>
                <a:cs typeface="+mn-cs"/>
              </a:rPr>
              <a:t>tmp</a:t>
            </a:r>
            <a:r>
              <a:rPr lang="en-US" sz="2400" b="1" dirty="0" smtClean="0">
                <a:latin typeface="Courier New" pitchFamily="49" charset="0"/>
                <a:ea typeface="+mn-ea"/>
                <a:cs typeface="+mn-cs"/>
              </a:rPr>
              <a:t> = </a:t>
            </a:r>
            <a:r>
              <a:rPr lang="en-US" sz="2400" b="1" dirty="0" err="1" smtClean="0">
                <a:latin typeface="Courier New" pitchFamily="49" charset="0"/>
                <a:ea typeface="+mn-ea"/>
                <a:cs typeface="+mn-cs"/>
              </a:rPr>
              <a:t>readNode</a:t>
            </a:r>
            <a:r>
              <a:rPr lang="en-US" sz="2400" b="1" dirty="0" smtClean="0">
                <a:latin typeface="Courier New" pitchFamily="49" charset="0"/>
                <a:ea typeface="+mn-ea"/>
                <a:cs typeface="+mn-cs"/>
              </a:rPr>
              <a:t>();</a:t>
            </a:r>
          </a:p>
          <a:p>
            <a:pPr lvl="1">
              <a:buFontTx/>
              <a:buNone/>
              <a:defRPr/>
            </a:pPr>
            <a:r>
              <a:rPr lang="en-US" sz="2400" b="1" dirty="0" smtClean="0">
                <a:latin typeface="Courier New" pitchFamily="49" charset="0"/>
                <a:ea typeface="+mn-ea"/>
                <a:cs typeface="+mn-cs"/>
              </a:rPr>
              <a:t>root = </a:t>
            </a:r>
            <a:r>
              <a:rPr lang="en-US" sz="2400" b="1" dirty="0" err="1" smtClean="0">
                <a:latin typeface="Courier New" pitchFamily="49" charset="0"/>
                <a:ea typeface="+mn-ea"/>
                <a:cs typeface="+mn-cs"/>
              </a:rPr>
              <a:t>makeNewNode</a:t>
            </a:r>
            <a:r>
              <a:rPr lang="en-US" sz="2400" b="1" dirty="0" smtClean="0">
                <a:latin typeface="Courier New" pitchFamily="49" charset="0"/>
                <a:ea typeface="+mn-ea"/>
                <a:cs typeface="+mn-cs"/>
              </a:rPr>
              <a:t>(</a:t>
            </a:r>
            <a:r>
              <a:rPr lang="en-US" sz="2400" b="1" dirty="0" err="1" smtClean="0">
                <a:latin typeface="Courier New" pitchFamily="49" charset="0"/>
                <a:ea typeface="+mn-ea"/>
                <a:cs typeface="+mn-cs"/>
              </a:rPr>
              <a:t>tmp</a:t>
            </a:r>
            <a:r>
              <a:rPr lang="en-US" sz="2400" b="1" dirty="0" smtClean="0">
                <a:latin typeface="Courier New" pitchFamily="49" charset="0"/>
                <a:ea typeface="+mn-ea"/>
                <a:cs typeface="+mn-cs"/>
              </a:rPr>
              <a:t>);</a:t>
            </a:r>
          </a:p>
          <a:p>
            <a:pPr lvl="1">
              <a:buFontTx/>
              <a:buNone/>
              <a:defRPr/>
            </a:pPr>
            <a:r>
              <a:rPr lang="en-US" sz="2400" b="1" dirty="0" err="1" smtClean="0">
                <a:latin typeface="Courier New" pitchFamily="49" charset="0"/>
                <a:ea typeface="+mn-ea"/>
                <a:cs typeface="+mn-cs"/>
              </a:rPr>
              <a:t>displayNode</a:t>
            </a:r>
            <a:r>
              <a:rPr lang="en-US" sz="2400" b="1" dirty="0" smtClean="0">
                <a:latin typeface="Courier New" pitchFamily="49" charset="0"/>
                <a:ea typeface="+mn-ea"/>
                <a:cs typeface="+mn-cs"/>
              </a:rPr>
              <a:t>(root);</a:t>
            </a:r>
          </a:p>
          <a:p>
            <a:pPr>
              <a:buFontTx/>
              <a:buNone/>
              <a:defRPr/>
            </a:pPr>
            <a:r>
              <a:rPr lang="en-US" sz="2400" b="1" dirty="0" smtClean="0">
                <a:latin typeface="Courier New" pitchFamily="49" charset="0"/>
              </a:rPr>
              <a:t>}</a:t>
            </a:r>
          </a:p>
        </p:txBody>
      </p:sp>
      <p:sp>
        <p:nvSpPr>
          <p:cNvPr id="16388" name="Slide Number Placeholder 3"/>
          <p:cNvSpPr>
            <a:spLocks noGrp="1"/>
          </p:cNvSpPr>
          <p:nvPr>
            <p:ph type="sldNum" sz="quarter" idx="12"/>
          </p:nvPr>
        </p:nvSpPr>
        <p:spPr/>
        <p:txBody>
          <a:bodyPr/>
          <a:lstStyle/>
          <a:p>
            <a:pPr>
              <a:defRPr/>
            </a:pPr>
            <a:fld id="{444586A3-501A-43EF-8F81-24C9EC895E22}" type="slidenum">
              <a:rPr lang="en-US" smtClean="0"/>
              <a:pPr>
                <a:defRPr/>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p:txBody>
          <a:bodyPr/>
          <a:lstStyle/>
          <a:p>
            <a:pPr>
              <a:defRPr/>
            </a:pPr>
            <a:fld id="{8E02DB60-B455-448E-BAB2-8A4FBA463C3F}" type="slidenum">
              <a:rPr lang="en-US" smtClean="0"/>
              <a:pPr>
                <a:defRPr/>
              </a:pPr>
              <a:t>2</a:t>
            </a:fld>
            <a:endParaRPr lang="en-US" smtClean="0"/>
          </a:p>
        </p:txBody>
      </p:sp>
      <p:sp>
        <p:nvSpPr>
          <p:cNvPr id="146434" name="Rectangle 2"/>
          <p:cNvSpPr>
            <a:spLocks noGrp="1" noChangeArrowheads="1"/>
          </p:cNvSpPr>
          <p:nvPr>
            <p:ph type="title"/>
          </p:nvPr>
        </p:nvSpPr>
        <p:spPr/>
        <p:txBody>
          <a:bodyPr/>
          <a:lstStyle/>
          <a:p>
            <a:pPr eaLnBrk="1" hangingPunct="1">
              <a:defRPr/>
            </a:pPr>
            <a:r>
              <a:rPr lang="en-US" smtClean="0"/>
              <a:t>Today's topics</a:t>
            </a:r>
          </a:p>
        </p:txBody>
      </p:sp>
      <p:sp>
        <p:nvSpPr>
          <p:cNvPr id="4100" name="Rectangle 3"/>
          <p:cNvSpPr>
            <a:spLocks noGrp="1" noChangeArrowheads="1"/>
          </p:cNvSpPr>
          <p:nvPr>
            <p:ph type="body" idx="1"/>
          </p:nvPr>
        </p:nvSpPr>
        <p:spPr>
          <a:xfrm>
            <a:off x="457200" y="1600200"/>
            <a:ext cx="8229600" cy="4953000"/>
          </a:xfrm>
        </p:spPr>
        <p:txBody>
          <a:bodyPr/>
          <a:lstStyle/>
          <a:p>
            <a:pPr eaLnBrk="1" hangingPunct="1">
              <a:lnSpc>
                <a:spcPct val="90000"/>
              </a:lnSpc>
            </a:pPr>
            <a:r>
              <a:rPr lang="en-US" smtClean="0"/>
              <a:t>Introduction to Linked List</a:t>
            </a:r>
          </a:p>
          <a:p>
            <a:pPr eaLnBrk="1" hangingPunct="1">
              <a:lnSpc>
                <a:spcPct val="90000"/>
              </a:lnSpc>
            </a:pPr>
            <a:r>
              <a:rPr lang="en-US" smtClean="0"/>
              <a:t>Self referential structure in C</a:t>
            </a:r>
          </a:p>
          <a:p>
            <a:pPr eaLnBrk="1" hangingPunct="1">
              <a:lnSpc>
                <a:spcPct val="90000"/>
              </a:lnSpc>
            </a:pPr>
            <a:r>
              <a:rPr lang="en-US" smtClean="0"/>
              <a:t>Data structure “single linked LIST”</a:t>
            </a:r>
          </a:p>
          <a:p>
            <a:pPr lvl="1" eaLnBrk="1" hangingPunct="1">
              <a:lnSpc>
                <a:spcPct val="90000"/>
              </a:lnSpc>
            </a:pPr>
            <a:r>
              <a:rPr lang="en-US" smtClean="0"/>
              <a:t>Implementation of single linked LIST</a:t>
            </a:r>
          </a:p>
          <a:p>
            <a:pPr lvl="1" eaLnBrk="1" hangingPunct="1">
              <a:lnSpc>
                <a:spcPct val="90000"/>
              </a:lnSpc>
            </a:pPr>
            <a:r>
              <a:rPr lang="en-US" smtClean="0"/>
              <a:t>Algorithm for inserting, deleting, traversing, …</a:t>
            </a:r>
          </a:p>
          <a:p>
            <a:pPr eaLnBrk="1" hangingPunct="1">
              <a:lnSpc>
                <a:spcPct val="90000"/>
              </a:lnSpc>
            </a:pPr>
            <a:r>
              <a:rPr lang="en-US" smtClean="0"/>
              <a:t>Data structure “double linked LIST”</a:t>
            </a:r>
          </a:p>
          <a:p>
            <a:pPr lvl="1" eaLnBrk="1" hangingPunct="1">
              <a:lnSpc>
                <a:spcPct val="90000"/>
              </a:lnSpc>
            </a:pPr>
            <a:r>
              <a:rPr lang="en-US" smtClean="0"/>
              <a:t>Implementation of double linked LIST</a:t>
            </a:r>
          </a:p>
          <a:p>
            <a:pPr lvl="1" eaLnBrk="1" hangingPunct="1">
              <a:lnSpc>
                <a:spcPct val="90000"/>
              </a:lnSpc>
            </a:pPr>
            <a:r>
              <a:rPr lang="en-US" smtClean="0"/>
              <a:t>Algorithm for inserting, deleting, traversing, …</a:t>
            </a:r>
          </a:p>
          <a:p>
            <a:pPr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p:txBody>
          <a:bodyPr/>
          <a:lstStyle/>
          <a:p>
            <a:pPr>
              <a:defRPr/>
            </a:pPr>
            <a:fld id="{A254D442-CF2B-4A1D-9244-4C9D883287D1}" type="slidenum">
              <a:rPr lang="en-US" smtClean="0"/>
              <a:pPr>
                <a:defRPr/>
              </a:pPr>
              <a:t>20</a:t>
            </a:fld>
            <a:endParaRPr lang="en-US" smtClean="0"/>
          </a:p>
        </p:txBody>
      </p:sp>
      <p:sp>
        <p:nvSpPr>
          <p:cNvPr id="209922" name="Rectangle 2"/>
          <p:cNvSpPr>
            <a:spLocks noGrp="1" noChangeArrowheads="1"/>
          </p:cNvSpPr>
          <p:nvPr>
            <p:ph type="title"/>
          </p:nvPr>
        </p:nvSpPr>
        <p:spPr/>
        <p:txBody>
          <a:bodyPr/>
          <a:lstStyle/>
          <a:p>
            <a:pPr eaLnBrk="1" hangingPunct="1">
              <a:defRPr/>
            </a:pPr>
            <a:r>
              <a:rPr lang="fr-FR" smtClean="0"/>
              <a:t>Exercise</a:t>
            </a:r>
          </a:p>
        </p:txBody>
      </p:sp>
      <p:sp>
        <p:nvSpPr>
          <p:cNvPr id="20484" name="Rectangle 3"/>
          <p:cNvSpPr>
            <a:spLocks noGrp="1" noChangeArrowheads="1"/>
          </p:cNvSpPr>
          <p:nvPr>
            <p:ph type="body" idx="1"/>
          </p:nvPr>
        </p:nvSpPr>
        <p:spPr/>
        <p:txBody>
          <a:bodyPr/>
          <a:lstStyle/>
          <a:p>
            <a:pPr eaLnBrk="1" hangingPunct="1"/>
            <a:r>
              <a:rPr lang="fr-FR" sz="2800" smtClean="0"/>
              <a:t>Create a singly linked list to store a list of phone address.</a:t>
            </a:r>
          </a:p>
          <a:p>
            <a:pPr eaLnBrk="1" hangingPunct="1"/>
            <a:r>
              <a:rPr lang="fr-FR" sz="2800" smtClean="0"/>
              <a:t>Write a function to insert to a list a new element just after the current element and use it to add node to the list</a:t>
            </a:r>
          </a:p>
          <a:p>
            <a:pPr eaLnBrk="1" hangingPunct="1"/>
            <a:r>
              <a:rPr lang="fr-FR" sz="2800" smtClean="0"/>
              <a:t>Write a function for traversing the list to print out all information stored.</a:t>
            </a:r>
          </a:p>
          <a:p>
            <a:pPr eaLnBrk="1" hangingPunct="1"/>
            <a:r>
              <a:rPr lang="fr-FR" sz="2800" smtClean="0"/>
              <a:t>Write a function for the removal of a node in the list.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Insert node at head of the list</a:t>
            </a:r>
            <a:endParaRPr lang="en-US" dirty="0"/>
          </a:p>
        </p:txBody>
      </p:sp>
      <p:sp>
        <p:nvSpPr>
          <p:cNvPr id="21507" name="Content Placeholder 2"/>
          <p:cNvSpPr>
            <a:spLocks noGrp="1"/>
          </p:cNvSpPr>
          <p:nvPr>
            <p:ph idx="1"/>
          </p:nvPr>
        </p:nvSpPr>
        <p:spPr/>
        <p:txBody>
          <a:bodyPr/>
          <a:lstStyle/>
          <a:p>
            <a:pPr>
              <a:buFontTx/>
              <a:buNone/>
            </a:pPr>
            <a:r>
              <a:rPr lang="en-US" sz="2400" b="1" smtClean="0">
                <a:latin typeface="Courier New" pitchFamily="49" charset="0"/>
              </a:rPr>
              <a:t>void insertAtHead(address addr){</a:t>
            </a:r>
          </a:p>
          <a:p>
            <a:pPr>
              <a:buFontTx/>
              <a:buNone/>
            </a:pPr>
            <a:r>
              <a:rPr lang="en-US" sz="2400" b="1" smtClean="0">
                <a:latin typeface="Courier New" pitchFamily="49" charset="0"/>
              </a:rPr>
              <a:t>	node_addr* new = makeNewNode(addr);</a:t>
            </a:r>
          </a:p>
          <a:p>
            <a:pPr>
              <a:buFontTx/>
              <a:buNone/>
            </a:pPr>
            <a:r>
              <a:rPr lang="en-US" sz="2400" b="1" smtClean="0">
                <a:latin typeface="Courier New" pitchFamily="49" charset="0"/>
              </a:rPr>
              <a:t>	new-&gt;next = root;</a:t>
            </a:r>
          </a:p>
          <a:p>
            <a:pPr>
              <a:buFontTx/>
              <a:buNone/>
            </a:pPr>
            <a:r>
              <a:rPr lang="en-US" sz="2400" b="1" smtClean="0">
                <a:latin typeface="Courier New" pitchFamily="49" charset="0"/>
              </a:rPr>
              <a:t>	root = new;</a:t>
            </a:r>
          </a:p>
          <a:p>
            <a:pPr>
              <a:buFontTx/>
              <a:buNone/>
            </a:pPr>
            <a:r>
              <a:rPr lang="en-US" sz="2400" b="1" smtClean="0">
                <a:latin typeface="Courier New" pitchFamily="49" charset="0"/>
              </a:rPr>
              <a:t>	cur = root;</a:t>
            </a:r>
          </a:p>
          <a:p>
            <a:pPr>
              <a:buFontTx/>
              <a:buNone/>
            </a:pPr>
            <a:r>
              <a:rPr lang="en-US" sz="2400" b="1" smtClean="0">
                <a:latin typeface="Courier New" pitchFamily="49" charset="0"/>
              </a:rPr>
              <a:t>}</a:t>
            </a:r>
          </a:p>
          <a:p>
            <a:endParaRPr lang="en-US" smtClean="0"/>
          </a:p>
        </p:txBody>
      </p:sp>
      <p:sp>
        <p:nvSpPr>
          <p:cNvPr id="18436" name="Slide Number Placeholder 3"/>
          <p:cNvSpPr>
            <a:spLocks noGrp="1"/>
          </p:cNvSpPr>
          <p:nvPr>
            <p:ph type="sldNum" sz="quarter" idx="12"/>
          </p:nvPr>
        </p:nvSpPr>
        <p:spPr/>
        <p:txBody>
          <a:bodyPr/>
          <a:lstStyle/>
          <a:p>
            <a:pPr>
              <a:defRPr/>
            </a:pPr>
            <a:fld id="{F033DA52-48D4-459F-9D0B-7954738A9FDD}" type="slidenum">
              <a:rPr lang="en-US" smtClean="0"/>
              <a:pPr>
                <a:defRPr/>
              </a:pPr>
              <a:t>21</a:t>
            </a:fld>
            <a:endParaRPr lang="en-US" smtClean="0"/>
          </a:p>
        </p:txBody>
      </p:sp>
      <p:sp>
        <p:nvSpPr>
          <p:cNvPr id="21509" name="Rectangle 4"/>
          <p:cNvSpPr>
            <a:spLocks noChangeArrowheads="1"/>
          </p:cNvSpPr>
          <p:nvPr/>
        </p:nvSpPr>
        <p:spPr bwMode="auto">
          <a:xfrm>
            <a:off x="2590800" y="4495800"/>
            <a:ext cx="5562600" cy="1938338"/>
          </a:xfrm>
          <a:prstGeom prst="rect">
            <a:avLst/>
          </a:prstGeom>
          <a:noFill/>
          <a:ln w="9525">
            <a:noFill/>
            <a:miter lim="800000"/>
            <a:headEnd/>
            <a:tailEnd/>
          </a:ln>
        </p:spPr>
        <p:txBody>
          <a:bodyPr>
            <a:spAutoFit/>
          </a:bodyPr>
          <a:lstStyle/>
          <a:p>
            <a:r>
              <a:rPr lang="en-US" sz="2400" b="1">
                <a:latin typeface="Courier New" pitchFamily="49" charset="0"/>
              </a:rPr>
              <a:t>void main(){</a:t>
            </a:r>
          </a:p>
          <a:p>
            <a:pPr lvl="1"/>
            <a:r>
              <a:rPr lang="en-US" sz="2400" b="1">
                <a:latin typeface="Courier New" pitchFamily="49" charset="0"/>
              </a:rPr>
              <a:t>address tmp = readNode();</a:t>
            </a:r>
          </a:p>
          <a:p>
            <a:pPr lvl="1"/>
            <a:r>
              <a:rPr lang="en-US" sz="2400" b="1">
                <a:latin typeface="Courier New" pitchFamily="49" charset="0"/>
              </a:rPr>
              <a:t>insertAtHead(tmp);</a:t>
            </a:r>
          </a:p>
          <a:p>
            <a:pPr lvl="1"/>
            <a:r>
              <a:rPr lang="en-US" sz="2400" b="1">
                <a:latin typeface="Courier New" pitchFamily="49" charset="0"/>
              </a:rPr>
              <a:t>displayNode(root);</a:t>
            </a:r>
          </a:p>
          <a:p>
            <a:r>
              <a:rPr lang="en-US" sz="2400" b="1">
                <a:latin typeface="Courier New" pitchFamily="49" charset="0"/>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xfrm>
            <a:off x="6553200" y="6091238"/>
            <a:ext cx="2133600" cy="457200"/>
          </a:xfrm>
        </p:spPr>
        <p:txBody>
          <a:bodyPr/>
          <a:lstStyle/>
          <a:p>
            <a:pPr>
              <a:defRPr/>
            </a:pPr>
            <a:fld id="{60B86543-D61B-45C1-864B-FD1BE9D1B6AF}" type="slidenum">
              <a:rPr lang="en-US" smtClean="0"/>
              <a:pPr>
                <a:defRPr/>
              </a:pPr>
              <a:t>22</a:t>
            </a:fld>
            <a:endParaRPr lang="en-US" smtClean="0"/>
          </a:p>
        </p:txBody>
      </p:sp>
      <p:sp>
        <p:nvSpPr>
          <p:cNvPr id="214018" name="Rectangle 2"/>
          <p:cNvSpPr>
            <a:spLocks noGrp="1" noChangeArrowheads="1"/>
          </p:cNvSpPr>
          <p:nvPr>
            <p:ph type="title"/>
          </p:nvPr>
        </p:nvSpPr>
        <p:spPr/>
        <p:txBody>
          <a:bodyPr/>
          <a:lstStyle/>
          <a:p>
            <a:pPr eaLnBrk="1" hangingPunct="1">
              <a:defRPr/>
            </a:pPr>
            <a:r>
              <a:rPr lang="fr-FR" dirty="0" smtClean="0"/>
              <a:t>Link </a:t>
            </a:r>
            <a:r>
              <a:rPr lang="fr-FR" dirty="0" err="1" smtClean="0"/>
              <a:t>list</a:t>
            </a:r>
            <a:r>
              <a:rPr lang="fr-FR" dirty="0" smtClean="0"/>
              <a:t>: insertion </a:t>
            </a:r>
            <a:r>
              <a:rPr lang="en-US" dirty="0" smtClean="0"/>
              <a:t>after the current position</a:t>
            </a:r>
            <a:endParaRPr lang="fr-FR" dirty="0" smtClean="0"/>
          </a:p>
        </p:txBody>
      </p:sp>
      <p:sp>
        <p:nvSpPr>
          <p:cNvPr id="214019" name="Rectangle 3"/>
          <p:cNvSpPr>
            <a:spLocks noGrp="1" noChangeArrowheads="1"/>
          </p:cNvSpPr>
          <p:nvPr>
            <p:ph type="body" idx="1"/>
          </p:nvPr>
        </p:nvSpPr>
        <p:spPr>
          <a:xfrm>
            <a:off x="457200" y="1600200"/>
            <a:ext cx="8229600" cy="1981200"/>
          </a:xfrm>
        </p:spPr>
        <p:txBody>
          <a:bodyPr/>
          <a:lstStyle/>
          <a:p>
            <a:pPr eaLnBrk="1" hangingPunct="1">
              <a:lnSpc>
                <a:spcPct val="90000"/>
              </a:lnSpc>
            </a:pPr>
            <a:r>
              <a:rPr lang="en-US" sz="2800" smtClean="0"/>
              <a:t>Pseudo code</a:t>
            </a:r>
          </a:p>
          <a:p>
            <a:pPr eaLnBrk="1" hangingPunct="1">
              <a:lnSpc>
                <a:spcPct val="90000"/>
              </a:lnSpc>
              <a:buFontTx/>
              <a:buNone/>
            </a:pPr>
            <a:r>
              <a:rPr lang="en-US" sz="2000" smtClean="0">
                <a:latin typeface="Courier New" pitchFamily="49" charset="0"/>
              </a:rPr>
              <a:t>	</a:t>
            </a:r>
            <a:r>
              <a:rPr lang="en-US" sz="2000" b="1" smtClean="0">
                <a:latin typeface="Courier New" pitchFamily="49" charset="0"/>
              </a:rPr>
              <a:t>create new_item</a:t>
            </a:r>
          </a:p>
          <a:p>
            <a:pPr eaLnBrk="1" hangingPunct="1">
              <a:lnSpc>
                <a:spcPct val="90000"/>
              </a:lnSpc>
              <a:buFontTx/>
              <a:buNone/>
            </a:pPr>
            <a:r>
              <a:rPr lang="fr-FR" sz="2400" b="1" smtClean="0">
                <a:latin typeface="Courier New" pitchFamily="49" charset="0"/>
              </a:rPr>
              <a:t>	</a:t>
            </a:r>
            <a:r>
              <a:rPr lang="fr-FR" sz="2000" b="1" smtClean="0">
                <a:latin typeface="Courier New" pitchFamily="49" charset="0"/>
              </a:rPr>
              <a:t>new-&gt;next = cur-&gt;next;</a:t>
            </a:r>
          </a:p>
          <a:p>
            <a:pPr eaLnBrk="1" hangingPunct="1">
              <a:lnSpc>
                <a:spcPct val="90000"/>
              </a:lnSpc>
              <a:buFontTx/>
              <a:buNone/>
            </a:pPr>
            <a:r>
              <a:rPr lang="fr-FR" sz="2000" b="1" smtClean="0">
                <a:latin typeface="Courier New" pitchFamily="49" charset="0"/>
              </a:rPr>
              <a:t>	cur-&gt;next = new;</a:t>
            </a:r>
          </a:p>
          <a:p>
            <a:pPr eaLnBrk="1" hangingPunct="1">
              <a:lnSpc>
                <a:spcPct val="90000"/>
              </a:lnSpc>
              <a:buFontTx/>
              <a:buNone/>
            </a:pPr>
            <a:r>
              <a:rPr lang="fr-FR" sz="2000" b="1" smtClean="0">
                <a:latin typeface="Courier New" pitchFamily="49" charset="0"/>
              </a:rPr>
              <a:t>	cur= cur-&gt;next;</a:t>
            </a:r>
          </a:p>
          <a:p>
            <a:pPr eaLnBrk="1" hangingPunct="1">
              <a:lnSpc>
                <a:spcPct val="90000"/>
              </a:lnSpc>
              <a:buFontTx/>
              <a:buNone/>
            </a:pPr>
            <a:endParaRPr lang="fr-FR" sz="2400" smtClean="0">
              <a:latin typeface="Courier New" pitchFamily="49" charset="0"/>
            </a:endParaRPr>
          </a:p>
          <a:p>
            <a:pPr eaLnBrk="1" hangingPunct="1">
              <a:lnSpc>
                <a:spcPct val="90000"/>
              </a:lnSpc>
            </a:pPr>
            <a:endParaRPr lang="fr-FR" sz="2400" smtClean="0">
              <a:latin typeface="Courier New" pitchFamily="49" charset="0"/>
            </a:endParaRPr>
          </a:p>
        </p:txBody>
      </p:sp>
      <p:sp>
        <p:nvSpPr>
          <p:cNvPr id="22533" name="Text Box 4"/>
          <p:cNvSpPr txBox="1">
            <a:spLocks noChangeArrowheads="1"/>
          </p:cNvSpPr>
          <p:nvPr/>
        </p:nvSpPr>
        <p:spPr bwMode="auto">
          <a:xfrm>
            <a:off x="8077200" y="3916363"/>
            <a:ext cx="1066800" cy="579437"/>
          </a:xfrm>
          <a:prstGeom prst="rect">
            <a:avLst/>
          </a:prstGeom>
          <a:noFill/>
          <a:ln w="9525">
            <a:noFill/>
            <a:miter lim="800000"/>
            <a:headEnd/>
            <a:tailEnd/>
          </a:ln>
        </p:spPr>
        <p:txBody>
          <a:bodyPr>
            <a:spAutoFit/>
          </a:bodyPr>
          <a:lstStyle/>
          <a:p>
            <a:pPr>
              <a:spcBef>
                <a:spcPct val="50000"/>
              </a:spcBef>
            </a:pPr>
            <a:r>
              <a:rPr lang="en-US" sz="3200">
                <a:latin typeface="Tahoma" pitchFamily="34" charset="0"/>
              </a:rPr>
              <a:t>…</a:t>
            </a:r>
          </a:p>
        </p:txBody>
      </p:sp>
      <p:sp>
        <p:nvSpPr>
          <p:cNvPr id="22534" name="Rectangle 5"/>
          <p:cNvSpPr>
            <a:spLocks noChangeArrowheads="1"/>
          </p:cNvSpPr>
          <p:nvPr/>
        </p:nvSpPr>
        <p:spPr bwMode="auto">
          <a:xfrm>
            <a:off x="1828800" y="4327525"/>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22535" name="Rectangle 6"/>
          <p:cNvSpPr>
            <a:spLocks noChangeArrowheads="1"/>
          </p:cNvSpPr>
          <p:nvPr/>
        </p:nvSpPr>
        <p:spPr bwMode="auto">
          <a:xfrm>
            <a:off x="3429000" y="4332288"/>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22536" name="Rectangle 7"/>
          <p:cNvSpPr>
            <a:spLocks noChangeArrowheads="1"/>
          </p:cNvSpPr>
          <p:nvPr/>
        </p:nvSpPr>
        <p:spPr bwMode="auto">
          <a:xfrm>
            <a:off x="5029200" y="4332288"/>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22537" name="Rectangle 8"/>
          <p:cNvSpPr>
            <a:spLocks noChangeArrowheads="1"/>
          </p:cNvSpPr>
          <p:nvPr/>
        </p:nvSpPr>
        <p:spPr bwMode="auto">
          <a:xfrm>
            <a:off x="6629400" y="4332288"/>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22538" name="Line 9"/>
          <p:cNvSpPr>
            <a:spLocks noChangeShapeType="1"/>
          </p:cNvSpPr>
          <p:nvPr/>
        </p:nvSpPr>
        <p:spPr bwMode="auto">
          <a:xfrm>
            <a:off x="2743200" y="4637088"/>
            <a:ext cx="685800" cy="1587"/>
          </a:xfrm>
          <a:prstGeom prst="line">
            <a:avLst/>
          </a:prstGeom>
          <a:noFill/>
          <a:ln w="50800">
            <a:solidFill>
              <a:schemeClr val="tx1"/>
            </a:solidFill>
            <a:round/>
            <a:headEnd/>
            <a:tailEnd type="triangle" w="med" len="med"/>
          </a:ln>
        </p:spPr>
        <p:txBody>
          <a:bodyPr/>
          <a:lstStyle/>
          <a:p>
            <a:endParaRPr lang="en-US"/>
          </a:p>
        </p:txBody>
      </p:sp>
      <p:sp>
        <p:nvSpPr>
          <p:cNvPr id="214026" name="Line 10"/>
          <p:cNvSpPr>
            <a:spLocks noChangeShapeType="1"/>
          </p:cNvSpPr>
          <p:nvPr/>
        </p:nvSpPr>
        <p:spPr bwMode="auto">
          <a:xfrm>
            <a:off x="4343400" y="4637088"/>
            <a:ext cx="685800" cy="1587"/>
          </a:xfrm>
          <a:prstGeom prst="line">
            <a:avLst/>
          </a:prstGeom>
          <a:noFill/>
          <a:ln w="50800">
            <a:solidFill>
              <a:schemeClr val="tx1"/>
            </a:solidFill>
            <a:round/>
            <a:headEnd/>
            <a:tailEnd type="triangle" w="med" len="med"/>
          </a:ln>
        </p:spPr>
        <p:txBody>
          <a:bodyPr/>
          <a:lstStyle/>
          <a:p>
            <a:endParaRPr lang="en-US"/>
          </a:p>
        </p:txBody>
      </p:sp>
      <p:sp>
        <p:nvSpPr>
          <p:cNvPr id="22540" name="Line 11"/>
          <p:cNvSpPr>
            <a:spLocks noChangeShapeType="1"/>
          </p:cNvSpPr>
          <p:nvPr/>
        </p:nvSpPr>
        <p:spPr bwMode="auto">
          <a:xfrm>
            <a:off x="5943600" y="4637088"/>
            <a:ext cx="685800" cy="1587"/>
          </a:xfrm>
          <a:prstGeom prst="line">
            <a:avLst/>
          </a:prstGeom>
          <a:noFill/>
          <a:ln w="50800">
            <a:solidFill>
              <a:schemeClr val="tx1"/>
            </a:solidFill>
            <a:round/>
            <a:headEnd/>
            <a:tailEnd type="triangle" w="med" len="med"/>
          </a:ln>
        </p:spPr>
        <p:txBody>
          <a:bodyPr/>
          <a:lstStyle/>
          <a:p>
            <a:endParaRPr lang="en-US"/>
          </a:p>
        </p:txBody>
      </p:sp>
      <p:sp>
        <p:nvSpPr>
          <p:cNvPr id="22541" name="Line 12"/>
          <p:cNvSpPr>
            <a:spLocks noChangeShapeType="1"/>
          </p:cNvSpPr>
          <p:nvPr/>
        </p:nvSpPr>
        <p:spPr bwMode="auto">
          <a:xfrm>
            <a:off x="7543800" y="4637088"/>
            <a:ext cx="685800" cy="1587"/>
          </a:xfrm>
          <a:prstGeom prst="line">
            <a:avLst/>
          </a:prstGeom>
          <a:noFill/>
          <a:ln w="50800">
            <a:solidFill>
              <a:schemeClr val="tx1"/>
            </a:solidFill>
            <a:round/>
            <a:headEnd/>
            <a:tailEnd type="triangle" w="med" len="med"/>
          </a:ln>
        </p:spPr>
        <p:txBody>
          <a:bodyPr/>
          <a:lstStyle/>
          <a:p>
            <a:endParaRPr lang="en-US"/>
          </a:p>
        </p:txBody>
      </p:sp>
      <p:sp>
        <p:nvSpPr>
          <p:cNvPr id="22542" name="Text Box 13"/>
          <p:cNvSpPr txBox="1">
            <a:spLocks noChangeArrowheads="1"/>
          </p:cNvSpPr>
          <p:nvPr/>
        </p:nvSpPr>
        <p:spPr bwMode="auto">
          <a:xfrm>
            <a:off x="8382000" y="4348163"/>
            <a:ext cx="609600" cy="366712"/>
          </a:xfrm>
          <a:prstGeom prst="rect">
            <a:avLst/>
          </a:prstGeom>
          <a:noFill/>
          <a:ln w="9525">
            <a:noFill/>
            <a:miter lim="800000"/>
            <a:headEnd/>
            <a:tailEnd/>
          </a:ln>
        </p:spPr>
        <p:txBody>
          <a:bodyPr>
            <a:spAutoFit/>
          </a:bodyPr>
          <a:lstStyle/>
          <a:p>
            <a:pPr>
              <a:spcBef>
                <a:spcPct val="50000"/>
              </a:spcBef>
            </a:pPr>
            <a:endParaRPr lang="fr-FR">
              <a:latin typeface="Tahoma" pitchFamily="34" charset="0"/>
            </a:endParaRPr>
          </a:p>
        </p:txBody>
      </p:sp>
      <p:sp>
        <p:nvSpPr>
          <p:cNvPr id="22543" name="Line 14"/>
          <p:cNvSpPr>
            <a:spLocks noChangeShapeType="1"/>
          </p:cNvSpPr>
          <p:nvPr/>
        </p:nvSpPr>
        <p:spPr bwMode="auto">
          <a:xfrm>
            <a:off x="1066800" y="4159250"/>
            <a:ext cx="762000" cy="549275"/>
          </a:xfrm>
          <a:prstGeom prst="line">
            <a:avLst/>
          </a:prstGeom>
          <a:noFill/>
          <a:ln w="50800">
            <a:solidFill>
              <a:schemeClr val="tx1"/>
            </a:solidFill>
            <a:round/>
            <a:headEnd/>
            <a:tailEnd type="triangle" w="med" len="med"/>
          </a:ln>
        </p:spPr>
        <p:txBody>
          <a:bodyPr/>
          <a:lstStyle/>
          <a:p>
            <a:endParaRPr lang="en-US"/>
          </a:p>
        </p:txBody>
      </p:sp>
      <p:sp>
        <p:nvSpPr>
          <p:cNvPr id="22544" name="Text Box 15"/>
          <p:cNvSpPr txBox="1">
            <a:spLocks noChangeArrowheads="1"/>
          </p:cNvSpPr>
          <p:nvPr/>
        </p:nvSpPr>
        <p:spPr bwMode="auto">
          <a:xfrm>
            <a:off x="457200" y="4648200"/>
            <a:ext cx="13716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root</a:t>
            </a:r>
          </a:p>
        </p:txBody>
      </p:sp>
      <p:sp>
        <p:nvSpPr>
          <p:cNvPr id="214032" name="Rectangle 16"/>
          <p:cNvSpPr>
            <a:spLocks noChangeArrowheads="1"/>
          </p:cNvSpPr>
          <p:nvPr/>
        </p:nvSpPr>
        <p:spPr bwMode="auto">
          <a:xfrm>
            <a:off x="4343400" y="6003925"/>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214033" name="Line 17"/>
          <p:cNvSpPr>
            <a:spLocks noChangeShapeType="1"/>
          </p:cNvSpPr>
          <p:nvPr/>
        </p:nvSpPr>
        <p:spPr bwMode="auto">
          <a:xfrm flipV="1">
            <a:off x="4953000" y="4937125"/>
            <a:ext cx="457200" cy="1066800"/>
          </a:xfrm>
          <a:prstGeom prst="line">
            <a:avLst/>
          </a:prstGeom>
          <a:noFill/>
          <a:ln w="50800">
            <a:solidFill>
              <a:schemeClr val="tx1"/>
            </a:solidFill>
            <a:round/>
            <a:headEnd/>
            <a:tailEnd type="triangle" w="med" len="med"/>
          </a:ln>
        </p:spPr>
        <p:txBody>
          <a:bodyPr/>
          <a:lstStyle/>
          <a:p>
            <a:endParaRPr lang="en-US"/>
          </a:p>
        </p:txBody>
      </p:sp>
      <p:sp>
        <p:nvSpPr>
          <p:cNvPr id="22547" name="Line 18"/>
          <p:cNvSpPr>
            <a:spLocks noChangeShapeType="1"/>
          </p:cNvSpPr>
          <p:nvPr/>
        </p:nvSpPr>
        <p:spPr bwMode="auto">
          <a:xfrm>
            <a:off x="3505200" y="3717925"/>
            <a:ext cx="533400" cy="609600"/>
          </a:xfrm>
          <a:prstGeom prst="line">
            <a:avLst/>
          </a:prstGeom>
          <a:noFill/>
          <a:ln w="50800">
            <a:solidFill>
              <a:schemeClr val="tx1"/>
            </a:solidFill>
            <a:round/>
            <a:headEnd/>
            <a:tailEnd type="triangle" w="med" len="med"/>
          </a:ln>
        </p:spPr>
        <p:txBody>
          <a:bodyPr/>
          <a:lstStyle/>
          <a:p>
            <a:endParaRPr lang="en-US"/>
          </a:p>
        </p:txBody>
      </p:sp>
      <p:sp>
        <p:nvSpPr>
          <p:cNvPr id="22548" name="Text Box 19"/>
          <p:cNvSpPr txBox="1">
            <a:spLocks noChangeArrowheads="1"/>
          </p:cNvSpPr>
          <p:nvPr/>
        </p:nvSpPr>
        <p:spPr bwMode="auto">
          <a:xfrm>
            <a:off x="3962400" y="3429000"/>
            <a:ext cx="13716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cur</a:t>
            </a:r>
          </a:p>
        </p:txBody>
      </p:sp>
      <p:sp>
        <p:nvSpPr>
          <p:cNvPr id="214036" name="Line 20"/>
          <p:cNvSpPr>
            <a:spLocks noChangeShapeType="1"/>
          </p:cNvSpPr>
          <p:nvPr/>
        </p:nvSpPr>
        <p:spPr bwMode="auto">
          <a:xfrm>
            <a:off x="4191000" y="4921250"/>
            <a:ext cx="457200" cy="1066800"/>
          </a:xfrm>
          <a:prstGeom prst="line">
            <a:avLst/>
          </a:prstGeom>
          <a:noFill/>
          <a:ln w="50800">
            <a:solidFill>
              <a:schemeClr val="tx1"/>
            </a:solidFill>
            <a:round/>
            <a:headEnd/>
            <a:tailEnd type="triangle" w="med" len="med"/>
          </a:ln>
        </p:spPr>
        <p:txBody>
          <a:bodyPr/>
          <a:lstStyle/>
          <a:p>
            <a:endParaRPr lang="en-US"/>
          </a:p>
        </p:txBody>
      </p:sp>
      <p:sp>
        <p:nvSpPr>
          <p:cNvPr id="214037" name="Line 21"/>
          <p:cNvSpPr>
            <a:spLocks noChangeShapeType="1"/>
          </p:cNvSpPr>
          <p:nvPr/>
        </p:nvSpPr>
        <p:spPr bwMode="auto">
          <a:xfrm flipH="1">
            <a:off x="5257800" y="6292850"/>
            <a:ext cx="685800" cy="1588"/>
          </a:xfrm>
          <a:prstGeom prst="line">
            <a:avLst/>
          </a:prstGeom>
          <a:noFill/>
          <a:ln w="50800">
            <a:solidFill>
              <a:schemeClr val="tx1"/>
            </a:solidFill>
            <a:round/>
            <a:headEnd/>
            <a:tailEnd type="triangle" w="med" len="med"/>
          </a:ln>
        </p:spPr>
        <p:txBody>
          <a:bodyPr/>
          <a:lstStyle/>
          <a:p>
            <a:endParaRPr lang="en-US"/>
          </a:p>
        </p:txBody>
      </p:sp>
      <p:sp>
        <p:nvSpPr>
          <p:cNvPr id="214038" name="Text Box 22"/>
          <p:cNvSpPr txBox="1">
            <a:spLocks noChangeArrowheads="1"/>
          </p:cNvSpPr>
          <p:nvPr/>
        </p:nvSpPr>
        <p:spPr bwMode="auto">
          <a:xfrm>
            <a:off x="5943600" y="6064250"/>
            <a:ext cx="16764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new_item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01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40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40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40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4019">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40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401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4019">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4036"/>
                                        </p:tgtEl>
                                        <p:attrNameLst>
                                          <p:attrName>style.visibility</p:attrName>
                                        </p:attrNameLst>
                                      </p:cBhvr>
                                      <p:to>
                                        <p:strVal val="visible"/>
                                      </p:to>
                                    </p:set>
                                  </p:childTnLst>
                                </p:cTn>
                              </p:par>
                              <p:par>
                                <p:cTn id="29" presetID="1" presetClass="exit" presetSubtype="0" fill="hold" grpId="0" nodeType="withEffect">
                                  <p:stCondLst>
                                    <p:cond delay="0"/>
                                  </p:stCondLst>
                                  <p:childTnLst>
                                    <p:set>
                                      <p:cBhvr>
                                        <p:cTn id="30" dur="1" fill="hold">
                                          <p:stCondLst>
                                            <p:cond delay="0"/>
                                          </p:stCondLst>
                                        </p:cTn>
                                        <p:tgtEl>
                                          <p:spTgt spid="214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6" grpId="0" animBg="1"/>
      <p:bldP spid="214032" grpId="0" animBg="1"/>
      <p:bldP spid="214033" grpId="0" animBg="1"/>
      <p:bldP spid="214036" grpId="0" animBg="1"/>
      <p:bldP spid="214037" grpId="0" animBg="1"/>
      <p:bldP spid="2140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p:txBody>
          <a:bodyPr/>
          <a:lstStyle/>
          <a:p>
            <a:pPr>
              <a:defRPr/>
            </a:pPr>
            <a:fld id="{BF1E2DF7-2ED2-4FC6-A063-AEA736A4979A}" type="slidenum">
              <a:rPr lang="en-US" smtClean="0"/>
              <a:pPr>
                <a:defRPr/>
              </a:pPr>
              <a:t>23</a:t>
            </a:fld>
            <a:endParaRPr lang="en-US" smtClean="0"/>
          </a:p>
        </p:txBody>
      </p:sp>
      <p:sp>
        <p:nvSpPr>
          <p:cNvPr id="212994" name="Rectangle 2"/>
          <p:cNvSpPr>
            <a:spLocks noGrp="1" noChangeArrowheads="1"/>
          </p:cNvSpPr>
          <p:nvPr>
            <p:ph type="title"/>
          </p:nvPr>
        </p:nvSpPr>
        <p:spPr/>
        <p:txBody>
          <a:bodyPr/>
          <a:lstStyle/>
          <a:p>
            <a:pPr eaLnBrk="1" hangingPunct="1">
              <a:defRPr/>
            </a:pPr>
            <a:r>
              <a:rPr lang="fr-FR" dirty="0" smtClean="0"/>
              <a:t>insertion </a:t>
            </a:r>
            <a:r>
              <a:rPr lang="en-US" dirty="0" smtClean="0"/>
              <a:t>just after the current position</a:t>
            </a:r>
            <a:endParaRPr lang="fr-FR" dirty="0" smtClean="0"/>
          </a:p>
        </p:txBody>
      </p:sp>
      <p:sp>
        <p:nvSpPr>
          <p:cNvPr id="23556" name="Rectangle 3"/>
          <p:cNvSpPr>
            <a:spLocks noGrp="1" noChangeArrowheads="1"/>
          </p:cNvSpPr>
          <p:nvPr>
            <p:ph type="body" idx="1"/>
          </p:nvPr>
        </p:nvSpPr>
        <p:spPr>
          <a:xfrm>
            <a:off x="457200" y="1600200"/>
            <a:ext cx="8229600" cy="4876800"/>
          </a:xfrm>
        </p:spPr>
        <p:txBody>
          <a:bodyPr/>
          <a:lstStyle/>
          <a:p>
            <a:pPr eaLnBrk="1" hangingPunct="1">
              <a:lnSpc>
                <a:spcPct val="80000"/>
              </a:lnSpc>
              <a:buFontTx/>
              <a:buNone/>
            </a:pPr>
            <a:r>
              <a:rPr lang="fr-FR" sz="1600" smtClean="0">
                <a:latin typeface="Courier New" pitchFamily="49" charset="0"/>
              </a:rPr>
              <a:t>	/* input of a address struct variable   addr */</a:t>
            </a:r>
          </a:p>
          <a:p>
            <a:pPr eaLnBrk="1" hangingPunct="1">
              <a:lnSpc>
                <a:spcPct val="80000"/>
              </a:lnSpc>
              <a:buFontTx/>
              <a:buNone/>
            </a:pPr>
            <a:r>
              <a:rPr lang="fr-FR" sz="1600" smtClean="0">
                <a:latin typeface="Courier New" pitchFamily="49" charset="0"/>
              </a:rPr>
              <a:t>	…</a:t>
            </a:r>
          </a:p>
          <a:p>
            <a:pPr eaLnBrk="1" hangingPunct="1">
              <a:lnSpc>
                <a:spcPct val="80000"/>
              </a:lnSpc>
              <a:buFontTx/>
              <a:buNone/>
            </a:pPr>
            <a:r>
              <a:rPr lang="fr-FR" sz="2400" b="1" smtClean="0">
                <a:latin typeface="Courier New" pitchFamily="49" charset="0"/>
              </a:rPr>
              <a:t>	new = makeNewNode(addr);</a:t>
            </a:r>
          </a:p>
          <a:p>
            <a:pPr eaLnBrk="1" hangingPunct="1">
              <a:lnSpc>
                <a:spcPct val="80000"/>
              </a:lnSpc>
              <a:buFontTx/>
              <a:buNone/>
            </a:pPr>
            <a:r>
              <a:rPr lang="fr-FR" sz="2400" b="1" smtClean="0">
                <a:latin typeface="Courier New" pitchFamily="49" charset="0"/>
              </a:rPr>
              <a:t>	if (cur == NULL) return;</a:t>
            </a:r>
          </a:p>
          <a:p>
            <a:pPr eaLnBrk="1" hangingPunct="1">
              <a:lnSpc>
                <a:spcPct val="80000"/>
              </a:lnSpc>
              <a:buFontTx/>
              <a:buNone/>
            </a:pPr>
            <a:r>
              <a:rPr lang="fr-FR" sz="2400" b="1" smtClean="0">
                <a:latin typeface="Courier New" pitchFamily="49" charset="0"/>
              </a:rPr>
              <a:t>	if ( root == NULL ) {</a:t>
            </a:r>
          </a:p>
          <a:p>
            <a:pPr eaLnBrk="1" hangingPunct="1">
              <a:lnSpc>
                <a:spcPct val="80000"/>
              </a:lnSpc>
              <a:buFontTx/>
              <a:buNone/>
            </a:pPr>
            <a:r>
              <a:rPr lang="fr-FR" sz="2400" b="1" smtClean="0">
                <a:latin typeface="Courier New" pitchFamily="49" charset="0"/>
              </a:rPr>
              <a:t>	/* if there is no element */</a:t>
            </a:r>
          </a:p>
          <a:p>
            <a:pPr eaLnBrk="1" hangingPunct="1">
              <a:lnSpc>
                <a:spcPct val="80000"/>
              </a:lnSpc>
              <a:buFontTx/>
              <a:buNone/>
            </a:pPr>
            <a:r>
              <a:rPr lang="fr-FR" sz="2400" b="1" smtClean="0">
                <a:latin typeface="Courier New" pitchFamily="49" charset="0"/>
              </a:rPr>
              <a:t>	root = new;</a:t>
            </a:r>
          </a:p>
          <a:p>
            <a:pPr eaLnBrk="1" hangingPunct="1">
              <a:lnSpc>
                <a:spcPct val="80000"/>
              </a:lnSpc>
              <a:buFontTx/>
              <a:buNone/>
            </a:pPr>
            <a:r>
              <a:rPr lang="fr-FR" sz="2400" b="1" smtClean="0">
                <a:latin typeface="Courier New" pitchFamily="49" charset="0"/>
              </a:rPr>
              <a:t>	cur = root;</a:t>
            </a:r>
          </a:p>
          <a:p>
            <a:pPr eaLnBrk="1" hangingPunct="1">
              <a:lnSpc>
                <a:spcPct val="80000"/>
              </a:lnSpc>
              <a:buFontTx/>
              <a:buNone/>
            </a:pPr>
            <a:r>
              <a:rPr lang="fr-FR" sz="2400" b="1" smtClean="0">
                <a:latin typeface="Courier New" pitchFamily="49" charset="0"/>
              </a:rPr>
              <a:t>	} else {</a:t>
            </a:r>
          </a:p>
          <a:p>
            <a:pPr eaLnBrk="1" hangingPunct="1">
              <a:lnSpc>
                <a:spcPct val="80000"/>
              </a:lnSpc>
              <a:buFontTx/>
              <a:buNone/>
            </a:pPr>
            <a:r>
              <a:rPr lang="fr-FR" sz="2400" b="1" smtClean="0">
                <a:latin typeface="Courier New" pitchFamily="49" charset="0"/>
              </a:rPr>
              <a:t>   new-&gt;next=cur-&gt;next;</a:t>
            </a:r>
          </a:p>
          <a:p>
            <a:pPr lvl="1" eaLnBrk="1" hangingPunct="1">
              <a:lnSpc>
                <a:spcPct val="80000"/>
              </a:lnSpc>
              <a:buFontTx/>
              <a:buNone/>
            </a:pPr>
            <a:r>
              <a:rPr lang="fr-FR" sz="2400" b="1" smtClean="0">
                <a:latin typeface="Courier New" pitchFamily="49" charset="0"/>
              </a:rPr>
              <a:t>cur-&gt;next = new;</a:t>
            </a:r>
          </a:p>
          <a:p>
            <a:pPr lvl="1" eaLnBrk="1" hangingPunct="1">
              <a:lnSpc>
                <a:spcPct val="80000"/>
              </a:lnSpc>
              <a:buFontTx/>
              <a:buNone/>
            </a:pPr>
            <a:r>
              <a:rPr lang="fr-FR" sz="2400" b="1" smtClean="0">
                <a:latin typeface="Courier New" pitchFamily="49" charset="0"/>
              </a:rPr>
              <a:t>/* prev=cur; */</a:t>
            </a:r>
          </a:p>
          <a:p>
            <a:pPr lvl="1" eaLnBrk="1" hangingPunct="1">
              <a:lnSpc>
                <a:spcPct val="80000"/>
              </a:lnSpc>
              <a:buFontTx/>
              <a:buNone/>
            </a:pPr>
            <a:r>
              <a:rPr lang="fr-FR" sz="2400" b="1" smtClean="0">
                <a:latin typeface="Courier New" pitchFamily="49" charset="0"/>
              </a:rPr>
              <a:t>cur = cur-&gt;next;</a:t>
            </a:r>
          </a:p>
          <a:p>
            <a:pPr eaLnBrk="1" hangingPunct="1">
              <a:lnSpc>
                <a:spcPct val="80000"/>
              </a:lnSpc>
              <a:buFontTx/>
              <a:buNone/>
            </a:pPr>
            <a:r>
              <a:rPr lang="fr-FR" sz="2400" b="1" smtClean="0">
                <a:latin typeface="Courier New" pitchFamily="49" charset="0"/>
              </a:rPr>
              <a:t>	}</a:t>
            </a:r>
          </a:p>
          <a:p>
            <a:pPr eaLnBrk="1" hangingPunct="1">
              <a:lnSpc>
                <a:spcPct val="80000"/>
              </a:lnSpc>
              <a:buFontTx/>
              <a:buNone/>
            </a:pPr>
            <a:endParaRPr lang="fr-FR" sz="2400" b="1" smtClean="0">
              <a:latin typeface="Courier New" pitchFamily="49" charset="0"/>
            </a:endParaRPr>
          </a:p>
          <a:p>
            <a:pPr eaLnBrk="1" hangingPunct="1">
              <a:lnSpc>
                <a:spcPct val="80000"/>
              </a:lnSpc>
            </a:pPr>
            <a:endParaRPr lang="fr-FR" sz="1600" b="1" smtClean="0">
              <a:latin typeface="Courier New" pitchFamily="49" charset="0"/>
            </a:endParaRPr>
          </a:p>
        </p:txBody>
      </p:sp>
      <p:sp>
        <p:nvSpPr>
          <p:cNvPr id="23557" name="Text Box 13"/>
          <p:cNvSpPr txBox="1">
            <a:spLocks noChangeArrowheads="1"/>
          </p:cNvSpPr>
          <p:nvPr/>
        </p:nvSpPr>
        <p:spPr bwMode="auto">
          <a:xfrm>
            <a:off x="8077200" y="4068763"/>
            <a:ext cx="1066800" cy="579437"/>
          </a:xfrm>
          <a:prstGeom prst="rect">
            <a:avLst/>
          </a:prstGeom>
          <a:noFill/>
          <a:ln w="9525">
            <a:noFill/>
            <a:miter lim="800000"/>
            <a:headEnd/>
            <a:tailEnd/>
          </a:ln>
        </p:spPr>
        <p:txBody>
          <a:bodyPr>
            <a:spAutoFit/>
          </a:bodyPr>
          <a:lstStyle/>
          <a:p>
            <a:pPr>
              <a:spcBef>
                <a:spcPct val="50000"/>
              </a:spcBef>
            </a:pPr>
            <a:r>
              <a:rPr lang="en-US" sz="3200">
                <a:latin typeface="Tahoma" pitchFamily="34"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p:txBody>
          <a:bodyPr/>
          <a:lstStyle/>
          <a:p>
            <a:pPr>
              <a:defRPr/>
            </a:pPr>
            <a:fld id="{E8616D44-E45F-4975-983F-C56527E7D2BA}" type="slidenum">
              <a:rPr lang="en-US" smtClean="0"/>
              <a:pPr>
                <a:defRPr/>
              </a:pPr>
              <a:t>24</a:t>
            </a:fld>
            <a:endParaRPr lang="en-US" smtClean="0"/>
          </a:p>
        </p:txBody>
      </p:sp>
      <p:sp>
        <p:nvSpPr>
          <p:cNvPr id="215042" name="Rectangle 2"/>
          <p:cNvSpPr>
            <a:spLocks noGrp="1" noChangeArrowheads="1"/>
          </p:cNvSpPr>
          <p:nvPr>
            <p:ph type="title"/>
          </p:nvPr>
        </p:nvSpPr>
        <p:spPr/>
        <p:txBody>
          <a:bodyPr/>
          <a:lstStyle/>
          <a:p>
            <a:pPr eaLnBrk="1" hangingPunct="1">
              <a:defRPr/>
            </a:pPr>
            <a:r>
              <a:rPr lang="en-US" dirty="0" smtClean="0"/>
              <a:t>Insertion before current position</a:t>
            </a:r>
          </a:p>
        </p:txBody>
      </p:sp>
      <p:sp>
        <p:nvSpPr>
          <p:cNvPr id="24580" name="Rectangle 3"/>
          <p:cNvSpPr>
            <a:spLocks noGrp="1" noChangeArrowheads="1"/>
          </p:cNvSpPr>
          <p:nvPr>
            <p:ph type="body" idx="1"/>
          </p:nvPr>
        </p:nvSpPr>
        <p:spPr>
          <a:xfrm>
            <a:off x="762000" y="1828800"/>
            <a:ext cx="7661275" cy="685800"/>
          </a:xfrm>
        </p:spPr>
        <p:txBody>
          <a:bodyPr/>
          <a:lstStyle/>
          <a:p>
            <a:pPr eaLnBrk="1" hangingPunct="1">
              <a:lnSpc>
                <a:spcPct val="90000"/>
              </a:lnSpc>
            </a:pPr>
            <a:r>
              <a:rPr lang="en-US" sz="2400" smtClean="0"/>
              <a:t>Another case: before the current position</a:t>
            </a:r>
          </a:p>
          <a:p>
            <a:pPr eaLnBrk="1" hangingPunct="1">
              <a:lnSpc>
                <a:spcPct val="90000"/>
              </a:lnSpc>
            </a:pPr>
            <a:endParaRPr lang="en-US" sz="2400" smtClean="0"/>
          </a:p>
        </p:txBody>
      </p:sp>
      <p:sp>
        <p:nvSpPr>
          <p:cNvPr id="24581" name="Rectangle 4"/>
          <p:cNvSpPr>
            <a:spLocks noChangeArrowheads="1"/>
          </p:cNvSpPr>
          <p:nvPr/>
        </p:nvSpPr>
        <p:spPr bwMode="auto">
          <a:xfrm>
            <a:off x="1600200" y="3902075"/>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24582" name="Rectangle 5"/>
          <p:cNvSpPr>
            <a:spLocks noChangeArrowheads="1"/>
          </p:cNvSpPr>
          <p:nvPr/>
        </p:nvSpPr>
        <p:spPr bwMode="auto">
          <a:xfrm>
            <a:off x="3200400" y="3906838"/>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24583" name="Rectangle 6"/>
          <p:cNvSpPr>
            <a:spLocks noChangeArrowheads="1"/>
          </p:cNvSpPr>
          <p:nvPr/>
        </p:nvSpPr>
        <p:spPr bwMode="auto">
          <a:xfrm>
            <a:off x="4800600" y="3906838"/>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24584" name="Rectangle 7"/>
          <p:cNvSpPr>
            <a:spLocks noChangeArrowheads="1"/>
          </p:cNvSpPr>
          <p:nvPr/>
        </p:nvSpPr>
        <p:spPr bwMode="auto">
          <a:xfrm>
            <a:off x="6400800" y="3906838"/>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24585" name="Line 8"/>
          <p:cNvSpPr>
            <a:spLocks noChangeShapeType="1"/>
          </p:cNvSpPr>
          <p:nvPr/>
        </p:nvSpPr>
        <p:spPr bwMode="auto">
          <a:xfrm>
            <a:off x="2514600" y="4211638"/>
            <a:ext cx="685800" cy="0"/>
          </a:xfrm>
          <a:prstGeom prst="line">
            <a:avLst/>
          </a:prstGeom>
          <a:noFill/>
          <a:ln w="50800">
            <a:solidFill>
              <a:schemeClr val="tx1"/>
            </a:solidFill>
            <a:round/>
            <a:headEnd/>
            <a:tailEnd type="triangle" w="med" len="med"/>
          </a:ln>
        </p:spPr>
        <p:txBody>
          <a:bodyPr/>
          <a:lstStyle/>
          <a:p>
            <a:endParaRPr lang="en-US"/>
          </a:p>
        </p:txBody>
      </p:sp>
      <p:sp>
        <p:nvSpPr>
          <p:cNvPr id="215049" name="Line 9"/>
          <p:cNvSpPr>
            <a:spLocks noChangeShapeType="1"/>
          </p:cNvSpPr>
          <p:nvPr/>
        </p:nvSpPr>
        <p:spPr bwMode="auto">
          <a:xfrm>
            <a:off x="4114800" y="4211638"/>
            <a:ext cx="685800" cy="0"/>
          </a:xfrm>
          <a:prstGeom prst="line">
            <a:avLst/>
          </a:prstGeom>
          <a:noFill/>
          <a:ln w="50800">
            <a:solidFill>
              <a:schemeClr val="tx1"/>
            </a:solidFill>
            <a:round/>
            <a:headEnd/>
            <a:tailEnd type="triangle" w="med" len="med"/>
          </a:ln>
        </p:spPr>
        <p:txBody>
          <a:bodyPr/>
          <a:lstStyle/>
          <a:p>
            <a:endParaRPr lang="en-US"/>
          </a:p>
        </p:txBody>
      </p:sp>
      <p:sp>
        <p:nvSpPr>
          <p:cNvPr id="24587" name="Line 10"/>
          <p:cNvSpPr>
            <a:spLocks noChangeShapeType="1"/>
          </p:cNvSpPr>
          <p:nvPr/>
        </p:nvSpPr>
        <p:spPr bwMode="auto">
          <a:xfrm>
            <a:off x="5715000" y="4211638"/>
            <a:ext cx="685800" cy="0"/>
          </a:xfrm>
          <a:prstGeom prst="line">
            <a:avLst/>
          </a:prstGeom>
          <a:noFill/>
          <a:ln w="50800">
            <a:solidFill>
              <a:schemeClr val="tx1"/>
            </a:solidFill>
            <a:round/>
            <a:headEnd/>
            <a:tailEnd type="triangle" w="med" len="med"/>
          </a:ln>
        </p:spPr>
        <p:txBody>
          <a:bodyPr/>
          <a:lstStyle/>
          <a:p>
            <a:endParaRPr lang="en-US"/>
          </a:p>
        </p:txBody>
      </p:sp>
      <p:sp>
        <p:nvSpPr>
          <p:cNvPr id="24588" name="Line 11"/>
          <p:cNvSpPr>
            <a:spLocks noChangeShapeType="1"/>
          </p:cNvSpPr>
          <p:nvPr/>
        </p:nvSpPr>
        <p:spPr bwMode="auto">
          <a:xfrm>
            <a:off x="7315200" y="4211638"/>
            <a:ext cx="685800" cy="0"/>
          </a:xfrm>
          <a:prstGeom prst="line">
            <a:avLst/>
          </a:prstGeom>
          <a:noFill/>
          <a:ln w="50800">
            <a:solidFill>
              <a:schemeClr val="tx1"/>
            </a:solidFill>
            <a:round/>
            <a:headEnd/>
            <a:tailEnd type="triangle" w="med" len="med"/>
          </a:ln>
        </p:spPr>
        <p:txBody>
          <a:bodyPr/>
          <a:lstStyle/>
          <a:p>
            <a:endParaRPr lang="en-US"/>
          </a:p>
        </p:txBody>
      </p:sp>
      <p:sp>
        <p:nvSpPr>
          <p:cNvPr id="24589" name="Text Box 12"/>
          <p:cNvSpPr txBox="1">
            <a:spLocks noChangeArrowheads="1"/>
          </p:cNvSpPr>
          <p:nvPr/>
        </p:nvSpPr>
        <p:spPr bwMode="auto">
          <a:xfrm>
            <a:off x="8153400" y="4287838"/>
            <a:ext cx="609600" cy="366712"/>
          </a:xfrm>
          <a:prstGeom prst="rect">
            <a:avLst/>
          </a:prstGeom>
          <a:noFill/>
          <a:ln w="9525">
            <a:noFill/>
            <a:miter lim="800000"/>
            <a:headEnd/>
            <a:tailEnd/>
          </a:ln>
        </p:spPr>
        <p:txBody>
          <a:bodyPr>
            <a:spAutoFit/>
          </a:bodyPr>
          <a:lstStyle/>
          <a:p>
            <a:pPr>
              <a:spcBef>
                <a:spcPct val="50000"/>
              </a:spcBef>
            </a:pPr>
            <a:endParaRPr lang="fr-FR">
              <a:latin typeface="Tahoma" pitchFamily="34" charset="0"/>
            </a:endParaRPr>
          </a:p>
        </p:txBody>
      </p:sp>
      <p:sp>
        <p:nvSpPr>
          <p:cNvPr id="24590" name="Text Box 13"/>
          <p:cNvSpPr txBox="1">
            <a:spLocks noChangeArrowheads="1"/>
          </p:cNvSpPr>
          <p:nvPr/>
        </p:nvSpPr>
        <p:spPr bwMode="auto">
          <a:xfrm>
            <a:off x="8077200" y="4059238"/>
            <a:ext cx="1066800" cy="579437"/>
          </a:xfrm>
          <a:prstGeom prst="rect">
            <a:avLst/>
          </a:prstGeom>
          <a:noFill/>
          <a:ln w="9525">
            <a:noFill/>
            <a:miter lim="800000"/>
            <a:headEnd/>
            <a:tailEnd/>
          </a:ln>
        </p:spPr>
        <p:txBody>
          <a:bodyPr>
            <a:spAutoFit/>
          </a:bodyPr>
          <a:lstStyle/>
          <a:p>
            <a:pPr>
              <a:spcBef>
                <a:spcPct val="50000"/>
              </a:spcBef>
            </a:pPr>
            <a:r>
              <a:rPr lang="en-US" sz="3200">
                <a:latin typeface="Tahoma" pitchFamily="34" charset="0"/>
              </a:rPr>
              <a:t>…</a:t>
            </a:r>
          </a:p>
        </p:txBody>
      </p:sp>
      <p:sp>
        <p:nvSpPr>
          <p:cNvPr id="24591" name="Line 14"/>
          <p:cNvSpPr>
            <a:spLocks noChangeShapeType="1"/>
          </p:cNvSpPr>
          <p:nvPr/>
        </p:nvSpPr>
        <p:spPr bwMode="auto">
          <a:xfrm>
            <a:off x="838200" y="3749675"/>
            <a:ext cx="762000" cy="533400"/>
          </a:xfrm>
          <a:prstGeom prst="line">
            <a:avLst/>
          </a:prstGeom>
          <a:noFill/>
          <a:ln w="50800">
            <a:solidFill>
              <a:schemeClr val="tx1"/>
            </a:solidFill>
            <a:round/>
            <a:headEnd/>
            <a:tailEnd type="triangle" w="med" len="med"/>
          </a:ln>
        </p:spPr>
        <p:txBody>
          <a:bodyPr/>
          <a:lstStyle/>
          <a:p>
            <a:endParaRPr lang="en-US"/>
          </a:p>
        </p:txBody>
      </p:sp>
      <p:sp>
        <p:nvSpPr>
          <p:cNvPr id="24592" name="Text Box 15"/>
          <p:cNvSpPr txBox="1">
            <a:spLocks noChangeArrowheads="1"/>
          </p:cNvSpPr>
          <p:nvPr/>
        </p:nvSpPr>
        <p:spPr bwMode="auto">
          <a:xfrm>
            <a:off x="381000" y="3140075"/>
            <a:ext cx="1371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root</a:t>
            </a:r>
          </a:p>
        </p:txBody>
      </p:sp>
      <p:sp>
        <p:nvSpPr>
          <p:cNvPr id="215056" name="Rectangle 16"/>
          <p:cNvSpPr>
            <a:spLocks noChangeArrowheads="1"/>
          </p:cNvSpPr>
          <p:nvPr/>
        </p:nvSpPr>
        <p:spPr bwMode="auto">
          <a:xfrm>
            <a:off x="4114800" y="5578475"/>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215057" name="Text Box 17"/>
          <p:cNvSpPr txBox="1">
            <a:spLocks noChangeArrowheads="1"/>
          </p:cNvSpPr>
          <p:nvPr/>
        </p:nvSpPr>
        <p:spPr bwMode="auto">
          <a:xfrm>
            <a:off x="1295400" y="5654675"/>
            <a:ext cx="1981200" cy="822325"/>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Insert new item:</a:t>
            </a:r>
          </a:p>
        </p:txBody>
      </p:sp>
      <p:sp>
        <p:nvSpPr>
          <p:cNvPr id="215058" name="Line 18"/>
          <p:cNvSpPr>
            <a:spLocks noChangeShapeType="1"/>
          </p:cNvSpPr>
          <p:nvPr/>
        </p:nvSpPr>
        <p:spPr bwMode="auto">
          <a:xfrm>
            <a:off x="3581400" y="4511675"/>
            <a:ext cx="838200" cy="1066800"/>
          </a:xfrm>
          <a:prstGeom prst="line">
            <a:avLst/>
          </a:prstGeom>
          <a:noFill/>
          <a:ln w="50800">
            <a:solidFill>
              <a:schemeClr val="tx1"/>
            </a:solidFill>
            <a:round/>
            <a:headEnd/>
            <a:tailEnd type="triangle" w="med" len="med"/>
          </a:ln>
        </p:spPr>
        <p:txBody>
          <a:bodyPr/>
          <a:lstStyle/>
          <a:p>
            <a:endParaRPr lang="en-US"/>
          </a:p>
        </p:txBody>
      </p:sp>
      <p:sp>
        <p:nvSpPr>
          <p:cNvPr id="215059" name="Line 19"/>
          <p:cNvSpPr>
            <a:spLocks noChangeShapeType="1"/>
          </p:cNvSpPr>
          <p:nvPr/>
        </p:nvSpPr>
        <p:spPr bwMode="auto">
          <a:xfrm flipV="1">
            <a:off x="4724400" y="4511675"/>
            <a:ext cx="457200" cy="1066800"/>
          </a:xfrm>
          <a:prstGeom prst="line">
            <a:avLst/>
          </a:prstGeom>
          <a:noFill/>
          <a:ln w="50800">
            <a:solidFill>
              <a:schemeClr val="tx1"/>
            </a:solidFill>
            <a:round/>
            <a:headEnd/>
            <a:tailEnd type="triangle" w="med" len="med"/>
          </a:ln>
        </p:spPr>
        <p:txBody>
          <a:bodyPr/>
          <a:lstStyle/>
          <a:p>
            <a:endParaRPr lang="en-US"/>
          </a:p>
        </p:txBody>
      </p:sp>
      <p:sp>
        <p:nvSpPr>
          <p:cNvPr id="215060" name="Line 20"/>
          <p:cNvSpPr>
            <a:spLocks noChangeShapeType="1"/>
          </p:cNvSpPr>
          <p:nvPr/>
        </p:nvSpPr>
        <p:spPr bwMode="auto">
          <a:xfrm>
            <a:off x="4800600" y="3292475"/>
            <a:ext cx="533400" cy="609600"/>
          </a:xfrm>
          <a:prstGeom prst="line">
            <a:avLst/>
          </a:prstGeom>
          <a:noFill/>
          <a:ln w="50800">
            <a:solidFill>
              <a:schemeClr val="tx1"/>
            </a:solidFill>
            <a:round/>
            <a:headEnd/>
            <a:tailEnd type="triangle" w="med" len="med"/>
          </a:ln>
        </p:spPr>
        <p:txBody>
          <a:bodyPr/>
          <a:lstStyle/>
          <a:p>
            <a:endParaRPr lang="en-US"/>
          </a:p>
        </p:txBody>
      </p:sp>
      <p:sp>
        <p:nvSpPr>
          <p:cNvPr id="215061" name="Line 21"/>
          <p:cNvSpPr>
            <a:spLocks noChangeShapeType="1"/>
          </p:cNvSpPr>
          <p:nvPr/>
        </p:nvSpPr>
        <p:spPr bwMode="auto">
          <a:xfrm>
            <a:off x="3276600" y="3292475"/>
            <a:ext cx="533400" cy="609600"/>
          </a:xfrm>
          <a:prstGeom prst="line">
            <a:avLst/>
          </a:prstGeom>
          <a:noFill/>
          <a:ln w="50800">
            <a:solidFill>
              <a:schemeClr val="tx1"/>
            </a:solidFill>
            <a:round/>
            <a:headEnd/>
            <a:tailEnd type="triangle" w="med" len="med"/>
          </a:ln>
        </p:spPr>
        <p:txBody>
          <a:bodyPr/>
          <a:lstStyle/>
          <a:p>
            <a:endParaRPr lang="en-US"/>
          </a:p>
        </p:txBody>
      </p:sp>
      <p:sp>
        <p:nvSpPr>
          <p:cNvPr id="215062" name="Text Box 22"/>
          <p:cNvSpPr txBox="1">
            <a:spLocks noChangeArrowheads="1"/>
          </p:cNvSpPr>
          <p:nvPr/>
        </p:nvSpPr>
        <p:spPr bwMode="auto">
          <a:xfrm>
            <a:off x="2667000" y="2835275"/>
            <a:ext cx="13716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prev</a:t>
            </a:r>
          </a:p>
        </p:txBody>
      </p:sp>
      <p:sp>
        <p:nvSpPr>
          <p:cNvPr id="215063" name="Text Box 23"/>
          <p:cNvSpPr txBox="1">
            <a:spLocks noChangeArrowheads="1"/>
          </p:cNvSpPr>
          <p:nvPr/>
        </p:nvSpPr>
        <p:spPr bwMode="auto">
          <a:xfrm>
            <a:off x="4419600" y="2835275"/>
            <a:ext cx="12192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cur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57"/>
                                        </p:tgtEl>
                                        <p:attrNameLst>
                                          <p:attrName>style.visibility</p:attrName>
                                        </p:attrNameLst>
                                      </p:cBhvr>
                                      <p:to>
                                        <p:strVal val="visible"/>
                                      </p:to>
                                    </p:set>
                                    <p:anim calcmode="lin" valueType="num">
                                      <p:cBhvr additive="base">
                                        <p:cTn id="7" dur="500" fill="hold"/>
                                        <p:tgtEl>
                                          <p:spTgt spid="215057"/>
                                        </p:tgtEl>
                                        <p:attrNameLst>
                                          <p:attrName>ppt_x</p:attrName>
                                        </p:attrNameLst>
                                      </p:cBhvr>
                                      <p:tavLst>
                                        <p:tav tm="0">
                                          <p:val>
                                            <p:strVal val="#ppt_x"/>
                                          </p:val>
                                        </p:tav>
                                        <p:tav tm="100000">
                                          <p:val>
                                            <p:strVal val="#ppt_x"/>
                                          </p:val>
                                        </p:tav>
                                      </p:tavLst>
                                    </p:anim>
                                    <p:anim calcmode="lin" valueType="num">
                                      <p:cBhvr additive="base">
                                        <p:cTn id="8" dur="500" fill="hold"/>
                                        <p:tgtEl>
                                          <p:spTgt spid="2150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5056"/>
                                        </p:tgtEl>
                                        <p:attrNameLst>
                                          <p:attrName>style.visibility</p:attrName>
                                        </p:attrNameLst>
                                      </p:cBhvr>
                                      <p:to>
                                        <p:strVal val="visible"/>
                                      </p:to>
                                    </p:set>
                                    <p:anim calcmode="lin" valueType="num">
                                      <p:cBhvr additive="base">
                                        <p:cTn id="13" dur="500" fill="hold"/>
                                        <p:tgtEl>
                                          <p:spTgt spid="215056"/>
                                        </p:tgtEl>
                                        <p:attrNameLst>
                                          <p:attrName>ppt_x</p:attrName>
                                        </p:attrNameLst>
                                      </p:cBhvr>
                                      <p:tavLst>
                                        <p:tav tm="0">
                                          <p:val>
                                            <p:strVal val="#ppt_x"/>
                                          </p:val>
                                        </p:tav>
                                        <p:tav tm="100000">
                                          <p:val>
                                            <p:strVal val="#ppt_x"/>
                                          </p:val>
                                        </p:tav>
                                      </p:tavLst>
                                    </p:anim>
                                    <p:anim calcmode="lin" valueType="num">
                                      <p:cBhvr additive="base">
                                        <p:cTn id="14" dur="500" fill="hold"/>
                                        <p:tgtEl>
                                          <p:spTgt spid="21505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215061"/>
                                        </p:tgtEl>
                                        <p:attrNameLst>
                                          <p:attrName>style.visibility</p:attrName>
                                        </p:attrNameLst>
                                      </p:cBhvr>
                                      <p:to>
                                        <p:strVal val="visible"/>
                                      </p:to>
                                    </p:set>
                                    <p:animEffect transition="in" filter="box(in)">
                                      <p:cBhvr>
                                        <p:cTn id="19" dur="500"/>
                                        <p:tgtEl>
                                          <p:spTgt spid="215061"/>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15060"/>
                                        </p:tgtEl>
                                        <p:attrNameLst>
                                          <p:attrName>style.visibility</p:attrName>
                                        </p:attrNameLst>
                                      </p:cBhvr>
                                      <p:to>
                                        <p:strVal val="visible"/>
                                      </p:to>
                                    </p:set>
                                    <p:animEffect transition="in" filter="box(in)">
                                      <p:cBhvr>
                                        <p:cTn id="22" dur="500"/>
                                        <p:tgtEl>
                                          <p:spTgt spid="215060"/>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15062"/>
                                        </p:tgtEl>
                                        <p:attrNameLst>
                                          <p:attrName>style.visibility</p:attrName>
                                        </p:attrNameLst>
                                      </p:cBhvr>
                                      <p:to>
                                        <p:strVal val="visible"/>
                                      </p:to>
                                    </p:set>
                                    <p:animEffect transition="in" filter="box(in)">
                                      <p:cBhvr>
                                        <p:cTn id="25" dur="500"/>
                                        <p:tgtEl>
                                          <p:spTgt spid="215062"/>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15063"/>
                                        </p:tgtEl>
                                        <p:attrNameLst>
                                          <p:attrName>style.visibility</p:attrName>
                                        </p:attrNameLst>
                                      </p:cBhvr>
                                      <p:to>
                                        <p:strVal val="visible"/>
                                      </p:to>
                                    </p:set>
                                    <p:animEffect transition="in" filter="box(in)">
                                      <p:cBhvr>
                                        <p:cTn id="28" dur="500"/>
                                        <p:tgtEl>
                                          <p:spTgt spid="215063"/>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215058"/>
                                        </p:tgtEl>
                                        <p:attrNameLst>
                                          <p:attrName>style.visibility</p:attrName>
                                        </p:attrNameLst>
                                      </p:cBhvr>
                                      <p:to>
                                        <p:strVal val="visible"/>
                                      </p:to>
                                    </p:set>
                                    <p:animEffect transition="in" filter="box(in)">
                                      <p:cBhvr>
                                        <p:cTn id="33" dur="500"/>
                                        <p:tgtEl>
                                          <p:spTgt spid="215058"/>
                                        </p:tgtEl>
                                      </p:cBhvr>
                                    </p:animEffect>
                                  </p:childTnLst>
                                </p:cTn>
                              </p:par>
                              <p:par>
                                <p:cTn id="34" presetID="4" presetClass="exit" presetSubtype="16" fill="hold" grpId="0" nodeType="withEffect">
                                  <p:stCondLst>
                                    <p:cond delay="0"/>
                                  </p:stCondLst>
                                  <p:childTnLst>
                                    <p:animEffect transition="out" filter="box(in)">
                                      <p:cBhvr>
                                        <p:cTn id="35" dur="500"/>
                                        <p:tgtEl>
                                          <p:spTgt spid="215049"/>
                                        </p:tgtEl>
                                      </p:cBhvr>
                                    </p:animEffect>
                                    <p:set>
                                      <p:cBhvr>
                                        <p:cTn id="36" dur="1" fill="hold">
                                          <p:stCondLst>
                                            <p:cond delay="499"/>
                                          </p:stCondLst>
                                        </p:cTn>
                                        <p:tgtEl>
                                          <p:spTgt spid="21504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215059"/>
                                        </p:tgtEl>
                                        <p:attrNameLst>
                                          <p:attrName>style.visibility</p:attrName>
                                        </p:attrNameLst>
                                      </p:cBhvr>
                                      <p:to>
                                        <p:strVal val="visible"/>
                                      </p:to>
                                    </p:set>
                                    <p:animEffect transition="in" filter="box(in)">
                                      <p:cBhvr>
                                        <p:cTn id="41" dur="500"/>
                                        <p:tgtEl>
                                          <p:spTgt spid="215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9" grpId="0" animBg="1"/>
      <p:bldP spid="215056" grpId="0" animBg="1"/>
      <p:bldP spid="215057" grpId="0"/>
      <p:bldP spid="215058" grpId="0" animBg="1"/>
      <p:bldP spid="215059" grpId="0" animBg="1"/>
      <p:bldP spid="215060" grpId="0" animBg="1"/>
      <p:bldP spid="215061" grpId="0" animBg="1"/>
      <p:bldP spid="215062" grpId="0"/>
      <p:bldP spid="21506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err="1" smtClean="0"/>
              <a:t>insertBeforeCurrent</a:t>
            </a:r>
            <a:endParaRPr lang="fr-FR" dirty="0"/>
          </a:p>
        </p:txBody>
      </p:sp>
      <p:sp>
        <p:nvSpPr>
          <p:cNvPr id="25603" name="Content Placeholder 2"/>
          <p:cNvSpPr>
            <a:spLocks noGrp="1"/>
          </p:cNvSpPr>
          <p:nvPr>
            <p:ph idx="1"/>
          </p:nvPr>
        </p:nvSpPr>
        <p:spPr/>
        <p:txBody>
          <a:bodyPr/>
          <a:lstStyle/>
          <a:p>
            <a:pPr eaLnBrk="1" hangingPunct="1">
              <a:buFontTx/>
              <a:buNone/>
            </a:pPr>
            <a:r>
              <a:rPr lang="fr-FR" sz="1600" b="1" smtClean="0">
                <a:latin typeface="Courier New" pitchFamily="49" charset="0"/>
              </a:rPr>
              <a:t>void insertBeforeCurrent(address e) {</a:t>
            </a:r>
          </a:p>
          <a:p>
            <a:pPr eaLnBrk="1" hangingPunct="1">
              <a:buFontTx/>
              <a:buNone/>
            </a:pPr>
            <a:r>
              <a:rPr lang="fr-FR" sz="1600" b="1" smtClean="0">
                <a:latin typeface="Courier New" pitchFamily="49" charset="0"/>
              </a:rPr>
              <a:t>	 node_addr * new = makeNewNode(e);</a:t>
            </a:r>
          </a:p>
          <a:p>
            <a:pPr eaLnBrk="1" hangingPunct="1">
              <a:lnSpc>
                <a:spcPct val="80000"/>
              </a:lnSpc>
              <a:buFontTx/>
              <a:buNone/>
            </a:pPr>
            <a:r>
              <a:rPr lang="fr-FR" sz="1600" b="1" smtClean="0">
                <a:latin typeface="Courier New" pitchFamily="49" charset="0"/>
              </a:rPr>
              <a:t>    if ( root == NULL ) {</a:t>
            </a:r>
          </a:p>
          <a:p>
            <a:pPr eaLnBrk="1" hangingPunct="1">
              <a:lnSpc>
                <a:spcPct val="80000"/>
              </a:lnSpc>
              <a:buFontTx/>
              <a:buNone/>
            </a:pPr>
            <a:r>
              <a:rPr lang="fr-FR" sz="1600" b="1" smtClean="0">
                <a:latin typeface="Courier New" pitchFamily="49" charset="0"/>
              </a:rPr>
              <a:t>	 /* if there is no element */</a:t>
            </a:r>
          </a:p>
          <a:p>
            <a:pPr eaLnBrk="1" hangingPunct="1">
              <a:lnSpc>
                <a:spcPct val="80000"/>
              </a:lnSpc>
              <a:buFontTx/>
              <a:buNone/>
            </a:pPr>
            <a:r>
              <a:rPr lang="fr-FR" sz="1600" b="1" smtClean="0">
                <a:latin typeface="Courier New" pitchFamily="49" charset="0"/>
              </a:rPr>
              <a:t>		root = new;</a:t>
            </a:r>
          </a:p>
          <a:p>
            <a:pPr eaLnBrk="1" hangingPunct="1">
              <a:lnSpc>
                <a:spcPct val="80000"/>
              </a:lnSpc>
              <a:buFontTx/>
              <a:buNone/>
            </a:pPr>
            <a:r>
              <a:rPr lang="fr-FR" sz="1600" b="1" smtClean="0">
                <a:latin typeface="Courier New" pitchFamily="49" charset="0"/>
              </a:rPr>
              <a:t>		cur = root;</a:t>
            </a:r>
          </a:p>
          <a:p>
            <a:pPr eaLnBrk="1" hangingPunct="1">
              <a:lnSpc>
                <a:spcPct val="80000"/>
              </a:lnSpc>
              <a:buFontTx/>
              <a:buNone/>
            </a:pPr>
            <a:r>
              <a:rPr lang="fr-FR" sz="1600" b="1" smtClean="0">
                <a:latin typeface="Courier New" pitchFamily="49" charset="0"/>
              </a:rPr>
              <a:t>		prev = NULL;</a:t>
            </a:r>
          </a:p>
          <a:p>
            <a:pPr eaLnBrk="1" hangingPunct="1">
              <a:lnSpc>
                <a:spcPct val="80000"/>
              </a:lnSpc>
              <a:buFontTx/>
              <a:buNone/>
            </a:pPr>
            <a:r>
              <a:rPr lang="fr-FR" sz="1600" b="1" smtClean="0">
                <a:latin typeface="Courier New" pitchFamily="49" charset="0"/>
              </a:rPr>
              <a:t>	} else {</a:t>
            </a:r>
          </a:p>
          <a:p>
            <a:pPr eaLnBrk="1" hangingPunct="1">
              <a:lnSpc>
                <a:spcPct val="80000"/>
              </a:lnSpc>
              <a:buFontTx/>
              <a:buNone/>
            </a:pPr>
            <a:r>
              <a:rPr lang="fr-FR" sz="1600" b="1" smtClean="0">
                <a:latin typeface="Courier New" pitchFamily="49" charset="0"/>
              </a:rPr>
              <a:t>   	</a:t>
            </a:r>
          </a:p>
          <a:p>
            <a:pPr eaLnBrk="1" hangingPunct="1">
              <a:lnSpc>
                <a:spcPct val="80000"/>
              </a:lnSpc>
              <a:buFontTx/>
              <a:buNone/>
            </a:pPr>
            <a:r>
              <a:rPr lang="fr-FR" sz="1600" b="1" smtClean="0">
                <a:latin typeface="Courier New" pitchFamily="49" charset="0"/>
              </a:rPr>
              <a:t>// Fill In the code here</a:t>
            </a:r>
          </a:p>
          <a:p>
            <a:pPr eaLnBrk="1" hangingPunct="1">
              <a:lnSpc>
                <a:spcPct val="80000"/>
              </a:lnSpc>
              <a:buFontTx/>
              <a:buNone/>
            </a:pPr>
            <a:r>
              <a:rPr lang="fr-FR" sz="1600" b="1" smtClean="0">
                <a:latin typeface="Courier New" pitchFamily="49" charset="0"/>
              </a:rPr>
              <a:t>….		</a:t>
            </a:r>
          </a:p>
          <a:p>
            <a:pPr eaLnBrk="1" hangingPunct="1">
              <a:lnSpc>
                <a:spcPct val="80000"/>
              </a:lnSpc>
              <a:buFontTx/>
              <a:buNone/>
            </a:pPr>
            <a:endParaRPr lang="fr-FR" sz="1600" b="1" smtClean="0">
              <a:latin typeface="Courier New" pitchFamily="49" charset="0"/>
            </a:endParaRPr>
          </a:p>
          <a:p>
            <a:pPr eaLnBrk="1" hangingPunct="1">
              <a:lnSpc>
                <a:spcPct val="80000"/>
              </a:lnSpc>
              <a:buFontTx/>
              <a:buNone/>
            </a:pPr>
            <a:endParaRPr lang="fr-FR" sz="1600" b="1" smtClean="0">
              <a:latin typeface="Courier New" pitchFamily="49" charset="0"/>
            </a:endParaRPr>
          </a:p>
          <a:p>
            <a:pPr eaLnBrk="1" hangingPunct="1">
              <a:lnSpc>
                <a:spcPct val="80000"/>
              </a:lnSpc>
              <a:buFontTx/>
              <a:buNone/>
            </a:pPr>
            <a:endParaRPr lang="fr-FR" sz="1600" b="1" smtClean="0">
              <a:latin typeface="Courier New" pitchFamily="49" charset="0"/>
            </a:endParaRPr>
          </a:p>
          <a:p>
            <a:pPr eaLnBrk="1" hangingPunct="1">
              <a:lnSpc>
                <a:spcPct val="80000"/>
              </a:lnSpc>
              <a:buFontTx/>
              <a:buNone/>
            </a:pPr>
            <a:endParaRPr lang="fr-FR" sz="1600" b="1" smtClean="0">
              <a:latin typeface="Courier New" pitchFamily="49" charset="0"/>
            </a:endParaRPr>
          </a:p>
          <a:p>
            <a:pPr eaLnBrk="1" hangingPunct="1">
              <a:lnSpc>
                <a:spcPct val="80000"/>
              </a:lnSpc>
              <a:buFontTx/>
              <a:buNone/>
            </a:pPr>
            <a:endParaRPr lang="fr-FR" sz="1600" b="1" smtClean="0">
              <a:latin typeface="Courier New" pitchFamily="49" charset="0"/>
            </a:endParaRPr>
          </a:p>
          <a:p>
            <a:pPr eaLnBrk="1" hangingPunct="1">
              <a:lnSpc>
                <a:spcPct val="80000"/>
              </a:lnSpc>
              <a:buFontTx/>
              <a:buNone/>
            </a:pPr>
            <a:endParaRPr lang="fr-FR" sz="1600" b="1" smtClean="0">
              <a:latin typeface="Courier New" pitchFamily="49" charset="0"/>
            </a:endParaRPr>
          </a:p>
          <a:p>
            <a:pPr eaLnBrk="1" hangingPunct="1">
              <a:lnSpc>
                <a:spcPct val="80000"/>
              </a:lnSpc>
              <a:buFontTx/>
              <a:buNone/>
            </a:pPr>
            <a:r>
              <a:rPr lang="fr-FR" sz="1600" b="1" smtClean="0">
                <a:latin typeface="Courier New" pitchFamily="49" charset="0"/>
              </a:rPr>
              <a:t>	}</a:t>
            </a:r>
          </a:p>
          <a:p>
            <a:pPr eaLnBrk="1" hangingPunct="1">
              <a:lnSpc>
                <a:spcPct val="80000"/>
              </a:lnSpc>
              <a:buFontTx/>
              <a:buNone/>
            </a:pPr>
            <a:r>
              <a:rPr lang="fr-FR" sz="1600" b="1" smtClean="0">
                <a:latin typeface="Courier New" pitchFamily="49" charset="0"/>
              </a:rPr>
              <a:t>}</a:t>
            </a:r>
            <a:endParaRPr lang="fr-FR" sz="1600" smtClean="0"/>
          </a:p>
        </p:txBody>
      </p:sp>
      <p:sp>
        <p:nvSpPr>
          <p:cNvPr id="22532" name="Slide Number Placeholder 3"/>
          <p:cNvSpPr>
            <a:spLocks noGrp="1"/>
          </p:cNvSpPr>
          <p:nvPr>
            <p:ph type="sldNum" sz="quarter" idx="12"/>
          </p:nvPr>
        </p:nvSpPr>
        <p:spPr/>
        <p:txBody>
          <a:bodyPr/>
          <a:lstStyle/>
          <a:p>
            <a:pPr>
              <a:defRPr/>
            </a:pPr>
            <a:fld id="{5463E0E4-3B23-4DD7-ABB1-8B5BDB1AD9B0}" type="slidenum">
              <a:rPr lang="en-US" smtClean="0"/>
              <a:pPr>
                <a:defRPr/>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If you do not </a:t>
            </a:r>
            <a:r>
              <a:rPr lang="en-US" dirty="0" err="1" smtClean="0"/>
              <a:t>frenquently</a:t>
            </a:r>
            <a:r>
              <a:rPr lang="en-US" dirty="0" smtClean="0"/>
              <a:t> update pointer </a:t>
            </a:r>
            <a:r>
              <a:rPr lang="en-US" dirty="0" err="1" smtClean="0"/>
              <a:t>prev</a:t>
            </a:r>
            <a:endParaRPr lang="en-US" dirty="0"/>
          </a:p>
        </p:txBody>
      </p:sp>
      <p:sp>
        <p:nvSpPr>
          <p:cNvPr id="26627" name="Content Placeholder 2"/>
          <p:cNvSpPr>
            <a:spLocks noGrp="1"/>
          </p:cNvSpPr>
          <p:nvPr>
            <p:ph idx="1"/>
          </p:nvPr>
        </p:nvSpPr>
        <p:spPr/>
        <p:txBody>
          <a:bodyPr/>
          <a:lstStyle/>
          <a:p>
            <a:pPr eaLnBrk="1" hangingPunct="1">
              <a:buFontTx/>
              <a:buNone/>
            </a:pPr>
            <a:r>
              <a:rPr lang="fr-FR" b="1" smtClean="0">
                <a:latin typeface="Courier New" pitchFamily="49" charset="0"/>
              </a:rPr>
              <a:t> /* determine prev if cur does not point to first element */</a:t>
            </a:r>
          </a:p>
          <a:p>
            <a:pPr eaLnBrk="1" hangingPunct="1">
              <a:buFontTx/>
              <a:buNone/>
            </a:pPr>
            <a:r>
              <a:rPr lang="fr-FR" b="1" smtClean="0">
                <a:latin typeface="Courier New" pitchFamily="49" charset="0"/>
              </a:rPr>
              <a:t>	tmp = root;</a:t>
            </a:r>
          </a:p>
          <a:p>
            <a:pPr eaLnBrk="1" hangingPunct="1">
              <a:buFontTx/>
              <a:buNone/>
            </a:pPr>
            <a:r>
              <a:rPr lang="fr-FR" b="1" smtClean="0">
                <a:latin typeface="Courier New" pitchFamily="49" charset="0"/>
              </a:rPr>
              <a:t>  while (tmp!=NULL &amp;&amp; tmp-&gt;next!=cur &amp;&amp; cur !=NULL)</a:t>
            </a:r>
          </a:p>
          <a:p>
            <a:pPr eaLnBrk="1" hangingPunct="1">
              <a:buFontTx/>
              <a:buNone/>
            </a:pPr>
            <a:r>
              <a:rPr lang="fr-FR" b="1" smtClean="0">
                <a:latin typeface="Courier New" pitchFamily="49" charset="0"/>
              </a:rPr>
              <a:t>			tmp=tmp-&gt;next;</a:t>
            </a:r>
          </a:p>
          <a:p>
            <a:pPr eaLnBrk="1" hangingPunct="1">
              <a:buFontTx/>
              <a:buNone/>
            </a:pPr>
            <a:r>
              <a:rPr lang="fr-FR" b="1" smtClean="0">
                <a:latin typeface="Courier New" pitchFamily="49" charset="0"/>
              </a:rPr>
              <a:t>	prev = tmp;</a:t>
            </a:r>
          </a:p>
          <a:p>
            <a:pPr>
              <a:buFontTx/>
              <a:buNone/>
            </a:pPr>
            <a:endParaRPr lang="en-US" smtClean="0"/>
          </a:p>
        </p:txBody>
      </p:sp>
      <p:sp>
        <p:nvSpPr>
          <p:cNvPr id="23556" name="Slide Number Placeholder 3"/>
          <p:cNvSpPr>
            <a:spLocks noGrp="1"/>
          </p:cNvSpPr>
          <p:nvPr>
            <p:ph type="sldNum" sz="quarter" idx="12"/>
          </p:nvPr>
        </p:nvSpPr>
        <p:spPr/>
        <p:txBody>
          <a:bodyPr/>
          <a:lstStyle/>
          <a:p>
            <a:pPr>
              <a:defRPr/>
            </a:pPr>
            <a:fld id="{2AADD584-8527-4F44-9052-CBB26F0A73EE}" type="slidenum">
              <a:rPr lang="en-US" smtClean="0"/>
              <a:pPr>
                <a:defRPr/>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p:txBody>
          <a:bodyPr/>
          <a:lstStyle/>
          <a:p>
            <a:pPr>
              <a:defRPr/>
            </a:pPr>
            <a:fld id="{BB57D89B-4CEF-439D-B6CA-52A1278D77DA}" type="slidenum">
              <a:rPr lang="en-US" smtClean="0"/>
              <a:pPr>
                <a:defRPr/>
              </a:pPr>
              <a:t>27</a:t>
            </a:fld>
            <a:endParaRPr lang="en-US" smtClean="0"/>
          </a:p>
        </p:txBody>
      </p:sp>
      <p:sp>
        <p:nvSpPr>
          <p:cNvPr id="216066" name="Rectangle 2"/>
          <p:cNvSpPr>
            <a:spLocks noGrp="1" noChangeArrowheads="1"/>
          </p:cNvSpPr>
          <p:nvPr>
            <p:ph type="title"/>
          </p:nvPr>
        </p:nvSpPr>
        <p:spPr/>
        <p:txBody>
          <a:bodyPr/>
          <a:lstStyle/>
          <a:p>
            <a:pPr eaLnBrk="1" hangingPunct="1">
              <a:defRPr/>
            </a:pPr>
            <a:r>
              <a:rPr lang="fr-FR" dirty="0" err="1" smtClean="0"/>
              <a:t>Traversing</a:t>
            </a:r>
            <a:r>
              <a:rPr lang="fr-FR" dirty="0" smtClean="0"/>
              <a:t> a </a:t>
            </a:r>
            <a:r>
              <a:rPr lang="fr-FR" dirty="0" err="1" smtClean="0"/>
              <a:t>list</a:t>
            </a:r>
            <a:endParaRPr lang="fr-FR" dirty="0" smtClean="0"/>
          </a:p>
        </p:txBody>
      </p:sp>
      <p:sp>
        <p:nvSpPr>
          <p:cNvPr id="27652" name="Rectangle 3"/>
          <p:cNvSpPr>
            <a:spLocks noGrp="1" noChangeArrowheads="1"/>
          </p:cNvSpPr>
          <p:nvPr>
            <p:ph type="body" idx="1"/>
          </p:nvPr>
        </p:nvSpPr>
        <p:spPr>
          <a:xfrm>
            <a:off x="457200" y="1600200"/>
            <a:ext cx="8229600" cy="1600200"/>
          </a:xfrm>
        </p:spPr>
        <p:txBody>
          <a:bodyPr/>
          <a:lstStyle/>
          <a:p>
            <a:pPr eaLnBrk="1" hangingPunct="1">
              <a:lnSpc>
                <a:spcPct val="90000"/>
              </a:lnSpc>
              <a:buFontTx/>
              <a:buNone/>
            </a:pPr>
            <a:r>
              <a:rPr lang="fr-FR" sz="2400" b="1" smtClean="0">
                <a:latin typeface="Courier New" pitchFamily="49" charset="0"/>
              </a:rPr>
              <a:t>void traversingList(){</a:t>
            </a:r>
          </a:p>
          <a:p>
            <a:pPr eaLnBrk="1" hangingPunct="1">
              <a:lnSpc>
                <a:spcPct val="90000"/>
              </a:lnSpc>
              <a:buFontTx/>
              <a:buNone/>
            </a:pPr>
            <a:r>
              <a:rPr lang="fr-FR" sz="2400" b="1" smtClean="0">
                <a:latin typeface="Courier New" pitchFamily="49" charset="0"/>
              </a:rPr>
              <a:t>node_addr * p;</a:t>
            </a:r>
          </a:p>
          <a:p>
            <a:pPr eaLnBrk="1" hangingPunct="1">
              <a:lnSpc>
                <a:spcPct val="90000"/>
              </a:lnSpc>
              <a:buFontTx/>
              <a:buNone/>
            </a:pPr>
            <a:r>
              <a:rPr lang="fr-FR" sz="2400" b="1" smtClean="0">
                <a:latin typeface="Courier New" pitchFamily="49" charset="0"/>
              </a:rPr>
              <a:t>for ( p = root; p!= NULL; p = p-&gt;next ) </a:t>
            </a:r>
          </a:p>
          <a:p>
            <a:pPr eaLnBrk="1" hangingPunct="1">
              <a:lnSpc>
                <a:spcPct val="90000"/>
              </a:lnSpc>
              <a:buFontTx/>
              <a:buNone/>
            </a:pPr>
            <a:r>
              <a:rPr lang="fr-FR" sz="2400" b="1" smtClean="0">
                <a:latin typeface="Courier New" pitchFamily="49" charset="0"/>
              </a:rPr>
              <a:t>  displayNode(p);</a:t>
            </a:r>
          </a:p>
          <a:p>
            <a:pPr eaLnBrk="1" hangingPunct="1">
              <a:lnSpc>
                <a:spcPct val="90000"/>
              </a:lnSpc>
              <a:buFontTx/>
              <a:buNone/>
            </a:pPr>
            <a:r>
              <a:rPr lang="fr-FR" sz="2400" b="1" smtClean="0">
                <a:latin typeface="Courier New" pitchFamily="49" charset="0"/>
              </a:rPr>
              <a:t>}</a:t>
            </a:r>
          </a:p>
          <a:p>
            <a:pPr eaLnBrk="1" hangingPunct="1">
              <a:lnSpc>
                <a:spcPct val="90000"/>
              </a:lnSpc>
              <a:buFontTx/>
              <a:buNone/>
            </a:pPr>
            <a:endParaRPr lang="fr-FR" sz="2400" b="1" smtClean="0">
              <a:latin typeface="Courier New" pitchFamily="49" charset="0"/>
            </a:endParaRPr>
          </a:p>
          <a:p>
            <a:pPr eaLnBrk="1" hangingPunct="1">
              <a:lnSpc>
                <a:spcPct val="90000"/>
              </a:lnSpc>
              <a:buFontTx/>
              <a:buNone/>
            </a:pPr>
            <a:endParaRPr lang="fr-FR" sz="2400" b="1" smtClean="0">
              <a:latin typeface="Courier New" pitchFamily="49" charset="0"/>
            </a:endParaRPr>
          </a:p>
          <a:p>
            <a:pPr eaLnBrk="1" hangingPunct="1">
              <a:lnSpc>
                <a:spcPct val="90000"/>
              </a:lnSpc>
            </a:pPr>
            <a:endParaRPr lang="fr-FR" sz="2400" smtClean="0"/>
          </a:p>
        </p:txBody>
      </p:sp>
      <p:sp>
        <p:nvSpPr>
          <p:cNvPr id="27653" name="Rectangle 4"/>
          <p:cNvSpPr>
            <a:spLocks noChangeArrowheads="1"/>
          </p:cNvSpPr>
          <p:nvPr/>
        </p:nvSpPr>
        <p:spPr bwMode="auto">
          <a:xfrm>
            <a:off x="1828800" y="5492750"/>
            <a:ext cx="13716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27654" name="Rectangle 5"/>
          <p:cNvSpPr>
            <a:spLocks noChangeArrowheads="1"/>
          </p:cNvSpPr>
          <p:nvPr/>
        </p:nvSpPr>
        <p:spPr bwMode="auto">
          <a:xfrm>
            <a:off x="3200400" y="5492750"/>
            <a:ext cx="457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27655" name="Rectangle 6"/>
          <p:cNvSpPr>
            <a:spLocks noChangeArrowheads="1"/>
          </p:cNvSpPr>
          <p:nvPr/>
        </p:nvSpPr>
        <p:spPr bwMode="auto">
          <a:xfrm>
            <a:off x="4191000" y="5492750"/>
            <a:ext cx="13716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27656" name="Rectangle 7"/>
          <p:cNvSpPr>
            <a:spLocks noChangeArrowheads="1"/>
          </p:cNvSpPr>
          <p:nvPr/>
        </p:nvSpPr>
        <p:spPr bwMode="auto">
          <a:xfrm>
            <a:off x="5562600" y="5492750"/>
            <a:ext cx="457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27657" name="Rectangle 8"/>
          <p:cNvSpPr>
            <a:spLocks noChangeArrowheads="1"/>
          </p:cNvSpPr>
          <p:nvPr/>
        </p:nvSpPr>
        <p:spPr bwMode="auto">
          <a:xfrm>
            <a:off x="6629400" y="5492750"/>
            <a:ext cx="13716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27658" name="Rectangle 9"/>
          <p:cNvSpPr>
            <a:spLocks noChangeArrowheads="1"/>
          </p:cNvSpPr>
          <p:nvPr/>
        </p:nvSpPr>
        <p:spPr bwMode="auto">
          <a:xfrm>
            <a:off x="8001000" y="5492750"/>
            <a:ext cx="457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27659" name="Line 10"/>
          <p:cNvSpPr>
            <a:spLocks noChangeShapeType="1"/>
          </p:cNvSpPr>
          <p:nvPr/>
        </p:nvSpPr>
        <p:spPr bwMode="auto">
          <a:xfrm>
            <a:off x="3429000" y="5797550"/>
            <a:ext cx="762000" cy="0"/>
          </a:xfrm>
          <a:prstGeom prst="line">
            <a:avLst/>
          </a:prstGeom>
          <a:noFill/>
          <a:ln w="9525">
            <a:solidFill>
              <a:schemeClr val="tx1"/>
            </a:solidFill>
            <a:round/>
            <a:headEnd/>
            <a:tailEnd type="triangle" w="med" len="med"/>
          </a:ln>
        </p:spPr>
        <p:txBody>
          <a:bodyPr/>
          <a:lstStyle/>
          <a:p>
            <a:endParaRPr lang="en-US"/>
          </a:p>
        </p:txBody>
      </p:sp>
      <p:sp>
        <p:nvSpPr>
          <p:cNvPr id="27660" name="Line 11"/>
          <p:cNvSpPr>
            <a:spLocks noChangeShapeType="1"/>
          </p:cNvSpPr>
          <p:nvPr/>
        </p:nvSpPr>
        <p:spPr bwMode="auto">
          <a:xfrm>
            <a:off x="5791200" y="5797550"/>
            <a:ext cx="838200" cy="0"/>
          </a:xfrm>
          <a:prstGeom prst="line">
            <a:avLst/>
          </a:prstGeom>
          <a:noFill/>
          <a:ln w="9525">
            <a:solidFill>
              <a:schemeClr val="tx1"/>
            </a:solidFill>
            <a:round/>
            <a:headEnd/>
            <a:tailEnd type="triangle" w="med" len="med"/>
          </a:ln>
        </p:spPr>
        <p:txBody>
          <a:bodyPr/>
          <a:lstStyle/>
          <a:p>
            <a:endParaRPr lang="en-US"/>
          </a:p>
        </p:txBody>
      </p:sp>
      <p:sp>
        <p:nvSpPr>
          <p:cNvPr id="27661" name="Line 12"/>
          <p:cNvSpPr>
            <a:spLocks noChangeShapeType="1"/>
          </p:cNvSpPr>
          <p:nvPr/>
        </p:nvSpPr>
        <p:spPr bwMode="auto">
          <a:xfrm>
            <a:off x="8001000" y="5492750"/>
            <a:ext cx="457200" cy="609600"/>
          </a:xfrm>
          <a:prstGeom prst="line">
            <a:avLst/>
          </a:prstGeom>
          <a:noFill/>
          <a:ln w="9525">
            <a:solidFill>
              <a:schemeClr val="tx1"/>
            </a:solidFill>
            <a:round/>
            <a:headEnd/>
            <a:tailEnd/>
          </a:ln>
        </p:spPr>
        <p:txBody>
          <a:bodyPr/>
          <a:lstStyle/>
          <a:p>
            <a:endParaRPr lang="en-US"/>
          </a:p>
        </p:txBody>
      </p:sp>
      <p:sp>
        <p:nvSpPr>
          <p:cNvPr id="27662" name="Line 13"/>
          <p:cNvSpPr>
            <a:spLocks noChangeShapeType="1"/>
          </p:cNvSpPr>
          <p:nvPr/>
        </p:nvSpPr>
        <p:spPr bwMode="auto">
          <a:xfrm flipH="1">
            <a:off x="8001000" y="5492750"/>
            <a:ext cx="457200" cy="609600"/>
          </a:xfrm>
          <a:prstGeom prst="line">
            <a:avLst/>
          </a:prstGeom>
          <a:noFill/>
          <a:ln w="9525">
            <a:solidFill>
              <a:schemeClr val="tx1"/>
            </a:solidFill>
            <a:round/>
            <a:headEnd/>
            <a:tailEnd/>
          </a:ln>
        </p:spPr>
        <p:txBody>
          <a:bodyPr/>
          <a:lstStyle/>
          <a:p>
            <a:endParaRPr lang="en-US"/>
          </a:p>
        </p:txBody>
      </p:sp>
      <p:sp>
        <p:nvSpPr>
          <p:cNvPr id="27663" name="Text Box 14"/>
          <p:cNvSpPr txBox="1">
            <a:spLocks noChangeArrowheads="1"/>
          </p:cNvSpPr>
          <p:nvPr/>
        </p:nvSpPr>
        <p:spPr bwMode="auto">
          <a:xfrm>
            <a:off x="7924800" y="6254750"/>
            <a:ext cx="838200" cy="366713"/>
          </a:xfrm>
          <a:prstGeom prst="rect">
            <a:avLst/>
          </a:prstGeom>
          <a:noFill/>
          <a:ln w="9525">
            <a:noFill/>
            <a:miter lim="800000"/>
            <a:headEnd/>
            <a:tailEnd/>
          </a:ln>
        </p:spPr>
        <p:txBody>
          <a:bodyPr>
            <a:spAutoFit/>
          </a:bodyPr>
          <a:lstStyle/>
          <a:p>
            <a:pPr eaLnBrk="0" hangingPunct="0">
              <a:spcBef>
                <a:spcPct val="50000"/>
              </a:spcBef>
            </a:pPr>
            <a:r>
              <a:rPr lang="fr-FR"/>
              <a:t>NULL</a:t>
            </a:r>
          </a:p>
        </p:txBody>
      </p:sp>
      <p:sp>
        <p:nvSpPr>
          <p:cNvPr id="27664" name="Rectangle 15"/>
          <p:cNvSpPr>
            <a:spLocks noChangeArrowheads="1"/>
          </p:cNvSpPr>
          <p:nvPr/>
        </p:nvSpPr>
        <p:spPr bwMode="auto">
          <a:xfrm>
            <a:off x="838200" y="5492750"/>
            <a:ext cx="457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27665" name="Line 16"/>
          <p:cNvSpPr>
            <a:spLocks noChangeShapeType="1"/>
          </p:cNvSpPr>
          <p:nvPr/>
        </p:nvSpPr>
        <p:spPr bwMode="auto">
          <a:xfrm>
            <a:off x="1066800" y="5797550"/>
            <a:ext cx="762000" cy="0"/>
          </a:xfrm>
          <a:prstGeom prst="line">
            <a:avLst/>
          </a:prstGeom>
          <a:noFill/>
          <a:ln w="9525">
            <a:solidFill>
              <a:schemeClr val="tx1"/>
            </a:solidFill>
            <a:round/>
            <a:headEnd/>
            <a:tailEnd type="triangle" w="med" len="med"/>
          </a:ln>
        </p:spPr>
        <p:txBody>
          <a:bodyPr/>
          <a:lstStyle/>
          <a:p>
            <a:endParaRPr lang="en-US"/>
          </a:p>
        </p:txBody>
      </p:sp>
      <p:sp>
        <p:nvSpPr>
          <p:cNvPr id="27666" name="Text Box 17"/>
          <p:cNvSpPr txBox="1">
            <a:spLocks noChangeArrowheads="1"/>
          </p:cNvSpPr>
          <p:nvPr/>
        </p:nvSpPr>
        <p:spPr bwMode="auto">
          <a:xfrm>
            <a:off x="381000" y="6254750"/>
            <a:ext cx="762000" cy="366713"/>
          </a:xfrm>
          <a:prstGeom prst="rect">
            <a:avLst/>
          </a:prstGeom>
          <a:noFill/>
          <a:ln w="9525">
            <a:noFill/>
            <a:miter lim="800000"/>
            <a:headEnd/>
            <a:tailEnd/>
          </a:ln>
        </p:spPr>
        <p:txBody>
          <a:bodyPr>
            <a:spAutoFit/>
          </a:bodyPr>
          <a:lstStyle/>
          <a:p>
            <a:pPr eaLnBrk="0" hangingPunct="0">
              <a:spcBef>
                <a:spcPct val="50000"/>
              </a:spcBef>
            </a:pPr>
            <a:r>
              <a:rPr lang="fr-FR"/>
              <a:t>root</a:t>
            </a:r>
          </a:p>
        </p:txBody>
      </p:sp>
      <p:sp>
        <p:nvSpPr>
          <p:cNvPr id="27667" name="Rectangle 18"/>
          <p:cNvSpPr>
            <a:spLocks noChangeArrowheads="1"/>
          </p:cNvSpPr>
          <p:nvPr/>
        </p:nvSpPr>
        <p:spPr bwMode="auto">
          <a:xfrm>
            <a:off x="762000" y="4654550"/>
            <a:ext cx="457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27668" name="Freeform 19"/>
          <p:cNvSpPr>
            <a:spLocks/>
          </p:cNvSpPr>
          <p:nvPr/>
        </p:nvSpPr>
        <p:spPr bwMode="auto">
          <a:xfrm>
            <a:off x="1219200" y="4870450"/>
            <a:ext cx="1219200" cy="622300"/>
          </a:xfrm>
          <a:custGeom>
            <a:avLst/>
            <a:gdLst>
              <a:gd name="T0" fmla="*/ 0 w 768"/>
              <a:gd name="T1" fmla="*/ 2147483647 h 392"/>
              <a:gd name="T2" fmla="*/ 2147483647 w 768"/>
              <a:gd name="T3" fmla="*/ 2147483647 h 392"/>
              <a:gd name="T4" fmla="*/ 2147483647 w 768"/>
              <a:gd name="T5" fmla="*/ 2147483647 h 392"/>
              <a:gd name="T6" fmla="*/ 2147483647 w 768"/>
              <a:gd name="T7" fmla="*/ 2147483647 h 392"/>
              <a:gd name="T8" fmla="*/ 0 60000 65536"/>
              <a:gd name="T9" fmla="*/ 0 60000 65536"/>
              <a:gd name="T10" fmla="*/ 0 60000 65536"/>
              <a:gd name="T11" fmla="*/ 0 60000 65536"/>
              <a:gd name="T12" fmla="*/ 0 w 768"/>
              <a:gd name="T13" fmla="*/ 0 h 392"/>
              <a:gd name="T14" fmla="*/ 768 w 768"/>
              <a:gd name="T15" fmla="*/ 392 h 392"/>
            </a:gdLst>
            <a:ahLst/>
            <a:cxnLst>
              <a:cxn ang="T8">
                <a:pos x="T0" y="T1"/>
              </a:cxn>
              <a:cxn ang="T9">
                <a:pos x="T2" y="T3"/>
              </a:cxn>
              <a:cxn ang="T10">
                <a:pos x="T4" y="T5"/>
              </a:cxn>
              <a:cxn ang="T11">
                <a:pos x="T6" y="T7"/>
              </a:cxn>
            </a:cxnLst>
            <a:rect l="T12" t="T13" r="T14" b="T15"/>
            <a:pathLst>
              <a:path w="768" h="392">
                <a:moveTo>
                  <a:pt x="0" y="56"/>
                </a:moveTo>
                <a:cubicBezTo>
                  <a:pt x="8" y="56"/>
                  <a:pt x="16" y="56"/>
                  <a:pt x="96" y="56"/>
                </a:cubicBezTo>
                <a:cubicBezTo>
                  <a:pt x="176" y="56"/>
                  <a:pt x="368" y="0"/>
                  <a:pt x="480" y="56"/>
                </a:cubicBezTo>
                <a:cubicBezTo>
                  <a:pt x="592" y="112"/>
                  <a:pt x="680" y="252"/>
                  <a:pt x="768" y="392"/>
                </a:cubicBezTo>
              </a:path>
            </a:pathLst>
          </a:custGeom>
          <a:noFill/>
          <a:ln w="9525">
            <a:solidFill>
              <a:schemeClr val="tx1"/>
            </a:solidFill>
            <a:round/>
            <a:headEnd/>
            <a:tailEnd type="triangle" w="med" len="med"/>
          </a:ln>
        </p:spPr>
        <p:txBody>
          <a:bodyPr/>
          <a:lstStyle/>
          <a:p>
            <a:endParaRPr lang="en-US"/>
          </a:p>
        </p:txBody>
      </p:sp>
      <p:sp>
        <p:nvSpPr>
          <p:cNvPr id="27669" name="Text Box 20"/>
          <p:cNvSpPr txBox="1">
            <a:spLocks noChangeArrowheads="1"/>
          </p:cNvSpPr>
          <p:nvPr/>
        </p:nvSpPr>
        <p:spPr bwMode="auto">
          <a:xfrm>
            <a:off x="152400" y="4897438"/>
            <a:ext cx="990600" cy="366712"/>
          </a:xfrm>
          <a:prstGeom prst="rect">
            <a:avLst/>
          </a:prstGeom>
          <a:noFill/>
          <a:ln w="9525">
            <a:noFill/>
            <a:miter lim="800000"/>
            <a:headEnd/>
            <a:tailEnd/>
          </a:ln>
        </p:spPr>
        <p:txBody>
          <a:bodyPr>
            <a:spAutoFit/>
          </a:bodyPr>
          <a:lstStyle/>
          <a:p>
            <a:pPr eaLnBrk="0" hangingPunct="0">
              <a:spcBef>
                <a:spcPct val="50000"/>
              </a:spcBef>
            </a:pPr>
            <a:r>
              <a:rPr lang="fr-FR"/>
              <a:t>cur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p:txBody>
          <a:bodyPr/>
          <a:lstStyle/>
          <a:p>
            <a:pPr>
              <a:defRPr/>
            </a:pPr>
            <a:fld id="{914A3ECA-8A14-40C5-B173-B720A97556BA}" type="slidenum">
              <a:rPr lang="en-US" smtClean="0"/>
              <a:pPr>
                <a:defRPr/>
              </a:pPr>
              <a:t>28</a:t>
            </a:fld>
            <a:endParaRPr lang="en-US" smtClean="0"/>
          </a:p>
        </p:txBody>
      </p:sp>
      <p:sp>
        <p:nvSpPr>
          <p:cNvPr id="217090" name="Rectangle 2"/>
          <p:cNvSpPr>
            <a:spLocks noGrp="1" noChangeArrowheads="1"/>
          </p:cNvSpPr>
          <p:nvPr>
            <p:ph type="title"/>
          </p:nvPr>
        </p:nvSpPr>
        <p:spPr/>
        <p:txBody>
          <a:bodyPr/>
          <a:lstStyle/>
          <a:p>
            <a:pPr eaLnBrk="1" hangingPunct="1">
              <a:defRPr/>
            </a:pPr>
            <a:r>
              <a:rPr lang="fr-FR" smtClean="0"/>
              <a:t>Traversing a list</a:t>
            </a:r>
          </a:p>
        </p:txBody>
      </p:sp>
      <p:sp>
        <p:nvSpPr>
          <p:cNvPr id="28676" name="Rectangle 3"/>
          <p:cNvSpPr>
            <a:spLocks noGrp="1" noChangeArrowheads="1"/>
          </p:cNvSpPr>
          <p:nvPr>
            <p:ph type="body" idx="1"/>
          </p:nvPr>
        </p:nvSpPr>
        <p:spPr>
          <a:xfrm>
            <a:off x="457200" y="1600200"/>
            <a:ext cx="8229600" cy="1600200"/>
          </a:xfrm>
        </p:spPr>
        <p:txBody>
          <a:bodyPr/>
          <a:lstStyle/>
          <a:p>
            <a:pPr eaLnBrk="1" hangingPunct="1">
              <a:lnSpc>
                <a:spcPct val="90000"/>
              </a:lnSpc>
            </a:pPr>
            <a:r>
              <a:rPr lang="fr-FR" sz="2400" smtClean="0"/>
              <a:t>Changing the value of pointer variable cur in sequence.</a:t>
            </a:r>
          </a:p>
          <a:p>
            <a:pPr eaLnBrk="1" hangingPunct="1">
              <a:lnSpc>
                <a:spcPct val="90000"/>
              </a:lnSpc>
            </a:pPr>
            <a:r>
              <a:rPr lang="fr-FR" sz="2400" smtClean="0"/>
              <a:t>These variables are called “iterator.”</a:t>
            </a:r>
          </a:p>
          <a:p>
            <a:pPr eaLnBrk="1" hangingPunct="1">
              <a:lnSpc>
                <a:spcPct val="90000"/>
              </a:lnSpc>
            </a:pPr>
            <a:r>
              <a:rPr lang="fr-FR" sz="2400" smtClean="0"/>
              <a:t>The traversing is finished if the value is NULL</a:t>
            </a:r>
          </a:p>
          <a:p>
            <a:pPr eaLnBrk="1" hangingPunct="1">
              <a:lnSpc>
                <a:spcPct val="90000"/>
              </a:lnSpc>
            </a:pPr>
            <a:endParaRPr lang="fr-FR" sz="2400" smtClean="0"/>
          </a:p>
        </p:txBody>
      </p:sp>
      <p:sp>
        <p:nvSpPr>
          <p:cNvPr id="28677" name="Rectangle 4"/>
          <p:cNvSpPr>
            <a:spLocks noChangeArrowheads="1"/>
          </p:cNvSpPr>
          <p:nvPr/>
        </p:nvSpPr>
        <p:spPr bwMode="auto">
          <a:xfrm>
            <a:off x="1676400" y="5195888"/>
            <a:ext cx="13716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28678" name="Rectangle 5"/>
          <p:cNvSpPr>
            <a:spLocks noChangeArrowheads="1"/>
          </p:cNvSpPr>
          <p:nvPr/>
        </p:nvSpPr>
        <p:spPr bwMode="auto">
          <a:xfrm>
            <a:off x="3048000" y="5195888"/>
            <a:ext cx="457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28679" name="Rectangle 6"/>
          <p:cNvSpPr>
            <a:spLocks noChangeArrowheads="1"/>
          </p:cNvSpPr>
          <p:nvPr/>
        </p:nvSpPr>
        <p:spPr bwMode="auto">
          <a:xfrm>
            <a:off x="4038600" y="5195888"/>
            <a:ext cx="13716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28680" name="Rectangle 7"/>
          <p:cNvSpPr>
            <a:spLocks noChangeArrowheads="1"/>
          </p:cNvSpPr>
          <p:nvPr/>
        </p:nvSpPr>
        <p:spPr bwMode="auto">
          <a:xfrm>
            <a:off x="5410200" y="5195888"/>
            <a:ext cx="457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28681" name="Rectangle 8"/>
          <p:cNvSpPr>
            <a:spLocks noChangeArrowheads="1"/>
          </p:cNvSpPr>
          <p:nvPr/>
        </p:nvSpPr>
        <p:spPr bwMode="auto">
          <a:xfrm>
            <a:off x="6477000" y="5195888"/>
            <a:ext cx="13716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28682" name="Rectangle 9"/>
          <p:cNvSpPr>
            <a:spLocks noChangeArrowheads="1"/>
          </p:cNvSpPr>
          <p:nvPr/>
        </p:nvSpPr>
        <p:spPr bwMode="auto">
          <a:xfrm>
            <a:off x="7848600" y="5195888"/>
            <a:ext cx="457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28683" name="Line 10"/>
          <p:cNvSpPr>
            <a:spLocks noChangeShapeType="1"/>
          </p:cNvSpPr>
          <p:nvPr/>
        </p:nvSpPr>
        <p:spPr bwMode="auto">
          <a:xfrm>
            <a:off x="3276600" y="5500688"/>
            <a:ext cx="762000" cy="0"/>
          </a:xfrm>
          <a:prstGeom prst="line">
            <a:avLst/>
          </a:prstGeom>
          <a:noFill/>
          <a:ln w="9525">
            <a:solidFill>
              <a:schemeClr val="tx1"/>
            </a:solidFill>
            <a:round/>
            <a:headEnd/>
            <a:tailEnd type="triangle" w="med" len="med"/>
          </a:ln>
        </p:spPr>
        <p:txBody>
          <a:bodyPr/>
          <a:lstStyle/>
          <a:p>
            <a:endParaRPr lang="en-US"/>
          </a:p>
        </p:txBody>
      </p:sp>
      <p:sp>
        <p:nvSpPr>
          <p:cNvPr id="28684" name="Line 11"/>
          <p:cNvSpPr>
            <a:spLocks noChangeShapeType="1"/>
          </p:cNvSpPr>
          <p:nvPr/>
        </p:nvSpPr>
        <p:spPr bwMode="auto">
          <a:xfrm>
            <a:off x="5638800" y="5500688"/>
            <a:ext cx="838200" cy="0"/>
          </a:xfrm>
          <a:prstGeom prst="line">
            <a:avLst/>
          </a:prstGeom>
          <a:noFill/>
          <a:ln w="9525">
            <a:solidFill>
              <a:schemeClr val="tx1"/>
            </a:solidFill>
            <a:round/>
            <a:headEnd/>
            <a:tailEnd type="triangle" w="med" len="med"/>
          </a:ln>
        </p:spPr>
        <p:txBody>
          <a:bodyPr/>
          <a:lstStyle/>
          <a:p>
            <a:endParaRPr lang="en-US"/>
          </a:p>
        </p:txBody>
      </p:sp>
      <p:sp>
        <p:nvSpPr>
          <p:cNvPr id="28685" name="Line 12"/>
          <p:cNvSpPr>
            <a:spLocks noChangeShapeType="1"/>
          </p:cNvSpPr>
          <p:nvPr/>
        </p:nvSpPr>
        <p:spPr bwMode="auto">
          <a:xfrm>
            <a:off x="7848600" y="5195888"/>
            <a:ext cx="457200" cy="609600"/>
          </a:xfrm>
          <a:prstGeom prst="line">
            <a:avLst/>
          </a:prstGeom>
          <a:noFill/>
          <a:ln w="9525">
            <a:solidFill>
              <a:schemeClr val="tx1"/>
            </a:solidFill>
            <a:round/>
            <a:headEnd/>
            <a:tailEnd/>
          </a:ln>
        </p:spPr>
        <p:txBody>
          <a:bodyPr/>
          <a:lstStyle/>
          <a:p>
            <a:endParaRPr lang="en-US"/>
          </a:p>
        </p:txBody>
      </p:sp>
      <p:sp>
        <p:nvSpPr>
          <p:cNvPr id="28686" name="Line 13"/>
          <p:cNvSpPr>
            <a:spLocks noChangeShapeType="1"/>
          </p:cNvSpPr>
          <p:nvPr/>
        </p:nvSpPr>
        <p:spPr bwMode="auto">
          <a:xfrm flipH="1">
            <a:off x="7848600" y="5195888"/>
            <a:ext cx="457200" cy="609600"/>
          </a:xfrm>
          <a:prstGeom prst="line">
            <a:avLst/>
          </a:prstGeom>
          <a:noFill/>
          <a:ln w="9525">
            <a:solidFill>
              <a:schemeClr val="tx1"/>
            </a:solidFill>
            <a:round/>
            <a:headEnd/>
            <a:tailEnd/>
          </a:ln>
        </p:spPr>
        <p:txBody>
          <a:bodyPr/>
          <a:lstStyle/>
          <a:p>
            <a:endParaRPr lang="en-US"/>
          </a:p>
        </p:txBody>
      </p:sp>
      <p:sp>
        <p:nvSpPr>
          <p:cNvPr id="28687" name="Text Box 14"/>
          <p:cNvSpPr txBox="1">
            <a:spLocks noChangeArrowheads="1"/>
          </p:cNvSpPr>
          <p:nvPr/>
        </p:nvSpPr>
        <p:spPr bwMode="auto">
          <a:xfrm>
            <a:off x="7772400" y="5957888"/>
            <a:ext cx="838200" cy="366712"/>
          </a:xfrm>
          <a:prstGeom prst="rect">
            <a:avLst/>
          </a:prstGeom>
          <a:noFill/>
          <a:ln w="9525">
            <a:noFill/>
            <a:miter lim="800000"/>
            <a:headEnd/>
            <a:tailEnd/>
          </a:ln>
        </p:spPr>
        <p:txBody>
          <a:bodyPr>
            <a:spAutoFit/>
          </a:bodyPr>
          <a:lstStyle/>
          <a:p>
            <a:pPr eaLnBrk="0" hangingPunct="0">
              <a:spcBef>
                <a:spcPct val="50000"/>
              </a:spcBef>
            </a:pPr>
            <a:r>
              <a:rPr lang="fr-FR"/>
              <a:t>NULL</a:t>
            </a:r>
          </a:p>
        </p:txBody>
      </p:sp>
      <p:sp>
        <p:nvSpPr>
          <p:cNvPr id="28688" name="Rectangle 15"/>
          <p:cNvSpPr>
            <a:spLocks noChangeArrowheads="1"/>
          </p:cNvSpPr>
          <p:nvPr/>
        </p:nvSpPr>
        <p:spPr bwMode="auto">
          <a:xfrm>
            <a:off x="685800" y="5195888"/>
            <a:ext cx="457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28689" name="Line 16"/>
          <p:cNvSpPr>
            <a:spLocks noChangeShapeType="1"/>
          </p:cNvSpPr>
          <p:nvPr/>
        </p:nvSpPr>
        <p:spPr bwMode="auto">
          <a:xfrm>
            <a:off x="914400" y="5500688"/>
            <a:ext cx="762000" cy="0"/>
          </a:xfrm>
          <a:prstGeom prst="line">
            <a:avLst/>
          </a:prstGeom>
          <a:noFill/>
          <a:ln w="9525">
            <a:solidFill>
              <a:schemeClr val="tx1"/>
            </a:solidFill>
            <a:round/>
            <a:headEnd/>
            <a:tailEnd type="triangle" w="med" len="med"/>
          </a:ln>
        </p:spPr>
        <p:txBody>
          <a:bodyPr/>
          <a:lstStyle/>
          <a:p>
            <a:endParaRPr lang="en-US"/>
          </a:p>
        </p:txBody>
      </p:sp>
      <p:sp>
        <p:nvSpPr>
          <p:cNvPr id="28690" name="Text Box 17"/>
          <p:cNvSpPr txBox="1">
            <a:spLocks noChangeArrowheads="1"/>
          </p:cNvSpPr>
          <p:nvPr/>
        </p:nvSpPr>
        <p:spPr bwMode="auto">
          <a:xfrm>
            <a:off x="228600" y="5957888"/>
            <a:ext cx="762000" cy="366712"/>
          </a:xfrm>
          <a:prstGeom prst="rect">
            <a:avLst/>
          </a:prstGeom>
          <a:noFill/>
          <a:ln w="9525">
            <a:noFill/>
            <a:miter lim="800000"/>
            <a:headEnd/>
            <a:tailEnd/>
          </a:ln>
        </p:spPr>
        <p:txBody>
          <a:bodyPr>
            <a:spAutoFit/>
          </a:bodyPr>
          <a:lstStyle/>
          <a:p>
            <a:pPr eaLnBrk="0" hangingPunct="0">
              <a:spcBef>
                <a:spcPct val="50000"/>
              </a:spcBef>
            </a:pPr>
            <a:r>
              <a:rPr lang="fr-FR"/>
              <a:t>root</a:t>
            </a:r>
          </a:p>
        </p:txBody>
      </p:sp>
      <p:sp>
        <p:nvSpPr>
          <p:cNvPr id="28691" name="Rectangle 18"/>
          <p:cNvSpPr>
            <a:spLocks noChangeArrowheads="1"/>
          </p:cNvSpPr>
          <p:nvPr/>
        </p:nvSpPr>
        <p:spPr bwMode="auto">
          <a:xfrm>
            <a:off x="6400800" y="4357688"/>
            <a:ext cx="457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28692" name="Freeform 19"/>
          <p:cNvSpPr>
            <a:spLocks/>
          </p:cNvSpPr>
          <p:nvPr/>
        </p:nvSpPr>
        <p:spPr bwMode="auto">
          <a:xfrm>
            <a:off x="6858000" y="4573588"/>
            <a:ext cx="1219200" cy="622300"/>
          </a:xfrm>
          <a:custGeom>
            <a:avLst/>
            <a:gdLst>
              <a:gd name="T0" fmla="*/ 0 w 768"/>
              <a:gd name="T1" fmla="*/ 2147483647 h 392"/>
              <a:gd name="T2" fmla="*/ 2147483647 w 768"/>
              <a:gd name="T3" fmla="*/ 2147483647 h 392"/>
              <a:gd name="T4" fmla="*/ 2147483647 w 768"/>
              <a:gd name="T5" fmla="*/ 2147483647 h 392"/>
              <a:gd name="T6" fmla="*/ 2147483647 w 768"/>
              <a:gd name="T7" fmla="*/ 2147483647 h 392"/>
              <a:gd name="T8" fmla="*/ 0 60000 65536"/>
              <a:gd name="T9" fmla="*/ 0 60000 65536"/>
              <a:gd name="T10" fmla="*/ 0 60000 65536"/>
              <a:gd name="T11" fmla="*/ 0 60000 65536"/>
              <a:gd name="T12" fmla="*/ 0 w 768"/>
              <a:gd name="T13" fmla="*/ 0 h 392"/>
              <a:gd name="T14" fmla="*/ 768 w 768"/>
              <a:gd name="T15" fmla="*/ 392 h 392"/>
            </a:gdLst>
            <a:ahLst/>
            <a:cxnLst>
              <a:cxn ang="T8">
                <a:pos x="T0" y="T1"/>
              </a:cxn>
              <a:cxn ang="T9">
                <a:pos x="T2" y="T3"/>
              </a:cxn>
              <a:cxn ang="T10">
                <a:pos x="T4" y="T5"/>
              </a:cxn>
              <a:cxn ang="T11">
                <a:pos x="T6" y="T7"/>
              </a:cxn>
            </a:cxnLst>
            <a:rect l="T12" t="T13" r="T14" b="T15"/>
            <a:pathLst>
              <a:path w="768" h="392">
                <a:moveTo>
                  <a:pt x="0" y="56"/>
                </a:moveTo>
                <a:cubicBezTo>
                  <a:pt x="8" y="56"/>
                  <a:pt x="16" y="56"/>
                  <a:pt x="96" y="56"/>
                </a:cubicBezTo>
                <a:cubicBezTo>
                  <a:pt x="176" y="56"/>
                  <a:pt x="368" y="0"/>
                  <a:pt x="480" y="56"/>
                </a:cubicBezTo>
                <a:cubicBezTo>
                  <a:pt x="592" y="112"/>
                  <a:pt x="680" y="252"/>
                  <a:pt x="768" y="392"/>
                </a:cubicBezTo>
              </a:path>
            </a:pathLst>
          </a:custGeom>
          <a:noFill/>
          <a:ln w="9525">
            <a:solidFill>
              <a:schemeClr val="tx1"/>
            </a:solidFill>
            <a:round/>
            <a:headEnd/>
            <a:tailEnd type="triangle" w="med" len="med"/>
          </a:ln>
        </p:spPr>
        <p:txBody>
          <a:bodyPr/>
          <a:lstStyle/>
          <a:p>
            <a:endParaRPr lang="en-US"/>
          </a:p>
        </p:txBody>
      </p:sp>
      <p:sp>
        <p:nvSpPr>
          <p:cNvPr id="28693" name="Text Box 20"/>
          <p:cNvSpPr txBox="1">
            <a:spLocks noChangeArrowheads="1"/>
          </p:cNvSpPr>
          <p:nvPr/>
        </p:nvSpPr>
        <p:spPr bwMode="auto">
          <a:xfrm>
            <a:off x="5791200" y="4600575"/>
            <a:ext cx="990600" cy="366713"/>
          </a:xfrm>
          <a:prstGeom prst="rect">
            <a:avLst/>
          </a:prstGeom>
          <a:noFill/>
          <a:ln w="9525">
            <a:noFill/>
            <a:miter lim="800000"/>
            <a:headEnd/>
            <a:tailEnd/>
          </a:ln>
        </p:spPr>
        <p:txBody>
          <a:bodyPr>
            <a:spAutoFit/>
          </a:bodyPr>
          <a:lstStyle/>
          <a:p>
            <a:pPr eaLnBrk="0" hangingPunct="0">
              <a:spcBef>
                <a:spcPct val="50000"/>
              </a:spcBef>
            </a:pPr>
            <a:r>
              <a:rPr lang="fr-FR"/>
              <a:t>cur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new test scenario</a:t>
            </a:r>
            <a:endParaRPr lang="en-US" dirty="0"/>
          </a:p>
        </p:txBody>
      </p:sp>
      <p:sp>
        <p:nvSpPr>
          <p:cNvPr id="29699" name="Content Placeholder 2"/>
          <p:cNvSpPr>
            <a:spLocks noGrp="1"/>
          </p:cNvSpPr>
          <p:nvPr>
            <p:ph idx="1"/>
          </p:nvPr>
        </p:nvSpPr>
        <p:spPr/>
        <p:txBody>
          <a:bodyPr/>
          <a:lstStyle/>
          <a:p>
            <a:r>
              <a:rPr lang="en-US" smtClean="0"/>
              <a:t>Using a loop to input data to Linked List then display the whole list.</a:t>
            </a:r>
          </a:p>
          <a:p>
            <a:pPr>
              <a:buFontTx/>
              <a:buNone/>
            </a:pPr>
            <a:r>
              <a:rPr lang="en-US" sz="2400" b="1" smtClean="0">
                <a:latin typeface="Courier New" pitchFamily="49" charset="0"/>
              </a:rPr>
              <a:t>void main(){</a:t>
            </a:r>
          </a:p>
          <a:p>
            <a:pPr>
              <a:buFontTx/>
              <a:buNone/>
            </a:pPr>
            <a:r>
              <a:rPr lang="en-US" sz="2400" b="1" smtClean="0">
                <a:latin typeface="Courier New" pitchFamily="49" charset="0"/>
              </a:rPr>
              <a:t>	 n=5;</a:t>
            </a:r>
          </a:p>
          <a:p>
            <a:pPr lvl="1">
              <a:buFontTx/>
              <a:buNone/>
            </a:pPr>
            <a:r>
              <a:rPr lang="en-US" sz="2400" b="1" smtClean="0">
                <a:latin typeface="Courier New" pitchFamily="49" charset="0"/>
              </a:rPr>
              <a:t>while (n){</a:t>
            </a:r>
          </a:p>
          <a:p>
            <a:pPr lvl="1">
              <a:buFontTx/>
              <a:buNone/>
            </a:pPr>
            <a:r>
              <a:rPr lang="en-US" sz="2400" b="1" smtClean="0">
                <a:latin typeface="Courier New" pitchFamily="49" charset="0"/>
              </a:rPr>
              <a:t>	address tmp = readNode();</a:t>
            </a:r>
          </a:p>
          <a:p>
            <a:pPr lvl="1">
              <a:buFontTx/>
              <a:buNone/>
            </a:pPr>
            <a:r>
              <a:rPr lang="en-US" sz="2400" b="1" smtClean="0">
                <a:latin typeface="Courier New" pitchFamily="49" charset="0"/>
              </a:rPr>
              <a:t>	insertAtHead(tmp);</a:t>
            </a:r>
          </a:p>
          <a:p>
            <a:pPr lvl="1">
              <a:buFontTx/>
              <a:buNone/>
            </a:pPr>
            <a:r>
              <a:rPr lang="en-US" sz="2400" b="1" smtClean="0">
                <a:latin typeface="Courier New" pitchFamily="49" charset="0"/>
              </a:rPr>
              <a:t>  n--;</a:t>
            </a:r>
          </a:p>
          <a:p>
            <a:pPr lvl="1">
              <a:buFontTx/>
              <a:buNone/>
            </a:pPr>
            <a:r>
              <a:rPr lang="en-US" sz="2400" b="1" smtClean="0">
                <a:latin typeface="Courier New" pitchFamily="49" charset="0"/>
              </a:rPr>
              <a:t>}</a:t>
            </a:r>
          </a:p>
          <a:p>
            <a:pPr lvl="1">
              <a:buFontTx/>
              <a:buNone/>
            </a:pPr>
            <a:r>
              <a:rPr lang="en-US" sz="2400" b="1" smtClean="0">
                <a:latin typeface="Courier New" pitchFamily="49" charset="0"/>
              </a:rPr>
              <a:t>traversingList();</a:t>
            </a:r>
          </a:p>
          <a:p>
            <a:pPr>
              <a:buFontTx/>
              <a:buNone/>
            </a:pPr>
            <a:r>
              <a:rPr lang="en-US" sz="2400" b="1" smtClean="0">
                <a:latin typeface="Courier New" pitchFamily="49" charset="0"/>
              </a:rPr>
              <a:t>}</a:t>
            </a:r>
          </a:p>
          <a:p>
            <a:endParaRPr lang="en-US" smtClean="0"/>
          </a:p>
        </p:txBody>
      </p:sp>
      <p:sp>
        <p:nvSpPr>
          <p:cNvPr id="26628" name="Slide Number Placeholder 3"/>
          <p:cNvSpPr>
            <a:spLocks noGrp="1"/>
          </p:cNvSpPr>
          <p:nvPr>
            <p:ph type="sldNum" sz="quarter" idx="12"/>
          </p:nvPr>
        </p:nvSpPr>
        <p:spPr/>
        <p:txBody>
          <a:bodyPr/>
          <a:lstStyle/>
          <a:p>
            <a:pPr>
              <a:defRPr/>
            </a:pPr>
            <a:fld id="{0B698052-5DF5-47B3-97B9-15632195735A}" type="slidenum">
              <a:rPr lang="en-US" smtClean="0"/>
              <a:pPr>
                <a:defRPr/>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428625" y="142875"/>
            <a:ext cx="8286750" cy="1076325"/>
          </a:xfrm>
        </p:spPr>
        <p:txBody>
          <a:bodyPr/>
          <a:lstStyle/>
          <a:p>
            <a:pPr eaLnBrk="1" hangingPunct="1">
              <a:defRPr/>
            </a:pPr>
            <a:r>
              <a:rPr lang="en-GB" sz="3600" smtClean="0">
                <a:latin typeface="Times New Roman" pitchFamily="18" charset="0"/>
                <a:cs typeface="Times New Roman" pitchFamily="18" charset="0"/>
              </a:rPr>
              <a:t>Towards Dynamic Data Structures</a:t>
            </a:r>
          </a:p>
        </p:txBody>
      </p:sp>
      <p:sp>
        <p:nvSpPr>
          <p:cNvPr id="3" name="Subtitle 2"/>
          <p:cNvSpPr>
            <a:spLocks noGrp="1"/>
          </p:cNvSpPr>
          <p:nvPr>
            <p:ph type="subTitle" idx="1"/>
          </p:nvPr>
        </p:nvSpPr>
        <p:spPr>
          <a:xfrm>
            <a:off x="571500" y="1571625"/>
            <a:ext cx="8215313" cy="4714875"/>
          </a:xfrm>
          <a:noFill/>
          <a:ln>
            <a:noFill/>
          </a:ln>
        </p:spPr>
        <p:style>
          <a:lnRef idx="2">
            <a:schemeClr val="accent5"/>
          </a:lnRef>
          <a:fillRef idx="1">
            <a:schemeClr val="lt1"/>
          </a:fillRef>
          <a:effectRef idx="0">
            <a:schemeClr val="accent5"/>
          </a:effectRef>
          <a:fontRef idx="minor">
            <a:schemeClr val="dk1"/>
          </a:fontRef>
        </p:style>
        <p:txBody>
          <a:bodyPr rtlCol="0">
            <a:normAutofit/>
          </a:bodyPr>
          <a:lstStyle/>
          <a:p>
            <a:pPr algn="l" eaLnBrk="1" fontAlgn="auto" hangingPunct="1">
              <a:spcAft>
                <a:spcPts val="0"/>
              </a:spcAft>
              <a:buFont typeface="Wingdings" pitchFamily="2" charset="2"/>
              <a:buChar char="q"/>
              <a:defRPr/>
            </a:pPr>
            <a:r>
              <a:rPr lang="en-GB" dirty="0" smtClean="0">
                <a:solidFill>
                  <a:schemeClr val="tx1"/>
                </a:solidFill>
                <a:latin typeface="Times New Roman" pitchFamily="18" charset="0"/>
                <a:cs typeface="Times New Roman" pitchFamily="18" charset="0"/>
              </a:rPr>
              <a:t> </a:t>
            </a:r>
            <a:r>
              <a:rPr lang="en-GB" sz="3000" dirty="0" smtClean="0">
                <a:solidFill>
                  <a:schemeClr val="tx1"/>
                </a:solidFill>
                <a:latin typeface="Times New Roman" pitchFamily="18" charset="0"/>
                <a:cs typeface="Times New Roman" pitchFamily="18" charset="0"/>
              </a:rPr>
              <a:t>Array is a collection of </a:t>
            </a:r>
            <a:r>
              <a:rPr lang="en-GB" sz="3000" dirty="0" smtClean="0">
                <a:solidFill>
                  <a:srgbClr val="FF0000"/>
                </a:solidFill>
                <a:latin typeface="Times New Roman" pitchFamily="18" charset="0"/>
                <a:cs typeface="Times New Roman" pitchFamily="18" charset="0"/>
              </a:rPr>
              <a:t>homogeneous</a:t>
            </a:r>
            <a:r>
              <a:rPr lang="en-GB" sz="3000" dirty="0" smtClean="0">
                <a:solidFill>
                  <a:schemeClr val="tx1"/>
                </a:solidFill>
                <a:latin typeface="Times New Roman" pitchFamily="18" charset="0"/>
                <a:cs typeface="Times New Roman" pitchFamily="18" charset="0"/>
              </a:rPr>
              <a:t> elements which are stored at </a:t>
            </a:r>
            <a:r>
              <a:rPr lang="en-GB" sz="3000" dirty="0" smtClean="0">
                <a:solidFill>
                  <a:srgbClr val="FF0000"/>
                </a:solidFill>
                <a:latin typeface="Times New Roman" pitchFamily="18" charset="0"/>
                <a:cs typeface="Times New Roman" pitchFamily="18" charset="0"/>
              </a:rPr>
              <a:t>consecutive</a:t>
            </a:r>
            <a:r>
              <a:rPr lang="en-GB" sz="3000" dirty="0" smtClean="0">
                <a:solidFill>
                  <a:schemeClr val="tx1"/>
                </a:solidFill>
                <a:latin typeface="Times New Roman" pitchFamily="18" charset="0"/>
                <a:cs typeface="Times New Roman" pitchFamily="18" charset="0"/>
              </a:rPr>
              <a:t> locations</a:t>
            </a:r>
          </a:p>
          <a:p>
            <a:pPr algn="l" eaLnBrk="1" fontAlgn="auto" hangingPunct="1">
              <a:spcAft>
                <a:spcPts val="0"/>
              </a:spcAft>
              <a:buFont typeface="Wingdings" pitchFamily="2" charset="2"/>
              <a:buChar char="q"/>
              <a:defRPr/>
            </a:pPr>
            <a:r>
              <a:rPr lang="en-GB" dirty="0" smtClean="0">
                <a:solidFill>
                  <a:schemeClr val="tx1"/>
                </a:solidFill>
                <a:latin typeface="Times New Roman" pitchFamily="18" charset="0"/>
                <a:cs typeface="Times New Roman" pitchFamily="18" charset="0"/>
              </a:rPr>
              <a:t> </a:t>
            </a:r>
            <a:r>
              <a:rPr lang="en-GB" sz="3000" dirty="0" smtClean="0">
                <a:solidFill>
                  <a:schemeClr val="tx1"/>
                </a:solidFill>
                <a:latin typeface="Times New Roman" pitchFamily="18" charset="0"/>
                <a:cs typeface="Times New Roman" pitchFamily="18" charset="0"/>
              </a:rPr>
              <a:t>Main limitations of arrays:</a:t>
            </a:r>
          </a:p>
          <a:p>
            <a:pPr lvl="1" eaLnBrk="1" fontAlgn="auto" hangingPunct="1">
              <a:spcAft>
                <a:spcPts val="0"/>
              </a:spcAft>
              <a:buFont typeface="Wingdings" pitchFamily="2" charset="2"/>
              <a:buChar char="§"/>
              <a:defRPr/>
            </a:pPr>
            <a:r>
              <a:rPr lang="en-GB" dirty="0" smtClean="0">
                <a:solidFill>
                  <a:schemeClr val="tx1"/>
                </a:solidFill>
                <a:latin typeface="Times New Roman" pitchFamily="18" charset="0"/>
                <a:cs typeface="Times New Roman" pitchFamily="18" charset="0"/>
              </a:rPr>
              <a:t> It is a static data structure</a:t>
            </a:r>
          </a:p>
          <a:p>
            <a:pPr lvl="1" eaLnBrk="1" fontAlgn="auto" hangingPunct="1">
              <a:spcAft>
                <a:spcPts val="0"/>
              </a:spcAft>
              <a:buFont typeface="Wingdings" pitchFamily="2" charset="2"/>
              <a:buChar char="§"/>
              <a:defRPr/>
            </a:pPr>
            <a:r>
              <a:rPr lang="en-GB" dirty="0" smtClean="0">
                <a:solidFill>
                  <a:schemeClr val="tx1"/>
                </a:solidFill>
                <a:latin typeface="Times New Roman" pitchFamily="18" charset="0"/>
                <a:cs typeface="Times New Roman" pitchFamily="18" charset="0"/>
              </a:rPr>
              <a:t> Its size must be known at compilation time, in most programming languages</a:t>
            </a:r>
          </a:p>
          <a:p>
            <a:pPr lvl="1" eaLnBrk="1" fontAlgn="auto" hangingPunct="1">
              <a:spcAft>
                <a:spcPts val="0"/>
              </a:spcAft>
              <a:buFont typeface="Wingdings" pitchFamily="2" charset="2"/>
              <a:buChar char="§"/>
              <a:defRPr/>
            </a:pPr>
            <a:r>
              <a:rPr lang="en-GB" dirty="0" smtClean="0">
                <a:solidFill>
                  <a:schemeClr val="tx1"/>
                </a:solidFill>
                <a:latin typeface="Times New Roman" pitchFamily="18" charset="0"/>
                <a:cs typeface="Times New Roman" pitchFamily="18" charset="0"/>
              </a:rPr>
              <a:t> Inefficient insertion and deletion of elements</a:t>
            </a:r>
          </a:p>
          <a:p>
            <a:pPr algn="l" eaLnBrk="1" fontAlgn="auto" hangingPunct="1">
              <a:spcAft>
                <a:spcPts val="0"/>
              </a:spcAft>
              <a:buFont typeface="Wingdings" pitchFamily="2" charset="2"/>
              <a:buChar char="q"/>
              <a:defRPr/>
            </a:pPr>
            <a:r>
              <a:rPr lang="en-GB" sz="3000" dirty="0" smtClean="0">
                <a:solidFill>
                  <a:schemeClr val="tx1"/>
                </a:solidFill>
                <a:latin typeface="Times New Roman" pitchFamily="18" charset="0"/>
                <a:cs typeface="Times New Roman" pitchFamily="18" charset="0"/>
              </a:rPr>
              <a:t> A dynamic data structure can overcome these problems</a:t>
            </a:r>
            <a:endParaRPr lang="en-GB" sz="30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p:txBody>
          <a:bodyPr/>
          <a:lstStyle/>
          <a:p>
            <a:pPr>
              <a:defRPr/>
            </a:pPr>
            <a:fld id="{368B1761-0266-4556-BC97-4CC205DD10C6}" type="slidenum">
              <a:rPr lang="en-US" smtClean="0"/>
              <a:pPr>
                <a:defRPr/>
              </a:pPr>
              <a:t>30</a:t>
            </a:fld>
            <a:endParaRPr lang="en-US" smtClean="0"/>
          </a:p>
        </p:txBody>
      </p:sp>
      <p:sp>
        <p:nvSpPr>
          <p:cNvPr id="218114" name="Rectangle 2"/>
          <p:cNvSpPr>
            <a:spLocks noGrp="1" noChangeArrowheads="1"/>
          </p:cNvSpPr>
          <p:nvPr>
            <p:ph type="title"/>
          </p:nvPr>
        </p:nvSpPr>
        <p:spPr/>
        <p:txBody>
          <a:bodyPr/>
          <a:lstStyle/>
          <a:p>
            <a:pPr eaLnBrk="1" hangingPunct="1">
              <a:defRPr/>
            </a:pPr>
            <a:r>
              <a:rPr lang="fr-FR" smtClean="0"/>
              <a:t>Deletion</a:t>
            </a:r>
          </a:p>
        </p:txBody>
      </p:sp>
      <p:sp>
        <p:nvSpPr>
          <p:cNvPr id="30724" name="Rectangle 3"/>
          <p:cNvSpPr>
            <a:spLocks noGrp="1" noChangeArrowheads="1"/>
          </p:cNvSpPr>
          <p:nvPr>
            <p:ph type="body" idx="1"/>
          </p:nvPr>
        </p:nvSpPr>
        <p:spPr>
          <a:xfrm>
            <a:off x="457200" y="1600200"/>
            <a:ext cx="8229600" cy="2895600"/>
          </a:xfrm>
        </p:spPr>
        <p:txBody>
          <a:bodyPr/>
          <a:lstStyle/>
          <a:p>
            <a:pPr eaLnBrk="1" hangingPunct="1"/>
            <a:r>
              <a:rPr lang="fr-FR" sz="2800" smtClean="0"/>
              <a:t>When we remove the first element</a:t>
            </a:r>
          </a:p>
          <a:p>
            <a:pPr eaLnBrk="1" hangingPunct="1">
              <a:buFontTx/>
              <a:buNone/>
            </a:pPr>
            <a:r>
              <a:rPr lang="fr-FR" sz="2800" smtClean="0"/>
              <a:t>	root = del-&gt;next; free(del);</a:t>
            </a:r>
          </a:p>
          <a:p>
            <a:pPr eaLnBrk="1" hangingPunct="1"/>
            <a:r>
              <a:rPr lang="fr-FR" sz="2800" smtClean="0"/>
              <a:t>When we remove the first element, change the value of “root” into the value of “next” which is pointed by “del.”</a:t>
            </a:r>
          </a:p>
          <a:p>
            <a:pPr eaLnBrk="1" hangingPunct="1"/>
            <a:endParaRPr lang="fr-FR" sz="2800" smtClean="0"/>
          </a:p>
        </p:txBody>
      </p:sp>
      <p:sp>
        <p:nvSpPr>
          <p:cNvPr id="30725" name="Rectangle 4"/>
          <p:cNvSpPr>
            <a:spLocks noChangeArrowheads="1"/>
          </p:cNvSpPr>
          <p:nvPr/>
        </p:nvSpPr>
        <p:spPr bwMode="auto">
          <a:xfrm>
            <a:off x="1828800" y="4953000"/>
            <a:ext cx="13716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30726" name="Rectangle 5"/>
          <p:cNvSpPr>
            <a:spLocks noChangeArrowheads="1"/>
          </p:cNvSpPr>
          <p:nvPr/>
        </p:nvSpPr>
        <p:spPr bwMode="auto">
          <a:xfrm>
            <a:off x="3200400" y="4953000"/>
            <a:ext cx="457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30727" name="Rectangle 6"/>
          <p:cNvSpPr>
            <a:spLocks noChangeArrowheads="1"/>
          </p:cNvSpPr>
          <p:nvPr/>
        </p:nvSpPr>
        <p:spPr bwMode="auto">
          <a:xfrm>
            <a:off x="4191000" y="4953000"/>
            <a:ext cx="13716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30728" name="Rectangle 7"/>
          <p:cNvSpPr>
            <a:spLocks noChangeArrowheads="1"/>
          </p:cNvSpPr>
          <p:nvPr/>
        </p:nvSpPr>
        <p:spPr bwMode="auto">
          <a:xfrm>
            <a:off x="5562600" y="4953000"/>
            <a:ext cx="457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30729" name="Rectangle 8"/>
          <p:cNvSpPr>
            <a:spLocks noChangeArrowheads="1"/>
          </p:cNvSpPr>
          <p:nvPr/>
        </p:nvSpPr>
        <p:spPr bwMode="auto">
          <a:xfrm>
            <a:off x="6629400" y="4953000"/>
            <a:ext cx="13716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30730" name="Rectangle 9"/>
          <p:cNvSpPr>
            <a:spLocks noChangeArrowheads="1"/>
          </p:cNvSpPr>
          <p:nvPr/>
        </p:nvSpPr>
        <p:spPr bwMode="auto">
          <a:xfrm>
            <a:off x="8001000" y="4953000"/>
            <a:ext cx="457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30731" name="Line 10"/>
          <p:cNvSpPr>
            <a:spLocks noChangeShapeType="1"/>
          </p:cNvSpPr>
          <p:nvPr/>
        </p:nvSpPr>
        <p:spPr bwMode="auto">
          <a:xfrm>
            <a:off x="3429000" y="5257800"/>
            <a:ext cx="762000" cy="0"/>
          </a:xfrm>
          <a:prstGeom prst="line">
            <a:avLst/>
          </a:prstGeom>
          <a:noFill/>
          <a:ln w="9525">
            <a:solidFill>
              <a:schemeClr val="tx1"/>
            </a:solidFill>
            <a:round/>
            <a:headEnd/>
            <a:tailEnd type="triangle" w="med" len="med"/>
          </a:ln>
        </p:spPr>
        <p:txBody>
          <a:bodyPr/>
          <a:lstStyle/>
          <a:p>
            <a:endParaRPr lang="en-US"/>
          </a:p>
        </p:txBody>
      </p:sp>
      <p:sp>
        <p:nvSpPr>
          <p:cNvPr id="30732" name="Line 11"/>
          <p:cNvSpPr>
            <a:spLocks noChangeShapeType="1"/>
          </p:cNvSpPr>
          <p:nvPr/>
        </p:nvSpPr>
        <p:spPr bwMode="auto">
          <a:xfrm>
            <a:off x="5791200" y="5257800"/>
            <a:ext cx="838200" cy="0"/>
          </a:xfrm>
          <a:prstGeom prst="line">
            <a:avLst/>
          </a:prstGeom>
          <a:noFill/>
          <a:ln w="9525">
            <a:solidFill>
              <a:schemeClr val="tx1"/>
            </a:solidFill>
            <a:round/>
            <a:headEnd/>
            <a:tailEnd type="triangle" w="med" len="med"/>
          </a:ln>
        </p:spPr>
        <p:txBody>
          <a:bodyPr/>
          <a:lstStyle/>
          <a:p>
            <a:endParaRPr lang="en-US"/>
          </a:p>
        </p:txBody>
      </p:sp>
      <p:sp>
        <p:nvSpPr>
          <p:cNvPr id="30733" name="Line 12"/>
          <p:cNvSpPr>
            <a:spLocks noChangeShapeType="1"/>
          </p:cNvSpPr>
          <p:nvPr/>
        </p:nvSpPr>
        <p:spPr bwMode="auto">
          <a:xfrm>
            <a:off x="8001000" y="4953000"/>
            <a:ext cx="457200" cy="609600"/>
          </a:xfrm>
          <a:prstGeom prst="line">
            <a:avLst/>
          </a:prstGeom>
          <a:noFill/>
          <a:ln w="9525">
            <a:solidFill>
              <a:schemeClr val="tx1"/>
            </a:solidFill>
            <a:round/>
            <a:headEnd/>
            <a:tailEnd/>
          </a:ln>
        </p:spPr>
        <p:txBody>
          <a:bodyPr/>
          <a:lstStyle/>
          <a:p>
            <a:endParaRPr lang="en-US"/>
          </a:p>
        </p:txBody>
      </p:sp>
      <p:sp>
        <p:nvSpPr>
          <p:cNvPr id="30734" name="Line 13"/>
          <p:cNvSpPr>
            <a:spLocks noChangeShapeType="1"/>
          </p:cNvSpPr>
          <p:nvPr/>
        </p:nvSpPr>
        <p:spPr bwMode="auto">
          <a:xfrm flipH="1">
            <a:off x="8001000" y="4953000"/>
            <a:ext cx="457200" cy="609600"/>
          </a:xfrm>
          <a:prstGeom prst="line">
            <a:avLst/>
          </a:prstGeom>
          <a:noFill/>
          <a:ln w="9525">
            <a:solidFill>
              <a:schemeClr val="tx1"/>
            </a:solidFill>
            <a:round/>
            <a:headEnd/>
            <a:tailEnd/>
          </a:ln>
        </p:spPr>
        <p:txBody>
          <a:bodyPr/>
          <a:lstStyle/>
          <a:p>
            <a:endParaRPr lang="en-US"/>
          </a:p>
        </p:txBody>
      </p:sp>
      <p:sp>
        <p:nvSpPr>
          <p:cNvPr id="30735" name="Text Box 14"/>
          <p:cNvSpPr txBox="1">
            <a:spLocks noChangeArrowheads="1"/>
          </p:cNvSpPr>
          <p:nvPr/>
        </p:nvSpPr>
        <p:spPr bwMode="auto">
          <a:xfrm>
            <a:off x="7924800" y="5715000"/>
            <a:ext cx="838200" cy="366713"/>
          </a:xfrm>
          <a:prstGeom prst="rect">
            <a:avLst/>
          </a:prstGeom>
          <a:noFill/>
          <a:ln w="9525">
            <a:noFill/>
            <a:miter lim="800000"/>
            <a:headEnd/>
            <a:tailEnd/>
          </a:ln>
        </p:spPr>
        <p:txBody>
          <a:bodyPr>
            <a:spAutoFit/>
          </a:bodyPr>
          <a:lstStyle/>
          <a:p>
            <a:pPr eaLnBrk="0" hangingPunct="0">
              <a:spcBef>
                <a:spcPct val="50000"/>
              </a:spcBef>
            </a:pPr>
            <a:r>
              <a:rPr lang="fr-FR"/>
              <a:t>NULL</a:t>
            </a:r>
          </a:p>
        </p:txBody>
      </p:sp>
      <p:sp>
        <p:nvSpPr>
          <p:cNvPr id="30736" name="Rectangle 15"/>
          <p:cNvSpPr>
            <a:spLocks noChangeArrowheads="1"/>
          </p:cNvSpPr>
          <p:nvPr/>
        </p:nvSpPr>
        <p:spPr bwMode="auto">
          <a:xfrm>
            <a:off x="838200" y="4953000"/>
            <a:ext cx="457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30737" name="Line 16"/>
          <p:cNvSpPr>
            <a:spLocks noChangeShapeType="1"/>
          </p:cNvSpPr>
          <p:nvPr/>
        </p:nvSpPr>
        <p:spPr bwMode="auto">
          <a:xfrm>
            <a:off x="1066800" y="5257800"/>
            <a:ext cx="762000" cy="0"/>
          </a:xfrm>
          <a:prstGeom prst="line">
            <a:avLst/>
          </a:prstGeom>
          <a:noFill/>
          <a:ln w="9525">
            <a:solidFill>
              <a:schemeClr val="tx1"/>
            </a:solidFill>
            <a:prstDash val="dash"/>
            <a:round/>
            <a:headEnd/>
            <a:tailEnd type="triangle" w="med" len="med"/>
          </a:ln>
        </p:spPr>
        <p:txBody>
          <a:bodyPr/>
          <a:lstStyle/>
          <a:p>
            <a:endParaRPr lang="en-US"/>
          </a:p>
        </p:txBody>
      </p:sp>
      <p:sp>
        <p:nvSpPr>
          <p:cNvPr id="30738" name="Text Box 17"/>
          <p:cNvSpPr txBox="1">
            <a:spLocks noChangeArrowheads="1"/>
          </p:cNvSpPr>
          <p:nvPr/>
        </p:nvSpPr>
        <p:spPr bwMode="auto">
          <a:xfrm>
            <a:off x="381000" y="5715000"/>
            <a:ext cx="762000" cy="366713"/>
          </a:xfrm>
          <a:prstGeom prst="rect">
            <a:avLst/>
          </a:prstGeom>
          <a:noFill/>
          <a:ln w="9525">
            <a:noFill/>
            <a:miter lim="800000"/>
            <a:headEnd/>
            <a:tailEnd/>
          </a:ln>
        </p:spPr>
        <p:txBody>
          <a:bodyPr>
            <a:spAutoFit/>
          </a:bodyPr>
          <a:lstStyle/>
          <a:p>
            <a:pPr eaLnBrk="0" hangingPunct="0">
              <a:spcBef>
                <a:spcPct val="50000"/>
              </a:spcBef>
            </a:pPr>
            <a:r>
              <a:rPr lang="fr-FR"/>
              <a:t>root</a:t>
            </a:r>
          </a:p>
        </p:txBody>
      </p:sp>
      <p:sp>
        <p:nvSpPr>
          <p:cNvPr id="30739" name="Rectangle 18"/>
          <p:cNvSpPr>
            <a:spLocks noChangeArrowheads="1"/>
          </p:cNvSpPr>
          <p:nvPr/>
        </p:nvSpPr>
        <p:spPr bwMode="auto">
          <a:xfrm>
            <a:off x="762000" y="4114800"/>
            <a:ext cx="457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30740" name="Freeform 19"/>
          <p:cNvSpPr>
            <a:spLocks/>
          </p:cNvSpPr>
          <p:nvPr/>
        </p:nvSpPr>
        <p:spPr bwMode="auto">
          <a:xfrm>
            <a:off x="1219200" y="4330700"/>
            <a:ext cx="1219200" cy="622300"/>
          </a:xfrm>
          <a:custGeom>
            <a:avLst/>
            <a:gdLst>
              <a:gd name="T0" fmla="*/ 0 w 768"/>
              <a:gd name="T1" fmla="*/ 2147483647 h 392"/>
              <a:gd name="T2" fmla="*/ 2147483647 w 768"/>
              <a:gd name="T3" fmla="*/ 2147483647 h 392"/>
              <a:gd name="T4" fmla="*/ 2147483647 w 768"/>
              <a:gd name="T5" fmla="*/ 2147483647 h 392"/>
              <a:gd name="T6" fmla="*/ 2147483647 w 768"/>
              <a:gd name="T7" fmla="*/ 2147483647 h 392"/>
              <a:gd name="T8" fmla="*/ 0 60000 65536"/>
              <a:gd name="T9" fmla="*/ 0 60000 65536"/>
              <a:gd name="T10" fmla="*/ 0 60000 65536"/>
              <a:gd name="T11" fmla="*/ 0 60000 65536"/>
              <a:gd name="T12" fmla="*/ 0 w 768"/>
              <a:gd name="T13" fmla="*/ 0 h 392"/>
              <a:gd name="T14" fmla="*/ 768 w 768"/>
              <a:gd name="T15" fmla="*/ 392 h 392"/>
            </a:gdLst>
            <a:ahLst/>
            <a:cxnLst>
              <a:cxn ang="T8">
                <a:pos x="T0" y="T1"/>
              </a:cxn>
              <a:cxn ang="T9">
                <a:pos x="T2" y="T3"/>
              </a:cxn>
              <a:cxn ang="T10">
                <a:pos x="T4" y="T5"/>
              </a:cxn>
              <a:cxn ang="T11">
                <a:pos x="T6" y="T7"/>
              </a:cxn>
            </a:cxnLst>
            <a:rect l="T12" t="T13" r="T14" b="T15"/>
            <a:pathLst>
              <a:path w="768" h="392">
                <a:moveTo>
                  <a:pt x="0" y="56"/>
                </a:moveTo>
                <a:cubicBezTo>
                  <a:pt x="8" y="56"/>
                  <a:pt x="16" y="56"/>
                  <a:pt x="96" y="56"/>
                </a:cubicBezTo>
                <a:cubicBezTo>
                  <a:pt x="176" y="56"/>
                  <a:pt x="368" y="0"/>
                  <a:pt x="480" y="56"/>
                </a:cubicBezTo>
                <a:cubicBezTo>
                  <a:pt x="592" y="112"/>
                  <a:pt x="680" y="252"/>
                  <a:pt x="768" y="392"/>
                </a:cubicBezTo>
              </a:path>
            </a:pathLst>
          </a:custGeom>
          <a:noFill/>
          <a:ln w="9525">
            <a:solidFill>
              <a:schemeClr val="tx1"/>
            </a:solidFill>
            <a:round/>
            <a:headEnd/>
            <a:tailEnd type="triangle" w="med" len="med"/>
          </a:ln>
        </p:spPr>
        <p:txBody>
          <a:bodyPr/>
          <a:lstStyle/>
          <a:p>
            <a:endParaRPr lang="en-US"/>
          </a:p>
        </p:txBody>
      </p:sp>
      <p:sp>
        <p:nvSpPr>
          <p:cNvPr id="30741" name="Text Box 20"/>
          <p:cNvSpPr txBox="1">
            <a:spLocks noChangeArrowheads="1"/>
          </p:cNvSpPr>
          <p:nvPr/>
        </p:nvSpPr>
        <p:spPr bwMode="auto">
          <a:xfrm>
            <a:off x="152400" y="4357688"/>
            <a:ext cx="990600" cy="366712"/>
          </a:xfrm>
          <a:prstGeom prst="rect">
            <a:avLst/>
          </a:prstGeom>
          <a:noFill/>
          <a:ln w="9525">
            <a:noFill/>
            <a:miter lim="800000"/>
            <a:headEnd/>
            <a:tailEnd/>
          </a:ln>
        </p:spPr>
        <p:txBody>
          <a:bodyPr>
            <a:spAutoFit/>
          </a:bodyPr>
          <a:lstStyle/>
          <a:p>
            <a:pPr eaLnBrk="0" hangingPunct="0">
              <a:spcBef>
                <a:spcPct val="50000"/>
              </a:spcBef>
            </a:pPr>
            <a:r>
              <a:rPr lang="fr-FR"/>
              <a:t>del</a:t>
            </a:r>
          </a:p>
        </p:txBody>
      </p:sp>
      <p:sp>
        <p:nvSpPr>
          <p:cNvPr id="30742" name="Line 21"/>
          <p:cNvSpPr>
            <a:spLocks noChangeShapeType="1"/>
          </p:cNvSpPr>
          <p:nvPr/>
        </p:nvSpPr>
        <p:spPr bwMode="auto">
          <a:xfrm>
            <a:off x="1447800" y="5029200"/>
            <a:ext cx="228600" cy="457200"/>
          </a:xfrm>
          <a:prstGeom prst="line">
            <a:avLst/>
          </a:prstGeom>
          <a:noFill/>
          <a:ln w="9525">
            <a:solidFill>
              <a:schemeClr val="tx1"/>
            </a:solidFill>
            <a:round/>
            <a:headEnd/>
            <a:tailEnd/>
          </a:ln>
        </p:spPr>
        <p:txBody>
          <a:bodyPr/>
          <a:lstStyle/>
          <a:p>
            <a:endParaRPr lang="en-US"/>
          </a:p>
        </p:txBody>
      </p:sp>
      <p:sp>
        <p:nvSpPr>
          <p:cNvPr id="30743" name="Line 22"/>
          <p:cNvSpPr>
            <a:spLocks noChangeShapeType="1"/>
          </p:cNvSpPr>
          <p:nvPr/>
        </p:nvSpPr>
        <p:spPr bwMode="auto">
          <a:xfrm flipH="1">
            <a:off x="1447800" y="5029200"/>
            <a:ext cx="228600" cy="381000"/>
          </a:xfrm>
          <a:prstGeom prst="line">
            <a:avLst/>
          </a:prstGeom>
          <a:noFill/>
          <a:ln w="9525">
            <a:solidFill>
              <a:schemeClr val="tx1"/>
            </a:solidFill>
            <a:round/>
            <a:headEnd/>
            <a:tailEnd/>
          </a:ln>
        </p:spPr>
        <p:txBody>
          <a:bodyPr/>
          <a:lstStyle/>
          <a:p>
            <a:endParaRPr lang="en-US"/>
          </a:p>
        </p:txBody>
      </p:sp>
      <p:sp>
        <p:nvSpPr>
          <p:cNvPr id="30744" name="Freeform 23"/>
          <p:cNvSpPr>
            <a:spLocks/>
          </p:cNvSpPr>
          <p:nvPr/>
        </p:nvSpPr>
        <p:spPr bwMode="auto">
          <a:xfrm>
            <a:off x="1066800" y="5257800"/>
            <a:ext cx="3352800" cy="1117600"/>
          </a:xfrm>
          <a:custGeom>
            <a:avLst/>
            <a:gdLst>
              <a:gd name="T0" fmla="*/ 0 w 2112"/>
              <a:gd name="T1" fmla="*/ 0 h 704"/>
              <a:gd name="T2" fmla="*/ 2147483647 w 2112"/>
              <a:gd name="T3" fmla="*/ 2147483647 h 704"/>
              <a:gd name="T4" fmla="*/ 2147483647 w 2112"/>
              <a:gd name="T5" fmla="*/ 2147483647 h 704"/>
              <a:gd name="T6" fmla="*/ 2147483647 w 2112"/>
              <a:gd name="T7" fmla="*/ 2147483647 h 704"/>
              <a:gd name="T8" fmla="*/ 2147483647 w 2112"/>
              <a:gd name="T9" fmla="*/ 2147483647 h 704"/>
              <a:gd name="T10" fmla="*/ 2147483647 w 2112"/>
              <a:gd name="T11" fmla="*/ 2147483647 h 704"/>
              <a:gd name="T12" fmla="*/ 0 60000 65536"/>
              <a:gd name="T13" fmla="*/ 0 60000 65536"/>
              <a:gd name="T14" fmla="*/ 0 60000 65536"/>
              <a:gd name="T15" fmla="*/ 0 60000 65536"/>
              <a:gd name="T16" fmla="*/ 0 60000 65536"/>
              <a:gd name="T17" fmla="*/ 0 60000 65536"/>
              <a:gd name="T18" fmla="*/ 0 w 2112"/>
              <a:gd name="T19" fmla="*/ 0 h 704"/>
              <a:gd name="T20" fmla="*/ 2112 w 2112"/>
              <a:gd name="T21" fmla="*/ 704 h 704"/>
            </a:gdLst>
            <a:ahLst/>
            <a:cxnLst>
              <a:cxn ang="T12">
                <a:pos x="T0" y="T1"/>
              </a:cxn>
              <a:cxn ang="T13">
                <a:pos x="T2" y="T3"/>
              </a:cxn>
              <a:cxn ang="T14">
                <a:pos x="T4" y="T5"/>
              </a:cxn>
              <a:cxn ang="T15">
                <a:pos x="T6" y="T7"/>
              </a:cxn>
              <a:cxn ang="T16">
                <a:pos x="T8" y="T9"/>
              </a:cxn>
              <a:cxn ang="T17">
                <a:pos x="T10" y="T11"/>
              </a:cxn>
            </a:cxnLst>
            <a:rect l="T18" t="T19" r="T20" b="T21"/>
            <a:pathLst>
              <a:path w="2112" h="704">
                <a:moveTo>
                  <a:pt x="0" y="0"/>
                </a:moveTo>
                <a:cubicBezTo>
                  <a:pt x="56" y="124"/>
                  <a:pt x="112" y="248"/>
                  <a:pt x="144" y="336"/>
                </a:cubicBezTo>
                <a:cubicBezTo>
                  <a:pt x="176" y="424"/>
                  <a:pt x="80" y="472"/>
                  <a:pt x="192" y="528"/>
                </a:cubicBezTo>
                <a:cubicBezTo>
                  <a:pt x="304" y="584"/>
                  <a:pt x="592" y="656"/>
                  <a:pt x="816" y="672"/>
                </a:cubicBezTo>
                <a:cubicBezTo>
                  <a:pt x="1040" y="688"/>
                  <a:pt x="1320" y="704"/>
                  <a:pt x="1536" y="624"/>
                </a:cubicBezTo>
                <a:cubicBezTo>
                  <a:pt x="1752" y="544"/>
                  <a:pt x="2008" y="256"/>
                  <a:pt x="2112" y="192"/>
                </a:cubicBezTo>
              </a:path>
            </a:pathLst>
          </a:cu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Delete first element</a:t>
            </a:r>
            <a:endParaRPr lang="en-US" dirty="0"/>
          </a:p>
        </p:txBody>
      </p:sp>
      <p:sp>
        <p:nvSpPr>
          <p:cNvPr id="31747" name="Content Placeholder 2"/>
          <p:cNvSpPr>
            <a:spLocks noGrp="1"/>
          </p:cNvSpPr>
          <p:nvPr>
            <p:ph idx="1"/>
          </p:nvPr>
        </p:nvSpPr>
        <p:spPr/>
        <p:txBody>
          <a:bodyPr/>
          <a:lstStyle/>
          <a:p>
            <a:pPr>
              <a:buFontTx/>
              <a:buNone/>
            </a:pPr>
            <a:r>
              <a:rPr lang="en-US" sz="2800" b="1" smtClean="0">
                <a:latin typeface="Courier New" pitchFamily="49" charset="0"/>
              </a:rPr>
              <a:t>void deleteFirstElement() {</a:t>
            </a:r>
          </a:p>
          <a:p>
            <a:pPr>
              <a:buFontTx/>
              <a:buNone/>
            </a:pPr>
            <a:endParaRPr lang="en-US" sz="2800" b="1" smtClean="0">
              <a:latin typeface="Courier New" pitchFamily="49" charset="0"/>
            </a:endParaRPr>
          </a:p>
          <a:p>
            <a:pPr>
              <a:buFontTx/>
              <a:buNone/>
            </a:pPr>
            <a:r>
              <a:rPr lang="en-US" sz="2800" b="1" smtClean="0">
                <a:latin typeface="Courier New" pitchFamily="49" charset="0"/>
              </a:rPr>
              <a:t>/* do it your self */</a:t>
            </a:r>
          </a:p>
          <a:p>
            <a:pPr>
              <a:buFontTx/>
              <a:buNone/>
            </a:pPr>
            <a:endParaRPr lang="en-US" sz="2800" b="1" smtClean="0">
              <a:latin typeface="Courier New" pitchFamily="49" charset="0"/>
            </a:endParaRPr>
          </a:p>
          <a:p>
            <a:pPr>
              <a:buFontTx/>
              <a:buNone/>
            </a:pPr>
            <a:endParaRPr lang="en-US" sz="2800" b="1" smtClean="0">
              <a:latin typeface="Courier New" pitchFamily="49" charset="0"/>
            </a:endParaRPr>
          </a:p>
          <a:p>
            <a:pPr>
              <a:buFontTx/>
              <a:buNone/>
            </a:pPr>
            <a:r>
              <a:rPr lang="en-US" sz="2800" b="1" smtClean="0">
                <a:latin typeface="Courier New" pitchFamily="49" charset="0"/>
              </a:rPr>
              <a:t>} </a:t>
            </a:r>
          </a:p>
        </p:txBody>
      </p:sp>
      <p:sp>
        <p:nvSpPr>
          <p:cNvPr id="28676" name="Slide Number Placeholder 3"/>
          <p:cNvSpPr>
            <a:spLocks noGrp="1"/>
          </p:cNvSpPr>
          <p:nvPr>
            <p:ph type="sldNum" sz="quarter" idx="12"/>
          </p:nvPr>
        </p:nvSpPr>
        <p:spPr/>
        <p:txBody>
          <a:bodyPr/>
          <a:lstStyle/>
          <a:p>
            <a:pPr>
              <a:defRPr/>
            </a:pPr>
            <a:fld id="{8D50F156-5F8D-4B80-8351-486667E6A0A0}" type="slidenum">
              <a:rPr lang="en-US" smtClean="0"/>
              <a:pPr>
                <a:defRPr/>
              </a:pPr>
              <a:t>31</a:t>
            </a:fld>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Delete first element of the list</a:t>
            </a:r>
            <a:endParaRPr lang="en-US" dirty="0"/>
          </a:p>
        </p:txBody>
      </p:sp>
      <p:sp>
        <p:nvSpPr>
          <p:cNvPr id="32771" name="Content Placeholder 2"/>
          <p:cNvSpPr>
            <a:spLocks noGrp="1"/>
          </p:cNvSpPr>
          <p:nvPr>
            <p:ph idx="1"/>
          </p:nvPr>
        </p:nvSpPr>
        <p:spPr/>
        <p:txBody>
          <a:bodyPr/>
          <a:lstStyle/>
          <a:p>
            <a:pPr>
              <a:buFontTx/>
              <a:buNone/>
            </a:pPr>
            <a:r>
              <a:rPr lang="en-US" sz="2400" b="1" smtClean="0">
                <a:latin typeface="Courier New" pitchFamily="49" charset="0"/>
              </a:rPr>
              <a:t>void deleteFirstElement(){</a:t>
            </a:r>
          </a:p>
          <a:p>
            <a:pPr>
              <a:buFontTx/>
              <a:buNone/>
            </a:pPr>
            <a:r>
              <a:rPr lang="en-US" sz="2400" b="1" smtClean="0">
                <a:latin typeface="Courier New" pitchFamily="49" charset="0"/>
              </a:rPr>
              <a:t>	node_addr* del = root;</a:t>
            </a:r>
          </a:p>
          <a:p>
            <a:pPr>
              <a:buFontTx/>
              <a:buNone/>
            </a:pPr>
            <a:r>
              <a:rPr lang="en-US" sz="2400" b="1" smtClean="0">
                <a:latin typeface="Courier New" pitchFamily="49" charset="0"/>
              </a:rPr>
              <a:t>	if (del == NULL) return;</a:t>
            </a:r>
          </a:p>
          <a:p>
            <a:pPr>
              <a:buFontTx/>
              <a:buNone/>
            </a:pPr>
            <a:r>
              <a:rPr lang="en-US" sz="2400" b="1" smtClean="0">
                <a:latin typeface="Courier New" pitchFamily="49" charset="0"/>
              </a:rPr>
              <a:t>	root = del-&gt;next;</a:t>
            </a:r>
          </a:p>
          <a:p>
            <a:pPr>
              <a:buFontTx/>
              <a:buNone/>
            </a:pPr>
            <a:r>
              <a:rPr lang="en-US" sz="2400" b="1" smtClean="0">
                <a:latin typeface="Courier New" pitchFamily="49" charset="0"/>
              </a:rPr>
              <a:t>	free(del);</a:t>
            </a:r>
          </a:p>
          <a:p>
            <a:pPr>
              <a:buFontTx/>
              <a:buNone/>
            </a:pPr>
            <a:r>
              <a:rPr lang="en-US" sz="2400" b="1" smtClean="0">
                <a:latin typeface="Courier New" pitchFamily="49" charset="0"/>
              </a:rPr>
              <a:t>	cur = root; /* prev = NULL; */</a:t>
            </a:r>
          </a:p>
          <a:p>
            <a:pPr>
              <a:buFontTx/>
              <a:buNone/>
            </a:pPr>
            <a:r>
              <a:rPr lang="en-US" sz="2400" b="1" smtClean="0">
                <a:latin typeface="Courier New" pitchFamily="49" charset="0"/>
              </a:rPr>
              <a:t>}</a:t>
            </a:r>
          </a:p>
          <a:p>
            <a:endParaRPr lang="en-US" smtClean="0"/>
          </a:p>
        </p:txBody>
      </p:sp>
      <p:sp>
        <p:nvSpPr>
          <p:cNvPr id="29700" name="Slide Number Placeholder 3"/>
          <p:cNvSpPr>
            <a:spLocks noGrp="1"/>
          </p:cNvSpPr>
          <p:nvPr>
            <p:ph type="sldNum" sz="quarter" idx="12"/>
          </p:nvPr>
        </p:nvSpPr>
        <p:spPr/>
        <p:txBody>
          <a:bodyPr/>
          <a:lstStyle/>
          <a:p>
            <a:pPr>
              <a:defRPr/>
            </a:pPr>
            <a:fld id="{AC691C1A-2A88-4188-ADAC-F62330B9BD7F}" type="slidenum">
              <a:rPr lang="en-US" smtClean="0"/>
              <a:pPr>
                <a:defRPr/>
              </a:pPr>
              <a:t>32</a:t>
            </a:fld>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p:txBody>
          <a:bodyPr/>
          <a:lstStyle/>
          <a:p>
            <a:pPr>
              <a:defRPr/>
            </a:pPr>
            <a:fld id="{F4D4CF0A-D137-4F8B-8054-0A3AD18E984D}" type="slidenum">
              <a:rPr lang="en-US" smtClean="0"/>
              <a:pPr>
                <a:defRPr/>
              </a:pPr>
              <a:t>33</a:t>
            </a:fld>
            <a:endParaRPr lang="en-US" smtClean="0"/>
          </a:p>
        </p:txBody>
      </p:sp>
      <p:sp>
        <p:nvSpPr>
          <p:cNvPr id="219138" name="Rectangle 2"/>
          <p:cNvSpPr>
            <a:spLocks noGrp="1" noChangeArrowheads="1"/>
          </p:cNvSpPr>
          <p:nvPr>
            <p:ph type="title"/>
          </p:nvPr>
        </p:nvSpPr>
        <p:spPr/>
        <p:txBody>
          <a:bodyPr/>
          <a:lstStyle/>
          <a:p>
            <a:pPr eaLnBrk="1" hangingPunct="1">
              <a:defRPr/>
            </a:pPr>
            <a:r>
              <a:rPr lang="fr-FR" dirty="0" err="1" smtClean="0"/>
              <a:t>Deletion</a:t>
            </a:r>
            <a:r>
              <a:rPr lang="fr-FR" dirty="0" smtClean="0"/>
              <a:t> </a:t>
            </a:r>
            <a:r>
              <a:rPr lang="fr-FR" dirty="0" err="1" smtClean="0"/>
              <a:t>from</a:t>
            </a:r>
            <a:r>
              <a:rPr lang="fr-FR" dirty="0" smtClean="0"/>
              <a:t> the middle</a:t>
            </a:r>
          </a:p>
        </p:txBody>
      </p:sp>
      <p:sp>
        <p:nvSpPr>
          <p:cNvPr id="33796" name="Rectangle 3"/>
          <p:cNvSpPr>
            <a:spLocks noGrp="1" noChangeArrowheads="1"/>
          </p:cNvSpPr>
          <p:nvPr>
            <p:ph type="body" idx="1"/>
          </p:nvPr>
        </p:nvSpPr>
        <p:spPr>
          <a:xfrm>
            <a:off x="457200" y="1600200"/>
            <a:ext cx="8229600" cy="1752600"/>
          </a:xfrm>
        </p:spPr>
        <p:txBody>
          <a:bodyPr/>
          <a:lstStyle/>
          <a:p>
            <a:pPr eaLnBrk="1" hangingPunct="1">
              <a:lnSpc>
                <a:spcPct val="80000"/>
              </a:lnSpc>
            </a:pPr>
            <a:r>
              <a:rPr lang="fr-FR" sz="2000" smtClean="0"/>
              <a:t>We want to remove the node pointed by cur</a:t>
            </a:r>
          </a:p>
          <a:p>
            <a:pPr eaLnBrk="1" hangingPunct="1">
              <a:lnSpc>
                <a:spcPct val="80000"/>
              </a:lnSpc>
            </a:pPr>
            <a:r>
              <a:rPr lang="fr-FR" sz="2000" smtClean="0"/>
              <a:t>Determine prev which point to the node just before the node to delete</a:t>
            </a:r>
          </a:p>
          <a:p>
            <a:pPr eaLnBrk="1" hangingPunct="1">
              <a:lnSpc>
                <a:spcPct val="80000"/>
              </a:lnSpc>
              <a:buFontTx/>
              <a:buNone/>
            </a:pPr>
            <a:r>
              <a:rPr lang="fr-FR" sz="2400" b="1" smtClean="0">
                <a:latin typeface="Courier New" pitchFamily="49" charset="0"/>
              </a:rPr>
              <a:t>prev-&gt;next = cur-&gt;next;</a:t>
            </a:r>
          </a:p>
          <a:p>
            <a:pPr eaLnBrk="1" hangingPunct="1">
              <a:lnSpc>
                <a:spcPct val="80000"/>
              </a:lnSpc>
              <a:buFontTx/>
              <a:buNone/>
            </a:pPr>
            <a:r>
              <a:rPr lang="fr-FR" sz="2400" b="1" smtClean="0">
                <a:latin typeface="Courier New" pitchFamily="49" charset="0"/>
              </a:rPr>
              <a:t>free(cur);</a:t>
            </a:r>
          </a:p>
          <a:p>
            <a:pPr eaLnBrk="1" hangingPunct="1">
              <a:lnSpc>
                <a:spcPct val="80000"/>
              </a:lnSpc>
              <a:buFontTx/>
              <a:buNone/>
            </a:pPr>
            <a:r>
              <a:rPr lang="fr-FR" sz="2400" b="1" smtClean="0">
                <a:latin typeface="Courier New" pitchFamily="49" charset="0"/>
              </a:rPr>
              <a:t>cur = prev-&gt;next;</a:t>
            </a:r>
          </a:p>
        </p:txBody>
      </p:sp>
      <p:sp>
        <p:nvSpPr>
          <p:cNvPr id="33797" name="Rectangle 4"/>
          <p:cNvSpPr>
            <a:spLocks noChangeArrowheads="1"/>
          </p:cNvSpPr>
          <p:nvPr/>
        </p:nvSpPr>
        <p:spPr bwMode="auto">
          <a:xfrm>
            <a:off x="2133600" y="509905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33798" name="Rectangle 5"/>
          <p:cNvSpPr>
            <a:spLocks noChangeArrowheads="1"/>
          </p:cNvSpPr>
          <p:nvPr/>
        </p:nvSpPr>
        <p:spPr bwMode="auto">
          <a:xfrm>
            <a:off x="3733800" y="5103813"/>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219142" name="Rectangle 6"/>
          <p:cNvSpPr>
            <a:spLocks noChangeArrowheads="1"/>
          </p:cNvSpPr>
          <p:nvPr/>
        </p:nvSpPr>
        <p:spPr bwMode="auto">
          <a:xfrm>
            <a:off x="5334000" y="5103813"/>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33800" name="Rectangle 7"/>
          <p:cNvSpPr>
            <a:spLocks noChangeArrowheads="1"/>
          </p:cNvSpPr>
          <p:nvPr/>
        </p:nvSpPr>
        <p:spPr bwMode="auto">
          <a:xfrm>
            <a:off x="6934200" y="5103813"/>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33801" name="Line 8"/>
          <p:cNvSpPr>
            <a:spLocks noChangeShapeType="1"/>
          </p:cNvSpPr>
          <p:nvPr/>
        </p:nvSpPr>
        <p:spPr bwMode="auto">
          <a:xfrm>
            <a:off x="3048000" y="5408613"/>
            <a:ext cx="685800" cy="0"/>
          </a:xfrm>
          <a:prstGeom prst="line">
            <a:avLst/>
          </a:prstGeom>
          <a:noFill/>
          <a:ln w="50800">
            <a:solidFill>
              <a:schemeClr val="tx1"/>
            </a:solidFill>
            <a:round/>
            <a:headEnd/>
            <a:tailEnd type="triangle" w="med" len="med"/>
          </a:ln>
        </p:spPr>
        <p:txBody>
          <a:bodyPr/>
          <a:lstStyle/>
          <a:p>
            <a:endParaRPr lang="en-US"/>
          </a:p>
        </p:txBody>
      </p:sp>
      <p:sp>
        <p:nvSpPr>
          <p:cNvPr id="219145" name="Line 9"/>
          <p:cNvSpPr>
            <a:spLocks noChangeShapeType="1"/>
          </p:cNvSpPr>
          <p:nvPr/>
        </p:nvSpPr>
        <p:spPr bwMode="auto">
          <a:xfrm>
            <a:off x="4648200" y="5408613"/>
            <a:ext cx="685800" cy="0"/>
          </a:xfrm>
          <a:prstGeom prst="line">
            <a:avLst/>
          </a:prstGeom>
          <a:noFill/>
          <a:ln w="50800">
            <a:solidFill>
              <a:schemeClr val="tx1"/>
            </a:solidFill>
            <a:round/>
            <a:headEnd/>
            <a:tailEnd type="triangle" w="med" len="med"/>
          </a:ln>
        </p:spPr>
        <p:txBody>
          <a:bodyPr/>
          <a:lstStyle/>
          <a:p>
            <a:endParaRPr lang="en-US"/>
          </a:p>
        </p:txBody>
      </p:sp>
      <p:sp>
        <p:nvSpPr>
          <p:cNvPr id="219146" name="Line 10"/>
          <p:cNvSpPr>
            <a:spLocks noChangeShapeType="1"/>
          </p:cNvSpPr>
          <p:nvPr/>
        </p:nvSpPr>
        <p:spPr bwMode="auto">
          <a:xfrm>
            <a:off x="6248400" y="5408613"/>
            <a:ext cx="685800" cy="0"/>
          </a:xfrm>
          <a:prstGeom prst="line">
            <a:avLst/>
          </a:prstGeom>
          <a:noFill/>
          <a:ln w="50800">
            <a:solidFill>
              <a:schemeClr val="tx1"/>
            </a:solidFill>
            <a:round/>
            <a:headEnd/>
            <a:tailEnd type="triangle" w="med" len="med"/>
          </a:ln>
        </p:spPr>
        <p:txBody>
          <a:bodyPr/>
          <a:lstStyle/>
          <a:p>
            <a:endParaRPr lang="en-US"/>
          </a:p>
        </p:txBody>
      </p:sp>
      <p:sp>
        <p:nvSpPr>
          <p:cNvPr id="33804" name="Line 11"/>
          <p:cNvSpPr>
            <a:spLocks noChangeShapeType="1"/>
          </p:cNvSpPr>
          <p:nvPr/>
        </p:nvSpPr>
        <p:spPr bwMode="auto">
          <a:xfrm>
            <a:off x="7848600" y="5408613"/>
            <a:ext cx="685800" cy="0"/>
          </a:xfrm>
          <a:prstGeom prst="line">
            <a:avLst/>
          </a:prstGeom>
          <a:noFill/>
          <a:ln w="50800">
            <a:solidFill>
              <a:schemeClr val="tx1"/>
            </a:solidFill>
            <a:round/>
            <a:headEnd/>
            <a:tailEnd type="triangle" w="med" len="med"/>
          </a:ln>
        </p:spPr>
        <p:txBody>
          <a:bodyPr/>
          <a:lstStyle/>
          <a:p>
            <a:endParaRPr lang="en-US"/>
          </a:p>
        </p:txBody>
      </p:sp>
      <p:sp>
        <p:nvSpPr>
          <p:cNvPr id="33805" name="Line 12"/>
          <p:cNvSpPr>
            <a:spLocks noChangeShapeType="1"/>
          </p:cNvSpPr>
          <p:nvPr/>
        </p:nvSpPr>
        <p:spPr bwMode="auto">
          <a:xfrm>
            <a:off x="1371600" y="4946650"/>
            <a:ext cx="762000" cy="533400"/>
          </a:xfrm>
          <a:prstGeom prst="line">
            <a:avLst/>
          </a:prstGeom>
          <a:noFill/>
          <a:ln w="50800">
            <a:solidFill>
              <a:schemeClr val="tx1"/>
            </a:solidFill>
            <a:round/>
            <a:headEnd/>
            <a:tailEnd type="triangle" w="med" len="med"/>
          </a:ln>
        </p:spPr>
        <p:txBody>
          <a:bodyPr/>
          <a:lstStyle/>
          <a:p>
            <a:endParaRPr lang="en-US"/>
          </a:p>
        </p:txBody>
      </p:sp>
      <p:sp>
        <p:nvSpPr>
          <p:cNvPr id="33806" name="Text Box 13"/>
          <p:cNvSpPr txBox="1">
            <a:spLocks noChangeArrowheads="1"/>
          </p:cNvSpPr>
          <p:nvPr/>
        </p:nvSpPr>
        <p:spPr bwMode="auto">
          <a:xfrm>
            <a:off x="914400" y="4337050"/>
            <a:ext cx="1371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root</a:t>
            </a:r>
          </a:p>
        </p:txBody>
      </p:sp>
      <p:sp>
        <p:nvSpPr>
          <p:cNvPr id="219150" name="Line 14"/>
          <p:cNvSpPr>
            <a:spLocks noChangeShapeType="1"/>
          </p:cNvSpPr>
          <p:nvPr/>
        </p:nvSpPr>
        <p:spPr bwMode="auto">
          <a:xfrm>
            <a:off x="5334000" y="4489450"/>
            <a:ext cx="533400" cy="609600"/>
          </a:xfrm>
          <a:prstGeom prst="line">
            <a:avLst/>
          </a:prstGeom>
          <a:noFill/>
          <a:ln w="50800">
            <a:solidFill>
              <a:schemeClr val="tx1"/>
            </a:solidFill>
            <a:round/>
            <a:headEnd/>
            <a:tailEnd type="triangle" w="med" len="med"/>
          </a:ln>
        </p:spPr>
        <p:txBody>
          <a:bodyPr/>
          <a:lstStyle/>
          <a:p>
            <a:endParaRPr lang="en-US"/>
          </a:p>
        </p:txBody>
      </p:sp>
      <p:sp>
        <p:nvSpPr>
          <p:cNvPr id="219151" name="Line 15"/>
          <p:cNvSpPr>
            <a:spLocks noChangeShapeType="1"/>
          </p:cNvSpPr>
          <p:nvPr/>
        </p:nvSpPr>
        <p:spPr bwMode="auto">
          <a:xfrm>
            <a:off x="3810000" y="4489450"/>
            <a:ext cx="533400" cy="609600"/>
          </a:xfrm>
          <a:prstGeom prst="line">
            <a:avLst/>
          </a:prstGeom>
          <a:noFill/>
          <a:ln w="50800">
            <a:solidFill>
              <a:schemeClr val="tx1"/>
            </a:solidFill>
            <a:round/>
            <a:headEnd/>
            <a:tailEnd type="triangle" w="med" len="med"/>
          </a:ln>
        </p:spPr>
        <p:txBody>
          <a:bodyPr/>
          <a:lstStyle/>
          <a:p>
            <a:endParaRPr lang="en-US"/>
          </a:p>
        </p:txBody>
      </p:sp>
      <p:sp>
        <p:nvSpPr>
          <p:cNvPr id="219152" name="Text Box 16"/>
          <p:cNvSpPr txBox="1">
            <a:spLocks noChangeArrowheads="1"/>
          </p:cNvSpPr>
          <p:nvPr/>
        </p:nvSpPr>
        <p:spPr bwMode="auto">
          <a:xfrm>
            <a:off x="3200400" y="4032250"/>
            <a:ext cx="13716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prev</a:t>
            </a:r>
          </a:p>
        </p:txBody>
      </p:sp>
      <p:sp>
        <p:nvSpPr>
          <p:cNvPr id="219153" name="Text Box 17"/>
          <p:cNvSpPr txBox="1">
            <a:spLocks noChangeArrowheads="1"/>
          </p:cNvSpPr>
          <p:nvPr/>
        </p:nvSpPr>
        <p:spPr bwMode="auto">
          <a:xfrm>
            <a:off x="4953000" y="4032250"/>
            <a:ext cx="14478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cur</a:t>
            </a:r>
          </a:p>
        </p:txBody>
      </p:sp>
      <p:cxnSp>
        <p:nvCxnSpPr>
          <p:cNvPr id="219154" name="AutoShape 18"/>
          <p:cNvCxnSpPr>
            <a:cxnSpLocks noChangeShapeType="1"/>
            <a:stCxn id="33798" idx="2"/>
            <a:endCxn id="33800" idx="2"/>
          </p:cNvCxnSpPr>
          <p:nvPr/>
        </p:nvCxnSpPr>
        <p:spPr bwMode="auto">
          <a:xfrm rot="16200000" flipH="1">
            <a:off x="5790406" y="4114007"/>
            <a:ext cx="1587" cy="3200400"/>
          </a:xfrm>
          <a:prstGeom prst="curvedConnector3">
            <a:avLst>
              <a:gd name="adj1" fmla="val 42600014"/>
            </a:avLst>
          </a:prstGeom>
          <a:noFill/>
          <a:ln w="50800">
            <a:solidFill>
              <a:schemeClr val="tx1"/>
            </a:solidFill>
            <a:round/>
            <a:headEn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9151"/>
                                        </p:tgtEl>
                                        <p:attrNameLst>
                                          <p:attrName>style.visibility</p:attrName>
                                        </p:attrNameLst>
                                      </p:cBhvr>
                                      <p:to>
                                        <p:strVal val="visible"/>
                                      </p:to>
                                    </p:set>
                                    <p:animEffect transition="in" filter="box(in)">
                                      <p:cBhvr>
                                        <p:cTn id="7" dur="500"/>
                                        <p:tgtEl>
                                          <p:spTgt spid="21915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19150"/>
                                        </p:tgtEl>
                                        <p:attrNameLst>
                                          <p:attrName>style.visibility</p:attrName>
                                        </p:attrNameLst>
                                      </p:cBhvr>
                                      <p:to>
                                        <p:strVal val="visible"/>
                                      </p:to>
                                    </p:set>
                                    <p:animEffect transition="in" filter="box(in)">
                                      <p:cBhvr>
                                        <p:cTn id="10" dur="500"/>
                                        <p:tgtEl>
                                          <p:spTgt spid="219150"/>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19152"/>
                                        </p:tgtEl>
                                        <p:attrNameLst>
                                          <p:attrName>style.visibility</p:attrName>
                                        </p:attrNameLst>
                                      </p:cBhvr>
                                      <p:to>
                                        <p:strVal val="visible"/>
                                      </p:to>
                                    </p:set>
                                    <p:animEffect transition="in" filter="box(in)">
                                      <p:cBhvr>
                                        <p:cTn id="13" dur="500"/>
                                        <p:tgtEl>
                                          <p:spTgt spid="219152"/>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19153"/>
                                        </p:tgtEl>
                                        <p:attrNameLst>
                                          <p:attrName>style.visibility</p:attrName>
                                        </p:attrNameLst>
                                      </p:cBhvr>
                                      <p:to>
                                        <p:strVal val="visible"/>
                                      </p:to>
                                    </p:set>
                                    <p:animEffect transition="in" filter="box(in)">
                                      <p:cBhvr>
                                        <p:cTn id="16" dur="500"/>
                                        <p:tgtEl>
                                          <p:spTgt spid="21915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19154"/>
                                        </p:tgtEl>
                                        <p:attrNameLst>
                                          <p:attrName>style.visibility</p:attrName>
                                        </p:attrNameLst>
                                      </p:cBhvr>
                                      <p:to>
                                        <p:strVal val="visible"/>
                                      </p:to>
                                    </p:set>
                                    <p:anim calcmode="lin" valueType="num">
                                      <p:cBhvr additive="base">
                                        <p:cTn id="21" dur="500" fill="hold"/>
                                        <p:tgtEl>
                                          <p:spTgt spid="219154"/>
                                        </p:tgtEl>
                                        <p:attrNameLst>
                                          <p:attrName>ppt_x</p:attrName>
                                        </p:attrNameLst>
                                      </p:cBhvr>
                                      <p:tavLst>
                                        <p:tav tm="0">
                                          <p:val>
                                            <p:strVal val="#ppt_x"/>
                                          </p:val>
                                        </p:tav>
                                        <p:tav tm="100000">
                                          <p:val>
                                            <p:strVal val="#ppt_x"/>
                                          </p:val>
                                        </p:tav>
                                      </p:tavLst>
                                    </p:anim>
                                    <p:anim calcmode="lin" valueType="num">
                                      <p:cBhvr additive="base">
                                        <p:cTn id="22" dur="500" fill="hold"/>
                                        <p:tgtEl>
                                          <p:spTgt spid="219154"/>
                                        </p:tgtEl>
                                        <p:attrNameLst>
                                          <p:attrName>ppt_y</p:attrName>
                                        </p:attrNameLst>
                                      </p:cBhvr>
                                      <p:tavLst>
                                        <p:tav tm="0">
                                          <p:val>
                                            <p:strVal val="1+#ppt_h/2"/>
                                          </p:val>
                                        </p:tav>
                                        <p:tav tm="100000">
                                          <p:val>
                                            <p:strVal val="#ppt_y"/>
                                          </p:val>
                                        </p:tav>
                                      </p:tavLst>
                                    </p:anim>
                                  </p:childTnLst>
                                </p:cTn>
                              </p:par>
                              <p:par>
                                <p:cTn id="23" presetID="4" presetClass="exit" presetSubtype="16" fill="hold" grpId="0" nodeType="withEffect">
                                  <p:stCondLst>
                                    <p:cond delay="0"/>
                                  </p:stCondLst>
                                  <p:childTnLst>
                                    <p:animEffect transition="out" filter="box(in)">
                                      <p:cBhvr>
                                        <p:cTn id="24" dur="500"/>
                                        <p:tgtEl>
                                          <p:spTgt spid="219145"/>
                                        </p:tgtEl>
                                      </p:cBhvr>
                                    </p:animEffect>
                                    <p:set>
                                      <p:cBhvr>
                                        <p:cTn id="25" dur="1" fill="hold">
                                          <p:stCondLst>
                                            <p:cond delay="499"/>
                                          </p:stCondLst>
                                        </p:cTn>
                                        <p:tgtEl>
                                          <p:spTgt spid="219145"/>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4" presetClass="exit" presetSubtype="16" fill="hold" grpId="0" nodeType="clickEffect">
                                  <p:stCondLst>
                                    <p:cond delay="0"/>
                                  </p:stCondLst>
                                  <p:childTnLst>
                                    <p:animEffect transition="out" filter="box(in)">
                                      <p:cBhvr>
                                        <p:cTn id="29" dur="500"/>
                                        <p:tgtEl>
                                          <p:spTgt spid="219142"/>
                                        </p:tgtEl>
                                      </p:cBhvr>
                                    </p:animEffect>
                                    <p:set>
                                      <p:cBhvr>
                                        <p:cTn id="30" dur="1" fill="hold">
                                          <p:stCondLst>
                                            <p:cond delay="499"/>
                                          </p:stCondLst>
                                        </p:cTn>
                                        <p:tgtEl>
                                          <p:spTgt spid="219142"/>
                                        </p:tgtEl>
                                        <p:attrNameLst>
                                          <p:attrName>style.visibility</p:attrName>
                                        </p:attrNameLst>
                                      </p:cBhvr>
                                      <p:to>
                                        <p:strVal val="hidden"/>
                                      </p:to>
                                    </p:set>
                                  </p:childTnLst>
                                </p:cTn>
                              </p:par>
                              <p:par>
                                <p:cTn id="31" presetID="4" presetClass="exit" presetSubtype="16" fill="hold" grpId="0" nodeType="withEffect">
                                  <p:stCondLst>
                                    <p:cond delay="0"/>
                                  </p:stCondLst>
                                  <p:childTnLst>
                                    <p:animEffect transition="out" filter="box(in)">
                                      <p:cBhvr>
                                        <p:cTn id="32" dur="500"/>
                                        <p:tgtEl>
                                          <p:spTgt spid="219146"/>
                                        </p:tgtEl>
                                      </p:cBhvr>
                                    </p:animEffect>
                                    <p:set>
                                      <p:cBhvr>
                                        <p:cTn id="33" dur="1" fill="hold">
                                          <p:stCondLst>
                                            <p:cond delay="499"/>
                                          </p:stCondLst>
                                        </p:cTn>
                                        <p:tgtEl>
                                          <p:spTgt spid="219146"/>
                                        </p:tgtEl>
                                        <p:attrNameLst>
                                          <p:attrName>style.visibility</p:attrName>
                                        </p:attrNameLst>
                                      </p:cBhvr>
                                      <p:to>
                                        <p:strVal val="hidden"/>
                                      </p:to>
                                    </p:set>
                                  </p:childTnLst>
                                </p:cTn>
                              </p:par>
                              <p:par>
                                <p:cTn id="34" presetID="2" presetClass="exit" presetSubtype="4" fill="hold" grpId="1" nodeType="withEffect">
                                  <p:stCondLst>
                                    <p:cond delay="0"/>
                                  </p:stCondLst>
                                  <p:childTnLst>
                                    <p:anim calcmode="lin" valueType="num">
                                      <p:cBhvr additive="base">
                                        <p:cTn id="35" dur="500"/>
                                        <p:tgtEl>
                                          <p:spTgt spid="219150"/>
                                        </p:tgtEl>
                                        <p:attrNameLst>
                                          <p:attrName>ppt_x</p:attrName>
                                        </p:attrNameLst>
                                      </p:cBhvr>
                                      <p:tavLst>
                                        <p:tav tm="0">
                                          <p:val>
                                            <p:strVal val="ppt_x"/>
                                          </p:val>
                                        </p:tav>
                                        <p:tav tm="100000">
                                          <p:val>
                                            <p:strVal val="ppt_x"/>
                                          </p:val>
                                        </p:tav>
                                      </p:tavLst>
                                    </p:anim>
                                    <p:anim calcmode="lin" valueType="num">
                                      <p:cBhvr additive="base">
                                        <p:cTn id="36" dur="500"/>
                                        <p:tgtEl>
                                          <p:spTgt spid="219150"/>
                                        </p:tgtEl>
                                        <p:attrNameLst>
                                          <p:attrName>ppt_y</p:attrName>
                                        </p:attrNameLst>
                                      </p:cBhvr>
                                      <p:tavLst>
                                        <p:tav tm="0">
                                          <p:val>
                                            <p:strVal val="ppt_y"/>
                                          </p:val>
                                        </p:tav>
                                        <p:tav tm="100000">
                                          <p:val>
                                            <p:strVal val="1+ppt_h/2"/>
                                          </p:val>
                                        </p:tav>
                                      </p:tavLst>
                                    </p:anim>
                                    <p:set>
                                      <p:cBhvr>
                                        <p:cTn id="37" dur="1" fill="hold">
                                          <p:stCondLst>
                                            <p:cond delay="499"/>
                                          </p:stCondLst>
                                        </p:cTn>
                                        <p:tgtEl>
                                          <p:spTgt spid="219150"/>
                                        </p:tgtEl>
                                        <p:attrNameLst>
                                          <p:attrName>style.visibility</p:attrName>
                                        </p:attrNameLst>
                                      </p:cBhvr>
                                      <p:to>
                                        <p:strVal val="hidden"/>
                                      </p:to>
                                    </p:set>
                                  </p:childTnLst>
                                </p:cTn>
                              </p:par>
                              <p:par>
                                <p:cTn id="38" presetID="2" presetClass="exit" presetSubtype="4" fill="hold" grpId="1" nodeType="withEffect">
                                  <p:stCondLst>
                                    <p:cond delay="0"/>
                                  </p:stCondLst>
                                  <p:childTnLst>
                                    <p:anim calcmode="lin" valueType="num">
                                      <p:cBhvr additive="base">
                                        <p:cTn id="39" dur="500"/>
                                        <p:tgtEl>
                                          <p:spTgt spid="219153"/>
                                        </p:tgtEl>
                                        <p:attrNameLst>
                                          <p:attrName>ppt_x</p:attrName>
                                        </p:attrNameLst>
                                      </p:cBhvr>
                                      <p:tavLst>
                                        <p:tav tm="0">
                                          <p:val>
                                            <p:strVal val="ppt_x"/>
                                          </p:val>
                                        </p:tav>
                                        <p:tav tm="100000">
                                          <p:val>
                                            <p:strVal val="ppt_x"/>
                                          </p:val>
                                        </p:tav>
                                      </p:tavLst>
                                    </p:anim>
                                    <p:anim calcmode="lin" valueType="num">
                                      <p:cBhvr additive="base">
                                        <p:cTn id="40" dur="500"/>
                                        <p:tgtEl>
                                          <p:spTgt spid="219153"/>
                                        </p:tgtEl>
                                        <p:attrNameLst>
                                          <p:attrName>ppt_y</p:attrName>
                                        </p:attrNameLst>
                                      </p:cBhvr>
                                      <p:tavLst>
                                        <p:tav tm="0">
                                          <p:val>
                                            <p:strVal val="ppt_y"/>
                                          </p:val>
                                        </p:tav>
                                        <p:tav tm="100000">
                                          <p:val>
                                            <p:strVal val="1+ppt_h/2"/>
                                          </p:val>
                                        </p:tav>
                                      </p:tavLst>
                                    </p:anim>
                                    <p:set>
                                      <p:cBhvr>
                                        <p:cTn id="41" dur="1" fill="hold">
                                          <p:stCondLst>
                                            <p:cond delay="499"/>
                                          </p:stCondLst>
                                        </p:cTn>
                                        <p:tgtEl>
                                          <p:spTgt spid="2191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2" grpId="0" animBg="1"/>
      <p:bldP spid="219145" grpId="0" animBg="1"/>
      <p:bldP spid="219146" grpId="0" animBg="1"/>
      <p:bldP spid="219150" grpId="0" animBg="1"/>
      <p:bldP spid="219150" grpId="1" animBg="1"/>
      <p:bldP spid="219151" grpId="0" animBg="1"/>
      <p:bldP spid="219152" grpId="0"/>
      <p:bldP spid="219153" grpId="0"/>
      <p:bldP spid="219153"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err="1" smtClean="0"/>
              <a:t>Deletion</a:t>
            </a:r>
            <a:r>
              <a:rPr lang="fr-FR" dirty="0" smtClean="0"/>
              <a:t> </a:t>
            </a:r>
            <a:r>
              <a:rPr lang="fr-FR" dirty="0" err="1" smtClean="0"/>
              <a:t>from</a:t>
            </a:r>
            <a:r>
              <a:rPr lang="fr-FR" dirty="0" smtClean="0"/>
              <a:t> the middle</a:t>
            </a:r>
            <a:endParaRPr lang="en-US" dirty="0"/>
          </a:p>
        </p:txBody>
      </p:sp>
      <p:sp>
        <p:nvSpPr>
          <p:cNvPr id="34819" name="Content Placeholder 2"/>
          <p:cNvSpPr>
            <a:spLocks noGrp="1"/>
          </p:cNvSpPr>
          <p:nvPr>
            <p:ph idx="1"/>
          </p:nvPr>
        </p:nvSpPr>
        <p:spPr/>
        <p:txBody>
          <a:bodyPr/>
          <a:lstStyle/>
          <a:p>
            <a:r>
              <a:rPr lang="en-US" smtClean="0"/>
              <a:t>Design and implement of deleteCurrentElement function</a:t>
            </a:r>
          </a:p>
          <a:p>
            <a:endParaRPr lang="en-US" smtClean="0"/>
          </a:p>
          <a:p>
            <a:pPr>
              <a:buFontTx/>
              <a:buNone/>
            </a:pPr>
            <a:r>
              <a:rPr lang="en-US" smtClean="0"/>
              <a:t>/* Do it your self</a:t>
            </a:r>
          </a:p>
          <a:p>
            <a:pPr>
              <a:buFontTx/>
              <a:buNone/>
            </a:pPr>
            <a:endParaRPr lang="en-US" smtClean="0"/>
          </a:p>
          <a:p>
            <a:pPr>
              <a:buFontTx/>
              <a:buNone/>
            </a:pPr>
            <a:endParaRPr lang="en-US" smtClean="0"/>
          </a:p>
          <a:p>
            <a:pPr>
              <a:buFontTx/>
              <a:buNone/>
            </a:pPr>
            <a:r>
              <a:rPr lang="en-US" smtClean="0"/>
              <a:t>*/</a:t>
            </a:r>
          </a:p>
          <a:p>
            <a:endParaRPr lang="en-US" smtClean="0"/>
          </a:p>
          <a:p>
            <a:endParaRPr lang="en-US" smtClean="0"/>
          </a:p>
        </p:txBody>
      </p:sp>
      <p:sp>
        <p:nvSpPr>
          <p:cNvPr id="31748" name="Slide Number Placeholder 3"/>
          <p:cNvSpPr>
            <a:spLocks noGrp="1"/>
          </p:cNvSpPr>
          <p:nvPr>
            <p:ph type="sldNum" sz="quarter" idx="12"/>
          </p:nvPr>
        </p:nvSpPr>
        <p:spPr/>
        <p:txBody>
          <a:bodyPr/>
          <a:lstStyle/>
          <a:p>
            <a:pPr>
              <a:defRPr/>
            </a:pPr>
            <a:fld id="{53E41E01-E487-46BF-A767-210E7C781252}" type="slidenum">
              <a:rPr lang="en-US" smtClean="0"/>
              <a:pPr>
                <a:defRPr/>
              </a:pPr>
              <a:t>34</a:t>
            </a:fld>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Other useful function for deleting node</a:t>
            </a:r>
            <a:endParaRPr lang="en-US" dirty="0"/>
          </a:p>
        </p:txBody>
      </p:sp>
      <p:sp>
        <p:nvSpPr>
          <p:cNvPr id="36867" name="Content Placeholder 2"/>
          <p:cNvSpPr>
            <a:spLocks noGrp="1"/>
          </p:cNvSpPr>
          <p:nvPr>
            <p:ph idx="1"/>
          </p:nvPr>
        </p:nvSpPr>
        <p:spPr/>
        <p:txBody>
          <a:bodyPr/>
          <a:lstStyle/>
          <a:p>
            <a:r>
              <a:rPr lang="en-US" smtClean="0"/>
              <a:t>Delete the first node corresponding to an address.</a:t>
            </a:r>
          </a:p>
          <a:p>
            <a:r>
              <a:rPr lang="en-US" smtClean="0"/>
              <a:t>void deleteElement(address adr);</a:t>
            </a:r>
          </a:p>
        </p:txBody>
      </p:sp>
      <p:sp>
        <p:nvSpPr>
          <p:cNvPr id="33796" name="Slide Number Placeholder 3"/>
          <p:cNvSpPr>
            <a:spLocks noGrp="1"/>
          </p:cNvSpPr>
          <p:nvPr>
            <p:ph type="sldNum" sz="quarter" idx="12"/>
          </p:nvPr>
        </p:nvSpPr>
        <p:spPr/>
        <p:txBody>
          <a:bodyPr/>
          <a:lstStyle/>
          <a:p>
            <a:pPr>
              <a:defRPr/>
            </a:pPr>
            <a:fld id="{6C91CC60-1FDA-42C2-8BC9-F6911B15173E}" type="slidenum">
              <a:rPr lang="en-US" smtClean="0"/>
              <a:pPr>
                <a:defRPr/>
              </a:pPr>
              <a:t>35</a:t>
            </a:fld>
            <a:endParaRPr 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p:txBody>
          <a:bodyPr/>
          <a:lstStyle/>
          <a:p>
            <a:pPr>
              <a:defRPr/>
            </a:pPr>
            <a:fld id="{E4064E30-97EF-433B-87C0-B28A20DF4985}" type="slidenum">
              <a:rPr lang="en-US" smtClean="0"/>
              <a:pPr>
                <a:defRPr/>
              </a:pPr>
              <a:t>36</a:t>
            </a:fld>
            <a:endParaRPr lang="en-US" smtClean="0"/>
          </a:p>
        </p:txBody>
      </p:sp>
      <p:sp>
        <p:nvSpPr>
          <p:cNvPr id="222210" name="Rectangle 2"/>
          <p:cNvSpPr>
            <a:spLocks noGrp="1" noChangeArrowheads="1"/>
          </p:cNvSpPr>
          <p:nvPr>
            <p:ph type="title"/>
          </p:nvPr>
        </p:nvSpPr>
        <p:spPr/>
        <p:txBody>
          <a:bodyPr/>
          <a:lstStyle/>
          <a:p>
            <a:pPr eaLnBrk="1" hangingPunct="1">
              <a:defRPr/>
            </a:pPr>
            <a:r>
              <a:rPr lang="en-US" dirty="0" smtClean="0"/>
              <a:t>Freeing a list</a:t>
            </a:r>
          </a:p>
        </p:txBody>
      </p:sp>
      <p:sp>
        <p:nvSpPr>
          <p:cNvPr id="37892" name="Rectangle 3"/>
          <p:cNvSpPr>
            <a:spLocks noChangeArrowheads="1"/>
          </p:cNvSpPr>
          <p:nvPr/>
        </p:nvSpPr>
        <p:spPr bwMode="auto">
          <a:xfrm>
            <a:off x="1600200" y="5938838"/>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37893" name="Rectangle 4"/>
          <p:cNvSpPr>
            <a:spLocks noChangeArrowheads="1"/>
          </p:cNvSpPr>
          <p:nvPr/>
        </p:nvSpPr>
        <p:spPr bwMode="auto">
          <a:xfrm>
            <a:off x="32004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37894" name="Rectangle 5"/>
          <p:cNvSpPr>
            <a:spLocks noChangeArrowheads="1"/>
          </p:cNvSpPr>
          <p:nvPr/>
        </p:nvSpPr>
        <p:spPr bwMode="auto">
          <a:xfrm>
            <a:off x="48006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37895" name="Rectangle 6"/>
          <p:cNvSpPr>
            <a:spLocks noChangeArrowheads="1"/>
          </p:cNvSpPr>
          <p:nvPr/>
        </p:nvSpPr>
        <p:spPr bwMode="auto">
          <a:xfrm>
            <a:off x="64008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37896" name="Line 7"/>
          <p:cNvSpPr>
            <a:spLocks noChangeShapeType="1"/>
          </p:cNvSpPr>
          <p:nvPr/>
        </p:nvSpPr>
        <p:spPr bwMode="auto">
          <a:xfrm>
            <a:off x="2514600" y="6248400"/>
            <a:ext cx="685800" cy="0"/>
          </a:xfrm>
          <a:prstGeom prst="line">
            <a:avLst/>
          </a:prstGeom>
          <a:noFill/>
          <a:ln w="50800">
            <a:solidFill>
              <a:schemeClr val="tx1"/>
            </a:solidFill>
            <a:round/>
            <a:headEnd/>
            <a:tailEnd type="triangle" w="med" len="med"/>
          </a:ln>
        </p:spPr>
        <p:txBody>
          <a:bodyPr/>
          <a:lstStyle/>
          <a:p>
            <a:endParaRPr lang="en-US"/>
          </a:p>
        </p:txBody>
      </p:sp>
      <p:sp>
        <p:nvSpPr>
          <p:cNvPr id="37897" name="Line 8"/>
          <p:cNvSpPr>
            <a:spLocks noChangeShapeType="1"/>
          </p:cNvSpPr>
          <p:nvPr/>
        </p:nvSpPr>
        <p:spPr bwMode="auto">
          <a:xfrm>
            <a:off x="4114800" y="6248400"/>
            <a:ext cx="685800" cy="0"/>
          </a:xfrm>
          <a:prstGeom prst="line">
            <a:avLst/>
          </a:prstGeom>
          <a:noFill/>
          <a:ln w="50800">
            <a:solidFill>
              <a:schemeClr val="tx1"/>
            </a:solidFill>
            <a:round/>
            <a:headEnd/>
            <a:tailEnd type="triangle" w="med" len="med"/>
          </a:ln>
        </p:spPr>
        <p:txBody>
          <a:bodyPr/>
          <a:lstStyle/>
          <a:p>
            <a:endParaRPr lang="en-US"/>
          </a:p>
        </p:txBody>
      </p:sp>
      <p:sp>
        <p:nvSpPr>
          <p:cNvPr id="37898" name="Line 9"/>
          <p:cNvSpPr>
            <a:spLocks noChangeShapeType="1"/>
          </p:cNvSpPr>
          <p:nvPr/>
        </p:nvSpPr>
        <p:spPr bwMode="auto">
          <a:xfrm>
            <a:off x="5715000" y="6248400"/>
            <a:ext cx="685800" cy="0"/>
          </a:xfrm>
          <a:prstGeom prst="line">
            <a:avLst/>
          </a:prstGeom>
          <a:noFill/>
          <a:ln w="50800">
            <a:solidFill>
              <a:schemeClr val="tx1"/>
            </a:solidFill>
            <a:round/>
            <a:headEnd/>
            <a:tailEnd type="triangle" w="med" len="med"/>
          </a:ln>
        </p:spPr>
        <p:txBody>
          <a:bodyPr/>
          <a:lstStyle/>
          <a:p>
            <a:endParaRPr lang="en-US"/>
          </a:p>
        </p:txBody>
      </p:sp>
      <p:sp>
        <p:nvSpPr>
          <p:cNvPr id="37899" name="Text Box 10"/>
          <p:cNvSpPr txBox="1">
            <a:spLocks noChangeArrowheads="1"/>
          </p:cNvSpPr>
          <p:nvPr/>
        </p:nvSpPr>
        <p:spPr bwMode="auto">
          <a:xfrm>
            <a:off x="7315200" y="2133600"/>
            <a:ext cx="990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root</a:t>
            </a:r>
          </a:p>
        </p:txBody>
      </p:sp>
      <p:sp>
        <p:nvSpPr>
          <p:cNvPr id="37900" name="Text Box 11"/>
          <p:cNvSpPr txBox="1">
            <a:spLocks noChangeArrowheads="1"/>
          </p:cNvSpPr>
          <p:nvPr/>
        </p:nvSpPr>
        <p:spPr bwMode="auto">
          <a:xfrm>
            <a:off x="5410200" y="2133600"/>
            <a:ext cx="1371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to_free</a:t>
            </a:r>
          </a:p>
        </p:txBody>
      </p:sp>
      <p:sp>
        <p:nvSpPr>
          <p:cNvPr id="37901" name="Rectangle 12"/>
          <p:cNvSpPr>
            <a:spLocks noChangeArrowheads="1"/>
          </p:cNvSpPr>
          <p:nvPr/>
        </p:nvSpPr>
        <p:spPr bwMode="auto">
          <a:xfrm>
            <a:off x="228600" y="1924050"/>
            <a:ext cx="4572000" cy="2647950"/>
          </a:xfrm>
          <a:prstGeom prst="rect">
            <a:avLst/>
          </a:prstGeom>
          <a:noFill/>
          <a:ln w="9525">
            <a:noFill/>
            <a:miter lim="800000"/>
            <a:headEnd/>
            <a:tailEnd/>
          </a:ln>
        </p:spPr>
        <p:txBody>
          <a:bodyPr>
            <a:spAutoFit/>
          </a:bodyPr>
          <a:lstStyle/>
          <a:p>
            <a:r>
              <a:rPr lang="en-US" sz="2400">
                <a:latin typeface="Tahoma" pitchFamily="34" charset="0"/>
              </a:rPr>
              <a:t>to_free = root ;</a:t>
            </a:r>
          </a:p>
          <a:p>
            <a:r>
              <a:rPr lang="en-US" sz="2400">
                <a:solidFill>
                  <a:srgbClr val="0000FF"/>
                </a:solidFill>
                <a:latin typeface="Tahoma" pitchFamily="34" charset="0"/>
              </a:rPr>
              <a:t>while </a:t>
            </a:r>
            <a:r>
              <a:rPr lang="en-US" sz="2400">
                <a:latin typeface="Tahoma" pitchFamily="34" charset="0"/>
              </a:rPr>
              <a:t>(to_free != NULL) </a:t>
            </a:r>
          </a:p>
          <a:p>
            <a:r>
              <a:rPr lang="en-US" sz="2400">
                <a:latin typeface="Tahoma" pitchFamily="34" charset="0"/>
              </a:rPr>
              <a:t>{</a:t>
            </a:r>
          </a:p>
          <a:p>
            <a:r>
              <a:rPr lang="en-US" sz="2400">
                <a:latin typeface="Tahoma" pitchFamily="34" charset="0"/>
              </a:rPr>
              <a:t>   root = root-&gt;next;</a:t>
            </a:r>
          </a:p>
          <a:p>
            <a:r>
              <a:rPr lang="en-US" sz="2400">
                <a:latin typeface="Tahoma" pitchFamily="34" charset="0"/>
              </a:rPr>
              <a:t>   free(to_free);</a:t>
            </a:r>
          </a:p>
          <a:p>
            <a:r>
              <a:rPr lang="en-US" sz="2400">
                <a:latin typeface="Tahoma" pitchFamily="34" charset="0"/>
              </a:rPr>
              <a:t>   to_free = root;</a:t>
            </a:r>
          </a:p>
          <a:p>
            <a:r>
              <a:rPr lang="en-US" sz="2400">
                <a:latin typeface="Tahoma" pitchFamily="34" charset="0"/>
              </a:rPr>
              <a:t>}</a:t>
            </a:r>
          </a:p>
        </p:txBody>
      </p:sp>
      <p:cxnSp>
        <p:nvCxnSpPr>
          <p:cNvPr id="37902" name="AutoShape 13"/>
          <p:cNvCxnSpPr>
            <a:cxnSpLocks noChangeShapeType="1"/>
            <a:stCxn id="37900" idx="2"/>
            <a:endCxn id="37892" idx="0"/>
          </p:cNvCxnSpPr>
          <p:nvPr/>
        </p:nvCxnSpPr>
        <p:spPr bwMode="auto">
          <a:xfrm rot="5400000">
            <a:off x="2433637" y="2276476"/>
            <a:ext cx="3286125" cy="4038600"/>
          </a:xfrm>
          <a:prstGeom prst="bentConnector3">
            <a:avLst>
              <a:gd name="adj1" fmla="val 70093"/>
            </a:avLst>
          </a:prstGeom>
          <a:noFill/>
          <a:ln w="9525">
            <a:solidFill>
              <a:schemeClr val="tx1"/>
            </a:solidFill>
            <a:miter lim="800000"/>
            <a:headEnd/>
            <a:tailEnd type="triangle" w="med" len="med"/>
          </a:ln>
        </p:spPr>
      </p:cxnSp>
      <p:cxnSp>
        <p:nvCxnSpPr>
          <p:cNvPr id="37903" name="AutoShape 14"/>
          <p:cNvCxnSpPr>
            <a:cxnSpLocks noChangeShapeType="1"/>
            <a:stCxn id="37899" idx="2"/>
            <a:endCxn id="37892" idx="0"/>
          </p:cNvCxnSpPr>
          <p:nvPr/>
        </p:nvCxnSpPr>
        <p:spPr bwMode="auto">
          <a:xfrm rot="5400000">
            <a:off x="3290887" y="1419226"/>
            <a:ext cx="3286125" cy="5753100"/>
          </a:xfrm>
          <a:prstGeom prst="bentConnector3">
            <a:avLst>
              <a:gd name="adj1" fmla="val 84634"/>
            </a:avLst>
          </a:prstGeom>
          <a:noFill/>
          <a:ln w="9525">
            <a:solidFill>
              <a:schemeClr val="tx1"/>
            </a:solidFill>
            <a:miter lim="800000"/>
            <a:headEnd/>
            <a:tailEnd type="triangle" w="med" len="med"/>
          </a:ln>
        </p:spPr>
      </p:cxnSp>
      <p:grpSp>
        <p:nvGrpSpPr>
          <p:cNvPr id="37904" name="Group 15"/>
          <p:cNvGrpSpPr>
            <a:grpSpLocks/>
          </p:cNvGrpSpPr>
          <p:nvPr/>
        </p:nvGrpSpPr>
        <p:grpSpPr bwMode="auto">
          <a:xfrm>
            <a:off x="7315200" y="6248400"/>
            <a:ext cx="457200" cy="304800"/>
            <a:chOff x="4272" y="2304"/>
            <a:chExt cx="288" cy="192"/>
          </a:xfrm>
        </p:grpSpPr>
        <p:sp>
          <p:nvSpPr>
            <p:cNvPr id="37905" name="AutoShape 16"/>
            <p:cNvSpPr>
              <a:spLocks noChangeArrowheads="1"/>
            </p:cNvSpPr>
            <p:nvPr/>
          </p:nvSpPr>
          <p:spPr bwMode="auto">
            <a:xfrm flipV="1">
              <a:off x="4272" y="2304"/>
              <a:ext cx="240"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9575 h 21600"/>
                <a:gd name="T20" fmla="*/ 1845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595" y="0"/>
                  </a:moveTo>
                  <a:lnTo>
                    <a:pt x="13590" y="10350"/>
                  </a:lnTo>
                  <a:lnTo>
                    <a:pt x="16740" y="10350"/>
                  </a:lnTo>
                  <a:lnTo>
                    <a:pt x="16740" y="19598"/>
                  </a:lnTo>
                  <a:lnTo>
                    <a:pt x="0" y="19598"/>
                  </a:lnTo>
                  <a:lnTo>
                    <a:pt x="0" y="21600"/>
                  </a:lnTo>
                  <a:lnTo>
                    <a:pt x="18450" y="21600"/>
                  </a:lnTo>
                  <a:lnTo>
                    <a:pt x="18450" y="10350"/>
                  </a:lnTo>
                  <a:lnTo>
                    <a:pt x="21600" y="10350"/>
                  </a:lnTo>
                  <a:close/>
                </a:path>
              </a:pathLst>
            </a:custGeom>
            <a:solidFill>
              <a:schemeClr val="tx2"/>
            </a:solidFill>
            <a:ln w="9525">
              <a:solidFill>
                <a:schemeClr val="tx1"/>
              </a:solidFill>
              <a:miter lim="800000"/>
              <a:headEnd/>
              <a:tailEnd/>
            </a:ln>
          </p:spPr>
          <p:txBody>
            <a:bodyPr wrap="none" anchor="ctr"/>
            <a:lstStyle/>
            <a:p>
              <a:endParaRPr lang="en-US"/>
            </a:p>
          </p:txBody>
        </p:sp>
        <p:sp>
          <p:nvSpPr>
            <p:cNvPr id="37906" name="Line 17"/>
            <p:cNvSpPr>
              <a:spLocks noChangeShapeType="1"/>
            </p:cNvSpPr>
            <p:nvPr/>
          </p:nvSpPr>
          <p:spPr bwMode="auto">
            <a:xfrm>
              <a:off x="4368" y="2403"/>
              <a:ext cx="192" cy="0"/>
            </a:xfrm>
            <a:prstGeom prst="line">
              <a:avLst/>
            </a:prstGeom>
            <a:noFill/>
            <a:ln w="22225">
              <a:solidFill>
                <a:schemeClr val="bg1"/>
              </a:solidFill>
              <a:round/>
              <a:headEnd/>
              <a:tailEnd/>
            </a:ln>
          </p:spPr>
          <p:txBody>
            <a:bodyPr/>
            <a:lstStyle/>
            <a:p>
              <a:endParaRPr lang="en-US"/>
            </a:p>
          </p:txBody>
        </p:sp>
        <p:sp>
          <p:nvSpPr>
            <p:cNvPr id="37907" name="Line 18"/>
            <p:cNvSpPr>
              <a:spLocks noChangeShapeType="1"/>
            </p:cNvSpPr>
            <p:nvPr/>
          </p:nvSpPr>
          <p:spPr bwMode="auto">
            <a:xfrm>
              <a:off x="4368" y="2425"/>
              <a:ext cx="192" cy="0"/>
            </a:xfrm>
            <a:prstGeom prst="line">
              <a:avLst/>
            </a:prstGeom>
            <a:noFill/>
            <a:ln w="22225">
              <a:solidFill>
                <a:schemeClr val="bg1"/>
              </a:solidFill>
              <a:round/>
              <a:headEnd/>
              <a:tailEnd/>
            </a:ln>
          </p:spPr>
          <p:txBody>
            <a:bodyPr/>
            <a:lstStyle/>
            <a:p>
              <a:endParaRPr lang="en-US"/>
            </a:p>
          </p:txBody>
        </p:sp>
        <p:sp>
          <p:nvSpPr>
            <p:cNvPr id="37908" name="Line 19"/>
            <p:cNvSpPr>
              <a:spLocks noChangeShapeType="1"/>
            </p:cNvSpPr>
            <p:nvPr/>
          </p:nvSpPr>
          <p:spPr bwMode="auto">
            <a:xfrm>
              <a:off x="4368" y="2448"/>
              <a:ext cx="192" cy="0"/>
            </a:xfrm>
            <a:prstGeom prst="line">
              <a:avLst/>
            </a:prstGeom>
            <a:noFill/>
            <a:ln w="22225">
              <a:solidFill>
                <a:schemeClr val="bg1"/>
              </a:solidFill>
              <a:round/>
              <a:headEnd/>
              <a:tailEnd/>
            </a:ln>
          </p:spPr>
          <p:txBody>
            <a:bodyPr/>
            <a:lstStyle/>
            <a:p>
              <a:endParaRPr lang="en-US"/>
            </a:p>
          </p:txBody>
        </p:sp>
        <p:sp>
          <p:nvSpPr>
            <p:cNvPr id="37909" name="Line 20"/>
            <p:cNvSpPr>
              <a:spLocks noChangeShapeType="1"/>
            </p:cNvSpPr>
            <p:nvPr/>
          </p:nvSpPr>
          <p:spPr bwMode="auto">
            <a:xfrm>
              <a:off x="4368" y="2471"/>
              <a:ext cx="192" cy="0"/>
            </a:xfrm>
            <a:prstGeom prst="line">
              <a:avLst/>
            </a:prstGeom>
            <a:noFill/>
            <a:ln w="22225">
              <a:solidFill>
                <a:schemeClr val="bg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p:txBody>
          <a:bodyPr/>
          <a:lstStyle/>
          <a:p>
            <a:pPr>
              <a:defRPr/>
            </a:pPr>
            <a:fld id="{74E68E34-0469-4F01-A7D5-FF6231D86793}" type="slidenum">
              <a:rPr lang="en-US" smtClean="0"/>
              <a:pPr>
                <a:defRPr/>
              </a:pPr>
              <a:t>37</a:t>
            </a:fld>
            <a:endParaRPr lang="en-US" smtClean="0"/>
          </a:p>
        </p:txBody>
      </p:sp>
      <p:sp>
        <p:nvSpPr>
          <p:cNvPr id="223234" name="Rectangle 2"/>
          <p:cNvSpPr>
            <a:spLocks noGrp="1" noChangeArrowheads="1"/>
          </p:cNvSpPr>
          <p:nvPr>
            <p:ph type="title"/>
          </p:nvPr>
        </p:nvSpPr>
        <p:spPr/>
        <p:txBody>
          <a:bodyPr/>
          <a:lstStyle/>
          <a:p>
            <a:pPr eaLnBrk="1" hangingPunct="1">
              <a:defRPr/>
            </a:pPr>
            <a:r>
              <a:rPr lang="en-US" smtClean="0"/>
              <a:t>Freeing all nodes of a list</a:t>
            </a:r>
          </a:p>
        </p:txBody>
      </p:sp>
      <p:sp>
        <p:nvSpPr>
          <p:cNvPr id="38916" name="Rectangle 3"/>
          <p:cNvSpPr>
            <a:spLocks noChangeArrowheads="1"/>
          </p:cNvSpPr>
          <p:nvPr/>
        </p:nvSpPr>
        <p:spPr bwMode="auto">
          <a:xfrm>
            <a:off x="1600200" y="5938838"/>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38917" name="Rectangle 4"/>
          <p:cNvSpPr>
            <a:spLocks noChangeArrowheads="1"/>
          </p:cNvSpPr>
          <p:nvPr/>
        </p:nvSpPr>
        <p:spPr bwMode="auto">
          <a:xfrm>
            <a:off x="32004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38918" name="Rectangle 5"/>
          <p:cNvSpPr>
            <a:spLocks noChangeArrowheads="1"/>
          </p:cNvSpPr>
          <p:nvPr/>
        </p:nvSpPr>
        <p:spPr bwMode="auto">
          <a:xfrm>
            <a:off x="48006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38919" name="Rectangle 6"/>
          <p:cNvSpPr>
            <a:spLocks noChangeArrowheads="1"/>
          </p:cNvSpPr>
          <p:nvPr/>
        </p:nvSpPr>
        <p:spPr bwMode="auto">
          <a:xfrm>
            <a:off x="64008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38920" name="Line 7"/>
          <p:cNvSpPr>
            <a:spLocks noChangeShapeType="1"/>
          </p:cNvSpPr>
          <p:nvPr/>
        </p:nvSpPr>
        <p:spPr bwMode="auto">
          <a:xfrm>
            <a:off x="2514600" y="6248400"/>
            <a:ext cx="685800" cy="0"/>
          </a:xfrm>
          <a:prstGeom prst="line">
            <a:avLst/>
          </a:prstGeom>
          <a:noFill/>
          <a:ln w="50800">
            <a:solidFill>
              <a:schemeClr val="tx1"/>
            </a:solidFill>
            <a:round/>
            <a:headEnd/>
            <a:tailEnd type="triangle" w="med" len="med"/>
          </a:ln>
        </p:spPr>
        <p:txBody>
          <a:bodyPr/>
          <a:lstStyle/>
          <a:p>
            <a:endParaRPr lang="en-US"/>
          </a:p>
        </p:txBody>
      </p:sp>
      <p:sp>
        <p:nvSpPr>
          <p:cNvPr id="38921" name="Line 8"/>
          <p:cNvSpPr>
            <a:spLocks noChangeShapeType="1"/>
          </p:cNvSpPr>
          <p:nvPr/>
        </p:nvSpPr>
        <p:spPr bwMode="auto">
          <a:xfrm>
            <a:off x="4114800" y="6248400"/>
            <a:ext cx="685800" cy="0"/>
          </a:xfrm>
          <a:prstGeom prst="line">
            <a:avLst/>
          </a:prstGeom>
          <a:noFill/>
          <a:ln w="50800">
            <a:solidFill>
              <a:schemeClr val="tx1"/>
            </a:solidFill>
            <a:round/>
            <a:headEnd/>
            <a:tailEnd type="triangle" w="med" len="med"/>
          </a:ln>
        </p:spPr>
        <p:txBody>
          <a:bodyPr/>
          <a:lstStyle/>
          <a:p>
            <a:endParaRPr lang="en-US"/>
          </a:p>
        </p:txBody>
      </p:sp>
      <p:sp>
        <p:nvSpPr>
          <p:cNvPr id="38922" name="Line 9"/>
          <p:cNvSpPr>
            <a:spLocks noChangeShapeType="1"/>
          </p:cNvSpPr>
          <p:nvPr/>
        </p:nvSpPr>
        <p:spPr bwMode="auto">
          <a:xfrm>
            <a:off x="5715000" y="6248400"/>
            <a:ext cx="685800" cy="0"/>
          </a:xfrm>
          <a:prstGeom prst="line">
            <a:avLst/>
          </a:prstGeom>
          <a:noFill/>
          <a:ln w="50800">
            <a:solidFill>
              <a:schemeClr val="tx1"/>
            </a:solidFill>
            <a:round/>
            <a:headEnd/>
            <a:tailEnd type="triangle" w="med" len="med"/>
          </a:ln>
        </p:spPr>
        <p:txBody>
          <a:bodyPr/>
          <a:lstStyle/>
          <a:p>
            <a:endParaRPr lang="en-US"/>
          </a:p>
        </p:txBody>
      </p:sp>
      <p:sp>
        <p:nvSpPr>
          <p:cNvPr id="38923" name="Text Box 10"/>
          <p:cNvSpPr txBox="1">
            <a:spLocks noChangeArrowheads="1"/>
          </p:cNvSpPr>
          <p:nvPr/>
        </p:nvSpPr>
        <p:spPr bwMode="auto">
          <a:xfrm>
            <a:off x="7315200" y="2133600"/>
            <a:ext cx="990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root</a:t>
            </a:r>
          </a:p>
        </p:txBody>
      </p:sp>
      <p:sp>
        <p:nvSpPr>
          <p:cNvPr id="38924" name="Text Box 11"/>
          <p:cNvSpPr txBox="1">
            <a:spLocks noChangeArrowheads="1"/>
          </p:cNvSpPr>
          <p:nvPr/>
        </p:nvSpPr>
        <p:spPr bwMode="auto">
          <a:xfrm>
            <a:off x="5410200" y="2133600"/>
            <a:ext cx="1371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to_free</a:t>
            </a:r>
          </a:p>
        </p:txBody>
      </p:sp>
      <p:sp>
        <p:nvSpPr>
          <p:cNvPr id="38925" name="Rectangle 12"/>
          <p:cNvSpPr>
            <a:spLocks noChangeArrowheads="1"/>
          </p:cNvSpPr>
          <p:nvPr/>
        </p:nvSpPr>
        <p:spPr bwMode="auto">
          <a:xfrm>
            <a:off x="152400" y="2133600"/>
            <a:ext cx="4572000" cy="2647950"/>
          </a:xfrm>
          <a:prstGeom prst="rect">
            <a:avLst/>
          </a:prstGeom>
          <a:noFill/>
          <a:ln w="9525">
            <a:noFill/>
            <a:miter lim="800000"/>
            <a:headEnd/>
            <a:tailEnd/>
          </a:ln>
        </p:spPr>
        <p:txBody>
          <a:bodyPr>
            <a:spAutoFit/>
          </a:bodyPr>
          <a:lstStyle/>
          <a:p>
            <a:r>
              <a:rPr lang="en-US" sz="2400">
                <a:latin typeface="Tahoma" pitchFamily="34" charset="0"/>
              </a:rPr>
              <a:t>to_free = root ;</a:t>
            </a:r>
          </a:p>
          <a:p>
            <a:r>
              <a:rPr lang="en-US" sz="2400" b="1">
                <a:solidFill>
                  <a:schemeClr val="hlink"/>
                </a:solidFill>
                <a:latin typeface="Tahoma" pitchFamily="34" charset="0"/>
              </a:rPr>
              <a:t>while (to_free != NULL)</a:t>
            </a:r>
            <a:r>
              <a:rPr lang="en-US" sz="2400">
                <a:latin typeface="Tahoma" pitchFamily="34" charset="0"/>
              </a:rPr>
              <a:t> </a:t>
            </a:r>
          </a:p>
          <a:p>
            <a:r>
              <a:rPr lang="en-US" sz="2400">
                <a:latin typeface="Tahoma" pitchFamily="34" charset="0"/>
              </a:rPr>
              <a:t>{</a:t>
            </a:r>
          </a:p>
          <a:p>
            <a:r>
              <a:rPr lang="en-US" sz="2400">
                <a:latin typeface="Tahoma" pitchFamily="34" charset="0"/>
              </a:rPr>
              <a:t>   root = root-&gt;next;</a:t>
            </a:r>
          </a:p>
          <a:p>
            <a:r>
              <a:rPr lang="en-US" sz="2400">
                <a:latin typeface="Tahoma" pitchFamily="34" charset="0"/>
              </a:rPr>
              <a:t>   free(to_free);</a:t>
            </a:r>
          </a:p>
          <a:p>
            <a:r>
              <a:rPr lang="en-US" sz="2400">
                <a:latin typeface="Tahoma" pitchFamily="34" charset="0"/>
              </a:rPr>
              <a:t>   to_free = root;</a:t>
            </a:r>
          </a:p>
          <a:p>
            <a:r>
              <a:rPr lang="en-US" sz="2400">
                <a:latin typeface="Tahoma" pitchFamily="34" charset="0"/>
              </a:rPr>
              <a:t>}</a:t>
            </a:r>
          </a:p>
        </p:txBody>
      </p:sp>
      <p:cxnSp>
        <p:nvCxnSpPr>
          <p:cNvPr id="38926" name="AutoShape 13"/>
          <p:cNvCxnSpPr>
            <a:cxnSpLocks noChangeShapeType="1"/>
            <a:stCxn id="38924" idx="2"/>
            <a:endCxn id="38916" idx="0"/>
          </p:cNvCxnSpPr>
          <p:nvPr/>
        </p:nvCxnSpPr>
        <p:spPr bwMode="auto">
          <a:xfrm rot="5400000">
            <a:off x="2433637" y="2276476"/>
            <a:ext cx="3286125" cy="4038600"/>
          </a:xfrm>
          <a:prstGeom prst="bentConnector3">
            <a:avLst>
              <a:gd name="adj1" fmla="val 70093"/>
            </a:avLst>
          </a:prstGeom>
          <a:noFill/>
          <a:ln w="9525">
            <a:solidFill>
              <a:schemeClr val="tx1"/>
            </a:solidFill>
            <a:miter lim="800000"/>
            <a:headEnd/>
            <a:tailEnd type="triangle" w="med" len="med"/>
          </a:ln>
        </p:spPr>
      </p:cxnSp>
      <p:cxnSp>
        <p:nvCxnSpPr>
          <p:cNvPr id="38927" name="AutoShape 14"/>
          <p:cNvCxnSpPr>
            <a:cxnSpLocks noChangeShapeType="1"/>
            <a:stCxn id="38923" idx="2"/>
            <a:endCxn id="38916" idx="0"/>
          </p:cNvCxnSpPr>
          <p:nvPr/>
        </p:nvCxnSpPr>
        <p:spPr bwMode="auto">
          <a:xfrm rot="5400000">
            <a:off x="3290887" y="1419226"/>
            <a:ext cx="3286125" cy="5753100"/>
          </a:xfrm>
          <a:prstGeom prst="bentConnector3">
            <a:avLst>
              <a:gd name="adj1" fmla="val 84634"/>
            </a:avLst>
          </a:prstGeom>
          <a:noFill/>
          <a:ln w="9525">
            <a:solidFill>
              <a:schemeClr val="tx1"/>
            </a:solidFill>
            <a:miter lim="800000"/>
            <a:headEnd/>
            <a:tailEnd type="triangle" w="med" len="med"/>
          </a:ln>
        </p:spPr>
      </p:cxnSp>
      <p:grpSp>
        <p:nvGrpSpPr>
          <p:cNvPr id="38928" name="Group 15"/>
          <p:cNvGrpSpPr>
            <a:grpSpLocks/>
          </p:cNvGrpSpPr>
          <p:nvPr/>
        </p:nvGrpSpPr>
        <p:grpSpPr bwMode="auto">
          <a:xfrm>
            <a:off x="7315200" y="6248400"/>
            <a:ext cx="457200" cy="304800"/>
            <a:chOff x="4272" y="2304"/>
            <a:chExt cx="288" cy="192"/>
          </a:xfrm>
        </p:grpSpPr>
        <p:sp>
          <p:nvSpPr>
            <p:cNvPr id="38929" name="AutoShape 16"/>
            <p:cNvSpPr>
              <a:spLocks noChangeArrowheads="1"/>
            </p:cNvSpPr>
            <p:nvPr/>
          </p:nvSpPr>
          <p:spPr bwMode="auto">
            <a:xfrm flipV="1">
              <a:off x="4272" y="2304"/>
              <a:ext cx="240"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9575 h 21600"/>
                <a:gd name="T20" fmla="*/ 1845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595" y="0"/>
                  </a:moveTo>
                  <a:lnTo>
                    <a:pt x="13590" y="10350"/>
                  </a:lnTo>
                  <a:lnTo>
                    <a:pt x="16740" y="10350"/>
                  </a:lnTo>
                  <a:lnTo>
                    <a:pt x="16740" y="19598"/>
                  </a:lnTo>
                  <a:lnTo>
                    <a:pt x="0" y="19598"/>
                  </a:lnTo>
                  <a:lnTo>
                    <a:pt x="0" y="21600"/>
                  </a:lnTo>
                  <a:lnTo>
                    <a:pt x="18450" y="21600"/>
                  </a:lnTo>
                  <a:lnTo>
                    <a:pt x="18450" y="10350"/>
                  </a:lnTo>
                  <a:lnTo>
                    <a:pt x="21600" y="10350"/>
                  </a:lnTo>
                  <a:close/>
                </a:path>
              </a:pathLst>
            </a:custGeom>
            <a:solidFill>
              <a:schemeClr val="tx2"/>
            </a:solidFill>
            <a:ln w="9525">
              <a:solidFill>
                <a:schemeClr val="tx1"/>
              </a:solidFill>
              <a:miter lim="800000"/>
              <a:headEnd/>
              <a:tailEnd/>
            </a:ln>
          </p:spPr>
          <p:txBody>
            <a:bodyPr wrap="none" anchor="ctr"/>
            <a:lstStyle/>
            <a:p>
              <a:endParaRPr lang="en-US"/>
            </a:p>
          </p:txBody>
        </p:sp>
        <p:sp>
          <p:nvSpPr>
            <p:cNvPr id="38930" name="Line 17"/>
            <p:cNvSpPr>
              <a:spLocks noChangeShapeType="1"/>
            </p:cNvSpPr>
            <p:nvPr/>
          </p:nvSpPr>
          <p:spPr bwMode="auto">
            <a:xfrm>
              <a:off x="4368" y="2403"/>
              <a:ext cx="192" cy="0"/>
            </a:xfrm>
            <a:prstGeom prst="line">
              <a:avLst/>
            </a:prstGeom>
            <a:noFill/>
            <a:ln w="22225">
              <a:solidFill>
                <a:schemeClr val="bg1"/>
              </a:solidFill>
              <a:round/>
              <a:headEnd/>
              <a:tailEnd/>
            </a:ln>
          </p:spPr>
          <p:txBody>
            <a:bodyPr/>
            <a:lstStyle/>
            <a:p>
              <a:endParaRPr lang="en-US"/>
            </a:p>
          </p:txBody>
        </p:sp>
        <p:sp>
          <p:nvSpPr>
            <p:cNvPr id="38931" name="Line 18"/>
            <p:cNvSpPr>
              <a:spLocks noChangeShapeType="1"/>
            </p:cNvSpPr>
            <p:nvPr/>
          </p:nvSpPr>
          <p:spPr bwMode="auto">
            <a:xfrm>
              <a:off x="4368" y="2425"/>
              <a:ext cx="192" cy="0"/>
            </a:xfrm>
            <a:prstGeom prst="line">
              <a:avLst/>
            </a:prstGeom>
            <a:noFill/>
            <a:ln w="22225">
              <a:solidFill>
                <a:schemeClr val="bg1"/>
              </a:solidFill>
              <a:round/>
              <a:headEnd/>
              <a:tailEnd/>
            </a:ln>
          </p:spPr>
          <p:txBody>
            <a:bodyPr/>
            <a:lstStyle/>
            <a:p>
              <a:endParaRPr lang="en-US"/>
            </a:p>
          </p:txBody>
        </p:sp>
        <p:sp>
          <p:nvSpPr>
            <p:cNvPr id="38932" name="Line 19"/>
            <p:cNvSpPr>
              <a:spLocks noChangeShapeType="1"/>
            </p:cNvSpPr>
            <p:nvPr/>
          </p:nvSpPr>
          <p:spPr bwMode="auto">
            <a:xfrm>
              <a:off x="4368" y="2448"/>
              <a:ext cx="192" cy="0"/>
            </a:xfrm>
            <a:prstGeom prst="line">
              <a:avLst/>
            </a:prstGeom>
            <a:noFill/>
            <a:ln w="22225">
              <a:solidFill>
                <a:schemeClr val="bg1"/>
              </a:solidFill>
              <a:round/>
              <a:headEnd/>
              <a:tailEnd/>
            </a:ln>
          </p:spPr>
          <p:txBody>
            <a:bodyPr/>
            <a:lstStyle/>
            <a:p>
              <a:endParaRPr lang="en-US"/>
            </a:p>
          </p:txBody>
        </p:sp>
        <p:sp>
          <p:nvSpPr>
            <p:cNvPr id="38933" name="Line 20"/>
            <p:cNvSpPr>
              <a:spLocks noChangeShapeType="1"/>
            </p:cNvSpPr>
            <p:nvPr/>
          </p:nvSpPr>
          <p:spPr bwMode="auto">
            <a:xfrm>
              <a:off x="4368" y="2471"/>
              <a:ext cx="192" cy="0"/>
            </a:xfrm>
            <a:prstGeom prst="line">
              <a:avLst/>
            </a:prstGeom>
            <a:noFill/>
            <a:ln w="22225">
              <a:solidFill>
                <a:schemeClr val="bg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p:txBody>
          <a:bodyPr/>
          <a:lstStyle/>
          <a:p>
            <a:pPr>
              <a:defRPr/>
            </a:pPr>
            <a:fld id="{DD1AFDCB-AE08-4B73-9CFC-74F6C2D3B7FF}" type="slidenum">
              <a:rPr lang="en-US" smtClean="0"/>
              <a:pPr>
                <a:defRPr/>
              </a:pPr>
              <a:t>38</a:t>
            </a:fld>
            <a:endParaRPr lang="en-US" smtClean="0"/>
          </a:p>
        </p:txBody>
      </p:sp>
      <p:sp>
        <p:nvSpPr>
          <p:cNvPr id="224258" name="Rectangle 2"/>
          <p:cNvSpPr>
            <a:spLocks noGrp="1" noChangeArrowheads="1"/>
          </p:cNvSpPr>
          <p:nvPr>
            <p:ph type="title"/>
          </p:nvPr>
        </p:nvSpPr>
        <p:spPr/>
        <p:txBody>
          <a:bodyPr/>
          <a:lstStyle/>
          <a:p>
            <a:pPr eaLnBrk="1" hangingPunct="1">
              <a:defRPr/>
            </a:pPr>
            <a:r>
              <a:rPr lang="en-US" smtClean="0"/>
              <a:t>Freeing all nodes of a list</a:t>
            </a:r>
          </a:p>
        </p:txBody>
      </p:sp>
      <p:sp>
        <p:nvSpPr>
          <p:cNvPr id="39940" name="Rectangle 3"/>
          <p:cNvSpPr>
            <a:spLocks noChangeArrowheads="1"/>
          </p:cNvSpPr>
          <p:nvPr/>
        </p:nvSpPr>
        <p:spPr bwMode="auto">
          <a:xfrm>
            <a:off x="1600200" y="5938838"/>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39941" name="Rectangle 4"/>
          <p:cNvSpPr>
            <a:spLocks noChangeArrowheads="1"/>
          </p:cNvSpPr>
          <p:nvPr/>
        </p:nvSpPr>
        <p:spPr bwMode="auto">
          <a:xfrm>
            <a:off x="32004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39942" name="Rectangle 5"/>
          <p:cNvSpPr>
            <a:spLocks noChangeArrowheads="1"/>
          </p:cNvSpPr>
          <p:nvPr/>
        </p:nvSpPr>
        <p:spPr bwMode="auto">
          <a:xfrm>
            <a:off x="48006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39943" name="Rectangle 6"/>
          <p:cNvSpPr>
            <a:spLocks noChangeArrowheads="1"/>
          </p:cNvSpPr>
          <p:nvPr/>
        </p:nvSpPr>
        <p:spPr bwMode="auto">
          <a:xfrm>
            <a:off x="64008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39944" name="Line 7"/>
          <p:cNvSpPr>
            <a:spLocks noChangeShapeType="1"/>
          </p:cNvSpPr>
          <p:nvPr/>
        </p:nvSpPr>
        <p:spPr bwMode="auto">
          <a:xfrm>
            <a:off x="2514600" y="6248400"/>
            <a:ext cx="685800" cy="0"/>
          </a:xfrm>
          <a:prstGeom prst="line">
            <a:avLst/>
          </a:prstGeom>
          <a:noFill/>
          <a:ln w="50800">
            <a:solidFill>
              <a:schemeClr val="tx1"/>
            </a:solidFill>
            <a:round/>
            <a:headEnd/>
            <a:tailEnd type="triangle" w="med" len="med"/>
          </a:ln>
        </p:spPr>
        <p:txBody>
          <a:bodyPr/>
          <a:lstStyle/>
          <a:p>
            <a:endParaRPr lang="en-US"/>
          </a:p>
        </p:txBody>
      </p:sp>
      <p:sp>
        <p:nvSpPr>
          <p:cNvPr id="39945" name="Line 8"/>
          <p:cNvSpPr>
            <a:spLocks noChangeShapeType="1"/>
          </p:cNvSpPr>
          <p:nvPr/>
        </p:nvSpPr>
        <p:spPr bwMode="auto">
          <a:xfrm>
            <a:off x="4114800" y="6248400"/>
            <a:ext cx="685800" cy="0"/>
          </a:xfrm>
          <a:prstGeom prst="line">
            <a:avLst/>
          </a:prstGeom>
          <a:noFill/>
          <a:ln w="50800">
            <a:solidFill>
              <a:schemeClr val="tx1"/>
            </a:solidFill>
            <a:round/>
            <a:headEnd/>
            <a:tailEnd type="triangle" w="med" len="med"/>
          </a:ln>
        </p:spPr>
        <p:txBody>
          <a:bodyPr/>
          <a:lstStyle/>
          <a:p>
            <a:endParaRPr lang="en-US"/>
          </a:p>
        </p:txBody>
      </p:sp>
      <p:sp>
        <p:nvSpPr>
          <p:cNvPr id="39946" name="Line 9"/>
          <p:cNvSpPr>
            <a:spLocks noChangeShapeType="1"/>
          </p:cNvSpPr>
          <p:nvPr/>
        </p:nvSpPr>
        <p:spPr bwMode="auto">
          <a:xfrm>
            <a:off x="5715000" y="6248400"/>
            <a:ext cx="685800" cy="0"/>
          </a:xfrm>
          <a:prstGeom prst="line">
            <a:avLst/>
          </a:prstGeom>
          <a:noFill/>
          <a:ln w="50800">
            <a:solidFill>
              <a:schemeClr val="tx1"/>
            </a:solidFill>
            <a:round/>
            <a:headEnd/>
            <a:tailEnd type="triangle" w="med" len="med"/>
          </a:ln>
        </p:spPr>
        <p:txBody>
          <a:bodyPr/>
          <a:lstStyle/>
          <a:p>
            <a:endParaRPr lang="en-US"/>
          </a:p>
        </p:txBody>
      </p:sp>
      <p:sp>
        <p:nvSpPr>
          <p:cNvPr id="39947" name="Text Box 10"/>
          <p:cNvSpPr txBox="1">
            <a:spLocks noChangeArrowheads="1"/>
          </p:cNvSpPr>
          <p:nvPr/>
        </p:nvSpPr>
        <p:spPr bwMode="auto">
          <a:xfrm>
            <a:off x="7315200" y="2133600"/>
            <a:ext cx="990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root</a:t>
            </a:r>
          </a:p>
        </p:txBody>
      </p:sp>
      <p:sp>
        <p:nvSpPr>
          <p:cNvPr id="39948" name="Text Box 11"/>
          <p:cNvSpPr txBox="1">
            <a:spLocks noChangeArrowheads="1"/>
          </p:cNvSpPr>
          <p:nvPr/>
        </p:nvSpPr>
        <p:spPr bwMode="auto">
          <a:xfrm>
            <a:off x="5410200" y="2133600"/>
            <a:ext cx="1371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to_free</a:t>
            </a:r>
          </a:p>
        </p:txBody>
      </p:sp>
      <p:sp>
        <p:nvSpPr>
          <p:cNvPr id="39949" name="Rectangle 12"/>
          <p:cNvSpPr>
            <a:spLocks noChangeArrowheads="1"/>
          </p:cNvSpPr>
          <p:nvPr/>
        </p:nvSpPr>
        <p:spPr bwMode="auto">
          <a:xfrm>
            <a:off x="152400" y="2133600"/>
            <a:ext cx="4572000" cy="2557463"/>
          </a:xfrm>
          <a:prstGeom prst="rect">
            <a:avLst/>
          </a:prstGeom>
          <a:noFill/>
          <a:ln w="9525">
            <a:noFill/>
            <a:miter lim="800000"/>
            <a:headEnd/>
            <a:tailEnd/>
          </a:ln>
        </p:spPr>
        <p:txBody>
          <a:bodyPr>
            <a:spAutoFit/>
          </a:bodyPr>
          <a:lstStyle/>
          <a:p>
            <a:r>
              <a:rPr lang="en-US"/>
              <a:t>to_free = root ;</a:t>
            </a:r>
          </a:p>
          <a:p>
            <a:r>
              <a:rPr lang="en-US" sz="2400">
                <a:solidFill>
                  <a:srgbClr val="0000FF"/>
                </a:solidFill>
                <a:latin typeface="Tahoma" pitchFamily="34" charset="0"/>
              </a:rPr>
              <a:t>while</a:t>
            </a:r>
            <a:r>
              <a:rPr lang="en-US" sz="2400">
                <a:latin typeface="Tahoma" pitchFamily="34" charset="0"/>
              </a:rPr>
              <a:t> (to_free != NULL) </a:t>
            </a:r>
          </a:p>
          <a:p>
            <a:r>
              <a:rPr lang="en-US" sz="2400">
                <a:latin typeface="Tahoma" pitchFamily="34" charset="0"/>
              </a:rPr>
              <a:t>{</a:t>
            </a:r>
          </a:p>
          <a:p>
            <a:r>
              <a:rPr lang="en-US" sz="2400">
                <a:latin typeface="Tahoma" pitchFamily="34" charset="0"/>
              </a:rPr>
              <a:t>   </a:t>
            </a:r>
            <a:r>
              <a:rPr lang="en-US" sz="2400" b="1">
                <a:solidFill>
                  <a:schemeClr val="hlink"/>
                </a:solidFill>
                <a:latin typeface="Tahoma" pitchFamily="34" charset="0"/>
              </a:rPr>
              <a:t>root = root-&gt;next;</a:t>
            </a:r>
          </a:p>
          <a:p>
            <a:r>
              <a:rPr lang="en-US" sz="2400">
                <a:latin typeface="Tahoma" pitchFamily="34" charset="0"/>
              </a:rPr>
              <a:t>   free(to_free);</a:t>
            </a:r>
          </a:p>
          <a:p>
            <a:r>
              <a:rPr lang="en-US" sz="2400">
                <a:latin typeface="Tahoma" pitchFamily="34" charset="0"/>
              </a:rPr>
              <a:t>   to_free = root;</a:t>
            </a:r>
          </a:p>
          <a:p>
            <a:r>
              <a:rPr lang="en-US" sz="2400">
                <a:latin typeface="Tahoma" pitchFamily="34" charset="0"/>
              </a:rPr>
              <a:t>}</a:t>
            </a:r>
          </a:p>
        </p:txBody>
      </p:sp>
      <p:cxnSp>
        <p:nvCxnSpPr>
          <p:cNvPr id="39950" name="AutoShape 13"/>
          <p:cNvCxnSpPr>
            <a:cxnSpLocks noChangeShapeType="1"/>
            <a:stCxn id="39948" idx="2"/>
            <a:endCxn id="39940" idx="0"/>
          </p:cNvCxnSpPr>
          <p:nvPr/>
        </p:nvCxnSpPr>
        <p:spPr bwMode="auto">
          <a:xfrm rot="5400000">
            <a:off x="2433637" y="2276476"/>
            <a:ext cx="3286125" cy="4038600"/>
          </a:xfrm>
          <a:prstGeom prst="bentConnector3">
            <a:avLst>
              <a:gd name="adj1" fmla="val 70093"/>
            </a:avLst>
          </a:prstGeom>
          <a:noFill/>
          <a:ln w="9525">
            <a:solidFill>
              <a:schemeClr val="tx1"/>
            </a:solidFill>
            <a:miter lim="800000"/>
            <a:headEnd/>
            <a:tailEnd type="triangle" w="med" len="med"/>
          </a:ln>
        </p:spPr>
      </p:cxnSp>
      <p:cxnSp>
        <p:nvCxnSpPr>
          <p:cNvPr id="39951" name="AutoShape 14"/>
          <p:cNvCxnSpPr>
            <a:cxnSpLocks noChangeShapeType="1"/>
            <a:stCxn id="39947" idx="2"/>
            <a:endCxn id="39941" idx="0"/>
          </p:cNvCxnSpPr>
          <p:nvPr/>
        </p:nvCxnSpPr>
        <p:spPr bwMode="auto">
          <a:xfrm rot="5400000">
            <a:off x="4088606" y="2221707"/>
            <a:ext cx="3290887" cy="4152900"/>
          </a:xfrm>
          <a:prstGeom prst="bentConnector3">
            <a:avLst>
              <a:gd name="adj1" fmla="val 89287"/>
            </a:avLst>
          </a:prstGeom>
          <a:noFill/>
          <a:ln w="9525">
            <a:solidFill>
              <a:schemeClr val="tx1"/>
            </a:solidFill>
            <a:miter lim="800000"/>
            <a:headEnd/>
            <a:tailEnd type="triangle" w="med" len="med"/>
          </a:ln>
        </p:spPr>
      </p:cxnSp>
      <p:grpSp>
        <p:nvGrpSpPr>
          <p:cNvPr id="39952" name="Group 15"/>
          <p:cNvGrpSpPr>
            <a:grpSpLocks/>
          </p:cNvGrpSpPr>
          <p:nvPr/>
        </p:nvGrpSpPr>
        <p:grpSpPr bwMode="auto">
          <a:xfrm>
            <a:off x="7315200" y="6248400"/>
            <a:ext cx="457200" cy="304800"/>
            <a:chOff x="4272" y="2304"/>
            <a:chExt cx="288" cy="192"/>
          </a:xfrm>
        </p:grpSpPr>
        <p:sp>
          <p:nvSpPr>
            <p:cNvPr id="39953" name="AutoShape 16"/>
            <p:cNvSpPr>
              <a:spLocks noChangeArrowheads="1"/>
            </p:cNvSpPr>
            <p:nvPr/>
          </p:nvSpPr>
          <p:spPr bwMode="auto">
            <a:xfrm flipV="1">
              <a:off x="4272" y="2304"/>
              <a:ext cx="240"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9575 h 21600"/>
                <a:gd name="T20" fmla="*/ 1845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595" y="0"/>
                  </a:moveTo>
                  <a:lnTo>
                    <a:pt x="13590" y="10350"/>
                  </a:lnTo>
                  <a:lnTo>
                    <a:pt x="16740" y="10350"/>
                  </a:lnTo>
                  <a:lnTo>
                    <a:pt x="16740" y="19598"/>
                  </a:lnTo>
                  <a:lnTo>
                    <a:pt x="0" y="19598"/>
                  </a:lnTo>
                  <a:lnTo>
                    <a:pt x="0" y="21600"/>
                  </a:lnTo>
                  <a:lnTo>
                    <a:pt x="18450" y="21600"/>
                  </a:lnTo>
                  <a:lnTo>
                    <a:pt x="18450" y="10350"/>
                  </a:lnTo>
                  <a:lnTo>
                    <a:pt x="21600" y="10350"/>
                  </a:lnTo>
                  <a:close/>
                </a:path>
              </a:pathLst>
            </a:custGeom>
            <a:solidFill>
              <a:schemeClr val="tx2"/>
            </a:solidFill>
            <a:ln w="9525">
              <a:solidFill>
                <a:schemeClr val="tx1"/>
              </a:solidFill>
              <a:miter lim="800000"/>
              <a:headEnd/>
              <a:tailEnd/>
            </a:ln>
          </p:spPr>
          <p:txBody>
            <a:bodyPr wrap="none" anchor="ctr"/>
            <a:lstStyle/>
            <a:p>
              <a:endParaRPr lang="en-US"/>
            </a:p>
          </p:txBody>
        </p:sp>
        <p:sp>
          <p:nvSpPr>
            <p:cNvPr id="39954" name="Line 17"/>
            <p:cNvSpPr>
              <a:spLocks noChangeShapeType="1"/>
            </p:cNvSpPr>
            <p:nvPr/>
          </p:nvSpPr>
          <p:spPr bwMode="auto">
            <a:xfrm>
              <a:off x="4368" y="2403"/>
              <a:ext cx="192" cy="0"/>
            </a:xfrm>
            <a:prstGeom prst="line">
              <a:avLst/>
            </a:prstGeom>
            <a:noFill/>
            <a:ln w="22225">
              <a:solidFill>
                <a:schemeClr val="bg1"/>
              </a:solidFill>
              <a:round/>
              <a:headEnd/>
              <a:tailEnd/>
            </a:ln>
          </p:spPr>
          <p:txBody>
            <a:bodyPr/>
            <a:lstStyle/>
            <a:p>
              <a:endParaRPr lang="en-US"/>
            </a:p>
          </p:txBody>
        </p:sp>
        <p:sp>
          <p:nvSpPr>
            <p:cNvPr id="39955" name="Line 18"/>
            <p:cNvSpPr>
              <a:spLocks noChangeShapeType="1"/>
            </p:cNvSpPr>
            <p:nvPr/>
          </p:nvSpPr>
          <p:spPr bwMode="auto">
            <a:xfrm>
              <a:off x="4368" y="2425"/>
              <a:ext cx="192" cy="0"/>
            </a:xfrm>
            <a:prstGeom prst="line">
              <a:avLst/>
            </a:prstGeom>
            <a:noFill/>
            <a:ln w="22225">
              <a:solidFill>
                <a:schemeClr val="bg1"/>
              </a:solidFill>
              <a:round/>
              <a:headEnd/>
              <a:tailEnd/>
            </a:ln>
          </p:spPr>
          <p:txBody>
            <a:bodyPr/>
            <a:lstStyle/>
            <a:p>
              <a:endParaRPr lang="en-US"/>
            </a:p>
          </p:txBody>
        </p:sp>
        <p:sp>
          <p:nvSpPr>
            <p:cNvPr id="39956" name="Line 19"/>
            <p:cNvSpPr>
              <a:spLocks noChangeShapeType="1"/>
            </p:cNvSpPr>
            <p:nvPr/>
          </p:nvSpPr>
          <p:spPr bwMode="auto">
            <a:xfrm>
              <a:off x="4368" y="2448"/>
              <a:ext cx="192" cy="0"/>
            </a:xfrm>
            <a:prstGeom prst="line">
              <a:avLst/>
            </a:prstGeom>
            <a:noFill/>
            <a:ln w="22225">
              <a:solidFill>
                <a:schemeClr val="bg1"/>
              </a:solidFill>
              <a:round/>
              <a:headEnd/>
              <a:tailEnd/>
            </a:ln>
          </p:spPr>
          <p:txBody>
            <a:bodyPr/>
            <a:lstStyle/>
            <a:p>
              <a:endParaRPr lang="en-US"/>
            </a:p>
          </p:txBody>
        </p:sp>
        <p:sp>
          <p:nvSpPr>
            <p:cNvPr id="39957" name="Line 20"/>
            <p:cNvSpPr>
              <a:spLocks noChangeShapeType="1"/>
            </p:cNvSpPr>
            <p:nvPr/>
          </p:nvSpPr>
          <p:spPr bwMode="auto">
            <a:xfrm>
              <a:off x="4368" y="2471"/>
              <a:ext cx="192" cy="0"/>
            </a:xfrm>
            <a:prstGeom prst="line">
              <a:avLst/>
            </a:prstGeom>
            <a:noFill/>
            <a:ln w="22225">
              <a:solidFill>
                <a:schemeClr val="bg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p:txBody>
          <a:bodyPr/>
          <a:lstStyle/>
          <a:p>
            <a:pPr>
              <a:defRPr/>
            </a:pPr>
            <a:fld id="{F7CA65A3-06CD-4751-9D10-539D7C96934E}" type="slidenum">
              <a:rPr lang="en-US" smtClean="0"/>
              <a:pPr>
                <a:defRPr/>
              </a:pPr>
              <a:t>39</a:t>
            </a:fld>
            <a:endParaRPr lang="en-US" smtClean="0"/>
          </a:p>
        </p:txBody>
      </p:sp>
      <p:sp>
        <p:nvSpPr>
          <p:cNvPr id="225282" name="Rectangle 2"/>
          <p:cNvSpPr>
            <a:spLocks noGrp="1" noChangeArrowheads="1"/>
          </p:cNvSpPr>
          <p:nvPr>
            <p:ph type="title"/>
          </p:nvPr>
        </p:nvSpPr>
        <p:spPr/>
        <p:txBody>
          <a:bodyPr/>
          <a:lstStyle/>
          <a:p>
            <a:pPr eaLnBrk="1" hangingPunct="1">
              <a:defRPr/>
            </a:pPr>
            <a:r>
              <a:rPr lang="en-US" smtClean="0"/>
              <a:t>Freeing all nodes of a list</a:t>
            </a:r>
          </a:p>
        </p:txBody>
      </p:sp>
      <p:sp>
        <p:nvSpPr>
          <p:cNvPr id="40964" name="Rectangle 3"/>
          <p:cNvSpPr>
            <a:spLocks noChangeArrowheads="1"/>
          </p:cNvSpPr>
          <p:nvPr/>
        </p:nvSpPr>
        <p:spPr bwMode="auto">
          <a:xfrm>
            <a:off x="1600200" y="5938838"/>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40965" name="Rectangle 4"/>
          <p:cNvSpPr>
            <a:spLocks noChangeArrowheads="1"/>
          </p:cNvSpPr>
          <p:nvPr/>
        </p:nvSpPr>
        <p:spPr bwMode="auto">
          <a:xfrm>
            <a:off x="32004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40966" name="Rectangle 5"/>
          <p:cNvSpPr>
            <a:spLocks noChangeArrowheads="1"/>
          </p:cNvSpPr>
          <p:nvPr/>
        </p:nvSpPr>
        <p:spPr bwMode="auto">
          <a:xfrm>
            <a:off x="48006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40967" name="Rectangle 6"/>
          <p:cNvSpPr>
            <a:spLocks noChangeArrowheads="1"/>
          </p:cNvSpPr>
          <p:nvPr/>
        </p:nvSpPr>
        <p:spPr bwMode="auto">
          <a:xfrm>
            <a:off x="64008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40968" name="Line 7"/>
          <p:cNvSpPr>
            <a:spLocks noChangeShapeType="1"/>
          </p:cNvSpPr>
          <p:nvPr/>
        </p:nvSpPr>
        <p:spPr bwMode="auto">
          <a:xfrm>
            <a:off x="2514600" y="6248400"/>
            <a:ext cx="685800" cy="0"/>
          </a:xfrm>
          <a:prstGeom prst="line">
            <a:avLst/>
          </a:prstGeom>
          <a:noFill/>
          <a:ln w="50800">
            <a:solidFill>
              <a:schemeClr val="tx1"/>
            </a:solidFill>
            <a:round/>
            <a:headEnd/>
            <a:tailEnd type="triangle" w="med" len="med"/>
          </a:ln>
        </p:spPr>
        <p:txBody>
          <a:bodyPr/>
          <a:lstStyle/>
          <a:p>
            <a:endParaRPr lang="en-US"/>
          </a:p>
        </p:txBody>
      </p:sp>
      <p:sp>
        <p:nvSpPr>
          <p:cNvPr id="40969" name="Line 8"/>
          <p:cNvSpPr>
            <a:spLocks noChangeShapeType="1"/>
          </p:cNvSpPr>
          <p:nvPr/>
        </p:nvSpPr>
        <p:spPr bwMode="auto">
          <a:xfrm>
            <a:off x="4114800" y="6248400"/>
            <a:ext cx="685800" cy="0"/>
          </a:xfrm>
          <a:prstGeom prst="line">
            <a:avLst/>
          </a:prstGeom>
          <a:noFill/>
          <a:ln w="50800">
            <a:solidFill>
              <a:schemeClr val="tx1"/>
            </a:solidFill>
            <a:round/>
            <a:headEnd/>
            <a:tailEnd type="triangle" w="med" len="med"/>
          </a:ln>
        </p:spPr>
        <p:txBody>
          <a:bodyPr/>
          <a:lstStyle/>
          <a:p>
            <a:endParaRPr lang="en-US"/>
          </a:p>
        </p:txBody>
      </p:sp>
      <p:sp>
        <p:nvSpPr>
          <p:cNvPr id="40970" name="Line 9"/>
          <p:cNvSpPr>
            <a:spLocks noChangeShapeType="1"/>
          </p:cNvSpPr>
          <p:nvPr/>
        </p:nvSpPr>
        <p:spPr bwMode="auto">
          <a:xfrm>
            <a:off x="5715000" y="6248400"/>
            <a:ext cx="685800" cy="0"/>
          </a:xfrm>
          <a:prstGeom prst="line">
            <a:avLst/>
          </a:prstGeom>
          <a:noFill/>
          <a:ln w="50800">
            <a:solidFill>
              <a:schemeClr val="tx1"/>
            </a:solidFill>
            <a:round/>
            <a:headEnd/>
            <a:tailEnd type="triangle" w="med" len="med"/>
          </a:ln>
        </p:spPr>
        <p:txBody>
          <a:bodyPr/>
          <a:lstStyle/>
          <a:p>
            <a:endParaRPr lang="en-US"/>
          </a:p>
        </p:txBody>
      </p:sp>
      <p:sp>
        <p:nvSpPr>
          <p:cNvPr id="40971" name="Text Box 10"/>
          <p:cNvSpPr txBox="1">
            <a:spLocks noChangeArrowheads="1"/>
          </p:cNvSpPr>
          <p:nvPr/>
        </p:nvSpPr>
        <p:spPr bwMode="auto">
          <a:xfrm>
            <a:off x="7315200" y="2133600"/>
            <a:ext cx="990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root</a:t>
            </a:r>
          </a:p>
        </p:txBody>
      </p:sp>
      <p:sp>
        <p:nvSpPr>
          <p:cNvPr id="40972" name="Text Box 11"/>
          <p:cNvSpPr txBox="1">
            <a:spLocks noChangeArrowheads="1"/>
          </p:cNvSpPr>
          <p:nvPr/>
        </p:nvSpPr>
        <p:spPr bwMode="auto">
          <a:xfrm>
            <a:off x="5410200" y="2133600"/>
            <a:ext cx="1371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to_free</a:t>
            </a:r>
          </a:p>
        </p:txBody>
      </p:sp>
      <p:sp>
        <p:nvSpPr>
          <p:cNvPr id="40973" name="Rectangle 12"/>
          <p:cNvSpPr>
            <a:spLocks noChangeArrowheads="1"/>
          </p:cNvSpPr>
          <p:nvPr/>
        </p:nvSpPr>
        <p:spPr bwMode="auto">
          <a:xfrm>
            <a:off x="152400" y="2133600"/>
            <a:ext cx="4572000" cy="2282825"/>
          </a:xfrm>
          <a:prstGeom prst="rect">
            <a:avLst/>
          </a:prstGeom>
          <a:noFill/>
          <a:ln w="9525">
            <a:noFill/>
            <a:miter lim="800000"/>
            <a:headEnd/>
            <a:tailEnd/>
          </a:ln>
        </p:spPr>
        <p:txBody>
          <a:bodyPr>
            <a:spAutoFit/>
          </a:bodyPr>
          <a:lstStyle/>
          <a:p>
            <a:r>
              <a:rPr lang="en-US" sz="2400">
                <a:solidFill>
                  <a:srgbClr val="0000FF"/>
                </a:solidFill>
                <a:latin typeface="Tahoma" pitchFamily="34" charset="0"/>
              </a:rPr>
              <a:t>while</a:t>
            </a:r>
            <a:r>
              <a:rPr lang="en-US" sz="2400">
                <a:latin typeface="Tahoma" pitchFamily="34" charset="0"/>
              </a:rPr>
              <a:t> (to_free != NULL) </a:t>
            </a:r>
          </a:p>
          <a:p>
            <a:r>
              <a:rPr lang="en-US" sz="2400">
                <a:latin typeface="Tahoma" pitchFamily="34" charset="0"/>
              </a:rPr>
              <a:t>{</a:t>
            </a:r>
          </a:p>
          <a:p>
            <a:r>
              <a:rPr lang="en-US" sz="2400">
                <a:latin typeface="Tahoma" pitchFamily="34" charset="0"/>
              </a:rPr>
              <a:t>   root = root-&gt;next;</a:t>
            </a:r>
          </a:p>
          <a:p>
            <a:r>
              <a:rPr lang="en-US" sz="2400">
                <a:latin typeface="Tahoma" pitchFamily="34" charset="0"/>
              </a:rPr>
              <a:t>   </a:t>
            </a:r>
            <a:r>
              <a:rPr lang="en-US" sz="2400" b="1">
                <a:solidFill>
                  <a:schemeClr val="hlink"/>
                </a:solidFill>
                <a:latin typeface="Tahoma" pitchFamily="34" charset="0"/>
              </a:rPr>
              <a:t>free(to_free);</a:t>
            </a:r>
          </a:p>
          <a:p>
            <a:r>
              <a:rPr lang="en-US" sz="2400">
                <a:latin typeface="Tahoma" pitchFamily="34" charset="0"/>
              </a:rPr>
              <a:t>   to_free = root;</a:t>
            </a:r>
          </a:p>
          <a:p>
            <a:r>
              <a:rPr lang="en-US" sz="2400">
                <a:latin typeface="Tahoma" pitchFamily="34" charset="0"/>
              </a:rPr>
              <a:t>}</a:t>
            </a:r>
          </a:p>
        </p:txBody>
      </p:sp>
      <p:cxnSp>
        <p:nvCxnSpPr>
          <p:cNvPr id="40974" name="AutoShape 13"/>
          <p:cNvCxnSpPr>
            <a:cxnSpLocks noChangeShapeType="1"/>
            <a:stCxn id="40972" idx="2"/>
            <a:endCxn id="40964" idx="0"/>
          </p:cNvCxnSpPr>
          <p:nvPr/>
        </p:nvCxnSpPr>
        <p:spPr bwMode="auto">
          <a:xfrm rot="5400000">
            <a:off x="2433637" y="2276476"/>
            <a:ext cx="3286125" cy="4038600"/>
          </a:xfrm>
          <a:prstGeom prst="bentConnector3">
            <a:avLst>
              <a:gd name="adj1" fmla="val 70093"/>
            </a:avLst>
          </a:prstGeom>
          <a:noFill/>
          <a:ln w="9525">
            <a:solidFill>
              <a:schemeClr val="tx1"/>
            </a:solidFill>
            <a:miter lim="800000"/>
            <a:headEnd/>
            <a:tailEnd type="triangle" w="med" len="med"/>
          </a:ln>
        </p:spPr>
      </p:cxnSp>
      <p:cxnSp>
        <p:nvCxnSpPr>
          <p:cNvPr id="40975" name="AutoShape 14"/>
          <p:cNvCxnSpPr>
            <a:cxnSpLocks noChangeShapeType="1"/>
            <a:stCxn id="40971" idx="2"/>
            <a:endCxn id="40965" idx="0"/>
          </p:cNvCxnSpPr>
          <p:nvPr/>
        </p:nvCxnSpPr>
        <p:spPr bwMode="auto">
          <a:xfrm rot="5400000">
            <a:off x="4088606" y="2221707"/>
            <a:ext cx="3290887" cy="4152900"/>
          </a:xfrm>
          <a:prstGeom prst="bentConnector3">
            <a:avLst>
              <a:gd name="adj1" fmla="val 89287"/>
            </a:avLst>
          </a:prstGeom>
          <a:noFill/>
          <a:ln w="9525">
            <a:solidFill>
              <a:schemeClr val="tx1"/>
            </a:solidFill>
            <a:miter lim="800000"/>
            <a:headEnd/>
            <a:tailEnd type="triangle" w="med" len="med"/>
          </a:ln>
        </p:spPr>
      </p:cxnSp>
      <p:grpSp>
        <p:nvGrpSpPr>
          <p:cNvPr id="40976" name="Group 15"/>
          <p:cNvGrpSpPr>
            <a:grpSpLocks/>
          </p:cNvGrpSpPr>
          <p:nvPr/>
        </p:nvGrpSpPr>
        <p:grpSpPr bwMode="auto">
          <a:xfrm>
            <a:off x="1371600" y="5791200"/>
            <a:ext cx="1371600" cy="914400"/>
            <a:chOff x="864" y="3648"/>
            <a:chExt cx="864" cy="576"/>
          </a:xfrm>
        </p:grpSpPr>
        <p:sp>
          <p:nvSpPr>
            <p:cNvPr id="40983" name="Line 16"/>
            <p:cNvSpPr>
              <a:spLocks noChangeShapeType="1"/>
            </p:cNvSpPr>
            <p:nvPr/>
          </p:nvSpPr>
          <p:spPr bwMode="auto">
            <a:xfrm>
              <a:off x="864" y="3648"/>
              <a:ext cx="864" cy="576"/>
            </a:xfrm>
            <a:prstGeom prst="line">
              <a:avLst/>
            </a:prstGeom>
            <a:noFill/>
            <a:ln w="9525">
              <a:solidFill>
                <a:schemeClr val="tx1"/>
              </a:solidFill>
              <a:round/>
              <a:headEnd/>
              <a:tailEnd/>
            </a:ln>
          </p:spPr>
          <p:txBody>
            <a:bodyPr/>
            <a:lstStyle/>
            <a:p>
              <a:endParaRPr lang="en-US"/>
            </a:p>
          </p:txBody>
        </p:sp>
        <p:sp>
          <p:nvSpPr>
            <p:cNvPr id="40984" name="Line 17"/>
            <p:cNvSpPr>
              <a:spLocks noChangeShapeType="1"/>
            </p:cNvSpPr>
            <p:nvPr/>
          </p:nvSpPr>
          <p:spPr bwMode="auto">
            <a:xfrm flipV="1">
              <a:off x="864" y="3648"/>
              <a:ext cx="864" cy="576"/>
            </a:xfrm>
            <a:prstGeom prst="line">
              <a:avLst/>
            </a:prstGeom>
            <a:noFill/>
            <a:ln w="9525">
              <a:solidFill>
                <a:schemeClr val="tx1"/>
              </a:solidFill>
              <a:round/>
              <a:headEnd/>
              <a:tailEnd/>
            </a:ln>
          </p:spPr>
          <p:txBody>
            <a:bodyPr/>
            <a:lstStyle/>
            <a:p>
              <a:endParaRPr lang="en-US"/>
            </a:p>
          </p:txBody>
        </p:sp>
      </p:grpSp>
      <p:grpSp>
        <p:nvGrpSpPr>
          <p:cNvPr id="40977" name="Group 18"/>
          <p:cNvGrpSpPr>
            <a:grpSpLocks/>
          </p:cNvGrpSpPr>
          <p:nvPr/>
        </p:nvGrpSpPr>
        <p:grpSpPr bwMode="auto">
          <a:xfrm>
            <a:off x="7315200" y="6248400"/>
            <a:ext cx="457200" cy="304800"/>
            <a:chOff x="4272" y="2304"/>
            <a:chExt cx="288" cy="192"/>
          </a:xfrm>
        </p:grpSpPr>
        <p:sp>
          <p:nvSpPr>
            <p:cNvPr id="40978" name="AutoShape 19"/>
            <p:cNvSpPr>
              <a:spLocks noChangeArrowheads="1"/>
            </p:cNvSpPr>
            <p:nvPr/>
          </p:nvSpPr>
          <p:spPr bwMode="auto">
            <a:xfrm flipV="1">
              <a:off x="4272" y="2304"/>
              <a:ext cx="240"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9575 h 21600"/>
                <a:gd name="T20" fmla="*/ 1845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595" y="0"/>
                  </a:moveTo>
                  <a:lnTo>
                    <a:pt x="13590" y="10350"/>
                  </a:lnTo>
                  <a:lnTo>
                    <a:pt x="16740" y="10350"/>
                  </a:lnTo>
                  <a:lnTo>
                    <a:pt x="16740" y="19598"/>
                  </a:lnTo>
                  <a:lnTo>
                    <a:pt x="0" y="19598"/>
                  </a:lnTo>
                  <a:lnTo>
                    <a:pt x="0" y="21600"/>
                  </a:lnTo>
                  <a:lnTo>
                    <a:pt x="18450" y="21600"/>
                  </a:lnTo>
                  <a:lnTo>
                    <a:pt x="18450" y="10350"/>
                  </a:lnTo>
                  <a:lnTo>
                    <a:pt x="21600" y="10350"/>
                  </a:lnTo>
                  <a:close/>
                </a:path>
              </a:pathLst>
            </a:custGeom>
            <a:solidFill>
              <a:schemeClr val="tx2"/>
            </a:solidFill>
            <a:ln w="9525">
              <a:solidFill>
                <a:schemeClr val="tx1"/>
              </a:solidFill>
              <a:miter lim="800000"/>
              <a:headEnd/>
              <a:tailEnd/>
            </a:ln>
          </p:spPr>
          <p:txBody>
            <a:bodyPr wrap="none" anchor="ctr"/>
            <a:lstStyle/>
            <a:p>
              <a:endParaRPr lang="en-US"/>
            </a:p>
          </p:txBody>
        </p:sp>
        <p:sp>
          <p:nvSpPr>
            <p:cNvPr id="40979" name="Line 20"/>
            <p:cNvSpPr>
              <a:spLocks noChangeShapeType="1"/>
            </p:cNvSpPr>
            <p:nvPr/>
          </p:nvSpPr>
          <p:spPr bwMode="auto">
            <a:xfrm>
              <a:off x="4368" y="2403"/>
              <a:ext cx="192" cy="0"/>
            </a:xfrm>
            <a:prstGeom prst="line">
              <a:avLst/>
            </a:prstGeom>
            <a:noFill/>
            <a:ln w="22225">
              <a:solidFill>
                <a:schemeClr val="bg1"/>
              </a:solidFill>
              <a:round/>
              <a:headEnd/>
              <a:tailEnd/>
            </a:ln>
          </p:spPr>
          <p:txBody>
            <a:bodyPr/>
            <a:lstStyle/>
            <a:p>
              <a:endParaRPr lang="en-US"/>
            </a:p>
          </p:txBody>
        </p:sp>
        <p:sp>
          <p:nvSpPr>
            <p:cNvPr id="40980" name="Line 21"/>
            <p:cNvSpPr>
              <a:spLocks noChangeShapeType="1"/>
            </p:cNvSpPr>
            <p:nvPr/>
          </p:nvSpPr>
          <p:spPr bwMode="auto">
            <a:xfrm>
              <a:off x="4368" y="2425"/>
              <a:ext cx="192" cy="0"/>
            </a:xfrm>
            <a:prstGeom prst="line">
              <a:avLst/>
            </a:prstGeom>
            <a:noFill/>
            <a:ln w="22225">
              <a:solidFill>
                <a:schemeClr val="bg1"/>
              </a:solidFill>
              <a:round/>
              <a:headEnd/>
              <a:tailEnd/>
            </a:ln>
          </p:spPr>
          <p:txBody>
            <a:bodyPr/>
            <a:lstStyle/>
            <a:p>
              <a:endParaRPr lang="en-US"/>
            </a:p>
          </p:txBody>
        </p:sp>
        <p:sp>
          <p:nvSpPr>
            <p:cNvPr id="40981" name="Line 22"/>
            <p:cNvSpPr>
              <a:spLocks noChangeShapeType="1"/>
            </p:cNvSpPr>
            <p:nvPr/>
          </p:nvSpPr>
          <p:spPr bwMode="auto">
            <a:xfrm>
              <a:off x="4368" y="2448"/>
              <a:ext cx="192" cy="0"/>
            </a:xfrm>
            <a:prstGeom prst="line">
              <a:avLst/>
            </a:prstGeom>
            <a:noFill/>
            <a:ln w="22225">
              <a:solidFill>
                <a:schemeClr val="bg1"/>
              </a:solidFill>
              <a:round/>
              <a:headEnd/>
              <a:tailEnd/>
            </a:ln>
          </p:spPr>
          <p:txBody>
            <a:bodyPr/>
            <a:lstStyle/>
            <a:p>
              <a:endParaRPr lang="en-US"/>
            </a:p>
          </p:txBody>
        </p:sp>
        <p:sp>
          <p:nvSpPr>
            <p:cNvPr id="40982" name="Line 23"/>
            <p:cNvSpPr>
              <a:spLocks noChangeShapeType="1"/>
            </p:cNvSpPr>
            <p:nvPr/>
          </p:nvSpPr>
          <p:spPr bwMode="auto">
            <a:xfrm>
              <a:off x="4368" y="2471"/>
              <a:ext cx="192" cy="0"/>
            </a:xfrm>
            <a:prstGeom prst="line">
              <a:avLst/>
            </a:prstGeom>
            <a:noFill/>
            <a:ln w="22225">
              <a:solidFill>
                <a:schemeClr val="bg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428625" y="142875"/>
            <a:ext cx="8286750" cy="857250"/>
          </a:xfrm>
        </p:spPr>
        <p:txBody>
          <a:bodyPr/>
          <a:lstStyle/>
          <a:p>
            <a:pPr eaLnBrk="1" hangingPunct="1">
              <a:defRPr/>
            </a:pPr>
            <a:r>
              <a:rPr lang="en-GB" sz="3600" smtClean="0">
                <a:latin typeface="Times New Roman" pitchFamily="18" charset="0"/>
                <a:cs typeface="Times New Roman" pitchFamily="18" charset="0"/>
              </a:rPr>
              <a:t>What is a Dynamic Data Structure?</a:t>
            </a:r>
          </a:p>
        </p:txBody>
      </p:sp>
      <p:sp>
        <p:nvSpPr>
          <p:cNvPr id="3" name="Subtitle 2"/>
          <p:cNvSpPr>
            <a:spLocks noGrp="1"/>
          </p:cNvSpPr>
          <p:nvPr>
            <p:ph type="subTitle" idx="1"/>
          </p:nvPr>
        </p:nvSpPr>
        <p:spPr>
          <a:xfrm>
            <a:off x="571500" y="1143000"/>
            <a:ext cx="8286750" cy="5143500"/>
          </a:xfrm>
          <a:noFill/>
          <a:ln>
            <a:noFill/>
          </a:ln>
        </p:spPr>
        <p:style>
          <a:lnRef idx="2">
            <a:schemeClr val="accent5"/>
          </a:lnRef>
          <a:fillRef idx="1">
            <a:schemeClr val="lt1"/>
          </a:fillRef>
          <a:effectRef idx="0">
            <a:schemeClr val="accent5"/>
          </a:effectRef>
          <a:fontRef idx="minor">
            <a:schemeClr val="dk1"/>
          </a:fontRef>
        </p:style>
        <p:txBody>
          <a:bodyPr rtlCol="0">
            <a:normAutofit/>
          </a:bodyPr>
          <a:lstStyle/>
          <a:p>
            <a:pPr algn="just" eaLnBrk="1" fontAlgn="auto" hangingPunct="1">
              <a:spcAft>
                <a:spcPts val="0"/>
              </a:spcAft>
              <a:buFont typeface="Wingdings" pitchFamily="2" charset="2"/>
              <a:buChar char="q"/>
              <a:defRPr/>
            </a:pPr>
            <a:r>
              <a:rPr lang="en-GB" dirty="0" smtClean="0">
                <a:solidFill>
                  <a:schemeClr val="tx1"/>
                </a:solidFill>
                <a:latin typeface="Times New Roman" pitchFamily="18" charset="0"/>
                <a:cs typeface="Times New Roman" pitchFamily="18" charset="0"/>
              </a:rPr>
              <a:t> </a:t>
            </a:r>
            <a:r>
              <a:rPr lang="en-GB" sz="3000" dirty="0" smtClean="0">
                <a:solidFill>
                  <a:schemeClr val="tx1"/>
                </a:solidFill>
                <a:latin typeface="Times New Roman" pitchFamily="18" charset="0"/>
                <a:cs typeface="Times New Roman" pitchFamily="18" charset="0"/>
              </a:rPr>
              <a:t>A data structure that can shrink or grow during program execution</a:t>
            </a:r>
          </a:p>
          <a:p>
            <a:pPr algn="just" eaLnBrk="1" fontAlgn="auto" hangingPunct="1">
              <a:spcAft>
                <a:spcPts val="0"/>
              </a:spcAft>
              <a:buFont typeface="Wingdings" pitchFamily="2" charset="2"/>
              <a:buChar char="q"/>
              <a:defRPr/>
            </a:pPr>
            <a:r>
              <a:rPr lang="en-GB" sz="3000" dirty="0" smtClean="0">
                <a:solidFill>
                  <a:schemeClr val="tx1"/>
                </a:solidFill>
                <a:latin typeface="Times New Roman" pitchFamily="18" charset="0"/>
                <a:cs typeface="Times New Roman" pitchFamily="18" charset="0"/>
              </a:rPr>
              <a:t> The size of a dynamic data structure is not necessarily known at compilation time, in most programming languages</a:t>
            </a:r>
          </a:p>
          <a:p>
            <a:pPr algn="l" eaLnBrk="1" fontAlgn="auto" hangingPunct="1">
              <a:spcAft>
                <a:spcPts val="0"/>
              </a:spcAft>
              <a:buFont typeface="Wingdings" pitchFamily="2" charset="2"/>
              <a:buChar char="q"/>
              <a:defRPr/>
            </a:pPr>
            <a:r>
              <a:rPr lang="en-GB" sz="3000" dirty="0" smtClean="0">
                <a:solidFill>
                  <a:schemeClr val="tx1"/>
                </a:solidFill>
                <a:latin typeface="Times New Roman" pitchFamily="18" charset="0"/>
                <a:cs typeface="Times New Roman" pitchFamily="18" charset="0"/>
              </a:rPr>
              <a:t> Efficient insertion and deletion of elements</a:t>
            </a:r>
          </a:p>
          <a:p>
            <a:pPr algn="l" eaLnBrk="1" fontAlgn="auto" hangingPunct="1">
              <a:spcAft>
                <a:spcPts val="0"/>
              </a:spcAft>
              <a:buFont typeface="Wingdings" pitchFamily="2" charset="2"/>
              <a:buChar char="q"/>
              <a:defRPr/>
            </a:pPr>
            <a:r>
              <a:rPr lang="en-GB" sz="3000" dirty="0" smtClean="0">
                <a:solidFill>
                  <a:schemeClr val="tx1"/>
                </a:solidFill>
                <a:latin typeface="Times New Roman" pitchFamily="18" charset="0"/>
                <a:cs typeface="Times New Roman" pitchFamily="18" charset="0"/>
              </a:rPr>
              <a:t> The data in a dynamic data structure can be stored in non-contiguous (arbitrary) locations</a:t>
            </a:r>
          </a:p>
          <a:p>
            <a:pPr algn="l" eaLnBrk="1" fontAlgn="auto" hangingPunct="1">
              <a:spcAft>
                <a:spcPts val="0"/>
              </a:spcAft>
              <a:buFont typeface="Wingdings" pitchFamily="2" charset="2"/>
              <a:buChar char="q"/>
              <a:defRPr/>
            </a:pPr>
            <a:r>
              <a:rPr lang="en-GB" sz="3000" dirty="0" smtClean="0">
                <a:solidFill>
                  <a:schemeClr val="tx1"/>
                </a:solidFill>
                <a:latin typeface="Times New Roman" pitchFamily="18" charset="0"/>
                <a:cs typeface="Times New Roman" pitchFamily="18" charset="0"/>
              </a:rPr>
              <a:t> </a:t>
            </a:r>
            <a:r>
              <a:rPr lang="en-GB" sz="3000" dirty="0" smtClean="0">
                <a:solidFill>
                  <a:srgbClr val="FF0000"/>
                </a:solidFill>
                <a:latin typeface="Times New Roman" pitchFamily="18" charset="0"/>
                <a:cs typeface="Times New Roman" pitchFamily="18" charset="0"/>
              </a:rPr>
              <a:t>Linked list </a:t>
            </a:r>
            <a:r>
              <a:rPr lang="en-GB" sz="3000" dirty="0" smtClean="0">
                <a:solidFill>
                  <a:schemeClr val="tx1"/>
                </a:solidFill>
                <a:latin typeface="Times New Roman" pitchFamily="18" charset="0"/>
                <a:cs typeface="Times New Roman" pitchFamily="18" charset="0"/>
              </a:rPr>
              <a:t>is an example of a dynamic data structure</a:t>
            </a:r>
            <a:endParaRPr lang="en-GB" sz="30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p:txBody>
          <a:bodyPr/>
          <a:lstStyle/>
          <a:p>
            <a:pPr>
              <a:defRPr/>
            </a:pPr>
            <a:fld id="{05F7462F-9FB9-4C92-80D0-A20E91E0A497}" type="slidenum">
              <a:rPr lang="en-US" smtClean="0"/>
              <a:pPr>
                <a:defRPr/>
              </a:pPr>
              <a:t>40</a:t>
            </a:fld>
            <a:endParaRPr lang="en-US" smtClean="0"/>
          </a:p>
        </p:txBody>
      </p:sp>
      <p:sp>
        <p:nvSpPr>
          <p:cNvPr id="226306" name="Rectangle 2"/>
          <p:cNvSpPr>
            <a:spLocks noGrp="1" noChangeArrowheads="1"/>
          </p:cNvSpPr>
          <p:nvPr>
            <p:ph type="title"/>
          </p:nvPr>
        </p:nvSpPr>
        <p:spPr/>
        <p:txBody>
          <a:bodyPr/>
          <a:lstStyle/>
          <a:p>
            <a:pPr eaLnBrk="1" hangingPunct="1">
              <a:defRPr/>
            </a:pPr>
            <a:r>
              <a:rPr lang="en-US" smtClean="0"/>
              <a:t>Freeing all nodes of a list</a:t>
            </a:r>
          </a:p>
        </p:txBody>
      </p:sp>
      <p:sp>
        <p:nvSpPr>
          <p:cNvPr id="41988" name="Rectangle 3"/>
          <p:cNvSpPr>
            <a:spLocks noChangeArrowheads="1"/>
          </p:cNvSpPr>
          <p:nvPr/>
        </p:nvSpPr>
        <p:spPr bwMode="auto">
          <a:xfrm>
            <a:off x="32004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41989" name="Rectangle 4"/>
          <p:cNvSpPr>
            <a:spLocks noChangeArrowheads="1"/>
          </p:cNvSpPr>
          <p:nvPr/>
        </p:nvSpPr>
        <p:spPr bwMode="auto">
          <a:xfrm>
            <a:off x="48006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41990" name="Rectangle 5"/>
          <p:cNvSpPr>
            <a:spLocks noChangeArrowheads="1"/>
          </p:cNvSpPr>
          <p:nvPr/>
        </p:nvSpPr>
        <p:spPr bwMode="auto">
          <a:xfrm>
            <a:off x="64008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41991" name="Line 6"/>
          <p:cNvSpPr>
            <a:spLocks noChangeShapeType="1"/>
          </p:cNvSpPr>
          <p:nvPr/>
        </p:nvSpPr>
        <p:spPr bwMode="auto">
          <a:xfrm>
            <a:off x="4114800" y="6248400"/>
            <a:ext cx="685800" cy="0"/>
          </a:xfrm>
          <a:prstGeom prst="line">
            <a:avLst/>
          </a:prstGeom>
          <a:noFill/>
          <a:ln w="50800">
            <a:solidFill>
              <a:schemeClr val="tx1"/>
            </a:solidFill>
            <a:round/>
            <a:headEnd/>
            <a:tailEnd type="triangle" w="med" len="med"/>
          </a:ln>
        </p:spPr>
        <p:txBody>
          <a:bodyPr/>
          <a:lstStyle/>
          <a:p>
            <a:endParaRPr lang="en-US"/>
          </a:p>
        </p:txBody>
      </p:sp>
      <p:sp>
        <p:nvSpPr>
          <p:cNvPr id="41992" name="Line 7"/>
          <p:cNvSpPr>
            <a:spLocks noChangeShapeType="1"/>
          </p:cNvSpPr>
          <p:nvPr/>
        </p:nvSpPr>
        <p:spPr bwMode="auto">
          <a:xfrm>
            <a:off x="5715000" y="6248400"/>
            <a:ext cx="685800" cy="0"/>
          </a:xfrm>
          <a:prstGeom prst="line">
            <a:avLst/>
          </a:prstGeom>
          <a:noFill/>
          <a:ln w="50800">
            <a:solidFill>
              <a:schemeClr val="tx1"/>
            </a:solidFill>
            <a:round/>
            <a:headEnd/>
            <a:tailEnd type="triangle" w="med" len="med"/>
          </a:ln>
        </p:spPr>
        <p:txBody>
          <a:bodyPr/>
          <a:lstStyle/>
          <a:p>
            <a:endParaRPr lang="en-US"/>
          </a:p>
        </p:txBody>
      </p:sp>
      <p:sp>
        <p:nvSpPr>
          <p:cNvPr id="41993" name="Text Box 8"/>
          <p:cNvSpPr txBox="1">
            <a:spLocks noChangeArrowheads="1"/>
          </p:cNvSpPr>
          <p:nvPr/>
        </p:nvSpPr>
        <p:spPr bwMode="auto">
          <a:xfrm>
            <a:off x="7315200" y="2133600"/>
            <a:ext cx="990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root</a:t>
            </a:r>
          </a:p>
        </p:txBody>
      </p:sp>
      <p:sp>
        <p:nvSpPr>
          <p:cNvPr id="41994" name="Text Box 9"/>
          <p:cNvSpPr txBox="1">
            <a:spLocks noChangeArrowheads="1"/>
          </p:cNvSpPr>
          <p:nvPr/>
        </p:nvSpPr>
        <p:spPr bwMode="auto">
          <a:xfrm>
            <a:off x="5410200" y="2133600"/>
            <a:ext cx="1371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to_free</a:t>
            </a:r>
          </a:p>
        </p:txBody>
      </p:sp>
      <p:sp>
        <p:nvSpPr>
          <p:cNvPr id="41995" name="Rectangle 10"/>
          <p:cNvSpPr>
            <a:spLocks noChangeArrowheads="1"/>
          </p:cNvSpPr>
          <p:nvPr/>
        </p:nvSpPr>
        <p:spPr bwMode="auto">
          <a:xfrm>
            <a:off x="152400" y="2133600"/>
            <a:ext cx="4572000" cy="2282825"/>
          </a:xfrm>
          <a:prstGeom prst="rect">
            <a:avLst/>
          </a:prstGeom>
          <a:noFill/>
          <a:ln w="9525">
            <a:noFill/>
            <a:miter lim="800000"/>
            <a:headEnd/>
            <a:tailEnd/>
          </a:ln>
        </p:spPr>
        <p:txBody>
          <a:bodyPr>
            <a:spAutoFit/>
          </a:bodyPr>
          <a:lstStyle/>
          <a:p>
            <a:r>
              <a:rPr lang="en-US" sz="2400">
                <a:solidFill>
                  <a:srgbClr val="0000FF"/>
                </a:solidFill>
                <a:latin typeface="Tahoma" pitchFamily="34" charset="0"/>
              </a:rPr>
              <a:t>while</a:t>
            </a:r>
            <a:r>
              <a:rPr lang="en-US" sz="2400">
                <a:latin typeface="Tahoma" pitchFamily="34" charset="0"/>
              </a:rPr>
              <a:t> (to_free != NULL) </a:t>
            </a:r>
          </a:p>
          <a:p>
            <a:r>
              <a:rPr lang="en-US" sz="2400">
                <a:latin typeface="Tahoma" pitchFamily="34" charset="0"/>
              </a:rPr>
              <a:t>{</a:t>
            </a:r>
          </a:p>
          <a:p>
            <a:r>
              <a:rPr lang="en-US" sz="2400">
                <a:latin typeface="Tahoma" pitchFamily="34" charset="0"/>
              </a:rPr>
              <a:t>   root = root-&gt;next;</a:t>
            </a:r>
          </a:p>
          <a:p>
            <a:r>
              <a:rPr lang="en-US" sz="2400">
                <a:latin typeface="Tahoma" pitchFamily="34" charset="0"/>
              </a:rPr>
              <a:t>   free(to_free);</a:t>
            </a:r>
          </a:p>
          <a:p>
            <a:r>
              <a:rPr lang="en-US" sz="2400">
                <a:latin typeface="Tahoma" pitchFamily="34" charset="0"/>
              </a:rPr>
              <a:t>   </a:t>
            </a:r>
            <a:r>
              <a:rPr lang="en-US" sz="2400" b="1">
                <a:solidFill>
                  <a:schemeClr val="hlink"/>
                </a:solidFill>
                <a:latin typeface="Tahoma" pitchFamily="34" charset="0"/>
              </a:rPr>
              <a:t>to_free = root;</a:t>
            </a:r>
          </a:p>
          <a:p>
            <a:r>
              <a:rPr lang="en-US" sz="2400">
                <a:latin typeface="Tahoma" pitchFamily="34" charset="0"/>
              </a:rPr>
              <a:t>}</a:t>
            </a:r>
          </a:p>
        </p:txBody>
      </p:sp>
      <p:cxnSp>
        <p:nvCxnSpPr>
          <p:cNvPr id="41996" name="AutoShape 11"/>
          <p:cNvCxnSpPr>
            <a:cxnSpLocks noChangeShapeType="1"/>
            <a:stCxn id="41994" idx="2"/>
            <a:endCxn id="41988" idx="0"/>
          </p:cNvCxnSpPr>
          <p:nvPr/>
        </p:nvCxnSpPr>
        <p:spPr bwMode="auto">
          <a:xfrm rot="5400000">
            <a:off x="3231356" y="3078957"/>
            <a:ext cx="3290887" cy="2438400"/>
          </a:xfrm>
          <a:prstGeom prst="bentConnector3">
            <a:avLst>
              <a:gd name="adj1" fmla="val 72648"/>
            </a:avLst>
          </a:prstGeom>
          <a:noFill/>
          <a:ln w="9525">
            <a:solidFill>
              <a:schemeClr val="tx1"/>
            </a:solidFill>
            <a:miter lim="800000"/>
            <a:headEnd/>
            <a:tailEnd type="triangle" w="med" len="med"/>
          </a:ln>
        </p:spPr>
      </p:cxnSp>
      <p:cxnSp>
        <p:nvCxnSpPr>
          <p:cNvPr id="41997" name="AutoShape 12"/>
          <p:cNvCxnSpPr>
            <a:cxnSpLocks noChangeShapeType="1"/>
            <a:stCxn id="41993" idx="2"/>
            <a:endCxn id="41988" idx="0"/>
          </p:cNvCxnSpPr>
          <p:nvPr/>
        </p:nvCxnSpPr>
        <p:spPr bwMode="auto">
          <a:xfrm rot="5400000">
            <a:off x="4088606" y="2221707"/>
            <a:ext cx="3290887" cy="4152900"/>
          </a:xfrm>
          <a:prstGeom prst="bentConnector3">
            <a:avLst>
              <a:gd name="adj1" fmla="val 89287"/>
            </a:avLst>
          </a:prstGeom>
          <a:noFill/>
          <a:ln w="9525">
            <a:solidFill>
              <a:schemeClr val="tx1"/>
            </a:solidFill>
            <a:miter lim="800000"/>
            <a:headEnd/>
            <a:tailEnd type="triangle" w="med" len="med"/>
          </a:ln>
        </p:spPr>
      </p:cxnSp>
      <p:grpSp>
        <p:nvGrpSpPr>
          <p:cNvPr id="41998" name="Group 13"/>
          <p:cNvGrpSpPr>
            <a:grpSpLocks/>
          </p:cNvGrpSpPr>
          <p:nvPr/>
        </p:nvGrpSpPr>
        <p:grpSpPr bwMode="auto">
          <a:xfrm>
            <a:off x="7315200" y="6248400"/>
            <a:ext cx="457200" cy="304800"/>
            <a:chOff x="4272" y="2304"/>
            <a:chExt cx="288" cy="192"/>
          </a:xfrm>
        </p:grpSpPr>
        <p:sp>
          <p:nvSpPr>
            <p:cNvPr id="41999" name="AutoShape 14"/>
            <p:cNvSpPr>
              <a:spLocks noChangeArrowheads="1"/>
            </p:cNvSpPr>
            <p:nvPr/>
          </p:nvSpPr>
          <p:spPr bwMode="auto">
            <a:xfrm flipV="1">
              <a:off x="4272" y="2304"/>
              <a:ext cx="240"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9575 h 21600"/>
                <a:gd name="T20" fmla="*/ 1845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595" y="0"/>
                  </a:moveTo>
                  <a:lnTo>
                    <a:pt x="13590" y="10350"/>
                  </a:lnTo>
                  <a:lnTo>
                    <a:pt x="16740" y="10350"/>
                  </a:lnTo>
                  <a:lnTo>
                    <a:pt x="16740" y="19598"/>
                  </a:lnTo>
                  <a:lnTo>
                    <a:pt x="0" y="19598"/>
                  </a:lnTo>
                  <a:lnTo>
                    <a:pt x="0" y="21600"/>
                  </a:lnTo>
                  <a:lnTo>
                    <a:pt x="18450" y="21600"/>
                  </a:lnTo>
                  <a:lnTo>
                    <a:pt x="18450" y="10350"/>
                  </a:lnTo>
                  <a:lnTo>
                    <a:pt x="21600" y="10350"/>
                  </a:lnTo>
                  <a:close/>
                </a:path>
              </a:pathLst>
            </a:custGeom>
            <a:solidFill>
              <a:schemeClr val="tx2"/>
            </a:solidFill>
            <a:ln w="9525">
              <a:solidFill>
                <a:schemeClr val="tx1"/>
              </a:solidFill>
              <a:miter lim="800000"/>
              <a:headEnd/>
              <a:tailEnd/>
            </a:ln>
          </p:spPr>
          <p:txBody>
            <a:bodyPr wrap="none" anchor="ctr"/>
            <a:lstStyle/>
            <a:p>
              <a:endParaRPr lang="en-US"/>
            </a:p>
          </p:txBody>
        </p:sp>
        <p:sp>
          <p:nvSpPr>
            <p:cNvPr id="42000" name="Line 15"/>
            <p:cNvSpPr>
              <a:spLocks noChangeShapeType="1"/>
            </p:cNvSpPr>
            <p:nvPr/>
          </p:nvSpPr>
          <p:spPr bwMode="auto">
            <a:xfrm>
              <a:off x="4368" y="2403"/>
              <a:ext cx="192" cy="0"/>
            </a:xfrm>
            <a:prstGeom prst="line">
              <a:avLst/>
            </a:prstGeom>
            <a:noFill/>
            <a:ln w="22225">
              <a:solidFill>
                <a:schemeClr val="bg1"/>
              </a:solidFill>
              <a:round/>
              <a:headEnd/>
              <a:tailEnd/>
            </a:ln>
          </p:spPr>
          <p:txBody>
            <a:bodyPr/>
            <a:lstStyle/>
            <a:p>
              <a:endParaRPr lang="en-US"/>
            </a:p>
          </p:txBody>
        </p:sp>
        <p:sp>
          <p:nvSpPr>
            <p:cNvPr id="42001" name="Line 16"/>
            <p:cNvSpPr>
              <a:spLocks noChangeShapeType="1"/>
            </p:cNvSpPr>
            <p:nvPr/>
          </p:nvSpPr>
          <p:spPr bwMode="auto">
            <a:xfrm>
              <a:off x="4368" y="2425"/>
              <a:ext cx="192" cy="0"/>
            </a:xfrm>
            <a:prstGeom prst="line">
              <a:avLst/>
            </a:prstGeom>
            <a:noFill/>
            <a:ln w="22225">
              <a:solidFill>
                <a:schemeClr val="bg1"/>
              </a:solidFill>
              <a:round/>
              <a:headEnd/>
              <a:tailEnd/>
            </a:ln>
          </p:spPr>
          <p:txBody>
            <a:bodyPr/>
            <a:lstStyle/>
            <a:p>
              <a:endParaRPr lang="en-US"/>
            </a:p>
          </p:txBody>
        </p:sp>
        <p:sp>
          <p:nvSpPr>
            <p:cNvPr id="42002" name="Line 17"/>
            <p:cNvSpPr>
              <a:spLocks noChangeShapeType="1"/>
            </p:cNvSpPr>
            <p:nvPr/>
          </p:nvSpPr>
          <p:spPr bwMode="auto">
            <a:xfrm>
              <a:off x="4368" y="2448"/>
              <a:ext cx="192" cy="0"/>
            </a:xfrm>
            <a:prstGeom prst="line">
              <a:avLst/>
            </a:prstGeom>
            <a:noFill/>
            <a:ln w="22225">
              <a:solidFill>
                <a:schemeClr val="bg1"/>
              </a:solidFill>
              <a:round/>
              <a:headEnd/>
              <a:tailEnd/>
            </a:ln>
          </p:spPr>
          <p:txBody>
            <a:bodyPr/>
            <a:lstStyle/>
            <a:p>
              <a:endParaRPr lang="en-US"/>
            </a:p>
          </p:txBody>
        </p:sp>
        <p:sp>
          <p:nvSpPr>
            <p:cNvPr id="42003" name="Line 18"/>
            <p:cNvSpPr>
              <a:spLocks noChangeShapeType="1"/>
            </p:cNvSpPr>
            <p:nvPr/>
          </p:nvSpPr>
          <p:spPr bwMode="auto">
            <a:xfrm>
              <a:off x="4368" y="2471"/>
              <a:ext cx="192" cy="0"/>
            </a:xfrm>
            <a:prstGeom prst="line">
              <a:avLst/>
            </a:prstGeom>
            <a:noFill/>
            <a:ln w="22225">
              <a:solidFill>
                <a:schemeClr val="bg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p:txBody>
          <a:bodyPr/>
          <a:lstStyle/>
          <a:p>
            <a:pPr>
              <a:defRPr/>
            </a:pPr>
            <a:fld id="{1EE3A2FF-6990-4C55-94FB-5E1B77AE2350}" type="slidenum">
              <a:rPr lang="en-US" smtClean="0"/>
              <a:pPr>
                <a:defRPr/>
              </a:pPr>
              <a:t>41</a:t>
            </a:fld>
            <a:endParaRPr lang="en-US" smtClean="0"/>
          </a:p>
        </p:txBody>
      </p:sp>
      <p:sp>
        <p:nvSpPr>
          <p:cNvPr id="227330" name="Rectangle 2"/>
          <p:cNvSpPr>
            <a:spLocks noGrp="1" noChangeArrowheads="1"/>
          </p:cNvSpPr>
          <p:nvPr>
            <p:ph type="title"/>
          </p:nvPr>
        </p:nvSpPr>
        <p:spPr/>
        <p:txBody>
          <a:bodyPr/>
          <a:lstStyle/>
          <a:p>
            <a:pPr eaLnBrk="1" hangingPunct="1">
              <a:defRPr/>
            </a:pPr>
            <a:r>
              <a:rPr lang="en-US" smtClean="0"/>
              <a:t>Freeing all nodes of a list</a:t>
            </a:r>
          </a:p>
        </p:txBody>
      </p:sp>
      <p:sp>
        <p:nvSpPr>
          <p:cNvPr id="43012" name="Rectangle 3"/>
          <p:cNvSpPr>
            <a:spLocks noChangeArrowheads="1"/>
          </p:cNvSpPr>
          <p:nvPr/>
        </p:nvSpPr>
        <p:spPr bwMode="auto">
          <a:xfrm>
            <a:off x="32004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43013" name="Rectangle 4"/>
          <p:cNvSpPr>
            <a:spLocks noChangeArrowheads="1"/>
          </p:cNvSpPr>
          <p:nvPr/>
        </p:nvSpPr>
        <p:spPr bwMode="auto">
          <a:xfrm>
            <a:off x="48006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43014" name="Rectangle 5"/>
          <p:cNvSpPr>
            <a:spLocks noChangeArrowheads="1"/>
          </p:cNvSpPr>
          <p:nvPr/>
        </p:nvSpPr>
        <p:spPr bwMode="auto">
          <a:xfrm>
            <a:off x="64008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43015" name="Line 6"/>
          <p:cNvSpPr>
            <a:spLocks noChangeShapeType="1"/>
          </p:cNvSpPr>
          <p:nvPr/>
        </p:nvSpPr>
        <p:spPr bwMode="auto">
          <a:xfrm>
            <a:off x="4114800" y="6248400"/>
            <a:ext cx="685800" cy="0"/>
          </a:xfrm>
          <a:prstGeom prst="line">
            <a:avLst/>
          </a:prstGeom>
          <a:noFill/>
          <a:ln w="50800">
            <a:solidFill>
              <a:schemeClr val="tx1"/>
            </a:solidFill>
            <a:round/>
            <a:headEnd/>
            <a:tailEnd type="triangle" w="med" len="med"/>
          </a:ln>
        </p:spPr>
        <p:txBody>
          <a:bodyPr/>
          <a:lstStyle/>
          <a:p>
            <a:endParaRPr lang="en-US"/>
          </a:p>
        </p:txBody>
      </p:sp>
      <p:sp>
        <p:nvSpPr>
          <p:cNvPr id="43016" name="Line 7"/>
          <p:cNvSpPr>
            <a:spLocks noChangeShapeType="1"/>
          </p:cNvSpPr>
          <p:nvPr/>
        </p:nvSpPr>
        <p:spPr bwMode="auto">
          <a:xfrm>
            <a:off x="5715000" y="6248400"/>
            <a:ext cx="685800" cy="0"/>
          </a:xfrm>
          <a:prstGeom prst="line">
            <a:avLst/>
          </a:prstGeom>
          <a:noFill/>
          <a:ln w="50800">
            <a:solidFill>
              <a:schemeClr val="tx1"/>
            </a:solidFill>
            <a:round/>
            <a:headEnd/>
            <a:tailEnd type="triangle" w="med" len="med"/>
          </a:ln>
        </p:spPr>
        <p:txBody>
          <a:bodyPr/>
          <a:lstStyle/>
          <a:p>
            <a:endParaRPr lang="en-US"/>
          </a:p>
        </p:txBody>
      </p:sp>
      <p:sp>
        <p:nvSpPr>
          <p:cNvPr id="43017" name="Text Box 8"/>
          <p:cNvSpPr txBox="1">
            <a:spLocks noChangeArrowheads="1"/>
          </p:cNvSpPr>
          <p:nvPr/>
        </p:nvSpPr>
        <p:spPr bwMode="auto">
          <a:xfrm>
            <a:off x="7315200" y="2133600"/>
            <a:ext cx="990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root</a:t>
            </a:r>
          </a:p>
        </p:txBody>
      </p:sp>
      <p:sp>
        <p:nvSpPr>
          <p:cNvPr id="43018" name="Text Box 9"/>
          <p:cNvSpPr txBox="1">
            <a:spLocks noChangeArrowheads="1"/>
          </p:cNvSpPr>
          <p:nvPr/>
        </p:nvSpPr>
        <p:spPr bwMode="auto">
          <a:xfrm>
            <a:off x="5410200" y="2133600"/>
            <a:ext cx="1371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to_free</a:t>
            </a:r>
          </a:p>
        </p:txBody>
      </p:sp>
      <p:sp>
        <p:nvSpPr>
          <p:cNvPr id="43019" name="Rectangle 10"/>
          <p:cNvSpPr>
            <a:spLocks noChangeArrowheads="1"/>
          </p:cNvSpPr>
          <p:nvPr/>
        </p:nvSpPr>
        <p:spPr bwMode="auto">
          <a:xfrm>
            <a:off x="152400" y="2133600"/>
            <a:ext cx="4572000" cy="2282825"/>
          </a:xfrm>
          <a:prstGeom prst="rect">
            <a:avLst/>
          </a:prstGeom>
          <a:noFill/>
          <a:ln w="9525">
            <a:noFill/>
            <a:miter lim="800000"/>
            <a:headEnd/>
            <a:tailEnd/>
          </a:ln>
        </p:spPr>
        <p:txBody>
          <a:bodyPr>
            <a:spAutoFit/>
          </a:bodyPr>
          <a:lstStyle/>
          <a:p>
            <a:r>
              <a:rPr lang="en-US" sz="2400" b="1">
                <a:solidFill>
                  <a:schemeClr val="hlink"/>
                </a:solidFill>
                <a:latin typeface="Tahoma" pitchFamily="34" charset="0"/>
              </a:rPr>
              <a:t>while (to_free != NULL)</a:t>
            </a:r>
            <a:r>
              <a:rPr lang="en-US" sz="2400">
                <a:solidFill>
                  <a:schemeClr val="hlink"/>
                </a:solidFill>
                <a:latin typeface="Tahoma" pitchFamily="34" charset="0"/>
              </a:rPr>
              <a:t> </a:t>
            </a:r>
          </a:p>
          <a:p>
            <a:r>
              <a:rPr lang="en-US" sz="2400">
                <a:latin typeface="Tahoma" pitchFamily="34" charset="0"/>
              </a:rPr>
              <a:t>{</a:t>
            </a:r>
          </a:p>
          <a:p>
            <a:r>
              <a:rPr lang="en-US" sz="2400">
                <a:latin typeface="Tahoma" pitchFamily="34" charset="0"/>
              </a:rPr>
              <a:t>   root = root-&gt;next;</a:t>
            </a:r>
          </a:p>
          <a:p>
            <a:r>
              <a:rPr lang="en-US" sz="2400">
                <a:latin typeface="Tahoma" pitchFamily="34" charset="0"/>
              </a:rPr>
              <a:t>   free(to_free);</a:t>
            </a:r>
          </a:p>
          <a:p>
            <a:r>
              <a:rPr lang="en-US" sz="2400">
                <a:latin typeface="Tahoma" pitchFamily="34" charset="0"/>
              </a:rPr>
              <a:t>   to_free = root;</a:t>
            </a:r>
          </a:p>
          <a:p>
            <a:r>
              <a:rPr lang="en-US" sz="2400">
                <a:latin typeface="Tahoma" pitchFamily="34" charset="0"/>
              </a:rPr>
              <a:t>}</a:t>
            </a:r>
          </a:p>
        </p:txBody>
      </p:sp>
      <p:cxnSp>
        <p:nvCxnSpPr>
          <p:cNvPr id="43020" name="AutoShape 11"/>
          <p:cNvCxnSpPr>
            <a:cxnSpLocks noChangeShapeType="1"/>
            <a:stCxn id="43018" idx="2"/>
            <a:endCxn id="43012" idx="0"/>
          </p:cNvCxnSpPr>
          <p:nvPr/>
        </p:nvCxnSpPr>
        <p:spPr bwMode="auto">
          <a:xfrm rot="5400000">
            <a:off x="3231356" y="3078957"/>
            <a:ext cx="3290887" cy="2438400"/>
          </a:xfrm>
          <a:prstGeom prst="bentConnector3">
            <a:avLst>
              <a:gd name="adj1" fmla="val 72648"/>
            </a:avLst>
          </a:prstGeom>
          <a:noFill/>
          <a:ln w="9525">
            <a:solidFill>
              <a:schemeClr val="tx1"/>
            </a:solidFill>
            <a:miter lim="800000"/>
            <a:headEnd/>
            <a:tailEnd type="triangle" w="med" len="med"/>
          </a:ln>
        </p:spPr>
      </p:cxnSp>
      <p:cxnSp>
        <p:nvCxnSpPr>
          <p:cNvPr id="43021" name="AutoShape 12"/>
          <p:cNvCxnSpPr>
            <a:cxnSpLocks noChangeShapeType="1"/>
            <a:stCxn id="43017" idx="2"/>
            <a:endCxn id="43012" idx="0"/>
          </p:cNvCxnSpPr>
          <p:nvPr/>
        </p:nvCxnSpPr>
        <p:spPr bwMode="auto">
          <a:xfrm rot="5400000">
            <a:off x="4088606" y="2221707"/>
            <a:ext cx="3290887" cy="4152900"/>
          </a:xfrm>
          <a:prstGeom prst="bentConnector3">
            <a:avLst>
              <a:gd name="adj1" fmla="val 89287"/>
            </a:avLst>
          </a:prstGeom>
          <a:noFill/>
          <a:ln w="9525">
            <a:solidFill>
              <a:schemeClr val="tx1"/>
            </a:solidFill>
            <a:miter lim="800000"/>
            <a:headEnd/>
            <a:tailEnd type="triangle" w="med" len="med"/>
          </a:ln>
        </p:spPr>
      </p:cxnSp>
      <p:grpSp>
        <p:nvGrpSpPr>
          <p:cNvPr id="43022" name="Group 13"/>
          <p:cNvGrpSpPr>
            <a:grpSpLocks/>
          </p:cNvGrpSpPr>
          <p:nvPr/>
        </p:nvGrpSpPr>
        <p:grpSpPr bwMode="auto">
          <a:xfrm>
            <a:off x="7315200" y="6248400"/>
            <a:ext cx="457200" cy="304800"/>
            <a:chOff x="4272" y="2304"/>
            <a:chExt cx="288" cy="192"/>
          </a:xfrm>
        </p:grpSpPr>
        <p:sp>
          <p:nvSpPr>
            <p:cNvPr id="43023" name="AutoShape 14"/>
            <p:cNvSpPr>
              <a:spLocks noChangeArrowheads="1"/>
            </p:cNvSpPr>
            <p:nvPr/>
          </p:nvSpPr>
          <p:spPr bwMode="auto">
            <a:xfrm flipV="1">
              <a:off x="4272" y="2304"/>
              <a:ext cx="240"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9575 h 21600"/>
                <a:gd name="T20" fmla="*/ 1845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595" y="0"/>
                  </a:moveTo>
                  <a:lnTo>
                    <a:pt x="13590" y="10350"/>
                  </a:lnTo>
                  <a:lnTo>
                    <a:pt x="16740" y="10350"/>
                  </a:lnTo>
                  <a:lnTo>
                    <a:pt x="16740" y="19598"/>
                  </a:lnTo>
                  <a:lnTo>
                    <a:pt x="0" y="19598"/>
                  </a:lnTo>
                  <a:lnTo>
                    <a:pt x="0" y="21600"/>
                  </a:lnTo>
                  <a:lnTo>
                    <a:pt x="18450" y="21600"/>
                  </a:lnTo>
                  <a:lnTo>
                    <a:pt x="18450" y="10350"/>
                  </a:lnTo>
                  <a:lnTo>
                    <a:pt x="21600" y="10350"/>
                  </a:lnTo>
                  <a:close/>
                </a:path>
              </a:pathLst>
            </a:custGeom>
            <a:solidFill>
              <a:schemeClr val="tx2"/>
            </a:solidFill>
            <a:ln w="9525">
              <a:solidFill>
                <a:schemeClr val="tx1"/>
              </a:solidFill>
              <a:miter lim="800000"/>
              <a:headEnd/>
              <a:tailEnd/>
            </a:ln>
          </p:spPr>
          <p:txBody>
            <a:bodyPr wrap="none" anchor="ctr"/>
            <a:lstStyle/>
            <a:p>
              <a:endParaRPr lang="en-US"/>
            </a:p>
          </p:txBody>
        </p:sp>
        <p:sp>
          <p:nvSpPr>
            <p:cNvPr id="43024" name="Line 15"/>
            <p:cNvSpPr>
              <a:spLocks noChangeShapeType="1"/>
            </p:cNvSpPr>
            <p:nvPr/>
          </p:nvSpPr>
          <p:spPr bwMode="auto">
            <a:xfrm>
              <a:off x="4368" y="2403"/>
              <a:ext cx="192" cy="0"/>
            </a:xfrm>
            <a:prstGeom prst="line">
              <a:avLst/>
            </a:prstGeom>
            <a:noFill/>
            <a:ln w="22225">
              <a:solidFill>
                <a:schemeClr val="bg1"/>
              </a:solidFill>
              <a:round/>
              <a:headEnd/>
              <a:tailEnd/>
            </a:ln>
          </p:spPr>
          <p:txBody>
            <a:bodyPr/>
            <a:lstStyle/>
            <a:p>
              <a:endParaRPr lang="en-US"/>
            </a:p>
          </p:txBody>
        </p:sp>
        <p:sp>
          <p:nvSpPr>
            <p:cNvPr id="43025" name="Line 16"/>
            <p:cNvSpPr>
              <a:spLocks noChangeShapeType="1"/>
            </p:cNvSpPr>
            <p:nvPr/>
          </p:nvSpPr>
          <p:spPr bwMode="auto">
            <a:xfrm>
              <a:off x="4368" y="2425"/>
              <a:ext cx="192" cy="0"/>
            </a:xfrm>
            <a:prstGeom prst="line">
              <a:avLst/>
            </a:prstGeom>
            <a:noFill/>
            <a:ln w="22225">
              <a:solidFill>
                <a:schemeClr val="bg1"/>
              </a:solidFill>
              <a:round/>
              <a:headEnd/>
              <a:tailEnd/>
            </a:ln>
          </p:spPr>
          <p:txBody>
            <a:bodyPr/>
            <a:lstStyle/>
            <a:p>
              <a:endParaRPr lang="en-US"/>
            </a:p>
          </p:txBody>
        </p:sp>
        <p:sp>
          <p:nvSpPr>
            <p:cNvPr id="43026" name="Line 17"/>
            <p:cNvSpPr>
              <a:spLocks noChangeShapeType="1"/>
            </p:cNvSpPr>
            <p:nvPr/>
          </p:nvSpPr>
          <p:spPr bwMode="auto">
            <a:xfrm>
              <a:off x="4368" y="2448"/>
              <a:ext cx="192" cy="0"/>
            </a:xfrm>
            <a:prstGeom prst="line">
              <a:avLst/>
            </a:prstGeom>
            <a:noFill/>
            <a:ln w="22225">
              <a:solidFill>
                <a:schemeClr val="bg1"/>
              </a:solidFill>
              <a:round/>
              <a:headEnd/>
              <a:tailEnd/>
            </a:ln>
          </p:spPr>
          <p:txBody>
            <a:bodyPr/>
            <a:lstStyle/>
            <a:p>
              <a:endParaRPr lang="en-US"/>
            </a:p>
          </p:txBody>
        </p:sp>
        <p:sp>
          <p:nvSpPr>
            <p:cNvPr id="43027" name="Line 18"/>
            <p:cNvSpPr>
              <a:spLocks noChangeShapeType="1"/>
            </p:cNvSpPr>
            <p:nvPr/>
          </p:nvSpPr>
          <p:spPr bwMode="auto">
            <a:xfrm>
              <a:off x="4368" y="2471"/>
              <a:ext cx="192" cy="0"/>
            </a:xfrm>
            <a:prstGeom prst="line">
              <a:avLst/>
            </a:prstGeom>
            <a:noFill/>
            <a:ln w="22225">
              <a:solidFill>
                <a:schemeClr val="bg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p:txBody>
          <a:bodyPr/>
          <a:lstStyle/>
          <a:p>
            <a:pPr>
              <a:defRPr/>
            </a:pPr>
            <a:fld id="{BF12F124-040E-4977-8F6F-A317B70C0308}" type="slidenum">
              <a:rPr lang="en-US" smtClean="0"/>
              <a:pPr>
                <a:defRPr/>
              </a:pPr>
              <a:t>42</a:t>
            </a:fld>
            <a:endParaRPr lang="en-US" smtClean="0"/>
          </a:p>
        </p:txBody>
      </p:sp>
      <p:sp>
        <p:nvSpPr>
          <p:cNvPr id="228354" name="Rectangle 2"/>
          <p:cNvSpPr>
            <a:spLocks noGrp="1" noChangeArrowheads="1"/>
          </p:cNvSpPr>
          <p:nvPr>
            <p:ph type="title"/>
          </p:nvPr>
        </p:nvSpPr>
        <p:spPr/>
        <p:txBody>
          <a:bodyPr/>
          <a:lstStyle/>
          <a:p>
            <a:pPr eaLnBrk="1" hangingPunct="1">
              <a:defRPr/>
            </a:pPr>
            <a:r>
              <a:rPr lang="en-US" smtClean="0"/>
              <a:t>Freeing all nodes of a list</a:t>
            </a:r>
          </a:p>
        </p:txBody>
      </p:sp>
      <p:sp>
        <p:nvSpPr>
          <p:cNvPr id="44036" name="Rectangle 3"/>
          <p:cNvSpPr>
            <a:spLocks noChangeArrowheads="1"/>
          </p:cNvSpPr>
          <p:nvPr/>
        </p:nvSpPr>
        <p:spPr bwMode="auto">
          <a:xfrm>
            <a:off x="32004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44037" name="Rectangle 4"/>
          <p:cNvSpPr>
            <a:spLocks noChangeArrowheads="1"/>
          </p:cNvSpPr>
          <p:nvPr/>
        </p:nvSpPr>
        <p:spPr bwMode="auto">
          <a:xfrm>
            <a:off x="48006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44038" name="Rectangle 5"/>
          <p:cNvSpPr>
            <a:spLocks noChangeArrowheads="1"/>
          </p:cNvSpPr>
          <p:nvPr/>
        </p:nvSpPr>
        <p:spPr bwMode="auto">
          <a:xfrm>
            <a:off x="64008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44039" name="Line 6"/>
          <p:cNvSpPr>
            <a:spLocks noChangeShapeType="1"/>
          </p:cNvSpPr>
          <p:nvPr/>
        </p:nvSpPr>
        <p:spPr bwMode="auto">
          <a:xfrm>
            <a:off x="4114800" y="6248400"/>
            <a:ext cx="685800" cy="0"/>
          </a:xfrm>
          <a:prstGeom prst="line">
            <a:avLst/>
          </a:prstGeom>
          <a:noFill/>
          <a:ln w="50800">
            <a:solidFill>
              <a:schemeClr val="tx1"/>
            </a:solidFill>
            <a:round/>
            <a:headEnd/>
            <a:tailEnd type="triangle" w="med" len="med"/>
          </a:ln>
        </p:spPr>
        <p:txBody>
          <a:bodyPr/>
          <a:lstStyle/>
          <a:p>
            <a:endParaRPr lang="en-US"/>
          </a:p>
        </p:txBody>
      </p:sp>
      <p:sp>
        <p:nvSpPr>
          <p:cNvPr id="44040" name="Line 7"/>
          <p:cNvSpPr>
            <a:spLocks noChangeShapeType="1"/>
          </p:cNvSpPr>
          <p:nvPr/>
        </p:nvSpPr>
        <p:spPr bwMode="auto">
          <a:xfrm>
            <a:off x="5715000" y="6248400"/>
            <a:ext cx="685800" cy="0"/>
          </a:xfrm>
          <a:prstGeom prst="line">
            <a:avLst/>
          </a:prstGeom>
          <a:noFill/>
          <a:ln w="50800">
            <a:solidFill>
              <a:schemeClr val="tx1"/>
            </a:solidFill>
            <a:round/>
            <a:headEnd/>
            <a:tailEnd type="triangle" w="med" len="med"/>
          </a:ln>
        </p:spPr>
        <p:txBody>
          <a:bodyPr/>
          <a:lstStyle/>
          <a:p>
            <a:endParaRPr lang="en-US"/>
          </a:p>
        </p:txBody>
      </p:sp>
      <p:sp>
        <p:nvSpPr>
          <p:cNvPr id="44041" name="Text Box 8"/>
          <p:cNvSpPr txBox="1">
            <a:spLocks noChangeArrowheads="1"/>
          </p:cNvSpPr>
          <p:nvPr/>
        </p:nvSpPr>
        <p:spPr bwMode="auto">
          <a:xfrm>
            <a:off x="7315200" y="2133600"/>
            <a:ext cx="990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root</a:t>
            </a:r>
          </a:p>
        </p:txBody>
      </p:sp>
      <p:sp>
        <p:nvSpPr>
          <p:cNvPr id="44042" name="Text Box 9"/>
          <p:cNvSpPr txBox="1">
            <a:spLocks noChangeArrowheads="1"/>
          </p:cNvSpPr>
          <p:nvPr/>
        </p:nvSpPr>
        <p:spPr bwMode="auto">
          <a:xfrm>
            <a:off x="5410200" y="2133600"/>
            <a:ext cx="1371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to_free</a:t>
            </a:r>
          </a:p>
        </p:txBody>
      </p:sp>
      <p:sp>
        <p:nvSpPr>
          <p:cNvPr id="44043" name="Rectangle 10"/>
          <p:cNvSpPr>
            <a:spLocks noChangeArrowheads="1"/>
          </p:cNvSpPr>
          <p:nvPr/>
        </p:nvSpPr>
        <p:spPr bwMode="auto">
          <a:xfrm>
            <a:off x="152400" y="2133600"/>
            <a:ext cx="4572000" cy="2282825"/>
          </a:xfrm>
          <a:prstGeom prst="rect">
            <a:avLst/>
          </a:prstGeom>
          <a:noFill/>
          <a:ln w="9525">
            <a:noFill/>
            <a:miter lim="800000"/>
            <a:headEnd/>
            <a:tailEnd/>
          </a:ln>
        </p:spPr>
        <p:txBody>
          <a:bodyPr>
            <a:spAutoFit/>
          </a:bodyPr>
          <a:lstStyle/>
          <a:p>
            <a:r>
              <a:rPr lang="en-US" sz="2400">
                <a:solidFill>
                  <a:srgbClr val="0000FF"/>
                </a:solidFill>
                <a:latin typeface="Tahoma" pitchFamily="34" charset="0"/>
              </a:rPr>
              <a:t>while</a:t>
            </a:r>
            <a:r>
              <a:rPr lang="en-US" sz="2400">
                <a:latin typeface="Tahoma" pitchFamily="34" charset="0"/>
              </a:rPr>
              <a:t> (to_free != NULL) </a:t>
            </a:r>
          </a:p>
          <a:p>
            <a:r>
              <a:rPr lang="en-US" sz="2400">
                <a:latin typeface="Tahoma" pitchFamily="34" charset="0"/>
              </a:rPr>
              <a:t>{</a:t>
            </a:r>
          </a:p>
          <a:p>
            <a:r>
              <a:rPr lang="en-US" sz="2400">
                <a:latin typeface="Tahoma" pitchFamily="34" charset="0"/>
              </a:rPr>
              <a:t>   </a:t>
            </a:r>
            <a:r>
              <a:rPr lang="en-US" sz="2400" b="1">
                <a:solidFill>
                  <a:schemeClr val="hlink"/>
                </a:solidFill>
                <a:latin typeface="Tahoma" pitchFamily="34" charset="0"/>
              </a:rPr>
              <a:t>root = root-&gt;next;</a:t>
            </a:r>
          </a:p>
          <a:p>
            <a:r>
              <a:rPr lang="en-US" sz="2400">
                <a:latin typeface="Tahoma" pitchFamily="34" charset="0"/>
              </a:rPr>
              <a:t>   free(to_free);</a:t>
            </a:r>
          </a:p>
          <a:p>
            <a:r>
              <a:rPr lang="en-US" sz="2400">
                <a:latin typeface="Tahoma" pitchFamily="34" charset="0"/>
              </a:rPr>
              <a:t>   to_free = root;</a:t>
            </a:r>
          </a:p>
          <a:p>
            <a:r>
              <a:rPr lang="en-US" sz="2400">
                <a:latin typeface="Tahoma" pitchFamily="34" charset="0"/>
              </a:rPr>
              <a:t>}</a:t>
            </a:r>
          </a:p>
        </p:txBody>
      </p:sp>
      <p:cxnSp>
        <p:nvCxnSpPr>
          <p:cNvPr id="44044" name="AutoShape 11"/>
          <p:cNvCxnSpPr>
            <a:cxnSpLocks noChangeShapeType="1"/>
            <a:stCxn id="44042" idx="2"/>
            <a:endCxn id="44036" idx="0"/>
          </p:cNvCxnSpPr>
          <p:nvPr/>
        </p:nvCxnSpPr>
        <p:spPr bwMode="auto">
          <a:xfrm rot="5400000">
            <a:off x="3231356" y="3078957"/>
            <a:ext cx="3290887" cy="2438400"/>
          </a:xfrm>
          <a:prstGeom prst="bentConnector3">
            <a:avLst>
              <a:gd name="adj1" fmla="val 72648"/>
            </a:avLst>
          </a:prstGeom>
          <a:noFill/>
          <a:ln w="9525">
            <a:solidFill>
              <a:schemeClr val="tx1"/>
            </a:solidFill>
            <a:miter lim="800000"/>
            <a:headEnd/>
            <a:tailEnd type="triangle" w="med" len="med"/>
          </a:ln>
        </p:spPr>
      </p:cxnSp>
      <p:cxnSp>
        <p:nvCxnSpPr>
          <p:cNvPr id="44045" name="AutoShape 12"/>
          <p:cNvCxnSpPr>
            <a:cxnSpLocks noChangeShapeType="1"/>
            <a:stCxn id="44041" idx="2"/>
            <a:endCxn id="44037" idx="0"/>
          </p:cNvCxnSpPr>
          <p:nvPr/>
        </p:nvCxnSpPr>
        <p:spPr bwMode="auto">
          <a:xfrm rot="5400000">
            <a:off x="4888706" y="3021807"/>
            <a:ext cx="3290887" cy="2552700"/>
          </a:xfrm>
          <a:prstGeom prst="bentConnector3">
            <a:avLst>
              <a:gd name="adj1" fmla="val 89722"/>
            </a:avLst>
          </a:prstGeom>
          <a:noFill/>
          <a:ln w="9525">
            <a:solidFill>
              <a:schemeClr val="tx1"/>
            </a:solidFill>
            <a:miter lim="800000"/>
            <a:headEnd/>
            <a:tailEnd type="triangle" w="med" len="med"/>
          </a:ln>
        </p:spPr>
      </p:cxnSp>
      <p:grpSp>
        <p:nvGrpSpPr>
          <p:cNvPr id="44046" name="Group 13"/>
          <p:cNvGrpSpPr>
            <a:grpSpLocks/>
          </p:cNvGrpSpPr>
          <p:nvPr/>
        </p:nvGrpSpPr>
        <p:grpSpPr bwMode="auto">
          <a:xfrm>
            <a:off x="7315200" y="6248400"/>
            <a:ext cx="457200" cy="304800"/>
            <a:chOff x="4272" y="2304"/>
            <a:chExt cx="288" cy="192"/>
          </a:xfrm>
        </p:grpSpPr>
        <p:sp>
          <p:nvSpPr>
            <p:cNvPr id="44047" name="AutoShape 14"/>
            <p:cNvSpPr>
              <a:spLocks noChangeArrowheads="1"/>
            </p:cNvSpPr>
            <p:nvPr/>
          </p:nvSpPr>
          <p:spPr bwMode="auto">
            <a:xfrm flipV="1">
              <a:off x="4272" y="2304"/>
              <a:ext cx="240"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9575 h 21600"/>
                <a:gd name="T20" fmla="*/ 1845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595" y="0"/>
                  </a:moveTo>
                  <a:lnTo>
                    <a:pt x="13590" y="10350"/>
                  </a:lnTo>
                  <a:lnTo>
                    <a:pt x="16740" y="10350"/>
                  </a:lnTo>
                  <a:lnTo>
                    <a:pt x="16740" y="19598"/>
                  </a:lnTo>
                  <a:lnTo>
                    <a:pt x="0" y="19598"/>
                  </a:lnTo>
                  <a:lnTo>
                    <a:pt x="0" y="21600"/>
                  </a:lnTo>
                  <a:lnTo>
                    <a:pt x="18450" y="21600"/>
                  </a:lnTo>
                  <a:lnTo>
                    <a:pt x="18450" y="10350"/>
                  </a:lnTo>
                  <a:lnTo>
                    <a:pt x="21600" y="10350"/>
                  </a:lnTo>
                  <a:close/>
                </a:path>
              </a:pathLst>
            </a:custGeom>
            <a:solidFill>
              <a:schemeClr val="tx2"/>
            </a:solidFill>
            <a:ln w="9525">
              <a:solidFill>
                <a:schemeClr val="tx1"/>
              </a:solidFill>
              <a:miter lim="800000"/>
              <a:headEnd/>
              <a:tailEnd/>
            </a:ln>
          </p:spPr>
          <p:txBody>
            <a:bodyPr wrap="none" anchor="ctr"/>
            <a:lstStyle/>
            <a:p>
              <a:endParaRPr lang="en-US"/>
            </a:p>
          </p:txBody>
        </p:sp>
        <p:sp>
          <p:nvSpPr>
            <p:cNvPr id="44048" name="Line 15"/>
            <p:cNvSpPr>
              <a:spLocks noChangeShapeType="1"/>
            </p:cNvSpPr>
            <p:nvPr/>
          </p:nvSpPr>
          <p:spPr bwMode="auto">
            <a:xfrm>
              <a:off x="4368" y="2403"/>
              <a:ext cx="192" cy="0"/>
            </a:xfrm>
            <a:prstGeom prst="line">
              <a:avLst/>
            </a:prstGeom>
            <a:noFill/>
            <a:ln w="22225">
              <a:solidFill>
                <a:schemeClr val="bg1"/>
              </a:solidFill>
              <a:round/>
              <a:headEnd/>
              <a:tailEnd/>
            </a:ln>
          </p:spPr>
          <p:txBody>
            <a:bodyPr/>
            <a:lstStyle/>
            <a:p>
              <a:endParaRPr lang="en-US"/>
            </a:p>
          </p:txBody>
        </p:sp>
        <p:sp>
          <p:nvSpPr>
            <p:cNvPr id="44049" name="Line 16"/>
            <p:cNvSpPr>
              <a:spLocks noChangeShapeType="1"/>
            </p:cNvSpPr>
            <p:nvPr/>
          </p:nvSpPr>
          <p:spPr bwMode="auto">
            <a:xfrm>
              <a:off x="4368" y="2425"/>
              <a:ext cx="192" cy="0"/>
            </a:xfrm>
            <a:prstGeom prst="line">
              <a:avLst/>
            </a:prstGeom>
            <a:noFill/>
            <a:ln w="22225">
              <a:solidFill>
                <a:schemeClr val="bg1"/>
              </a:solidFill>
              <a:round/>
              <a:headEnd/>
              <a:tailEnd/>
            </a:ln>
          </p:spPr>
          <p:txBody>
            <a:bodyPr/>
            <a:lstStyle/>
            <a:p>
              <a:endParaRPr lang="en-US"/>
            </a:p>
          </p:txBody>
        </p:sp>
        <p:sp>
          <p:nvSpPr>
            <p:cNvPr id="44050" name="Line 17"/>
            <p:cNvSpPr>
              <a:spLocks noChangeShapeType="1"/>
            </p:cNvSpPr>
            <p:nvPr/>
          </p:nvSpPr>
          <p:spPr bwMode="auto">
            <a:xfrm>
              <a:off x="4368" y="2448"/>
              <a:ext cx="192" cy="0"/>
            </a:xfrm>
            <a:prstGeom prst="line">
              <a:avLst/>
            </a:prstGeom>
            <a:noFill/>
            <a:ln w="22225">
              <a:solidFill>
                <a:schemeClr val="bg1"/>
              </a:solidFill>
              <a:round/>
              <a:headEnd/>
              <a:tailEnd/>
            </a:ln>
          </p:spPr>
          <p:txBody>
            <a:bodyPr/>
            <a:lstStyle/>
            <a:p>
              <a:endParaRPr lang="en-US"/>
            </a:p>
          </p:txBody>
        </p:sp>
        <p:sp>
          <p:nvSpPr>
            <p:cNvPr id="44051" name="Line 18"/>
            <p:cNvSpPr>
              <a:spLocks noChangeShapeType="1"/>
            </p:cNvSpPr>
            <p:nvPr/>
          </p:nvSpPr>
          <p:spPr bwMode="auto">
            <a:xfrm>
              <a:off x="4368" y="2471"/>
              <a:ext cx="192" cy="0"/>
            </a:xfrm>
            <a:prstGeom prst="line">
              <a:avLst/>
            </a:prstGeom>
            <a:noFill/>
            <a:ln w="22225">
              <a:solidFill>
                <a:schemeClr val="bg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p:txBody>
          <a:bodyPr/>
          <a:lstStyle/>
          <a:p>
            <a:pPr>
              <a:defRPr/>
            </a:pPr>
            <a:fld id="{63237EA8-6170-4C54-B8E8-6888FC6B9C2E}" type="slidenum">
              <a:rPr lang="en-US" smtClean="0"/>
              <a:pPr>
                <a:defRPr/>
              </a:pPr>
              <a:t>43</a:t>
            </a:fld>
            <a:endParaRPr lang="en-US" smtClean="0"/>
          </a:p>
        </p:txBody>
      </p:sp>
      <p:sp>
        <p:nvSpPr>
          <p:cNvPr id="229378" name="Rectangle 2"/>
          <p:cNvSpPr>
            <a:spLocks noGrp="1" noChangeArrowheads="1"/>
          </p:cNvSpPr>
          <p:nvPr>
            <p:ph type="title"/>
          </p:nvPr>
        </p:nvSpPr>
        <p:spPr/>
        <p:txBody>
          <a:bodyPr/>
          <a:lstStyle/>
          <a:p>
            <a:pPr eaLnBrk="1" hangingPunct="1">
              <a:defRPr/>
            </a:pPr>
            <a:r>
              <a:rPr lang="en-US" smtClean="0"/>
              <a:t>Freeing all nodes of a list</a:t>
            </a:r>
          </a:p>
        </p:txBody>
      </p:sp>
      <p:sp>
        <p:nvSpPr>
          <p:cNvPr id="45060" name="Rectangle 3"/>
          <p:cNvSpPr>
            <a:spLocks noChangeArrowheads="1"/>
          </p:cNvSpPr>
          <p:nvPr/>
        </p:nvSpPr>
        <p:spPr bwMode="auto">
          <a:xfrm>
            <a:off x="32004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45061" name="Rectangle 4"/>
          <p:cNvSpPr>
            <a:spLocks noChangeArrowheads="1"/>
          </p:cNvSpPr>
          <p:nvPr/>
        </p:nvSpPr>
        <p:spPr bwMode="auto">
          <a:xfrm>
            <a:off x="48006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45062" name="Rectangle 5"/>
          <p:cNvSpPr>
            <a:spLocks noChangeArrowheads="1"/>
          </p:cNvSpPr>
          <p:nvPr/>
        </p:nvSpPr>
        <p:spPr bwMode="auto">
          <a:xfrm>
            <a:off x="64008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45063" name="Line 6"/>
          <p:cNvSpPr>
            <a:spLocks noChangeShapeType="1"/>
          </p:cNvSpPr>
          <p:nvPr/>
        </p:nvSpPr>
        <p:spPr bwMode="auto">
          <a:xfrm>
            <a:off x="4114800" y="6248400"/>
            <a:ext cx="685800" cy="0"/>
          </a:xfrm>
          <a:prstGeom prst="line">
            <a:avLst/>
          </a:prstGeom>
          <a:noFill/>
          <a:ln w="50800">
            <a:solidFill>
              <a:schemeClr val="tx1"/>
            </a:solidFill>
            <a:round/>
            <a:headEnd/>
            <a:tailEnd type="triangle" w="med" len="med"/>
          </a:ln>
        </p:spPr>
        <p:txBody>
          <a:bodyPr/>
          <a:lstStyle/>
          <a:p>
            <a:endParaRPr lang="en-US"/>
          </a:p>
        </p:txBody>
      </p:sp>
      <p:sp>
        <p:nvSpPr>
          <p:cNvPr id="45064" name="Line 7"/>
          <p:cNvSpPr>
            <a:spLocks noChangeShapeType="1"/>
          </p:cNvSpPr>
          <p:nvPr/>
        </p:nvSpPr>
        <p:spPr bwMode="auto">
          <a:xfrm>
            <a:off x="5715000" y="6248400"/>
            <a:ext cx="685800" cy="0"/>
          </a:xfrm>
          <a:prstGeom prst="line">
            <a:avLst/>
          </a:prstGeom>
          <a:noFill/>
          <a:ln w="50800">
            <a:solidFill>
              <a:schemeClr val="tx1"/>
            </a:solidFill>
            <a:round/>
            <a:headEnd/>
            <a:tailEnd type="triangle" w="med" len="med"/>
          </a:ln>
        </p:spPr>
        <p:txBody>
          <a:bodyPr/>
          <a:lstStyle/>
          <a:p>
            <a:endParaRPr lang="en-US"/>
          </a:p>
        </p:txBody>
      </p:sp>
      <p:sp>
        <p:nvSpPr>
          <p:cNvPr id="45065" name="Text Box 8"/>
          <p:cNvSpPr txBox="1">
            <a:spLocks noChangeArrowheads="1"/>
          </p:cNvSpPr>
          <p:nvPr/>
        </p:nvSpPr>
        <p:spPr bwMode="auto">
          <a:xfrm>
            <a:off x="7315200" y="2133600"/>
            <a:ext cx="990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root</a:t>
            </a:r>
          </a:p>
        </p:txBody>
      </p:sp>
      <p:sp>
        <p:nvSpPr>
          <p:cNvPr id="45066" name="Text Box 9"/>
          <p:cNvSpPr txBox="1">
            <a:spLocks noChangeArrowheads="1"/>
          </p:cNvSpPr>
          <p:nvPr/>
        </p:nvSpPr>
        <p:spPr bwMode="auto">
          <a:xfrm>
            <a:off x="5410200" y="2133600"/>
            <a:ext cx="1371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to_free</a:t>
            </a:r>
          </a:p>
        </p:txBody>
      </p:sp>
      <p:sp>
        <p:nvSpPr>
          <p:cNvPr id="45067" name="Rectangle 10"/>
          <p:cNvSpPr>
            <a:spLocks noChangeArrowheads="1"/>
          </p:cNvSpPr>
          <p:nvPr/>
        </p:nvSpPr>
        <p:spPr bwMode="auto">
          <a:xfrm>
            <a:off x="152400" y="2133600"/>
            <a:ext cx="4572000" cy="2282825"/>
          </a:xfrm>
          <a:prstGeom prst="rect">
            <a:avLst/>
          </a:prstGeom>
          <a:noFill/>
          <a:ln w="9525">
            <a:noFill/>
            <a:miter lim="800000"/>
            <a:headEnd/>
            <a:tailEnd/>
          </a:ln>
        </p:spPr>
        <p:txBody>
          <a:bodyPr>
            <a:spAutoFit/>
          </a:bodyPr>
          <a:lstStyle/>
          <a:p>
            <a:r>
              <a:rPr lang="en-US" sz="2400">
                <a:solidFill>
                  <a:srgbClr val="0000FF"/>
                </a:solidFill>
                <a:latin typeface="Tahoma" pitchFamily="34" charset="0"/>
              </a:rPr>
              <a:t>while </a:t>
            </a:r>
            <a:r>
              <a:rPr lang="en-US" sz="2400">
                <a:latin typeface="Tahoma" pitchFamily="34" charset="0"/>
              </a:rPr>
              <a:t>(to_free != NULL) </a:t>
            </a:r>
          </a:p>
          <a:p>
            <a:r>
              <a:rPr lang="en-US" sz="2400">
                <a:latin typeface="Tahoma" pitchFamily="34" charset="0"/>
              </a:rPr>
              <a:t>{</a:t>
            </a:r>
          </a:p>
          <a:p>
            <a:r>
              <a:rPr lang="en-US" sz="2400">
                <a:latin typeface="Tahoma" pitchFamily="34" charset="0"/>
              </a:rPr>
              <a:t>   root = root-&gt;next;</a:t>
            </a:r>
          </a:p>
          <a:p>
            <a:r>
              <a:rPr lang="en-US" sz="2400">
                <a:latin typeface="Tahoma" pitchFamily="34" charset="0"/>
              </a:rPr>
              <a:t>   </a:t>
            </a:r>
            <a:r>
              <a:rPr lang="en-US" sz="2400" b="1">
                <a:solidFill>
                  <a:schemeClr val="hlink"/>
                </a:solidFill>
                <a:latin typeface="Tahoma" pitchFamily="34" charset="0"/>
              </a:rPr>
              <a:t>free(to_free);</a:t>
            </a:r>
          </a:p>
          <a:p>
            <a:r>
              <a:rPr lang="en-US" sz="2400">
                <a:latin typeface="Tahoma" pitchFamily="34" charset="0"/>
              </a:rPr>
              <a:t>   to_free = root;</a:t>
            </a:r>
          </a:p>
          <a:p>
            <a:r>
              <a:rPr lang="en-US" sz="2400">
                <a:latin typeface="Tahoma" pitchFamily="34" charset="0"/>
              </a:rPr>
              <a:t>}</a:t>
            </a:r>
          </a:p>
        </p:txBody>
      </p:sp>
      <p:cxnSp>
        <p:nvCxnSpPr>
          <p:cNvPr id="45068" name="AutoShape 11"/>
          <p:cNvCxnSpPr>
            <a:cxnSpLocks noChangeShapeType="1"/>
            <a:stCxn id="45066" idx="2"/>
            <a:endCxn id="45060" idx="0"/>
          </p:cNvCxnSpPr>
          <p:nvPr/>
        </p:nvCxnSpPr>
        <p:spPr bwMode="auto">
          <a:xfrm rot="5400000">
            <a:off x="3231356" y="3078957"/>
            <a:ext cx="3290887" cy="2438400"/>
          </a:xfrm>
          <a:prstGeom prst="bentConnector3">
            <a:avLst>
              <a:gd name="adj1" fmla="val 72648"/>
            </a:avLst>
          </a:prstGeom>
          <a:noFill/>
          <a:ln w="9525">
            <a:solidFill>
              <a:schemeClr val="tx1"/>
            </a:solidFill>
            <a:miter lim="800000"/>
            <a:headEnd/>
            <a:tailEnd type="triangle" w="med" len="med"/>
          </a:ln>
        </p:spPr>
      </p:cxnSp>
      <p:cxnSp>
        <p:nvCxnSpPr>
          <p:cNvPr id="45069" name="AutoShape 12"/>
          <p:cNvCxnSpPr>
            <a:cxnSpLocks noChangeShapeType="1"/>
            <a:stCxn id="45065" idx="2"/>
            <a:endCxn id="45061" idx="0"/>
          </p:cNvCxnSpPr>
          <p:nvPr/>
        </p:nvCxnSpPr>
        <p:spPr bwMode="auto">
          <a:xfrm rot="5400000">
            <a:off x="4888706" y="3021807"/>
            <a:ext cx="3290887" cy="2552700"/>
          </a:xfrm>
          <a:prstGeom prst="bentConnector3">
            <a:avLst>
              <a:gd name="adj1" fmla="val 89722"/>
            </a:avLst>
          </a:prstGeom>
          <a:noFill/>
          <a:ln w="9525">
            <a:solidFill>
              <a:schemeClr val="tx1"/>
            </a:solidFill>
            <a:miter lim="800000"/>
            <a:headEnd/>
            <a:tailEnd type="triangle" w="med" len="med"/>
          </a:ln>
        </p:spPr>
      </p:cxnSp>
      <p:grpSp>
        <p:nvGrpSpPr>
          <p:cNvPr id="45070" name="Group 13"/>
          <p:cNvGrpSpPr>
            <a:grpSpLocks/>
          </p:cNvGrpSpPr>
          <p:nvPr/>
        </p:nvGrpSpPr>
        <p:grpSpPr bwMode="auto">
          <a:xfrm>
            <a:off x="2971800" y="5791200"/>
            <a:ext cx="1371600" cy="914400"/>
            <a:chOff x="864" y="3648"/>
            <a:chExt cx="864" cy="576"/>
          </a:xfrm>
        </p:grpSpPr>
        <p:sp>
          <p:nvSpPr>
            <p:cNvPr id="45077" name="Line 14"/>
            <p:cNvSpPr>
              <a:spLocks noChangeShapeType="1"/>
            </p:cNvSpPr>
            <p:nvPr/>
          </p:nvSpPr>
          <p:spPr bwMode="auto">
            <a:xfrm>
              <a:off x="864" y="3648"/>
              <a:ext cx="864" cy="576"/>
            </a:xfrm>
            <a:prstGeom prst="line">
              <a:avLst/>
            </a:prstGeom>
            <a:noFill/>
            <a:ln w="9525">
              <a:solidFill>
                <a:schemeClr val="tx1"/>
              </a:solidFill>
              <a:round/>
              <a:headEnd/>
              <a:tailEnd/>
            </a:ln>
          </p:spPr>
          <p:txBody>
            <a:bodyPr/>
            <a:lstStyle/>
            <a:p>
              <a:endParaRPr lang="en-US"/>
            </a:p>
          </p:txBody>
        </p:sp>
        <p:sp>
          <p:nvSpPr>
            <p:cNvPr id="45078" name="Line 15"/>
            <p:cNvSpPr>
              <a:spLocks noChangeShapeType="1"/>
            </p:cNvSpPr>
            <p:nvPr/>
          </p:nvSpPr>
          <p:spPr bwMode="auto">
            <a:xfrm flipV="1">
              <a:off x="864" y="3648"/>
              <a:ext cx="864" cy="576"/>
            </a:xfrm>
            <a:prstGeom prst="line">
              <a:avLst/>
            </a:prstGeom>
            <a:noFill/>
            <a:ln w="9525">
              <a:solidFill>
                <a:schemeClr val="tx1"/>
              </a:solidFill>
              <a:round/>
              <a:headEnd/>
              <a:tailEnd/>
            </a:ln>
          </p:spPr>
          <p:txBody>
            <a:bodyPr/>
            <a:lstStyle/>
            <a:p>
              <a:endParaRPr lang="en-US"/>
            </a:p>
          </p:txBody>
        </p:sp>
      </p:grpSp>
      <p:grpSp>
        <p:nvGrpSpPr>
          <p:cNvPr id="45071" name="Group 16"/>
          <p:cNvGrpSpPr>
            <a:grpSpLocks/>
          </p:cNvGrpSpPr>
          <p:nvPr/>
        </p:nvGrpSpPr>
        <p:grpSpPr bwMode="auto">
          <a:xfrm>
            <a:off x="7315200" y="6248400"/>
            <a:ext cx="457200" cy="304800"/>
            <a:chOff x="4272" y="2304"/>
            <a:chExt cx="288" cy="192"/>
          </a:xfrm>
        </p:grpSpPr>
        <p:sp>
          <p:nvSpPr>
            <p:cNvPr id="45072" name="AutoShape 17"/>
            <p:cNvSpPr>
              <a:spLocks noChangeArrowheads="1"/>
            </p:cNvSpPr>
            <p:nvPr/>
          </p:nvSpPr>
          <p:spPr bwMode="auto">
            <a:xfrm flipV="1">
              <a:off x="4272" y="2304"/>
              <a:ext cx="240"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9575 h 21600"/>
                <a:gd name="T20" fmla="*/ 1845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595" y="0"/>
                  </a:moveTo>
                  <a:lnTo>
                    <a:pt x="13590" y="10350"/>
                  </a:lnTo>
                  <a:lnTo>
                    <a:pt x="16740" y="10350"/>
                  </a:lnTo>
                  <a:lnTo>
                    <a:pt x="16740" y="19598"/>
                  </a:lnTo>
                  <a:lnTo>
                    <a:pt x="0" y="19598"/>
                  </a:lnTo>
                  <a:lnTo>
                    <a:pt x="0" y="21600"/>
                  </a:lnTo>
                  <a:lnTo>
                    <a:pt x="18450" y="21600"/>
                  </a:lnTo>
                  <a:lnTo>
                    <a:pt x="18450" y="10350"/>
                  </a:lnTo>
                  <a:lnTo>
                    <a:pt x="21600" y="10350"/>
                  </a:lnTo>
                  <a:close/>
                </a:path>
              </a:pathLst>
            </a:custGeom>
            <a:solidFill>
              <a:schemeClr val="tx2"/>
            </a:solidFill>
            <a:ln w="9525">
              <a:solidFill>
                <a:schemeClr val="tx1"/>
              </a:solidFill>
              <a:miter lim="800000"/>
              <a:headEnd/>
              <a:tailEnd/>
            </a:ln>
          </p:spPr>
          <p:txBody>
            <a:bodyPr wrap="none" anchor="ctr"/>
            <a:lstStyle/>
            <a:p>
              <a:endParaRPr lang="en-US"/>
            </a:p>
          </p:txBody>
        </p:sp>
        <p:sp>
          <p:nvSpPr>
            <p:cNvPr id="45073" name="Line 18"/>
            <p:cNvSpPr>
              <a:spLocks noChangeShapeType="1"/>
            </p:cNvSpPr>
            <p:nvPr/>
          </p:nvSpPr>
          <p:spPr bwMode="auto">
            <a:xfrm>
              <a:off x="4368" y="2403"/>
              <a:ext cx="192" cy="0"/>
            </a:xfrm>
            <a:prstGeom prst="line">
              <a:avLst/>
            </a:prstGeom>
            <a:noFill/>
            <a:ln w="22225">
              <a:solidFill>
                <a:schemeClr val="bg1"/>
              </a:solidFill>
              <a:round/>
              <a:headEnd/>
              <a:tailEnd/>
            </a:ln>
          </p:spPr>
          <p:txBody>
            <a:bodyPr/>
            <a:lstStyle/>
            <a:p>
              <a:endParaRPr lang="en-US"/>
            </a:p>
          </p:txBody>
        </p:sp>
        <p:sp>
          <p:nvSpPr>
            <p:cNvPr id="45074" name="Line 19"/>
            <p:cNvSpPr>
              <a:spLocks noChangeShapeType="1"/>
            </p:cNvSpPr>
            <p:nvPr/>
          </p:nvSpPr>
          <p:spPr bwMode="auto">
            <a:xfrm>
              <a:off x="4368" y="2425"/>
              <a:ext cx="192" cy="0"/>
            </a:xfrm>
            <a:prstGeom prst="line">
              <a:avLst/>
            </a:prstGeom>
            <a:noFill/>
            <a:ln w="22225">
              <a:solidFill>
                <a:schemeClr val="bg1"/>
              </a:solidFill>
              <a:round/>
              <a:headEnd/>
              <a:tailEnd/>
            </a:ln>
          </p:spPr>
          <p:txBody>
            <a:bodyPr/>
            <a:lstStyle/>
            <a:p>
              <a:endParaRPr lang="en-US"/>
            </a:p>
          </p:txBody>
        </p:sp>
        <p:sp>
          <p:nvSpPr>
            <p:cNvPr id="45075" name="Line 20"/>
            <p:cNvSpPr>
              <a:spLocks noChangeShapeType="1"/>
            </p:cNvSpPr>
            <p:nvPr/>
          </p:nvSpPr>
          <p:spPr bwMode="auto">
            <a:xfrm>
              <a:off x="4368" y="2448"/>
              <a:ext cx="192" cy="0"/>
            </a:xfrm>
            <a:prstGeom prst="line">
              <a:avLst/>
            </a:prstGeom>
            <a:noFill/>
            <a:ln w="22225">
              <a:solidFill>
                <a:schemeClr val="bg1"/>
              </a:solidFill>
              <a:round/>
              <a:headEnd/>
              <a:tailEnd/>
            </a:ln>
          </p:spPr>
          <p:txBody>
            <a:bodyPr/>
            <a:lstStyle/>
            <a:p>
              <a:endParaRPr lang="en-US"/>
            </a:p>
          </p:txBody>
        </p:sp>
        <p:sp>
          <p:nvSpPr>
            <p:cNvPr id="45076" name="Line 21"/>
            <p:cNvSpPr>
              <a:spLocks noChangeShapeType="1"/>
            </p:cNvSpPr>
            <p:nvPr/>
          </p:nvSpPr>
          <p:spPr bwMode="auto">
            <a:xfrm>
              <a:off x="4368" y="2471"/>
              <a:ext cx="192" cy="0"/>
            </a:xfrm>
            <a:prstGeom prst="line">
              <a:avLst/>
            </a:prstGeom>
            <a:noFill/>
            <a:ln w="22225">
              <a:solidFill>
                <a:schemeClr val="bg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p:txBody>
          <a:bodyPr/>
          <a:lstStyle/>
          <a:p>
            <a:pPr>
              <a:defRPr/>
            </a:pPr>
            <a:fld id="{DDA06300-44FF-483A-A8D0-01FE2176B60F}" type="slidenum">
              <a:rPr lang="en-US" smtClean="0"/>
              <a:pPr>
                <a:defRPr/>
              </a:pPr>
              <a:t>44</a:t>
            </a:fld>
            <a:endParaRPr lang="en-US" smtClean="0"/>
          </a:p>
        </p:txBody>
      </p:sp>
      <p:sp>
        <p:nvSpPr>
          <p:cNvPr id="230402" name="Rectangle 2"/>
          <p:cNvSpPr>
            <a:spLocks noGrp="1" noChangeArrowheads="1"/>
          </p:cNvSpPr>
          <p:nvPr>
            <p:ph type="title"/>
          </p:nvPr>
        </p:nvSpPr>
        <p:spPr/>
        <p:txBody>
          <a:bodyPr/>
          <a:lstStyle/>
          <a:p>
            <a:pPr eaLnBrk="1" hangingPunct="1">
              <a:defRPr/>
            </a:pPr>
            <a:r>
              <a:rPr lang="en-US" smtClean="0"/>
              <a:t>Freeing all nodes of a list</a:t>
            </a:r>
          </a:p>
        </p:txBody>
      </p:sp>
      <p:sp>
        <p:nvSpPr>
          <p:cNvPr id="46084" name="Rectangle 3"/>
          <p:cNvSpPr>
            <a:spLocks noChangeArrowheads="1"/>
          </p:cNvSpPr>
          <p:nvPr/>
        </p:nvSpPr>
        <p:spPr bwMode="auto">
          <a:xfrm>
            <a:off x="48006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46085" name="Rectangle 4"/>
          <p:cNvSpPr>
            <a:spLocks noChangeArrowheads="1"/>
          </p:cNvSpPr>
          <p:nvPr/>
        </p:nvSpPr>
        <p:spPr bwMode="auto">
          <a:xfrm>
            <a:off x="64008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46086" name="Line 5"/>
          <p:cNvSpPr>
            <a:spLocks noChangeShapeType="1"/>
          </p:cNvSpPr>
          <p:nvPr/>
        </p:nvSpPr>
        <p:spPr bwMode="auto">
          <a:xfrm>
            <a:off x="5715000" y="6248400"/>
            <a:ext cx="685800" cy="0"/>
          </a:xfrm>
          <a:prstGeom prst="line">
            <a:avLst/>
          </a:prstGeom>
          <a:noFill/>
          <a:ln w="50800">
            <a:solidFill>
              <a:schemeClr val="tx1"/>
            </a:solidFill>
            <a:round/>
            <a:headEnd/>
            <a:tailEnd type="triangle" w="med" len="med"/>
          </a:ln>
        </p:spPr>
        <p:txBody>
          <a:bodyPr/>
          <a:lstStyle/>
          <a:p>
            <a:endParaRPr lang="en-US"/>
          </a:p>
        </p:txBody>
      </p:sp>
      <p:sp>
        <p:nvSpPr>
          <p:cNvPr id="46087" name="Text Box 6"/>
          <p:cNvSpPr txBox="1">
            <a:spLocks noChangeArrowheads="1"/>
          </p:cNvSpPr>
          <p:nvPr/>
        </p:nvSpPr>
        <p:spPr bwMode="auto">
          <a:xfrm>
            <a:off x="7315200" y="2133600"/>
            <a:ext cx="990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root</a:t>
            </a:r>
          </a:p>
        </p:txBody>
      </p:sp>
      <p:sp>
        <p:nvSpPr>
          <p:cNvPr id="46088" name="Text Box 7"/>
          <p:cNvSpPr txBox="1">
            <a:spLocks noChangeArrowheads="1"/>
          </p:cNvSpPr>
          <p:nvPr/>
        </p:nvSpPr>
        <p:spPr bwMode="auto">
          <a:xfrm>
            <a:off x="5410200" y="2133600"/>
            <a:ext cx="1371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to_free</a:t>
            </a:r>
          </a:p>
        </p:txBody>
      </p:sp>
      <p:sp>
        <p:nvSpPr>
          <p:cNvPr id="46089" name="Rectangle 8"/>
          <p:cNvSpPr>
            <a:spLocks noChangeArrowheads="1"/>
          </p:cNvSpPr>
          <p:nvPr/>
        </p:nvSpPr>
        <p:spPr bwMode="auto">
          <a:xfrm>
            <a:off x="152400" y="2133600"/>
            <a:ext cx="4572000" cy="2282825"/>
          </a:xfrm>
          <a:prstGeom prst="rect">
            <a:avLst/>
          </a:prstGeom>
          <a:noFill/>
          <a:ln w="9525">
            <a:noFill/>
            <a:miter lim="800000"/>
            <a:headEnd/>
            <a:tailEnd/>
          </a:ln>
        </p:spPr>
        <p:txBody>
          <a:bodyPr>
            <a:spAutoFit/>
          </a:bodyPr>
          <a:lstStyle/>
          <a:p>
            <a:r>
              <a:rPr lang="en-US" sz="2400">
                <a:solidFill>
                  <a:srgbClr val="0000FF"/>
                </a:solidFill>
                <a:latin typeface="Tahoma" pitchFamily="34" charset="0"/>
              </a:rPr>
              <a:t>while</a:t>
            </a:r>
            <a:r>
              <a:rPr lang="en-US" sz="2400">
                <a:latin typeface="Tahoma" pitchFamily="34" charset="0"/>
              </a:rPr>
              <a:t> (to_free != NULL) </a:t>
            </a:r>
          </a:p>
          <a:p>
            <a:r>
              <a:rPr lang="en-US" sz="2400">
                <a:latin typeface="Tahoma" pitchFamily="34" charset="0"/>
              </a:rPr>
              <a:t>{</a:t>
            </a:r>
          </a:p>
          <a:p>
            <a:r>
              <a:rPr lang="en-US" sz="2400">
                <a:latin typeface="Tahoma" pitchFamily="34" charset="0"/>
              </a:rPr>
              <a:t>   root = root-&gt;next;</a:t>
            </a:r>
          </a:p>
          <a:p>
            <a:r>
              <a:rPr lang="en-US" sz="2400">
                <a:latin typeface="Tahoma" pitchFamily="34" charset="0"/>
              </a:rPr>
              <a:t>   free(to_free);</a:t>
            </a:r>
          </a:p>
          <a:p>
            <a:r>
              <a:rPr lang="en-US" sz="2400">
                <a:latin typeface="Tahoma" pitchFamily="34" charset="0"/>
              </a:rPr>
              <a:t>   </a:t>
            </a:r>
            <a:r>
              <a:rPr lang="en-US" sz="2400" b="1">
                <a:solidFill>
                  <a:schemeClr val="hlink"/>
                </a:solidFill>
                <a:latin typeface="Tahoma" pitchFamily="34" charset="0"/>
              </a:rPr>
              <a:t>to_free = root;</a:t>
            </a:r>
          </a:p>
          <a:p>
            <a:r>
              <a:rPr lang="en-US" sz="2400">
                <a:latin typeface="Tahoma" pitchFamily="34" charset="0"/>
              </a:rPr>
              <a:t>}</a:t>
            </a:r>
          </a:p>
        </p:txBody>
      </p:sp>
      <p:cxnSp>
        <p:nvCxnSpPr>
          <p:cNvPr id="46090" name="AutoShape 9"/>
          <p:cNvCxnSpPr>
            <a:cxnSpLocks noChangeShapeType="1"/>
            <a:stCxn id="46088" idx="2"/>
            <a:endCxn id="46084" idx="0"/>
          </p:cNvCxnSpPr>
          <p:nvPr/>
        </p:nvCxnSpPr>
        <p:spPr bwMode="auto">
          <a:xfrm rot="5400000">
            <a:off x="4031456" y="3879057"/>
            <a:ext cx="3290887" cy="838200"/>
          </a:xfrm>
          <a:prstGeom prst="bentConnector3">
            <a:avLst>
              <a:gd name="adj1" fmla="val 79931"/>
            </a:avLst>
          </a:prstGeom>
          <a:noFill/>
          <a:ln w="9525">
            <a:solidFill>
              <a:schemeClr val="tx1"/>
            </a:solidFill>
            <a:miter lim="800000"/>
            <a:headEnd/>
            <a:tailEnd type="triangle" w="med" len="med"/>
          </a:ln>
        </p:spPr>
      </p:cxnSp>
      <p:cxnSp>
        <p:nvCxnSpPr>
          <p:cNvPr id="46091" name="AutoShape 10"/>
          <p:cNvCxnSpPr>
            <a:cxnSpLocks noChangeShapeType="1"/>
            <a:stCxn id="46087" idx="2"/>
            <a:endCxn id="46084" idx="0"/>
          </p:cNvCxnSpPr>
          <p:nvPr/>
        </p:nvCxnSpPr>
        <p:spPr bwMode="auto">
          <a:xfrm rot="5400000">
            <a:off x="4888706" y="3021807"/>
            <a:ext cx="3290887" cy="2552700"/>
          </a:xfrm>
          <a:prstGeom prst="bentConnector3">
            <a:avLst>
              <a:gd name="adj1" fmla="val 89722"/>
            </a:avLst>
          </a:prstGeom>
          <a:noFill/>
          <a:ln w="9525">
            <a:solidFill>
              <a:schemeClr val="tx1"/>
            </a:solidFill>
            <a:miter lim="800000"/>
            <a:headEnd/>
            <a:tailEnd type="triangle" w="med" len="med"/>
          </a:ln>
        </p:spPr>
      </p:cxnSp>
      <p:grpSp>
        <p:nvGrpSpPr>
          <p:cNvPr id="46092" name="Group 11"/>
          <p:cNvGrpSpPr>
            <a:grpSpLocks/>
          </p:cNvGrpSpPr>
          <p:nvPr/>
        </p:nvGrpSpPr>
        <p:grpSpPr bwMode="auto">
          <a:xfrm>
            <a:off x="7315200" y="6248400"/>
            <a:ext cx="457200" cy="304800"/>
            <a:chOff x="4272" y="2304"/>
            <a:chExt cx="288" cy="192"/>
          </a:xfrm>
        </p:grpSpPr>
        <p:sp>
          <p:nvSpPr>
            <p:cNvPr id="46093" name="AutoShape 12"/>
            <p:cNvSpPr>
              <a:spLocks noChangeArrowheads="1"/>
            </p:cNvSpPr>
            <p:nvPr/>
          </p:nvSpPr>
          <p:spPr bwMode="auto">
            <a:xfrm flipV="1">
              <a:off x="4272" y="2304"/>
              <a:ext cx="240"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9575 h 21600"/>
                <a:gd name="T20" fmla="*/ 1845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595" y="0"/>
                  </a:moveTo>
                  <a:lnTo>
                    <a:pt x="13590" y="10350"/>
                  </a:lnTo>
                  <a:lnTo>
                    <a:pt x="16740" y="10350"/>
                  </a:lnTo>
                  <a:lnTo>
                    <a:pt x="16740" y="19598"/>
                  </a:lnTo>
                  <a:lnTo>
                    <a:pt x="0" y="19598"/>
                  </a:lnTo>
                  <a:lnTo>
                    <a:pt x="0" y="21600"/>
                  </a:lnTo>
                  <a:lnTo>
                    <a:pt x="18450" y="21600"/>
                  </a:lnTo>
                  <a:lnTo>
                    <a:pt x="18450" y="10350"/>
                  </a:lnTo>
                  <a:lnTo>
                    <a:pt x="21600" y="10350"/>
                  </a:lnTo>
                  <a:close/>
                </a:path>
              </a:pathLst>
            </a:custGeom>
            <a:solidFill>
              <a:schemeClr val="tx2"/>
            </a:solidFill>
            <a:ln w="9525">
              <a:solidFill>
                <a:schemeClr val="tx1"/>
              </a:solidFill>
              <a:miter lim="800000"/>
              <a:headEnd/>
              <a:tailEnd/>
            </a:ln>
          </p:spPr>
          <p:txBody>
            <a:bodyPr wrap="none" anchor="ctr"/>
            <a:lstStyle/>
            <a:p>
              <a:endParaRPr lang="en-US"/>
            </a:p>
          </p:txBody>
        </p:sp>
        <p:sp>
          <p:nvSpPr>
            <p:cNvPr id="46094" name="Line 13"/>
            <p:cNvSpPr>
              <a:spLocks noChangeShapeType="1"/>
            </p:cNvSpPr>
            <p:nvPr/>
          </p:nvSpPr>
          <p:spPr bwMode="auto">
            <a:xfrm>
              <a:off x="4368" y="2403"/>
              <a:ext cx="192" cy="0"/>
            </a:xfrm>
            <a:prstGeom prst="line">
              <a:avLst/>
            </a:prstGeom>
            <a:noFill/>
            <a:ln w="22225">
              <a:solidFill>
                <a:schemeClr val="bg1"/>
              </a:solidFill>
              <a:round/>
              <a:headEnd/>
              <a:tailEnd/>
            </a:ln>
          </p:spPr>
          <p:txBody>
            <a:bodyPr/>
            <a:lstStyle/>
            <a:p>
              <a:endParaRPr lang="en-US"/>
            </a:p>
          </p:txBody>
        </p:sp>
        <p:sp>
          <p:nvSpPr>
            <p:cNvPr id="46095" name="Line 14"/>
            <p:cNvSpPr>
              <a:spLocks noChangeShapeType="1"/>
            </p:cNvSpPr>
            <p:nvPr/>
          </p:nvSpPr>
          <p:spPr bwMode="auto">
            <a:xfrm>
              <a:off x="4368" y="2425"/>
              <a:ext cx="192" cy="0"/>
            </a:xfrm>
            <a:prstGeom prst="line">
              <a:avLst/>
            </a:prstGeom>
            <a:noFill/>
            <a:ln w="22225">
              <a:solidFill>
                <a:schemeClr val="bg1"/>
              </a:solidFill>
              <a:round/>
              <a:headEnd/>
              <a:tailEnd/>
            </a:ln>
          </p:spPr>
          <p:txBody>
            <a:bodyPr/>
            <a:lstStyle/>
            <a:p>
              <a:endParaRPr lang="en-US"/>
            </a:p>
          </p:txBody>
        </p:sp>
        <p:sp>
          <p:nvSpPr>
            <p:cNvPr id="46096" name="Line 15"/>
            <p:cNvSpPr>
              <a:spLocks noChangeShapeType="1"/>
            </p:cNvSpPr>
            <p:nvPr/>
          </p:nvSpPr>
          <p:spPr bwMode="auto">
            <a:xfrm>
              <a:off x="4368" y="2448"/>
              <a:ext cx="192" cy="0"/>
            </a:xfrm>
            <a:prstGeom prst="line">
              <a:avLst/>
            </a:prstGeom>
            <a:noFill/>
            <a:ln w="22225">
              <a:solidFill>
                <a:schemeClr val="bg1"/>
              </a:solidFill>
              <a:round/>
              <a:headEnd/>
              <a:tailEnd/>
            </a:ln>
          </p:spPr>
          <p:txBody>
            <a:bodyPr/>
            <a:lstStyle/>
            <a:p>
              <a:endParaRPr lang="en-US"/>
            </a:p>
          </p:txBody>
        </p:sp>
        <p:sp>
          <p:nvSpPr>
            <p:cNvPr id="46097" name="Line 16"/>
            <p:cNvSpPr>
              <a:spLocks noChangeShapeType="1"/>
            </p:cNvSpPr>
            <p:nvPr/>
          </p:nvSpPr>
          <p:spPr bwMode="auto">
            <a:xfrm>
              <a:off x="4368" y="2471"/>
              <a:ext cx="192" cy="0"/>
            </a:xfrm>
            <a:prstGeom prst="line">
              <a:avLst/>
            </a:prstGeom>
            <a:noFill/>
            <a:ln w="22225">
              <a:solidFill>
                <a:schemeClr val="bg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p:txBody>
          <a:bodyPr/>
          <a:lstStyle/>
          <a:p>
            <a:pPr>
              <a:defRPr/>
            </a:pPr>
            <a:fld id="{689058F3-FF04-48DB-A454-29D8617B87FF}" type="slidenum">
              <a:rPr lang="en-US" smtClean="0"/>
              <a:pPr>
                <a:defRPr/>
              </a:pPr>
              <a:t>45</a:t>
            </a:fld>
            <a:endParaRPr lang="en-US" smtClean="0"/>
          </a:p>
        </p:txBody>
      </p:sp>
      <p:sp>
        <p:nvSpPr>
          <p:cNvPr id="231426" name="Rectangle 2"/>
          <p:cNvSpPr>
            <a:spLocks noGrp="1" noChangeArrowheads="1"/>
          </p:cNvSpPr>
          <p:nvPr>
            <p:ph type="title"/>
          </p:nvPr>
        </p:nvSpPr>
        <p:spPr/>
        <p:txBody>
          <a:bodyPr/>
          <a:lstStyle/>
          <a:p>
            <a:pPr eaLnBrk="1" hangingPunct="1">
              <a:defRPr/>
            </a:pPr>
            <a:r>
              <a:rPr lang="en-US" smtClean="0"/>
              <a:t>Freeing all nodes of a list</a:t>
            </a:r>
          </a:p>
        </p:txBody>
      </p:sp>
      <p:sp>
        <p:nvSpPr>
          <p:cNvPr id="47108" name="Rectangle 3"/>
          <p:cNvSpPr>
            <a:spLocks noChangeArrowheads="1"/>
          </p:cNvSpPr>
          <p:nvPr/>
        </p:nvSpPr>
        <p:spPr bwMode="auto">
          <a:xfrm>
            <a:off x="48006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47109" name="Rectangle 4"/>
          <p:cNvSpPr>
            <a:spLocks noChangeArrowheads="1"/>
          </p:cNvSpPr>
          <p:nvPr/>
        </p:nvSpPr>
        <p:spPr bwMode="auto">
          <a:xfrm>
            <a:off x="64008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47110" name="Line 5"/>
          <p:cNvSpPr>
            <a:spLocks noChangeShapeType="1"/>
          </p:cNvSpPr>
          <p:nvPr/>
        </p:nvSpPr>
        <p:spPr bwMode="auto">
          <a:xfrm>
            <a:off x="5715000" y="6248400"/>
            <a:ext cx="685800" cy="0"/>
          </a:xfrm>
          <a:prstGeom prst="line">
            <a:avLst/>
          </a:prstGeom>
          <a:noFill/>
          <a:ln w="50800">
            <a:solidFill>
              <a:schemeClr val="tx1"/>
            </a:solidFill>
            <a:round/>
            <a:headEnd/>
            <a:tailEnd type="triangle" w="med" len="med"/>
          </a:ln>
        </p:spPr>
        <p:txBody>
          <a:bodyPr/>
          <a:lstStyle/>
          <a:p>
            <a:endParaRPr lang="en-US"/>
          </a:p>
        </p:txBody>
      </p:sp>
      <p:sp>
        <p:nvSpPr>
          <p:cNvPr id="47111" name="Text Box 6"/>
          <p:cNvSpPr txBox="1">
            <a:spLocks noChangeArrowheads="1"/>
          </p:cNvSpPr>
          <p:nvPr/>
        </p:nvSpPr>
        <p:spPr bwMode="auto">
          <a:xfrm>
            <a:off x="7315200" y="2133600"/>
            <a:ext cx="990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root</a:t>
            </a:r>
          </a:p>
        </p:txBody>
      </p:sp>
      <p:sp>
        <p:nvSpPr>
          <p:cNvPr id="47112" name="Text Box 7"/>
          <p:cNvSpPr txBox="1">
            <a:spLocks noChangeArrowheads="1"/>
          </p:cNvSpPr>
          <p:nvPr/>
        </p:nvSpPr>
        <p:spPr bwMode="auto">
          <a:xfrm>
            <a:off x="5410200" y="2133600"/>
            <a:ext cx="1371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to_free</a:t>
            </a:r>
          </a:p>
        </p:txBody>
      </p:sp>
      <p:sp>
        <p:nvSpPr>
          <p:cNvPr id="47113" name="Rectangle 8"/>
          <p:cNvSpPr>
            <a:spLocks noChangeArrowheads="1"/>
          </p:cNvSpPr>
          <p:nvPr/>
        </p:nvSpPr>
        <p:spPr bwMode="auto">
          <a:xfrm>
            <a:off x="152400" y="2133600"/>
            <a:ext cx="4572000" cy="2282825"/>
          </a:xfrm>
          <a:prstGeom prst="rect">
            <a:avLst/>
          </a:prstGeom>
          <a:noFill/>
          <a:ln w="9525">
            <a:noFill/>
            <a:miter lim="800000"/>
            <a:headEnd/>
            <a:tailEnd/>
          </a:ln>
        </p:spPr>
        <p:txBody>
          <a:bodyPr>
            <a:spAutoFit/>
          </a:bodyPr>
          <a:lstStyle/>
          <a:p>
            <a:r>
              <a:rPr lang="en-US" sz="2400" b="1">
                <a:solidFill>
                  <a:schemeClr val="hlink"/>
                </a:solidFill>
                <a:latin typeface="Tahoma" pitchFamily="34" charset="0"/>
              </a:rPr>
              <a:t>while (to_free != NULL)</a:t>
            </a:r>
            <a:r>
              <a:rPr lang="en-US" sz="2400">
                <a:latin typeface="Tahoma" pitchFamily="34" charset="0"/>
              </a:rPr>
              <a:t> </a:t>
            </a:r>
          </a:p>
          <a:p>
            <a:r>
              <a:rPr lang="en-US" sz="2400">
                <a:latin typeface="Tahoma" pitchFamily="34" charset="0"/>
              </a:rPr>
              <a:t>{</a:t>
            </a:r>
          </a:p>
          <a:p>
            <a:r>
              <a:rPr lang="en-US" sz="2400">
                <a:latin typeface="Tahoma" pitchFamily="34" charset="0"/>
              </a:rPr>
              <a:t>   root = root-&gt;next;</a:t>
            </a:r>
          </a:p>
          <a:p>
            <a:r>
              <a:rPr lang="en-US" sz="2400">
                <a:latin typeface="Tahoma" pitchFamily="34" charset="0"/>
              </a:rPr>
              <a:t>   free(to_free);</a:t>
            </a:r>
          </a:p>
          <a:p>
            <a:r>
              <a:rPr lang="en-US" sz="2400">
                <a:latin typeface="Tahoma" pitchFamily="34" charset="0"/>
              </a:rPr>
              <a:t>   to_free = root;</a:t>
            </a:r>
          </a:p>
          <a:p>
            <a:r>
              <a:rPr lang="en-US" sz="2400">
                <a:latin typeface="Tahoma" pitchFamily="34" charset="0"/>
              </a:rPr>
              <a:t>}</a:t>
            </a:r>
          </a:p>
        </p:txBody>
      </p:sp>
      <p:cxnSp>
        <p:nvCxnSpPr>
          <p:cNvPr id="47114" name="AutoShape 9"/>
          <p:cNvCxnSpPr>
            <a:cxnSpLocks noChangeShapeType="1"/>
            <a:stCxn id="47112" idx="2"/>
            <a:endCxn id="47108" idx="0"/>
          </p:cNvCxnSpPr>
          <p:nvPr/>
        </p:nvCxnSpPr>
        <p:spPr bwMode="auto">
          <a:xfrm rot="5400000">
            <a:off x="4031456" y="3879057"/>
            <a:ext cx="3290887" cy="838200"/>
          </a:xfrm>
          <a:prstGeom prst="bentConnector3">
            <a:avLst>
              <a:gd name="adj1" fmla="val 79931"/>
            </a:avLst>
          </a:prstGeom>
          <a:noFill/>
          <a:ln w="9525">
            <a:solidFill>
              <a:schemeClr val="tx1"/>
            </a:solidFill>
            <a:miter lim="800000"/>
            <a:headEnd/>
            <a:tailEnd type="triangle" w="med" len="med"/>
          </a:ln>
        </p:spPr>
      </p:cxnSp>
      <p:cxnSp>
        <p:nvCxnSpPr>
          <p:cNvPr id="47115" name="AutoShape 10"/>
          <p:cNvCxnSpPr>
            <a:cxnSpLocks noChangeShapeType="1"/>
            <a:stCxn id="47111" idx="2"/>
            <a:endCxn id="47108" idx="0"/>
          </p:cNvCxnSpPr>
          <p:nvPr/>
        </p:nvCxnSpPr>
        <p:spPr bwMode="auto">
          <a:xfrm rot="5400000">
            <a:off x="4888706" y="3021807"/>
            <a:ext cx="3290887" cy="2552700"/>
          </a:xfrm>
          <a:prstGeom prst="bentConnector3">
            <a:avLst>
              <a:gd name="adj1" fmla="val 89722"/>
            </a:avLst>
          </a:prstGeom>
          <a:noFill/>
          <a:ln w="9525">
            <a:solidFill>
              <a:schemeClr val="tx1"/>
            </a:solidFill>
            <a:miter lim="800000"/>
            <a:headEnd/>
            <a:tailEnd type="triangle" w="med" len="med"/>
          </a:ln>
        </p:spPr>
      </p:cxnSp>
      <p:grpSp>
        <p:nvGrpSpPr>
          <p:cNvPr id="47116" name="Group 11"/>
          <p:cNvGrpSpPr>
            <a:grpSpLocks/>
          </p:cNvGrpSpPr>
          <p:nvPr/>
        </p:nvGrpSpPr>
        <p:grpSpPr bwMode="auto">
          <a:xfrm>
            <a:off x="7315200" y="6248400"/>
            <a:ext cx="457200" cy="304800"/>
            <a:chOff x="4272" y="2304"/>
            <a:chExt cx="288" cy="192"/>
          </a:xfrm>
        </p:grpSpPr>
        <p:sp>
          <p:nvSpPr>
            <p:cNvPr id="47117" name="AutoShape 12"/>
            <p:cNvSpPr>
              <a:spLocks noChangeArrowheads="1"/>
            </p:cNvSpPr>
            <p:nvPr/>
          </p:nvSpPr>
          <p:spPr bwMode="auto">
            <a:xfrm flipV="1">
              <a:off x="4272" y="2304"/>
              <a:ext cx="240"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9575 h 21600"/>
                <a:gd name="T20" fmla="*/ 1845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595" y="0"/>
                  </a:moveTo>
                  <a:lnTo>
                    <a:pt x="13590" y="10350"/>
                  </a:lnTo>
                  <a:lnTo>
                    <a:pt x="16740" y="10350"/>
                  </a:lnTo>
                  <a:lnTo>
                    <a:pt x="16740" y="19598"/>
                  </a:lnTo>
                  <a:lnTo>
                    <a:pt x="0" y="19598"/>
                  </a:lnTo>
                  <a:lnTo>
                    <a:pt x="0" y="21600"/>
                  </a:lnTo>
                  <a:lnTo>
                    <a:pt x="18450" y="21600"/>
                  </a:lnTo>
                  <a:lnTo>
                    <a:pt x="18450" y="10350"/>
                  </a:lnTo>
                  <a:lnTo>
                    <a:pt x="21600" y="10350"/>
                  </a:lnTo>
                  <a:close/>
                </a:path>
              </a:pathLst>
            </a:custGeom>
            <a:solidFill>
              <a:schemeClr val="tx2"/>
            </a:solidFill>
            <a:ln w="9525">
              <a:solidFill>
                <a:schemeClr val="tx1"/>
              </a:solidFill>
              <a:miter lim="800000"/>
              <a:headEnd/>
              <a:tailEnd/>
            </a:ln>
          </p:spPr>
          <p:txBody>
            <a:bodyPr wrap="none" anchor="ctr"/>
            <a:lstStyle/>
            <a:p>
              <a:endParaRPr lang="en-US"/>
            </a:p>
          </p:txBody>
        </p:sp>
        <p:sp>
          <p:nvSpPr>
            <p:cNvPr id="47118" name="Line 13"/>
            <p:cNvSpPr>
              <a:spLocks noChangeShapeType="1"/>
            </p:cNvSpPr>
            <p:nvPr/>
          </p:nvSpPr>
          <p:spPr bwMode="auto">
            <a:xfrm>
              <a:off x="4368" y="2403"/>
              <a:ext cx="192" cy="0"/>
            </a:xfrm>
            <a:prstGeom prst="line">
              <a:avLst/>
            </a:prstGeom>
            <a:noFill/>
            <a:ln w="22225">
              <a:solidFill>
                <a:schemeClr val="bg1"/>
              </a:solidFill>
              <a:round/>
              <a:headEnd/>
              <a:tailEnd/>
            </a:ln>
          </p:spPr>
          <p:txBody>
            <a:bodyPr/>
            <a:lstStyle/>
            <a:p>
              <a:endParaRPr lang="en-US"/>
            </a:p>
          </p:txBody>
        </p:sp>
        <p:sp>
          <p:nvSpPr>
            <p:cNvPr id="47119" name="Line 14"/>
            <p:cNvSpPr>
              <a:spLocks noChangeShapeType="1"/>
            </p:cNvSpPr>
            <p:nvPr/>
          </p:nvSpPr>
          <p:spPr bwMode="auto">
            <a:xfrm>
              <a:off x="4368" y="2425"/>
              <a:ext cx="192" cy="0"/>
            </a:xfrm>
            <a:prstGeom prst="line">
              <a:avLst/>
            </a:prstGeom>
            <a:noFill/>
            <a:ln w="22225">
              <a:solidFill>
                <a:schemeClr val="bg1"/>
              </a:solidFill>
              <a:round/>
              <a:headEnd/>
              <a:tailEnd/>
            </a:ln>
          </p:spPr>
          <p:txBody>
            <a:bodyPr/>
            <a:lstStyle/>
            <a:p>
              <a:endParaRPr lang="en-US"/>
            </a:p>
          </p:txBody>
        </p:sp>
        <p:sp>
          <p:nvSpPr>
            <p:cNvPr id="47120" name="Line 15"/>
            <p:cNvSpPr>
              <a:spLocks noChangeShapeType="1"/>
            </p:cNvSpPr>
            <p:nvPr/>
          </p:nvSpPr>
          <p:spPr bwMode="auto">
            <a:xfrm>
              <a:off x="4368" y="2448"/>
              <a:ext cx="192" cy="0"/>
            </a:xfrm>
            <a:prstGeom prst="line">
              <a:avLst/>
            </a:prstGeom>
            <a:noFill/>
            <a:ln w="22225">
              <a:solidFill>
                <a:schemeClr val="bg1"/>
              </a:solidFill>
              <a:round/>
              <a:headEnd/>
              <a:tailEnd/>
            </a:ln>
          </p:spPr>
          <p:txBody>
            <a:bodyPr/>
            <a:lstStyle/>
            <a:p>
              <a:endParaRPr lang="en-US"/>
            </a:p>
          </p:txBody>
        </p:sp>
        <p:sp>
          <p:nvSpPr>
            <p:cNvPr id="47121" name="Line 16"/>
            <p:cNvSpPr>
              <a:spLocks noChangeShapeType="1"/>
            </p:cNvSpPr>
            <p:nvPr/>
          </p:nvSpPr>
          <p:spPr bwMode="auto">
            <a:xfrm>
              <a:off x="4368" y="2471"/>
              <a:ext cx="192" cy="0"/>
            </a:xfrm>
            <a:prstGeom prst="line">
              <a:avLst/>
            </a:prstGeom>
            <a:noFill/>
            <a:ln w="22225">
              <a:solidFill>
                <a:schemeClr val="bg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p:txBody>
          <a:bodyPr/>
          <a:lstStyle/>
          <a:p>
            <a:pPr>
              <a:defRPr/>
            </a:pPr>
            <a:fld id="{35852481-AA81-4A3C-8423-8589956CFF53}" type="slidenum">
              <a:rPr lang="en-US" smtClean="0"/>
              <a:pPr>
                <a:defRPr/>
              </a:pPr>
              <a:t>46</a:t>
            </a:fld>
            <a:endParaRPr lang="en-US" smtClean="0"/>
          </a:p>
        </p:txBody>
      </p:sp>
      <p:sp>
        <p:nvSpPr>
          <p:cNvPr id="232450" name="Rectangle 2"/>
          <p:cNvSpPr>
            <a:spLocks noGrp="1" noChangeArrowheads="1"/>
          </p:cNvSpPr>
          <p:nvPr>
            <p:ph type="title"/>
          </p:nvPr>
        </p:nvSpPr>
        <p:spPr/>
        <p:txBody>
          <a:bodyPr/>
          <a:lstStyle/>
          <a:p>
            <a:pPr eaLnBrk="1" hangingPunct="1">
              <a:defRPr/>
            </a:pPr>
            <a:r>
              <a:rPr lang="en-US" smtClean="0"/>
              <a:t>Freeing all nodes of a list</a:t>
            </a:r>
          </a:p>
        </p:txBody>
      </p:sp>
      <p:sp>
        <p:nvSpPr>
          <p:cNvPr id="48132" name="Rectangle 3"/>
          <p:cNvSpPr>
            <a:spLocks noChangeArrowheads="1"/>
          </p:cNvSpPr>
          <p:nvPr/>
        </p:nvSpPr>
        <p:spPr bwMode="auto">
          <a:xfrm>
            <a:off x="48006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48133" name="Rectangle 4"/>
          <p:cNvSpPr>
            <a:spLocks noChangeArrowheads="1"/>
          </p:cNvSpPr>
          <p:nvPr/>
        </p:nvSpPr>
        <p:spPr bwMode="auto">
          <a:xfrm>
            <a:off x="64008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48134" name="Line 5"/>
          <p:cNvSpPr>
            <a:spLocks noChangeShapeType="1"/>
          </p:cNvSpPr>
          <p:nvPr/>
        </p:nvSpPr>
        <p:spPr bwMode="auto">
          <a:xfrm>
            <a:off x="5715000" y="6248400"/>
            <a:ext cx="685800" cy="0"/>
          </a:xfrm>
          <a:prstGeom prst="line">
            <a:avLst/>
          </a:prstGeom>
          <a:noFill/>
          <a:ln w="50800">
            <a:solidFill>
              <a:schemeClr val="tx1"/>
            </a:solidFill>
            <a:round/>
            <a:headEnd/>
            <a:tailEnd type="triangle" w="med" len="med"/>
          </a:ln>
        </p:spPr>
        <p:txBody>
          <a:bodyPr/>
          <a:lstStyle/>
          <a:p>
            <a:endParaRPr lang="en-US"/>
          </a:p>
        </p:txBody>
      </p:sp>
      <p:sp>
        <p:nvSpPr>
          <p:cNvPr id="48135" name="Text Box 6"/>
          <p:cNvSpPr txBox="1">
            <a:spLocks noChangeArrowheads="1"/>
          </p:cNvSpPr>
          <p:nvPr/>
        </p:nvSpPr>
        <p:spPr bwMode="auto">
          <a:xfrm>
            <a:off x="7315200" y="2133600"/>
            <a:ext cx="990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root</a:t>
            </a:r>
          </a:p>
        </p:txBody>
      </p:sp>
      <p:sp>
        <p:nvSpPr>
          <p:cNvPr id="48136" name="Text Box 7"/>
          <p:cNvSpPr txBox="1">
            <a:spLocks noChangeArrowheads="1"/>
          </p:cNvSpPr>
          <p:nvPr/>
        </p:nvSpPr>
        <p:spPr bwMode="auto">
          <a:xfrm>
            <a:off x="5410200" y="2133600"/>
            <a:ext cx="1371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to_free</a:t>
            </a:r>
          </a:p>
        </p:txBody>
      </p:sp>
      <p:sp>
        <p:nvSpPr>
          <p:cNvPr id="48137" name="Rectangle 8"/>
          <p:cNvSpPr>
            <a:spLocks noChangeArrowheads="1"/>
          </p:cNvSpPr>
          <p:nvPr/>
        </p:nvSpPr>
        <p:spPr bwMode="auto">
          <a:xfrm>
            <a:off x="152400" y="2133600"/>
            <a:ext cx="4572000" cy="2282825"/>
          </a:xfrm>
          <a:prstGeom prst="rect">
            <a:avLst/>
          </a:prstGeom>
          <a:noFill/>
          <a:ln w="9525">
            <a:noFill/>
            <a:miter lim="800000"/>
            <a:headEnd/>
            <a:tailEnd/>
          </a:ln>
        </p:spPr>
        <p:txBody>
          <a:bodyPr>
            <a:spAutoFit/>
          </a:bodyPr>
          <a:lstStyle/>
          <a:p>
            <a:r>
              <a:rPr lang="en-US" sz="2400">
                <a:solidFill>
                  <a:srgbClr val="0000FF"/>
                </a:solidFill>
                <a:latin typeface="Tahoma" pitchFamily="34" charset="0"/>
              </a:rPr>
              <a:t>while</a:t>
            </a:r>
            <a:r>
              <a:rPr lang="en-US" sz="2400">
                <a:latin typeface="Tahoma" pitchFamily="34" charset="0"/>
              </a:rPr>
              <a:t> (to_free != NULL) </a:t>
            </a:r>
          </a:p>
          <a:p>
            <a:r>
              <a:rPr lang="en-US" sz="2400">
                <a:latin typeface="Tahoma" pitchFamily="34" charset="0"/>
              </a:rPr>
              <a:t>{</a:t>
            </a:r>
          </a:p>
          <a:p>
            <a:r>
              <a:rPr lang="en-US" sz="2400">
                <a:latin typeface="Tahoma" pitchFamily="34" charset="0"/>
              </a:rPr>
              <a:t>   </a:t>
            </a:r>
            <a:r>
              <a:rPr lang="en-US" sz="2400" b="1">
                <a:solidFill>
                  <a:schemeClr val="hlink"/>
                </a:solidFill>
                <a:latin typeface="Tahoma" pitchFamily="34" charset="0"/>
              </a:rPr>
              <a:t>root = root-&gt;next;</a:t>
            </a:r>
          </a:p>
          <a:p>
            <a:r>
              <a:rPr lang="en-US" sz="2400">
                <a:latin typeface="Tahoma" pitchFamily="34" charset="0"/>
              </a:rPr>
              <a:t>   free(to_free);</a:t>
            </a:r>
          </a:p>
          <a:p>
            <a:r>
              <a:rPr lang="en-US" sz="2400">
                <a:latin typeface="Tahoma" pitchFamily="34" charset="0"/>
              </a:rPr>
              <a:t>   to_free = root;</a:t>
            </a:r>
          </a:p>
          <a:p>
            <a:r>
              <a:rPr lang="en-US" sz="2400">
                <a:latin typeface="Tahoma" pitchFamily="34" charset="0"/>
              </a:rPr>
              <a:t>}</a:t>
            </a:r>
          </a:p>
        </p:txBody>
      </p:sp>
      <p:cxnSp>
        <p:nvCxnSpPr>
          <p:cNvPr id="48138" name="AutoShape 9"/>
          <p:cNvCxnSpPr>
            <a:cxnSpLocks noChangeShapeType="1"/>
            <a:stCxn id="48136" idx="2"/>
            <a:endCxn id="48132" idx="0"/>
          </p:cNvCxnSpPr>
          <p:nvPr/>
        </p:nvCxnSpPr>
        <p:spPr bwMode="auto">
          <a:xfrm rot="5400000">
            <a:off x="4031456" y="3879057"/>
            <a:ext cx="3290887" cy="838200"/>
          </a:xfrm>
          <a:prstGeom prst="bentConnector3">
            <a:avLst>
              <a:gd name="adj1" fmla="val 79931"/>
            </a:avLst>
          </a:prstGeom>
          <a:noFill/>
          <a:ln w="9525">
            <a:solidFill>
              <a:schemeClr val="tx1"/>
            </a:solidFill>
            <a:miter lim="800000"/>
            <a:headEnd/>
            <a:tailEnd type="triangle" w="med" len="med"/>
          </a:ln>
        </p:spPr>
      </p:cxnSp>
      <p:cxnSp>
        <p:nvCxnSpPr>
          <p:cNvPr id="48139" name="AutoShape 10"/>
          <p:cNvCxnSpPr>
            <a:cxnSpLocks noChangeShapeType="1"/>
            <a:stCxn id="48135" idx="2"/>
            <a:endCxn id="48133" idx="0"/>
          </p:cNvCxnSpPr>
          <p:nvPr/>
        </p:nvCxnSpPr>
        <p:spPr bwMode="auto">
          <a:xfrm rot="5400000">
            <a:off x="5688806" y="3821907"/>
            <a:ext cx="3290887" cy="952500"/>
          </a:xfrm>
          <a:prstGeom prst="bentConnector3">
            <a:avLst>
              <a:gd name="adj1" fmla="val 83741"/>
            </a:avLst>
          </a:prstGeom>
          <a:noFill/>
          <a:ln w="9525">
            <a:solidFill>
              <a:schemeClr val="tx1"/>
            </a:solidFill>
            <a:miter lim="800000"/>
            <a:headEnd/>
            <a:tailEnd type="triangle" w="med" len="med"/>
          </a:ln>
        </p:spPr>
      </p:cxnSp>
      <p:grpSp>
        <p:nvGrpSpPr>
          <p:cNvPr id="48140" name="Group 11"/>
          <p:cNvGrpSpPr>
            <a:grpSpLocks/>
          </p:cNvGrpSpPr>
          <p:nvPr/>
        </p:nvGrpSpPr>
        <p:grpSpPr bwMode="auto">
          <a:xfrm>
            <a:off x="7315200" y="6248400"/>
            <a:ext cx="457200" cy="304800"/>
            <a:chOff x="4272" y="2304"/>
            <a:chExt cx="288" cy="192"/>
          </a:xfrm>
        </p:grpSpPr>
        <p:sp>
          <p:nvSpPr>
            <p:cNvPr id="48141" name="AutoShape 12"/>
            <p:cNvSpPr>
              <a:spLocks noChangeArrowheads="1"/>
            </p:cNvSpPr>
            <p:nvPr/>
          </p:nvSpPr>
          <p:spPr bwMode="auto">
            <a:xfrm flipV="1">
              <a:off x="4272" y="2304"/>
              <a:ext cx="240"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9575 h 21600"/>
                <a:gd name="T20" fmla="*/ 1845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595" y="0"/>
                  </a:moveTo>
                  <a:lnTo>
                    <a:pt x="13590" y="10350"/>
                  </a:lnTo>
                  <a:lnTo>
                    <a:pt x="16740" y="10350"/>
                  </a:lnTo>
                  <a:lnTo>
                    <a:pt x="16740" y="19598"/>
                  </a:lnTo>
                  <a:lnTo>
                    <a:pt x="0" y="19598"/>
                  </a:lnTo>
                  <a:lnTo>
                    <a:pt x="0" y="21600"/>
                  </a:lnTo>
                  <a:lnTo>
                    <a:pt x="18450" y="21600"/>
                  </a:lnTo>
                  <a:lnTo>
                    <a:pt x="18450" y="10350"/>
                  </a:lnTo>
                  <a:lnTo>
                    <a:pt x="21600" y="10350"/>
                  </a:lnTo>
                  <a:close/>
                </a:path>
              </a:pathLst>
            </a:custGeom>
            <a:solidFill>
              <a:schemeClr val="tx2"/>
            </a:solidFill>
            <a:ln w="9525">
              <a:solidFill>
                <a:schemeClr val="tx1"/>
              </a:solidFill>
              <a:miter lim="800000"/>
              <a:headEnd/>
              <a:tailEnd/>
            </a:ln>
          </p:spPr>
          <p:txBody>
            <a:bodyPr wrap="none" anchor="ctr"/>
            <a:lstStyle/>
            <a:p>
              <a:endParaRPr lang="en-US"/>
            </a:p>
          </p:txBody>
        </p:sp>
        <p:sp>
          <p:nvSpPr>
            <p:cNvPr id="48142" name="Line 13"/>
            <p:cNvSpPr>
              <a:spLocks noChangeShapeType="1"/>
            </p:cNvSpPr>
            <p:nvPr/>
          </p:nvSpPr>
          <p:spPr bwMode="auto">
            <a:xfrm>
              <a:off x="4368" y="2403"/>
              <a:ext cx="192" cy="0"/>
            </a:xfrm>
            <a:prstGeom prst="line">
              <a:avLst/>
            </a:prstGeom>
            <a:noFill/>
            <a:ln w="22225">
              <a:solidFill>
                <a:schemeClr val="bg1"/>
              </a:solidFill>
              <a:round/>
              <a:headEnd/>
              <a:tailEnd/>
            </a:ln>
          </p:spPr>
          <p:txBody>
            <a:bodyPr/>
            <a:lstStyle/>
            <a:p>
              <a:endParaRPr lang="en-US"/>
            </a:p>
          </p:txBody>
        </p:sp>
        <p:sp>
          <p:nvSpPr>
            <p:cNvPr id="48143" name="Line 14"/>
            <p:cNvSpPr>
              <a:spLocks noChangeShapeType="1"/>
            </p:cNvSpPr>
            <p:nvPr/>
          </p:nvSpPr>
          <p:spPr bwMode="auto">
            <a:xfrm>
              <a:off x="4368" y="2425"/>
              <a:ext cx="192" cy="0"/>
            </a:xfrm>
            <a:prstGeom prst="line">
              <a:avLst/>
            </a:prstGeom>
            <a:noFill/>
            <a:ln w="22225">
              <a:solidFill>
                <a:schemeClr val="bg1"/>
              </a:solidFill>
              <a:round/>
              <a:headEnd/>
              <a:tailEnd/>
            </a:ln>
          </p:spPr>
          <p:txBody>
            <a:bodyPr/>
            <a:lstStyle/>
            <a:p>
              <a:endParaRPr lang="en-US"/>
            </a:p>
          </p:txBody>
        </p:sp>
        <p:sp>
          <p:nvSpPr>
            <p:cNvPr id="48144" name="Line 15"/>
            <p:cNvSpPr>
              <a:spLocks noChangeShapeType="1"/>
            </p:cNvSpPr>
            <p:nvPr/>
          </p:nvSpPr>
          <p:spPr bwMode="auto">
            <a:xfrm>
              <a:off x="4368" y="2448"/>
              <a:ext cx="192" cy="0"/>
            </a:xfrm>
            <a:prstGeom prst="line">
              <a:avLst/>
            </a:prstGeom>
            <a:noFill/>
            <a:ln w="22225">
              <a:solidFill>
                <a:schemeClr val="bg1"/>
              </a:solidFill>
              <a:round/>
              <a:headEnd/>
              <a:tailEnd/>
            </a:ln>
          </p:spPr>
          <p:txBody>
            <a:bodyPr/>
            <a:lstStyle/>
            <a:p>
              <a:endParaRPr lang="en-US"/>
            </a:p>
          </p:txBody>
        </p:sp>
        <p:sp>
          <p:nvSpPr>
            <p:cNvPr id="48145" name="Line 16"/>
            <p:cNvSpPr>
              <a:spLocks noChangeShapeType="1"/>
            </p:cNvSpPr>
            <p:nvPr/>
          </p:nvSpPr>
          <p:spPr bwMode="auto">
            <a:xfrm>
              <a:off x="4368" y="2471"/>
              <a:ext cx="192" cy="0"/>
            </a:xfrm>
            <a:prstGeom prst="line">
              <a:avLst/>
            </a:prstGeom>
            <a:noFill/>
            <a:ln w="22225">
              <a:solidFill>
                <a:schemeClr val="bg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p:txBody>
          <a:bodyPr/>
          <a:lstStyle/>
          <a:p>
            <a:pPr>
              <a:defRPr/>
            </a:pPr>
            <a:fld id="{5E9A5EA8-1DCB-47B3-9B8D-C30135DB07A8}" type="slidenum">
              <a:rPr lang="en-US" smtClean="0"/>
              <a:pPr>
                <a:defRPr/>
              </a:pPr>
              <a:t>47</a:t>
            </a:fld>
            <a:endParaRPr lang="en-US" smtClean="0"/>
          </a:p>
        </p:txBody>
      </p:sp>
      <p:sp>
        <p:nvSpPr>
          <p:cNvPr id="233474" name="Rectangle 2"/>
          <p:cNvSpPr>
            <a:spLocks noGrp="1" noChangeArrowheads="1"/>
          </p:cNvSpPr>
          <p:nvPr>
            <p:ph type="title"/>
          </p:nvPr>
        </p:nvSpPr>
        <p:spPr/>
        <p:txBody>
          <a:bodyPr/>
          <a:lstStyle/>
          <a:p>
            <a:pPr eaLnBrk="1" hangingPunct="1">
              <a:defRPr/>
            </a:pPr>
            <a:r>
              <a:rPr lang="en-US" smtClean="0"/>
              <a:t>Freeing all nodes of a list</a:t>
            </a:r>
          </a:p>
        </p:txBody>
      </p:sp>
      <p:sp>
        <p:nvSpPr>
          <p:cNvPr id="49156" name="Rectangle 3"/>
          <p:cNvSpPr>
            <a:spLocks noChangeArrowheads="1"/>
          </p:cNvSpPr>
          <p:nvPr/>
        </p:nvSpPr>
        <p:spPr bwMode="auto">
          <a:xfrm>
            <a:off x="48006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49157" name="Rectangle 4"/>
          <p:cNvSpPr>
            <a:spLocks noChangeArrowheads="1"/>
          </p:cNvSpPr>
          <p:nvPr/>
        </p:nvSpPr>
        <p:spPr bwMode="auto">
          <a:xfrm>
            <a:off x="64008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49158" name="Line 5"/>
          <p:cNvSpPr>
            <a:spLocks noChangeShapeType="1"/>
          </p:cNvSpPr>
          <p:nvPr/>
        </p:nvSpPr>
        <p:spPr bwMode="auto">
          <a:xfrm>
            <a:off x="5715000" y="6248400"/>
            <a:ext cx="685800" cy="0"/>
          </a:xfrm>
          <a:prstGeom prst="line">
            <a:avLst/>
          </a:prstGeom>
          <a:noFill/>
          <a:ln w="50800">
            <a:solidFill>
              <a:schemeClr val="tx1"/>
            </a:solidFill>
            <a:round/>
            <a:headEnd/>
            <a:tailEnd type="triangle" w="med" len="med"/>
          </a:ln>
        </p:spPr>
        <p:txBody>
          <a:bodyPr/>
          <a:lstStyle/>
          <a:p>
            <a:endParaRPr lang="en-US"/>
          </a:p>
        </p:txBody>
      </p:sp>
      <p:sp>
        <p:nvSpPr>
          <p:cNvPr id="49159" name="Text Box 6"/>
          <p:cNvSpPr txBox="1">
            <a:spLocks noChangeArrowheads="1"/>
          </p:cNvSpPr>
          <p:nvPr/>
        </p:nvSpPr>
        <p:spPr bwMode="auto">
          <a:xfrm>
            <a:off x="7315200" y="2133600"/>
            <a:ext cx="990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root</a:t>
            </a:r>
          </a:p>
        </p:txBody>
      </p:sp>
      <p:sp>
        <p:nvSpPr>
          <p:cNvPr id="49160" name="Text Box 7"/>
          <p:cNvSpPr txBox="1">
            <a:spLocks noChangeArrowheads="1"/>
          </p:cNvSpPr>
          <p:nvPr/>
        </p:nvSpPr>
        <p:spPr bwMode="auto">
          <a:xfrm>
            <a:off x="5410200" y="2133600"/>
            <a:ext cx="1371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to_free</a:t>
            </a:r>
          </a:p>
        </p:txBody>
      </p:sp>
      <p:sp>
        <p:nvSpPr>
          <p:cNvPr id="49161" name="Rectangle 8"/>
          <p:cNvSpPr>
            <a:spLocks noChangeArrowheads="1"/>
          </p:cNvSpPr>
          <p:nvPr/>
        </p:nvSpPr>
        <p:spPr bwMode="auto">
          <a:xfrm>
            <a:off x="152400" y="2133600"/>
            <a:ext cx="4572000" cy="2282825"/>
          </a:xfrm>
          <a:prstGeom prst="rect">
            <a:avLst/>
          </a:prstGeom>
          <a:noFill/>
          <a:ln w="9525">
            <a:noFill/>
            <a:miter lim="800000"/>
            <a:headEnd/>
            <a:tailEnd/>
          </a:ln>
        </p:spPr>
        <p:txBody>
          <a:bodyPr>
            <a:spAutoFit/>
          </a:bodyPr>
          <a:lstStyle/>
          <a:p>
            <a:r>
              <a:rPr lang="en-US" sz="2400">
                <a:solidFill>
                  <a:srgbClr val="0000FF"/>
                </a:solidFill>
                <a:latin typeface="Tahoma" pitchFamily="34" charset="0"/>
              </a:rPr>
              <a:t>while</a:t>
            </a:r>
            <a:r>
              <a:rPr lang="en-US" sz="2400">
                <a:latin typeface="Tahoma" pitchFamily="34" charset="0"/>
              </a:rPr>
              <a:t> (to_free != NULL) </a:t>
            </a:r>
          </a:p>
          <a:p>
            <a:r>
              <a:rPr lang="en-US" sz="2400">
                <a:latin typeface="Tahoma" pitchFamily="34" charset="0"/>
              </a:rPr>
              <a:t>{</a:t>
            </a:r>
          </a:p>
          <a:p>
            <a:r>
              <a:rPr lang="en-US" sz="2400">
                <a:latin typeface="Tahoma" pitchFamily="34" charset="0"/>
              </a:rPr>
              <a:t>   root = root-&gt;next;</a:t>
            </a:r>
          </a:p>
          <a:p>
            <a:r>
              <a:rPr lang="en-US" sz="2400">
                <a:latin typeface="Tahoma" pitchFamily="34" charset="0"/>
              </a:rPr>
              <a:t>   </a:t>
            </a:r>
            <a:r>
              <a:rPr lang="en-US" sz="2400" b="1">
                <a:solidFill>
                  <a:schemeClr val="hlink"/>
                </a:solidFill>
                <a:latin typeface="Tahoma" pitchFamily="34" charset="0"/>
              </a:rPr>
              <a:t>free(to_free);</a:t>
            </a:r>
          </a:p>
          <a:p>
            <a:r>
              <a:rPr lang="en-US" sz="2400">
                <a:latin typeface="Tahoma" pitchFamily="34" charset="0"/>
              </a:rPr>
              <a:t>   to_free = root;</a:t>
            </a:r>
          </a:p>
          <a:p>
            <a:r>
              <a:rPr lang="en-US" sz="2400">
                <a:latin typeface="Tahoma" pitchFamily="34" charset="0"/>
              </a:rPr>
              <a:t>}</a:t>
            </a:r>
          </a:p>
        </p:txBody>
      </p:sp>
      <p:cxnSp>
        <p:nvCxnSpPr>
          <p:cNvPr id="49162" name="AutoShape 9"/>
          <p:cNvCxnSpPr>
            <a:cxnSpLocks noChangeShapeType="1"/>
            <a:stCxn id="49160" idx="2"/>
            <a:endCxn id="49156" idx="0"/>
          </p:cNvCxnSpPr>
          <p:nvPr/>
        </p:nvCxnSpPr>
        <p:spPr bwMode="auto">
          <a:xfrm rot="5400000">
            <a:off x="4031456" y="3879057"/>
            <a:ext cx="3290887" cy="838200"/>
          </a:xfrm>
          <a:prstGeom prst="bentConnector3">
            <a:avLst>
              <a:gd name="adj1" fmla="val 79931"/>
            </a:avLst>
          </a:prstGeom>
          <a:noFill/>
          <a:ln w="9525">
            <a:solidFill>
              <a:schemeClr val="tx1"/>
            </a:solidFill>
            <a:miter lim="800000"/>
            <a:headEnd/>
            <a:tailEnd type="triangle" w="med" len="med"/>
          </a:ln>
        </p:spPr>
      </p:cxnSp>
      <p:cxnSp>
        <p:nvCxnSpPr>
          <p:cNvPr id="49163" name="AutoShape 10"/>
          <p:cNvCxnSpPr>
            <a:cxnSpLocks noChangeShapeType="1"/>
            <a:stCxn id="49159" idx="2"/>
            <a:endCxn id="49157" idx="0"/>
          </p:cNvCxnSpPr>
          <p:nvPr/>
        </p:nvCxnSpPr>
        <p:spPr bwMode="auto">
          <a:xfrm rot="5400000">
            <a:off x="5688806" y="3821907"/>
            <a:ext cx="3290887" cy="952500"/>
          </a:xfrm>
          <a:prstGeom prst="bentConnector3">
            <a:avLst>
              <a:gd name="adj1" fmla="val 83741"/>
            </a:avLst>
          </a:prstGeom>
          <a:noFill/>
          <a:ln w="9525">
            <a:solidFill>
              <a:schemeClr val="tx1"/>
            </a:solidFill>
            <a:miter lim="800000"/>
            <a:headEnd/>
            <a:tailEnd type="triangle" w="med" len="med"/>
          </a:ln>
        </p:spPr>
      </p:cxnSp>
      <p:grpSp>
        <p:nvGrpSpPr>
          <p:cNvPr id="49164" name="Group 11"/>
          <p:cNvGrpSpPr>
            <a:grpSpLocks/>
          </p:cNvGrpSpPr>
          <p:nvPr/>
        </p:nvGrpSpPr>
        <p:grpSpPr bwMode="auto">
          <a:xfrm>
            <a:off x="4572000" y="5791200"/>
            <a:ext cx="1371600" cy="914400"/>
            <a:chOff x="864" y="3648"/>
            <a:chExt cx="864" cy="576"/>
          </a:xfrm>
        </p:grpSpPr>
        <p:sp>
          <p:nvSpPr>
            <p:cNvPr id="49171" name="Line 12"/>
            <p:cNvSpPr>
              <a:spLocks noChangeShapeType="1"/>
            </p:cNvSpPr>
            <p:nvPr/>
          </p:nvSpPr>
          <p:spPr bwMode="auto">
            <a:xfrm>
              <a:off x="864" y="3648"/>
              <a:ext cx="864" cy="576"/>
            </a:xfrm>
            <a:prstGeom prst="line">
              <a:avLst/>
            </a:prstGeom>
            <a:noFill/>
            <a:ln w="9525">
              <a:solidFill>
                <a:schemeClr val="tx1"/>
              </a:solidFill>
              <a:round/>
              <a:headEnd/>
              <a:tailEnd/>
            </a:ln>
          </p:spPr>
          <p:txBody>
            <a:bodyPr/>
            <a:lstStyle/>
            <a:p>
              <a:endParaRPr lang="en-US"/>
            </a:p>
          </p:txBody>
        </p:sp>
        <p:sp>
          <p:nvSpPr>
            <p:cNvPr id="49172" name="Line 13"/>
            <p:cNvSpPr>
              <a:spLocks noChangeShapeType="1"/>
            </p:cNvSpPr>
            <p:nvPr/>
          </p:nvSpPr>
          <p:spPr bwMode="auto">
            <a:xfrm flipV="1">
              <a:off x="864" y="3648"/>
              <a:ext cx="864" cy="576"/>
            </a:xfrm>
            <a:prstGeom prst="line">
              <a:avLst/>
            </a:prstGeom>
            <a:noFill/>
            <a:ln w="9525">
              <a:solidFill>
                <a:schemeClr val="tx1"/>
              </a:solidFill>
              <a:round/>
              <a:headEnd/>
              <a:tailEnd/>
            </a:ln>
          </p:spPr>
          <p:txBody>
            <a:bodyPr/>
            <a:lstStyle/>
            <a:p>
              <a:endParaRPr lang="en-US"/>
            </a:p>
          </p:txBody>
        </p:sp>
      </p:grpSp>
      <p:grpSp>
        <p:nvGrpSpPr>
          <p:cNvPr id="49165" name="Group 14"/>
          <p:cNvGrpSpPr>
            <a:grpSpLocks/>
          </p:cNvGrpSpPr>
          <p:nvPr/>
        </p:nvGrpSpPr>
        <p:grpSpPr bwMode="auto">
          <a:xfrm>
            <a:off x="7315200" y="6248400"/>
            <a:ext cx="457200" cy="304800"/>
            <a:chOff x="4272" y="2304"/>
            <a:chExt cx="288" cy="192"/>
          </a:xfrm>
        </p:grpSpPr>
        <p:sp>
          <p:nvSpPr>
            <p:cNvPr id="49166" name="AutoShape 15"/>
            <p:cNvSpPr>
              <a:spLocks noChangeArrowheads="1"/>
            </p:cNvSpPr>
            <p:nvPr/>
          </p:nvSpPr>
          <p:spPr bwMode="auto">
            <a:xfrm flipV="1">
              <a:off x="4272" y="2304"/>
              <a:ext cx="240"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9575 h 21600"/>
                <a:gd name="T20" fmla="*/ 1845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595" y="0"/>
                  </a:moveTo>
                  <a:lnTo>
                    <a:pt x="13590" y="10350"/>
                  </a:lnTo>
                  <a:lnTo>
                    <a:pt x="16740" y="10350"/>
                  </a:lnTo>
                  <a:lnTo>
                    <a:pt x="16740" y="19598"/>
                  </a:lnTo>
                  <a:lnTo>
                    <a:pt x="0" y="19598"/>
                  </a:lnTo>
                  <a:lnTo>
                    <a:pt x="0" y="21600"/>
                  </a:lnTo>
                  <a:lnTo>
                    <a:pt x="18450" y="21600"/>
                  </a:lnTo>
                  <a:lnTo>
                    <a:pt x="18450" y="10350"/>
                  </a:lnTo>
                  <a:lnTo>
                    <a:pt x="21600" y="10350"/>
                  </a:lnTo>
                  <a:close/>
                </a:path>
              </a:pathLst>
            </a:custGeom>
            <a:solidFill>
              <a:schemeClr val="tx2"/>
            </a:solidFill>
            <a:ln w="9525">
              <a:solidFill>
                <a:schemeClr val="tx1"/>
              </a:solidFill>
              <a:miter lim="800000"/>
              <a:headEnd/>
              <a:tailEnd/>
            </a:ln>
          </p:spPr>
          <p:txBody>
            <a:bodyPr wrap="none" anchor="ctr"/>
            <a:lstStyle/>
            <a:p>
              <a:endParaRPr lang="en-US"/>
            </a:p>
          </p:txBody>
        </p:sp>
        <p:sp>
          <p:nvSpPr>
            <p:cNvPr id="49167" name="Line 16"/>
            <p:cNvSpPr>
              <a:spLocks noChangeShapeType="1"/>
            </p:cNvSpPr>
            <p:nvPr/>
          </p:nvSpPr>
          <p:spPr bwMode="auto">
            <a:xfrm>
              <a:off x="4368" y="2403"/>
              <a:ext cx="192" cy="0"/>
            </a:xfrm>
            <a:prstGeom prst="line">
              <a:avLst/>
            </a:prstGeom>
            <a:noFill/>
            <a:ln w="22225">
              <a:solidFill>
                <a:schemeClr val="bg1"/>
              </a:solidFill>
              <a:round/>
              <a:headEnd/>
              <a:tailEnd/>
            </a:ln>
          </p:spPr>
          <p:txBody>
            <a:bodyPr/>
            <a:lstStyle/>
            <a:p>
              <a:endParaRPr lang="en-US"/>
            </a:p>
          </p:txBody>
        </p:sp>
        <p:sp>
          <p:nvSpPr>
            <p:cNvPr id="49168" name="Line 17"/>
            <p:cNvSpPr>
              <a:spLocks noChangeShapeType="1"/>
            </p:cNvSpPr>
            <p:nvPr/>
          </p:nvSpPr>
          <p:spPr bwMode="auto">
            <a:xfrm>
              <a:off x="4368" y="2425"/>
              <a:ext cx="192" cy="0"/>
            </a:xfrm>
            <a:prstGeom prst="line">
              <a:avLst/>
            </a:prstGeom>
            <a:noFill/>
            <a:ln w="22225">
              <a:solidFill>
                <a:schemeClr val="bg1"/>
              </a:solidFill>
              <a:round/>
              <a:headEnd/>
              <a:tailEnd/>
            </a:ln>
          </p:spPr>
          <p:txBody>
            <a:bodyPr/>
            <a:lstStyle/>
            <a:p>
              <a:endParaRPr lang="en-US"/>
            </a:p>
          </p:txBody>
        </p:sp>
        <p:sp>
          <p:nvSpPr>
            <p:cNvPr id="49169" name="Line 18"/>
            <p:cNvSpPr>
              <a:spLocks noChangeShapeType="1"/>
            </p:cNvSpPr>
            <p:nvPr/>
          </p:nvSpPr>
          <p:spPr bwMode="auto">
            <a:xfrm>
              <a:off x="4368" y="2448"/>
              <a:ext cx="192" cy="0"/>
            </a:xfrm>
            <a:prstGeom prst="line">
              <a:avLst/>
            </a:prstGeom>
            <a:noFill/>
            <a:ln w="22225">
              <a:solidFill>
                <a:schemeClr val="bg1"/>
              </a:solidFill>
              <a:round/>
              <a:headEnd/>
              <a:tailEnd/>
            </a:ln>
          </p:spPr>
          <p:txBody>
            <a:bodyPr/>
            <a:lstStyle/>
            <a:p>
              <a:endParaRPr lang="en-US"/>
            </a:p>
          </p:txBody>
        </p:sp>
        <p:sp>
          <p:nvSpPr>
            <p:cNvPr id="49170" name="Line 19"/>
            <p:cNvSpPr>
              <a:spLocks noChangeShapeType="1"/>
            </p:cNvSpPr>
            <p:nvPr/>
          </p:nvSpPr>
          <p:spPr bwMode="auto">
            <a:xfrm>
              <a:off x="4368" y="2471"/>
              <a:ext cx="192" cy="0"/>
            </a:xfrm>
            <a:prstGeom prst="line">
              <a:avLst/>
            </a:prstGeom>
            <a:noFill/>
            <a:ln w="22225">
              <a:solidFill>
                <a:schemeClr val="bg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p:txBody>
          <a:bodyPr/>
          <a:lstStyle/>
          <a:p>
            <a:pPr>
              <a:defRPr/>
            </a:pPr>
            <a:fld id="{E4EE5F95-363C-43B5-943C-F5D16D87E133}" type="slidenum">
              <a:rPr lang="en-US" smtClean="0"/>
              <a:pPr>
                <a:defRPr/>
              </a:pPr>
              <a:t>48</a:t>
            </a:fld>
            <a:endParaRPr lang="en-US" smtClean="0"/>
          </a:p>
        </p:txBody>
      </p:sp>
      <p:sp>
        <p:nvSpPr>
          <p:cNvPr id="234498" name="Rectangle 2"/>
          <p:cNvSpPr>
            <a:spLocks noGrp="1" noChangeArrowheads="1"/>
          </p:cNvSpPr>
          <p:nvPr>
            <p:ph type="title"/>
          </p:nvPr>
        </p:nvSpPr>
        <p:spPr/>
        <p:txBody>
          <a:bodyPr/>
          <a:lstStyle/>
          <a:p>
            <a:pPr eaLnBrk="1" hangingPunct="1">
              <a:defRPr/>
            </a:pPr>
            <a:r>
              <a:rPr lang="en-US" smtClean="0"/>
              <a:t>Freeing all nodes of a list</a:t>
            </a:r>
          </a:p>
        </p:txBody>
      </p:sp>
      <p:sp>
        <p:nvSpPr>
          <p:cNvPr id="50180" name="Rectangle 3"/>
          <p:cNvSpPr>
            <a:spLocks noChangeArrowheads="1"/>
          </p:cNvSpPr>
          <p:nvPr/>
        </p:nvSpPr>
        <p:spPr bwMode="auto">
          <a:xfrm>
            <a:off x="64008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50181" name="Text Box 4"/>
          <p:cNvSpPr txBox="1">
            <a:spLocks noChangeArrowheads="1"/>
          </p:cNvSpPr>
          <p:nvPr/>
        </p:nvSpPr>
        <p:spPr bwMode="auto">
          <a:xfrm>
            <a:off x="7315200" y="2133600"/>
            <a:ext cx="990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root</a:t>
            </a:r>
          </a:p>
        </p:txBody>
      </p:sp>
      <p:sp>
        <p:nvSpPr>
          <p:cNvPr id="50182" name="Text Box 5"/>
          <p:cNvSpPr txBox="1">
            <a:spLocks noChangeArrowheads="1"/>
          </p:cNvSpPr>
          <p:nvPr/>
        </p:nvSpPr>
        <p:spPr bwMode="auto">
          <a:xfrm>
            <a:off x="5410200" y="2133600"/>
            <a:ext cx="1371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to_free</a:t>
            </a:r>
          </a:p>
        </p:txBody>
      </p:sp>
      <p:sp>
        <p:nvSpPr>
          <p:cNvPr id="50183" name="Rectangle 6"/>
          <p:cNvSpPr>
            <a:spLocks noChangeArrowheads="1"/>
          </p:cNvSpPr>
          <p:nvPr/>
        </p:nvSpPr>
        <p:spPr bwMode="auto">
          <a:xfrm>
            <a:off x="152400" y="2133600"/>
            <a:ext cx="4572000" cy="2282825"/>
          </a:xfrm>
          <a:prstGeom prst="rect">
            <a:avLst/>
          </a:prstGeom>
          <a:noFill/>
          <a:ln w="9525">
            <a:noFill/>
            <a:miter lim="800000"/>
            <a:headEnd/>
            <a:tailEnd/>
          </a:ln>
        </p:spPr>
        <p:txBody>
          <a:bodyPr>
            <a:spAutoFit/>
          </a:bodyPr>
          <a:lstStyle/>
          <a:p>
            <a:r>
              <a:rPr lang="en-US" sz="2400">
                <a:solidFill>
                  <a:srgbClr val="0000FF"/>
                </a:solidFill>
                <a:latin typeface="Tahoma" pitchFamily="34" charset="0"/>
              </a:rPr>
              <a:t>while</a:t>
            </a:r>
            <a:r>
              <a:rPr lang="en-US" sz="2400">
                <a:latin typeface="Tahoma" pitchFamily="34" charset="0"/>
              </a:rPr>
              <a:t> (to_free != NULL) </a:t>
            </a:r>
          </a:p>
          <a:p>
            <a:r>
              <a:rPr lang="en-US" sz="2400">
                <a:latin typeface="Tahoma" pitchFamily="34" charset="0"/>
              </a:rPr>
              <a:t>{</a:t>
            </a:r>
          </a:p>
          <a:p>
            <a:r>
              <a:rPr lang="en-US" sz="2400">
                <a:latin typeface="Tahoma" pitchFamily="34" charset="0"/>
              </a:rPr>
              <a:t>   root = root-&gt;next;</a:t>
            </a:r>
          </a:p>
          <a:p>
            <a:r>
              <a:rPr lang="en-US" sz="2400">
                <a:latin typeface="Tahoma" pitchFamily="34" charset="0"/>
              </a:rPr>
              <a:t>   free(to_free);</a:t>
            </a:r>
          </a:p>
          <a:p>
            <a:r>
              <a:rPr lang="en-US" sz="2400">
                <a:latin typeface="Tahoma" pitchFamily="34" charset="0"/>
              </a:rPr>
              <a:t>   </a:t>
            </a:r>
            <a:r>
              <a:rPr lang="en-US" sz="2400" b="1">
                <a:solidFill>
                  <a:schemeClr val="hlink"/>
                </a:solidFill>
                <a:latin typeface="Tahoma" pitchFamily="34" charset="0"/>
              </a:rPr>
              <a:t>to_free = root;</a:t>
            </a:r>
          </a:p>
          <a:p>
            <a:r>
              <a:rPr lang="en-US" sz="2400">
                <a:latin typeface="Tahoma" pitchFamily="34" charset="0"/>
              </a:rPr>
              <a:t>}</a:t>
            </a:r>
          </a:p>
        </p:txBody>
      </p:sp>
      <p:cxnSp>
        <p:nvCxnSpPr>
          <p:cNvPr id="50184" name="AutoShape 7"/>
          <p:cNvCxnSpPr>
            <a:cxnSpLocks noChangeShapeType="1"/>
            <a:stCxn id="50182" idx="2"/>
            <a:endCxn id="50180" idx="0"/>
          </p:cNvCxnSpPr>
          <p:nvPr/>
        </p:nvCxnSpPr>
        <p:spPr bwMode="auto">
          <a:xfrm rot="16200000" flipH="1">
            <a:off x="4831556" y="3917157"/>
            <a:ext cx="3290887" cy="762000"/>
          </a:xfrm>
          <a:prstGeom prst="bentConnector3">
            <a:avLst>
              <a:gd name="adj1" fmla="val 72648"/>
            </a:avLst>
          </a:prstGeom>
          <a:noFill/>
          <a:ln w="9525">
            <a:solidFill>
              <a:schemeClr val="tx1"/>
            </a:solidFill>
            <a:miter lim="800000"/>
            <a:headEnd/>
            <a:tailEnd type="triangle" w="med" len="med"/>
          </a:ln>
        </p:spPr>
      </p:cxnSp>
      <p:cxnSp>
        <p:nvCxnSpPr>
          <p:cNvPr id="50185" name="AutoShape 8"/>
          <p:cNvCxnSpPr>
            <a:cxnSpLocks noChangeShapeType="1"/>
            <a:stCxn id="50181" idx="2"/>
            <a:endCxn id="50180" idx="0"/>
          </p:cNvCxnSpPr>
          <p:nvPr/>
        </p:nvCxnSpPr>
        <p:spPr bwMode="auto">
          <a:xfrm rot="5400000">
            <a:off x="5688806" y="3821907"/>
            <a:ext cx="3290887" cy="952500"/>
          </a:xfrm>
          <a:prstGeom prst="bentConnector3">
            <a:avLst>
              <a:gd name="adj1" fmla="val 83741"/>
            </a:avLst>
          </a:prstGeom>
          <a:noFill/>
          <a:ln w="9525">
            <a:solidFill>
              <a:schemeClr val="tx1"/>
            </a:solidFill>
            <a:miter lim="800000"/>
            <a:headEnd/>
            <a:tailEnd type="triangle" w="med" len="med"/>
          </a:ln>
        </p:spPr>
      </p:cxnSp>
      <p:grpSp>
        <p:nvGrpSpPr>
          <p:cNvPr id="50186" name="Group 9"/>
          <p:cNvGrpSpPr>
            <a:grpSpLocks/>
          </p:cNvGrpSpPr>
          <p:nvPr/>
        </p:nvGrpSpPr>
        <p:grpSpPr bwMode="auto">
          <a:xfrm>
            <a:off x="7315200" y="6248400"/>
            <a:ext cx="457200" cy="304800"/>
            <a:chOff x="4272" y="2304"/>
            <a:chExt cx="288" cy="192"/>
          </a:xfrm>
        </p:grpSpPr>
        <p:sp>
          <p:nvSpPr>
            <p:cNvPr id="50187" name="AutoShape 10"/>
            <p:cNvSpPr>
              <a:spLocks noChangeArrowheads="1"/>
            </p:cNvSpPr>
            <p:nvPr/>
          </p:nvSpPr>
          <p:spPr bwMode="auto">
            <a:xfrm flipV="1">
              <a:off x="4272" y="2304"/>
              <a:ext cx="240"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9575 h 21600"/>
                <a:gd name="T20" fmla="*/ 1845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595" y="0"/>
                  </a:moveTo>
                  <a:lnTo>
                    <a:pt x="13590" y="10350"/>
                  </a:lnTo>
                  <a:lnTo>
                    <a:pt x="16740" y="10350"/>
                  </a:lnTo>
                  <a:lnTo>
                    <a:pt x="16740" y="19598"/>
                  </a:lnTo>
                  <a:lnTo>
                    <a:pt x="0" y="19598"/>
                  </a:lnTo>
                  <a:lnTo>
                    <a:pt x="0" y="21600"/>
                  </a:lnTo>
                  <a:lnTo>
                    <a:pt x="18450" y="21600"/>
                  </a:lnTo>
                  <a:lnTo>
                    <a:pt x="18450" y="10350"/>
                  </a:lnTo>
                  <a:lnTo>
                    <a:pt x="21600" y="10350"/>
                  </a:lnTo>
                  <a:close/>
                </a:path>
              </a:pathLst>
            </a:custGeom>
            <a:solidFill>
              <a:schemeClr val="tx2"/>
            </a:solidFill>
            <a:ln w="9525">
              <a:solidFill>
                <a:schemeClr val="tx1"/>
              </a:solidFill>
              <a:miter lim="800000"/>
              <a:headEnd/>
              <a:tailEnd/>
            </a:ln>
          </p:spPr>
          <p:txBody>
            <a:bodyPr wrap="none" anchor="ctr"/>
            <a:lstStyle/>
            <a:p>
              <a:endParaRPr lang="en-US"/>
            </a:p>
          </p:txBody>
        </p:sp>
        <p:sp>
          <p:nvSpPr>
            <p:cNvPr id="50188" name="Line 11"/>
            <p:cNvSpPr>
              <a:spLocks noChangeShapeType="1"/>
            </p:cNvSpPr>
            <p:nvPr/>
          </p:nvSpPr>
          <p:spPr bwMode="auto">
            <a:xfrm>
              <a:off x="4368" y="2403"/>
              <a:ext cx="192" cy="0"/>
            </a:xfrm>
            <a:prstGeom prst="line">
              <a:avLst/>
            </a:prstGeom>
            <a:noFill/>
            <a:ln w="22225">
              <a:solidFill>
                <a:schemeClr val="bg1"/>
              </a:solidFill>
              <a:round/>
              <a:headEnd/>
              <a:tailEnd/>
            </a:ln>
          </p:spPr>
          <p:txBody>
            <a:bodyPr/>
            <a:lstStyle/>
            <a:p>
              <a:endParaRPr lang="en-US"/>
            </a:p>
          </p:txBody>
        </p:sp>
        <p:sp>
          <p:nvSpPr>
            <p:cNvPr id="50189" name="Line 12"/>
            <p:cNvSpPr>
              <a:spLocks noChangeShapeType="1"/>
            </p:cNvSpPr>
            <p:nvPr/>
          </p:nvSpPr>
          <p:spPr bwMode="auto">
            <a:xfrm>
              <a:off x="4368" y="2425"/>
              <a:ext cx="192" cy="0"/>
            </a:xfrm>
            <a:prstGeom prst="line">
              <a:avLst/>
            </a:prstGeom>
            <a:noFill/>
            <a:ln w="22225">
              <a:solidFill>
                <a:schemeClr val="bg1"/>
              </a:solidFill>
              <a:round/>
              <a:headEnd/>
              <a:tailEnd/>
            </a:ln>
          </p:spPr>
          <p:txBody>
            <a:bodyPr/>
            <a:lstStyle/>
            <a:p>
              <a:endParaRPr lang="en-US"/>
            </a:p>
          </p:txBody>
        </p:sp>
        <p:sp>
          <p:nvSpPr>
            <p:cNvPr id="50190" name="Line 13"/>
            <p:cNvSpPr>
              <a:spLocks noChangeShapeType="1"/>
            </p:cNvSpPr>
            <p:nvPr/>
          </p:nvSpPr>
          <p:spPr bwMode="auto">
            <a:xfrm>
              <a:off x="4368" y="2448"/>
              <a:ext cx="192" cy="0"/>
            </a:xfrm>
            <a:prstGeom prst="line">
              <a:avLst/>
            </a:prstGeom>
            <a:noFill/>
            <a:ln w="22225">
              <a:solidFill>
                <a:schemeClr val="bg1"/>
              </a:solidFill>
              <a:round/>
              <a:headEnd/>
              <a:tailEnd/>
            </a:ln>
          </p:spPr>
          <p:txBody>
            <a:bodyPr/>
            <a:lstStyle/>
            <a:p>
              <a:endParaRPr lang="en-US"/>
            </a:p>
          </p:txBody>
        </p:sp>
        <p:sp>
          <p:nvSpPr>
            <p:cNvPr id="50191" name="Line 14"/>
            <p:cNvSpPr>
              <a:spLocks noChangeShapeType="1"/>
            </p:cNvSpPr>
            <p:nvPr/>
          </p:nvSpPr>
          <p:spPr bwMode="auto">
            <a:xfrm>
              <a:off x="4368" y="2471"/>
              <a:ext cx="192" cy="0"/>
            </a:xfrm>
            <a:prstGeom prst="line">
              <a:avLst/>
            </a:prstGeom>
            <a:noFill/>
            <a:ln w="22225">
              <a:solidFill>
                <a:schemeClr val="bg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p:txBody>
          <a:bodyPr/>
          <a:lstStyle/>
          <a:p>
            <a:pPr>
              <a:defRPr/>
            </a:pPr>
            <a:fld id="{57F51126-956A-4C39-926B-78DA6C06D0E3}" type="slidenum">
              <a:rPr lang="en-US" smtClean="0"/>
              <a:pPr>
                <a:defRPr/>
              </a:pPr>
              <a:t>49</a:t>
            </a:fld>
            <a:endParaRPr lang="en-US" smtClean="0"/>
          </a:p>
        </p:txBody>
      </p:sp>
      <p:sp>
        <p:nvSpPr>
          <p:cNvPr id="235522" name="Rectangle 2"/>
          <p:cNvSpPr>
            <a:spLocks noGrp="1" noChangeArrowheads="1"/>
          </p:cNvSpPr>
          <p:nvPr>
            <p:ph type="title"/>
          </p:nvPr>
        </p:nvSpPr>
        <p:spPr/>
        <p:txBody>
          <a:bodyPr/>
          <a:lstStyle/>
          <a:p>
            <a:pPr eaLnBrk="1" hangingPunct="1">
              <a:defRPr/>
            </a:pPr>
            <a:r>
              <a:rPr lang="en-US" smtClean="0"/>
              <a:t>Freeing all nodes of a list</a:t>
            </a:r>
          </a:p>
        </p:txBody>
      </p:sp>
      <p:sp>
        <p:nvSpPr>
          <p:cNvPr id="51204" name="Rectangle 3"/>
          <p:cNvSpPr>
            <a:spLocks noChangeArrowheads="1"/>
          </p:cNvSpPr>
          <p:nvPr/>
        </p:nvSpPr>
        <p:spPr bwMode="auto">
          <a:xfrm>
            <a:off x="64008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51205" name="Text Box 4"/>
          <p:cNvSpPr txBox="1">
            <a:spLocks noChangeArrowheads="1"/>
          </p:cNvSpPr>
          <p:nvPr/>
        </p:nvSpPr>
        <p:spPr bwMode="auto">
          <a:xfrm>
            <a:off x="7315200" y="2133600"/>
            <a:ext cx="990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root</a:t>
            </a:r>
          </a:p>
        </p:txBody>
      </p:sp>
      <p:sp>
        <p:nvSpPr>
          <p:cNvPr id="51206" name="Text Box 5"/>
          <p:cNvSpPr txBox="1">
            <a:spLocks noChangeArrowheads="1"/>
          </p:cNvSpPr>
          <p:nvPr/>
        </p:nvSpPr>
        <p:spPr bwMode="auto">
          <a:xfrm>
            <a:off x="5410200" y="2133600"/>
            <a:ext cx="1371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to_free</a:t>
            </a:r>
          </a:p>
        </p:txBody>
      </p:sp>
      <p:sp>
        <p:nvSpPr>
          <p:cNvPr id="51207" name="Rectangle 6"/>
          <p:cNvSpPr>
            <a:spLocks noChangeArrowheads="1"/>
          </p:cNvSpPr>
          <p:nvPr/>
        </p:nvSpPr>
        <p:spPr bwMode="auto">
          <a:xfrm>
            <a:off x="152400" y="2133600"/>
            <a:ext cx="4572000" cy="2282825"/>
          </a:xfrm>
          <a:prstGeom prst="rect">
            <a:avLst/>
          </a:prstGeom>
          <a:noFill/>
          <a:ln w="9525">
            <a:noFill/>
            <a:miter lim="800000"/>
            <a:headEnd/>
            <a:tailEnd/>
          </a:ln>
        </p:spPr>
        <p:txBody>
          <a:bodyPr>
            <a:spAutoFit/>
          </a:bodyPr>
          <a:lstStyle/>
          <a:p>
            <a:r>
              <a:rPr lang="en-US" sz="2400" b="1">
                <a:solidFill>
                  <a:schemeClr val="hlink"/>
                </a:solidFill>
                <a:latin typeface="Tahoma" pitchFamily="34" charset="0"/>
              </a:rPr>
              <a:t>while (to_free != NULL) </a:t>
            </a:r>
          </a:p>
          <a:p>
            <a:r>
              <a:rPr lang="en-US" sz="2400">
                <a:latin typeface="Tahoma" pitchFamily="34" charset="0"/>
              </a:rPr>
              <a:t>{</a:t>
            </a:r>
          </a:p>
          <a:p>
            <a:r>
              <a:rPr lang="en-US" sz="2400">
                <a:latin typeface="Tahoma" pitchFamily="34" charset="0"/>
              </a:rPr>
              <a:t>   root = root-&gt;next;</a:t>
            </a:r>
          </a:p>
          <a:p>
            <a:r>
              <a:rPr lang="en-US" sz="2400">
                <a:latin typeface="Tahoma" pitchFamily="34" charset="0"/>
              </a:rPr>
              <a:t>   free(to_free);</a:t>
            </a:r>
          </a:p>
          <a:p>
            <a:r>
              <a:rPr lang="en-US" sz="2400">
                <a:latin typeface="Tahoma" pitchFamily="34" charset="0"/>
              </a:rPr>
              <a:t>   to_free = root;</a:t>
            </a:r>
          </a:p>
          <a:p>
            <a:r>
              <a:rPr lang="en-US" sz="2400">
                <a:latin typeface="Tahoma" pitchFamily="34" charset="0"/>
              </a:rPr>
              <a:t>}</a:t>
            </a:r>
          </a:p>
        </p:txBody>
      </p:sp>
      <p:cxnSp>
        <p:nvCxnSpPr>
          <p:cNvPr id="51208" name="AutoShape 7"/>
          <p:cNvCxnSpPr>
            <a:cxnSpLocks noChangeShapeType="1"/>
            <a:stCxn id="51206" idx="2"/>
            <a:endCxn id="51204" idx="0"/>
          </p:cNvCxnSpPr>
          <p:nvPr/>
        </p:nvCxnSpPr>
        <p:spPr bwMode="auto">
          <a:xfrm rot="16200000" flipH="1">
            <a:off x="4831556" y="3917157"/>
            <a:ext cx="3290887" cy="762000"/>
          </a:xfrm>
          <a:prstGeom prst="bentConnector3">
            <a:avLst>
              <a:gd name="adj1" fmla="val 72648"/>
            </a:avLst>
          </a:prstGeom>
          <a:noFill/>
          <a:ln w="9525">
            <a:solidFill>
              <a:schemeClr val="tx1"/>
            </a:solidFill>
            <a:miter lim="800000"/>
            <a:headEnd/>
            <a:tailEnd type="triangle" w="med" len="med"/>
          </a:ln>
        </p:spPr>
      </p:cxnSp>
      <p:cxnSp>
        <p:nvCxnSpPr>
          <p:cNvPr id="51209" name="AutoShape 8"/>
          <p:cNvCxnSpPr>
            <a:cxnSpLocks noChangeShapeType="1"/>
            <a:stCxn id="51205" idx="2"/>
            <a:endCxn id="51204" idx="0"/>
          </p:cNvCxnSpPr>
          <p:nvPr/>
        </p:nvCxnSpPr>
        <p:spPr bwMode="auto">
          <a:xfrm rot="5400000">
            <a:off x="5688806" y="3821907"/>
            <a:ext cx="3290887" cy="952500"/>
          </a:xfrm>
          <a:prstGeom prst="bentConnector3">
            <a:avLst>
              <a:gd name="adj1" fmla="val 83741"/>
            </a:avLst>
          </a:prstGeom>
          <a:noFill/>
          <a:ln w="9525">
            <a:solidFill>
              <a:schemeClr val="tx1"/>
            </a:solidFill>
            <a:miter lim="800000"/>
            <a:headEnd/>
            <a:tailEnd type="triangle" w="med" len="med"/>
          </a:ln>
        </p:spPr>
      </p:cxnSp>
      <p:grpSp>
        <p:nvGrpSpPr>
          <p:cNvPr id="51210" name="Group 9"/>
          <p:cNvGrpSpPr>
            <a:grpSpLocks/>
          </p:cNvGrpSpPr>
          <p:nvPr/>
        </p:nvGrpSpPr>
        <p:grpSpPr bwMode="auto">
          <a:xfrm>
            <a:off x="7315200" y="6248400"/>
            <a:ext cx="457200" cy="304800"/>
            <a:chOff x="4272" y="2304"/>
            <a:chExt cx="288" cy="192"/>
          </a:xfrm>
        </p:grpSpPr>
        <p:sp>
          <p:nvSpPr>
            <p:cNvPr id="51211" name="AutoShape 10"/>
            <p:cNvSpPr>
              <a:spLocks noChangeArrowheads="1"/>
            </p:cNvSpPr>
            <p:nvPr/>
          </p:nvSpPr>
          <p:spPr bwMode="auto">
            <a:xfrm flipV="1">
              <a:off x="4272" y="2304"/>
              <a:ext cx="240"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9575 h 21600"/>
                <a:gd name="T20" fmla="*/ 1845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595" y="0"/>
                  </a:moveTo>
                  <a:lnTo>
                    <a:pt x="13590" y="10350"/>
                  </a:lnTo>
                  <a:lnTo>
                    <a:pt x="16740" y="10350"/>
                  </a:lnTo>
                  <a:lnTo>
                    <a:pt x="16740" y="19598"/>
                  </a:lnTo>
                  <a:lnTo>
                    <a:pt x="0" y="19598"/>
                  </a:lnTo>
                  <a:lnTo>
                    <a:pt x="0" y="21600"/>
                  </a:lnTo>
                  <a:lnTo>
                    <a:pt x="18450" y="21600"/>
                  </a:lnTo>
                  <a:lnTo>
                    <a:pt x="18450" y="10350"/>
                  </a:lnTo>
                  <a:lnTo>
                    <a:pt x="21600" y="10350"/>
                  </a:lnTo>
                  <a:close/>
                </a:path>
              </a:pathLst>
            </a:custGeom>
            <a:solidFill>
              <a:schemeClr val="tx2"/>
            </a:solidFill>
            <a:ln w="9525">
              <a:solidFill>
                <a:schemeClr val="tx1"/>
              </a:solidFill>
              <a:miter lim="800000"/>
              <a:headEnd/>
              <a:tailEnd/>
            </a:ln>
          </p:spPr>
          <p:txBody>
            <a:bodyPr wrap="none" anchor="ctr"/>
            <a:lstStyle/>
            <a:p>
              <a:endParaRPr lang="en-US"/>
            </a:p>
          </p:txBody>
        </p:sp>
        <p:sp>
          <p:nvSpPr>
            <p:cNvPr id="51212" name="Line 11"/>
            <p:cNvSpPr>
              <a:spLocks noChangeShapeType="1"/>
            </p:cNvSpPr>
            <p:nvPr/>
          </p:nvSpPr>
          <p:spPr bwMode="auto">
            <a:xfrm>
              <a:off x="4368" y="2403"/>
              <a:ext cx="192" cy="0"/>
            </a:xfrm>
            <a:prstGeom prst="line">
              <a:avLst/>
            </a:prstGeom>
            <a:noFill/>
            <a:ln w="22225">
              <a:solidFill>
                <a:schemeClr val="bg1"/>
              </a:solidFill>
              <a:round/>
              <a:headEnd/>
              <a:tailEnd/>
            </a:ln>
          </p:spPr>
          <p:txBody>
            <a:bodyPr/>
            <a:lstStyle/>
            <a:p>
              <a:endParaRPr lang="en-US"/>
            </a:p>
          </p:txBody>
        </p:sp>
        <p:sp>
          <p:nvSpPr>
            <p:cNvPr id="51213" name="Line 12"/>
            <p:cNvSpPr>
              <a:spLocks noChangeShapeType="1"/>
            </p:cNvSpPr>
            <p:nvPr/>
          </p:nvSpPr>
          <p:spPr bwMode="auto">
            <a:xfrm>
              <a:off x="4368" y="2425"/>
              <a:ext cx="192" cy="0"/>
            </a:xfrm>
            <a:prstGeom prst="line">
              <a:avLst/>
            </a:prstGeom>
            <a:noFill/>
            <a:ln w="22225">
              <a:solidFill>
                <a:schemeClr val="bg1"/>
              </a:solidFill>
              <a:round/>
              <a:headEnd/>
              <a:tailEnd/>
            </a:ln>
          </p:spPr>
          <p:txBody>
            <a:bodyPr/>
            <a:lstStyle/>
            <a:p>
              <a:endParaRPr lang="en-US"/>
            </a:p>
          </p:txBody>
        </p:sp>
        <p:sp>
          <p:nvSpPr>
            <p:cNvPr id="51214" name="Line 13"/>
            <p:cNvSpPr>
              <a:spLocks noChangeShapeType="1"/>
            </p:cNvSpPr>
            <p:nvPr/>
          </p:nvSpPr>
          <p:spPr bwMode="auto">
            <a:xfrm>
              <a:off x="4368" y="2448"/>
              <a:ext cx="192" cy="0"/>
            </a:xfrm>
            <a:prstGeom prst="line">
              <a:avLst/>
            </a:prstGeom>
            <a:noFill/>
            <a:ln w="22225">
              <a:solidFill>
                <a:schemeClr val="bg1"/>
              </a:solidFill>
              <a:round/>
              <a:headEnd/>
              <a:tailEnd/>
            </a:ln>
          </p:spPr>
          <p:txBody>
            <a:bodyPr/>
            <a:lstStyle/>
            <a:p>
              <a:endParaRPr lang="en-US"/>
            </a:p>
          </p:txBody>
        </p:sp>
        <p:sp>
          <p:nvSpPr>
            <p:cNvPr id="51215" name="Line 14"/>
            <p:cNvSpPr>
              <a:spLocks noChangeShapeType="1"/>
            </p:cNvSpPr>
            <p:nvPr/>
          </p:nvSpPr>
          <p:spPr bwMode="auto">
            <a:xfrm>
              <a:off x="4368" y="2471"/>
              <a:ext cx="192" cy="0"/>
            </a:xfrm>
            <a:prstGeom prst="line">
              <a:avLst/>
            </a:prstGeom>
            <a:noFill/>
            <a:ln w="22225">
              <a:solidFill>
                <a:schemeClr val="bg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428625" y="142875"/>
            <a:ext cx="8286750" cy="695325"/>
          </a:xfrm>
        </p:spPr>
        <p:txBody>
          <a:bodyPr rtlCol="0">
            <a:normAutofit/>
          </a:bodyPr>
          <a:lstStyle/>
          <a:p>
            <a:pPr eaLnBrk="1" fontAlgn="auto" hangingPunct="1">
              <a:spcAft>
                <a:spcPts val="0"/>
              </a:spcAft>
              <a:defRPr/>
            </a:pPr>
            <a:r>
              <a:rPr lang="en-GB" sz="3600" dirty="0" smtClean="0">
                <a:latin typeface="Times New Roman" pitchFamily="18" charset="0"/>
                <a:cs typeface="Times New Roman" pitchFamily="18" charset="0"/>
              </a:rPr>
              <a:t>What is a Linked List?</a:t>
            </a:r>
          </a:p>
        </p:txBody>
      </p:sp>
      <p:sp>
        <p:nvSpPr>
          <p:cNvPr id="3" name="Subtitle 2"/>
          <p:cNvSpPr>
            <a:spLocks noGrp="1"/>
          </p:cNvSpPr>
          <p:nvPr>
            <p:ph type="subTitle" idx="1"/>
          </p:nvPr>
        </p:nvSpPr>
        <p:spPr>
          <a:xfrm>
            <a:off x="285750" y="838200"/>
            <a:ext cx="8715375" cy="2438400"/>
          </a:xfrm>
          <a:noFill/>
          <a:ln>
            <a:noFill/>
          </a:ln>
        </p:spPr>
        <p:style>
          <a:lnRef idx="2">
            <a:schemeClr val="accent5"/>
          </a:lnRef>
          <a:fillRef idx="1">
            <a:schemeClr val="lt1"/>
          </a:fillRef>
          <a:effectRef idx="0">
            <a:schemeClr val="accent5"/>
          </a:effectRef>
          <a:fontRef idx="minor">
            <a:schemeClr val="dk1"/>
          </a:fontRef>
        </p:style>
        <p:txBody>
          <a:bodyPr rtlCol="0">
            <a:noAutofit/>
          </a:bodyPr>
          <a:lstStyle/>
          <a:p>
            <a:pPr algn="just" eaLnBrk="1" fontAlgn="auto" hangingPunct="1">
              <a:spcAft>
                <a:spcPts val="0"/>
              </a:spcAft>
              <a:buFont typeface="Wingdings" pitchFamily="2" charset="2"/>
              <a:buChar char="q"/>
              <a:defRPr/>
            </a:pPr>
            <a:r>
              <a:rPr lang="en-GB" sz="2800" dirty="0" smtClean="0">
                <a:solidFill>
                  <a:schemeClr val="tx1"/>
                </a:solidFill>
                <a:latin typeface="Times New Roman" pitchFamily="18" charset="0"/>
                <a:cs typeface="Times New Roman" pitchFamily="18" charset="0"/>
              </a:rPr>
              <a:t> A linked list is a collection of </a:t>
            </a:r>
            <a:r>
              <a:rPr lang="en-GB" sz="2800" dirty="0" smtClean="0">
                <a:solidFill>
                  <a:srgbClr val="FF0000"/>
                </a:solidFill>
                <a:latin typeface="Times New Roman" pitchFamily="18" charset="0"/>
                <a:cs typeface="Times New Roman" pitchFamily="18" charset="0"/>
              </a:rPr>
              <a:t>nodes</a:t>
            </a:r>
            <a:r>
              <a:rPr lang="en-GB" sz="2800" dirty="0" smtClean="0">
                <a:solidFill>
                  <a:schemeClr val="tx1"/>
                </a:solidFill>
                <a:latin typeface="Times New Roman" pitchFamily="18" charset="0"/>
                <a:cs typeface="Times New Roman" pitchFamily="18" charset="0"/>
              </a:rPr>
              <a:t>, each node holding some </a:t>
            </a:r>
            <a:r>
              <a:rPr lang="en-GB" sz="2800" dirty="0" smtClean="0">
                <a:solidFill>
                  <a:srgbClr val="FF0000"/>
                </a:solidFill>
                <a:latin typeface="Times New Roman" pitchFamily="18" charset="0"/>
                <a:cs typeface="Times New Roman" pitchFamily="18" charset="0"/>
              </a:rPr>
              <a:t>information</a:t>
            </a:r>
            <a:r>
              <a:rPr lang="en-GB" sz="2800" dirty="0" smtClean="0">
                <a:solidFill>
                  <a:schemeClr val="tx1"/>
                </a:solidFill>
                <a:latin typeface="Times New Roman" pitchFamily="18" charset="0"/>
                <a:cs typeface="Times New Roman" pitchFamily="18" charset="0"/>
              </a:rPr>
              <a:t> and a </a:t>
            </a:r>
            <a:r>
              <a:rPr lang="en-GB" sz="2800" dirty="0" smtClean="0">
                <a:solidFill>
                  <a:srgbClr val="FF0000"/>
                </a:solidFill>
                <a:latin typeface="Times New Roman" pitchFamily="18" charset="0"/>
                <a:cs typeface="Times New Roman" pitchFamily="18" charset="0"/>
              </a:rPr>
              <a:t>pointer</a:t>
            </a:r>
            <a:r>
              <a:rPr lang="en-GB" sz="2800" dirty="0" smtClean="0">
                <a:solidFill>
                  <a:schemeClr val="tx1"/>
                </a:solidFill>
                <a:latin typeface="Times New Roman" pitchFamily="18" charset="0"/>
                <a:cs typeface="Times New Roman" pitchFamily="18" charset="0"/>
              </a:rPr>
              <a:t> to another node in the list</a:t>
            </a:r>
          </a:p>
          <a:p>
            <a:pPr algn="just" eaLnBrk="1" fontAlgn="auto" hangingPunct="1">
              <a:spcAft>
                <a:spcPts val="0"/>
              </a:spcAft>
              <a:buFont typeface="Wingdings" pitchFamily="2" charset="2"/>
              <a:buChar char="q"/>
              <a:defRPr/>
            </a:pPr>
            <a:r>
              <a:rPr lang="en-GB" sz="2800" dirty="0" smtClean="0">
                <a:solidFill>
                  <a:schemeClr val="tx1"/>
                </a:solidFill>
                <a:latin typeface="Times New Roman" pitchFamily="18" charset="0"/>
                <a:cs typeface="Times New Roman" pitchFamily="18" charset="0"/>
              </a:rPr>
              <a:t> In the following example, there are four nodes, which are not stored at consecutive locations</a:t>
            </a:r>
            <a:endParaRPr lang="en-GB" sz="2800" dirty="0">
              <a:solidFill>
                <a:schemeClr val="tx1"/>
              </a:solidFill>
              <a:latin typeface="Times New Roman" pitchFamily="18" charset="0"/>
              <a:cs typeface="Times New Roman" pitchFamily="18" charset="0"/>
            </a:endParaRPr>
          </a:p>
        </p:txBody>
      </p:sp>
      <p:grpSp>
        <p:nvGrpSpPr>
          <p:cNvPr id="7172" name="Group 5"/>
          <p:cNvGrpSpPr>
            <a:grpSpLocks/>
          </p:cNvGrpSpPr>
          <p:nvPr/>
        </p:nvGrpSpPr>
        <p:grpSpPr bwMode="auto">
          <a:xfrm>
            <a:off x="714375" y="3771900"/>
            <a:ext cx="1714500" cy="369888"/>
            <a:chOff x="714348" y="3500438"/>
            <a:chExt cx="1714512" cy="369332"/>
          </a:xfrm>
        </p:grpSpPr>
        <p:sp>
          <p:nvSpPr>
            <p:cNvPr id="7195" name="TextBox 3"/>
            <p:cNvSpPr txBox="1">
              <a:spLocks noChangeArrowheads="1"/>
            </p:cNvSpPr>
            <p:nvPr/>
          </p:nvSpPr>
          <p:spPr bwMode="auto">
            <a:xfrm>
              <a:off x="714348" y="3500438"/>
              <a:ext cx="1143008" cy="369332"/>
            </a:xfrm>
            <a:prstGeom prst="rect">
              <a:avLst/>
            </a:prstGeom>
            <a:noFill/>
            <a:ln w="9525">
              <a:solidFill>
                <a:schemeClr val="tx1"/>
              </a:solidFill>
              <a:miter lim="800000"/>
              <a:headEnd/>
              <a:tailEnd/>
            </a:ln>
          </p:spPr>
          <p:txBody>
            <a:bodyPr>
              <a:spAutoFit/>
            </a:bodyPr>
            <a:lstStyle/>
            <a:p>
              <a:pPr algn="ctr"/>
              <a:r>
                <a:rPr lang="en-GB"/>
                <a:t>25</a:t>
              </a:r>
            </a:p>
          </p:txBody>
        </p:sp>
        <p:sp>
          <p:nvSpPr>
            <p:cNvPr id="7196" name="TextBox 4"/>
            <p:cNvSpPr txBox="1">
              <a:spLocks noChangeArrowheads="1"/>
            </p:cNvSpPr>
            <p:nvPr/>
          </p:nvSpPr>
          <p:spPr bwMode="auto">
            <a:xfrm>
              <a:off x="1857356" y="3500438"/>
              <a:ext cx="571504" cy="369332"/>
            </a:xfrm>
            <a:prstGeom prst="rect">
              <a:avLst/>
            </a:prstGeom>
            <a:noFill/>
            <a:ln w="9525">
              <a:solidFill>
                <a:schemeClr val="tx1"/>
              </a:solidFill>
              <a:miter lim="800000"/>
              <a:headEnd/>
              <a:tailEnd/>
            </a:ln>
          </p:spPr>
          <p:txBody>
            <a:bodyPr>
              <a:spAutoFit/>
            </a:bodyPr>
            <a:lstStyle/>
            <a:p>
              <a:pPr algn="ctr"/>
              <a:endParaRPr lang="en-GB"/>
            </a:p>
          </p:txBody>
        </p:sp>
      </p:grpSp>
      <p:grpSp>
        <p:nvGrpSpPr>
          <p:cNvPr id="7173" name="Group 6"/>
          <p:cNvGrpSpPr>
            <a:grpSpLocks/>
          </p:cNvGrpSpPr>
          <p:nvPr/>
        </p:nvGrpSpPr>
        <p:grpSpPr bwMode="auto">
          <a:xfrm>
            <a:off x="3071813" y="4330700"/>
            <a:ext cx="1714500" cy="369888"/>
            <a:chOff x="714348" y="3500438"/>
            <a:chExt cx="1714512" cy="369332"/>
          </a:xfrm>
        </p:grpSpPr>
        <p:sp>
          <p:nvSpPr>
            <p:cNvPr id="7193" name="TextBox 7"/>
            <p:cNvSpPr txBox="1">
              <a:spLocks noChangeArrowheads="1"/>
            </p:cNvSpPr>
            <p:nvPr/>
          </p:nvSpPr>
          <p:spPr bwMode="auto">
            <a:xfrm>
              <a:off x="714348" y="3500438"/>
              <a:ext cx="1143008" cy="369332"/>
            </a:xfrm>
            <a:prstGeom prst="rect">
              <a:avLst/>
            </a:prstGeom>
            <a:noFill/>
            <a:ln w="9525">
              <a:solidFill>
                <a:schemeClr val="tx1"/>
              </a:solidFill>
              <a:miter lim="800000"/>
              <a:headEnd/>
              <a:tailEnd/>
            </a:ln>
          </p:spPr>
          <p:txBody>
            <a:bodyPr>
              <a:spAutoFit/>
            </a:bodyPr>
            <a:lstStyle/>
            <a:p>
              <a:pPr algn="ctr"/>
              <a:r>
                <a:rPr lang="en-GB"/>
                <a:t>30</a:t>
              </a:r>
            </a:p>
          </p:txBody>
        </p:sp>
        <p:sp>
          <p:nvSpPr>
            <p:cNvPr id="7194" name="TextBox 8"/>
            <p:cNvSpPr txBox="1">
              <a:spLocks noChangeArrowheads="1"/>
            </p:cNvSpPr>
            <p:nvPr/>
          </p:nvSpPr>
          <p:spPr bwMode="auto">
            <a:xfrm>
              <a:off x="1857356" y="3500438"/>
              <a:ext cx="571504" cy="369332"/>
            </a:xfrm>
            <a:prstGeom prst="rect">
              <a:avLst/>
            </a:prstGeom>
            <a:noFill/>
            <a:ln w="9525">
              <a:solidFill>
                <a:schemeClr val="tx1"/>
              </a:solidFill>
              <a:miter lim="800000"/>
              <a:headEnd/>
              <a:tailEnd/>
            </a:ln>
          </p:spPr>
          <p:txBody>
            <a:bodyPr>
              <a:spAutoFit/>
            </a:bodyPr>
            <a:lstStyle/>
            <a:p>
              <a:pPr algn="ctr"/>
              <a:endParaRPr lang="en-GB"/>
            </a:p>
          </p:txBody>
        </p:sp>
      </p:grpSp>
      <p:grpSp>
        <p:nvGrpSpPr>
          <p:cNvPr id="7174" name="Group 9"/>
          <p:cNvGrpSpPr>
            <a:grpSpLocks/>
          </p:cNvGrpSpPr>
          <p:nvPr/>
        </p:nvGrpSpPr>
        <p:grpSpPr bwMode="auto">
          <a:xfrm>
            <a:off x="6929438" y="3486150"/>
            <a:ext cx="1714500" cy="369888"/>
            <a:chOff x="714348" y="3500438"/>
            <a:chExt cx="1714512" cy="369332"/>
          </a:xfrm>
        </p:grpSpPr>
        <p:sp>
          <p:nvSpPr>
            <p:cNvPr id="7191" name="TextBox 10"/>
            <p:cNvSpPr txBox="1">
              <a:spLocks noChangeArrowheads="1"/>
            </p:cNvSpPr>
            <p:nvPr/>
          </p:nvSpPr>
          <p:spPr bwMode="auto">
            <a:xfrm>
              <a:off x="714348" y="3500438"/>
              <a:ext cx="1143008" cy="369332"/>
            </a:xfrm>
            <a:prstGeom prst="rect">
              <a:avLst/>
            </a:prstGeom>
            <a:noFill/>
            <a:ln w="9525">
              <a:solidFill>
                <a:schemeClr val="tx1"/>
              </a:solidFill>
              <a:miter lim="800000"/>
              <a:headEnd/>
              <a:tailEnd/>
            </a:ln>
          </p:spPr>
          <p:txBody>
            <a:bodyPr>
              <a:spAutoFit/>
            </a:bodyPr>
            <a:lstStyle/>
            <a:p>
              <a:pPr algn="ctr"/>
              <a:r>
                <a:rPr lang="en-GB"/>
                <a:t>40</a:t>
              </a:r>
            </a:p>
          </p:txBody>
        </p:sp>
        <p:sp>
          <p:nvSpPr>
            <p:cNvPr id="7192" name="TextBox 11"/>
            <p:cNvSpPr txBox="1">
              <a:spLocks noChangeArrowheads="1"/>
            </p:cNvSpPr>
            <p:nvPr/>
          </p:nvSpPr>
          <p:spPr bwMode="auto">
            <a:xfrm>
              <a:off x="1857356" y="3500438"/>
              <a:ext cx="571504" cy="369332"/>
            </a:xfrm>
            <a:prstGeom prst="rect">
              <a:avLst/>
            </a:prstGeom>
            <a:noFill/>
            <a:ln w="9525">
              <a:solidFill>
                <a:schemeClr val="tx1"/>
              </a:solidFill>
              <a:miter lim="800000"/>
              <a:headEnd/>
              <a:tailEnd/>
            </a:ln>
          </p:spPr>
          <p:txBody>
            <a:bodyPr>
              <a:spAutoFit/>
            </a:bodyPr>
            <a:lstStyle/>
            <a:p>
              <a:pPr algn="ctr"/>
              <a:r>
                <a:rPr lang="en-GB"/>
                <a:t>!</a:t>
              </a:r>
            </a:p>
          </p:txBody>
        </p:sp>
      </p:grpSp>
      <p:cxnSp>
        <p:nvCxnSpPr>
          <p:cNvPr id="17" name="Elbow Connector 16"/>
          <p:cNvCxnSpPr/>
          <p:nvPr/>
        </p:nvCxnSpPr>
        <p:spPr>
          <a:xfrm>
            <a:off x="2286000" y="3986213"/>
            <a:ext cx="714375" cy="57150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5400000" flipH="1" flipV="1">
            <a:off x="4643438" y="4200525"/>
            <a:ext cx="357188" cy="357187"/>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a:spLocks noChangeArrowheads="1"/>
          </p:cNvSpPr>
          <p:nvPr/>
        </p:nvSpPr>
        <p:spPr bwMode="auto">
          <a:xfrm>
            <a:off x="642938" y="4843463"/>
            <a:ext cx="1714500" cy="830262"/>
          </a:xfrm>
          <a:prstGeom prst="rect">
            <a:avLst/>
          </a:prstGeom>
          <a:noFill/>
          <a:ln w="9525">
            <a:noFill/>
            <a:miter lim="800000"/>
            <a:headEnd/>
            <a:tailEnd/>
          </a:ln>
        </p:spPr>
        <p:txBody>
          <a:bodyPr>
            <a:spAutoFit/>
          </a:bodyPr>
          <a:lstStyle/>
          <a:p>
            <a:pPr algn="ctr"/>
            <a:r>
              <a:rPr lang="en-GB" sz="2400">
                <a:latin typeface="Times New Roman" pitchFamily="18" charset="0"/>
                <a:cs typeface="Times New Roman" pitchFamily="18" charset="0"/>
              </a:rPr>
              <a:t>Information part</a:t>
            </a:r>
          </a:p>
        </p:txBody>
      </p:sp>
      <p:cxnSp>
        <p:nvCxnSpPr>
          <p:cNvPr id="21" name="Straight Arrow Connector 20"/>
          <p:cNvCxnSpPr/>
          <p:nvPr/>
        </p:nvCxnSpPr>
        <p:spPr>
          <a:xfrm rot="5400000">
            <a:off x="897732" y="4528344"/>
            <a:ext cx="7747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a:spLocks noChangeArrowheads="1"/>
          </p:cNvSpPr>
          <p:nvPr/>
        </p:nvSpPr>
        <p:spPr bwMode="auto">
          <a:xfrm>
            <a:off x="2500313" y="5799138"/>
            <a:ext cx="2071687" cy="830262"/>
          </a:xfrm>
          <a:prstGeom prst="rect">
            <a:avLst/>
          </a:prstGeom>
          <a:noFill/>
          <a:ln w="9525">
            <a:noFill/>
            <a:miter lim="800000"/>
            <a:headEnd/>
            <a:tailEnd/>
          </a:ln>
        </p:spPr>
        <p:txBody>
          <a:bodyPr>
            <a:spAutoFit/>
          </a:bodyPr>
          <a:lstStyle/>
          <a:p>
            <a:pPr algn="ctr"/>
            <a:r>
              <a:rPr lang="en-GB" sz="2400">
                <a:latin typeface="Times New Roman" pitchFamily="18" charset="0"/>
                <a:cs typeface="Times New Roman" pitchFamily="18" charset="0"/>
              </a:rPr>
              <a:t>Pointer (Address part)</a:t>
            </a:r>
          </a:p>
        </p:txBody>
      </p:sp>
      <p:cxnSp>
        <p:nvCxnSpPr>
          <p:cNvPr id="26" name="Elbow Connector 25"/>
          <p:cNvCxnSpPr/>
          <p:nvPr/>
        </p:nvCxnSpPr>
        <p:spPr>
          <a:xfrm rot="16200000" flipH="1">
            <a:off x="1970882" y="4314031"/>
            <a:ext cx="1630362" cy="128587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81" name="TextBox 26"/>
          <p:cNvSpPr txBox="1">
            <a:spLocks noChangeArrowheads="1"/>
          </p:cNvSpPr>
          <p:nvPr/>
        </p:nvSpPr>
        <p:spPr bwMode="auto">
          <a:xfrm>
            <a:off x="1214438" y="3343275"/>
            <a:ext cx="785812" cy="369888"/>
          </a:xfrm>
          <a:prstGeom prst="rect">
            <a:avLst/>
          </a:prstGeom>
          <a:noFill/>
          <a:ln w="9525">
            <a:noFill/>
            <a:miter lim="800000"/>
            <a:headEnd/>
            <a:tailEnd/>
          </a:ln>
        </p:spPr>
        <p:txBody>
          <a:bodyPr>
            <a:spAutoFit/>
          </a:bodyPr>
          <a:lstStyle/>
          <a:p>
            <a:pPr algn="ctr"/>
            <a:r>
              <a:rPr lang="en-GB"/>
              <a:t>400</a:t>
            </a:r>
          </a:p>
        </p:txBody>
      </p:sp>
      <p:sp>
        <p:nvSpPr>
          <p:cNvPr id="7182" name="TextBox 27"/>
          <p:cNvSpPr txBox="1">
            <a:spLocks noChangeArrowheads="1"/>
          </p:cNvSpPr>
          <p:nvPr/>
        </p:nvSpPr>
        <p:spPr bwMode="auto">
          <a:xfrm>
            <a:off x="3429000" y="3830638"/>
            <a:ext cx="785813" cy="369887"/>
          </a:xfrm>
          <a:prstGeom prst="rect">
            <a:avLst/>
          </a:prstGeom>
          <a:noFill/>
          <a:ln w="9525">
            <a:noFill/>
            <a:miter lim="800000"/>
            <a:headEnd/>
            <a:tailEnd/>
          </a:ln>
        </p:spPr>
        <p:txBody>
          <a:bodyPr>
            <a:spAutoFit/>
          </a:bodyPr>
          <a:lstStyle/>
          <a:p>
            <a:pPr algn="ctr"/>
            <a:r>
              <a:rPr lang="en-GB"/>
              <a:t>600</a:t>
            </a:r>
          </a:p>
        </p:txBody>
      </p:sp>
      <p:sp>
        <p:nvSpPr>
          <p:cNvPr id="7183" name="TextBox 28"/>
          <p:cNvSpPr txBox="1">
            <a:spLocks noChangeArrowheads="1"/>
          </p:cNvSpPr>
          <p:nvPr/>
        </p:nvSpPr>
        <p:spPr bwMode="auto">
          <a:xfrm>
            <a:off x="7286625" y="3057525"/>
            <a:ext cx="785813" cy="369888"/>
          </a:xfrm>
          <a:prstGeom prst="rect">
            <a:avLst/>
          </a:prstGeom>
          <a:noFill/>
          <a:ln w="9525">
            <a:noFill/>
            <a:miter lim="800000"/>
            <a:headEnd/>
            <a:tailEnd/>
          </a:ln>
        </p:spPr>
        <p:txBody>
          <a:bodyPr>
            <a:spAutoFit/>
          </a:bodyPr>
          <a:lstStyle/>
          <a:p>
            <a:pPr algn="ctr"/>
            <a:r>
              <a:rPr lang="en-GB"/>
              <a:t>300</a:t>
            </a:r>
          </a:p>
        </p:txBody>
      </p:sp>
      <p:grpSp>
        <p:nvGrpSpPr>
          <p:cNvPr id="7184" name="Group 30"/>
          <p:cNvGrpSpPr>
            <a:grpSpLocks/>
          </p:cNvGrpSpPr>
          <p:nvPr/>
        </p:nvGrpSpPr>
        <p:grpSpPr bwMode="auto">
          <a:xfrm>
            <a:off x="4429125" y="3629025"/>
            <a:ext cx="1714500" cy="369888"/>
            <a:chOff x="714348" y="3500438"/>
            <a:chExt cx="1714512" cy="369332"/>
          </a:xfrm>
        </p:grpSpPr>
        <p:sp>
          <p:nvSpPr>
            <p:cNvPr id="7189" name="TextBox 31"/>
            <p:cNvSpPr txBox="1">
              <a:spLocks noChangeArrowheads="1"/>
            </p:cNvSpPr>
            <p:nvPr/>
          </p:nvSpPr>
          <p:spPr bwMode="auto">
            <a:xfrm>
              <a:off x="714348" y="3500438"/>
              <a:ext cx="1143008" cy="369332"/>
            </a:xfrm>
            <a:prstGeom prst="rect">
              <a:avLst/>
            </a:prstGeom>
            <a:noFill/>
            <a:ln w="9525">
              <a:solidFill>
                <a:schemeClr val="tx1"/>
              </a:solidFill>
              <a:miter lim="800000"/>
              <a:headEnd/>
              <a:tailEnd/>
            </a:ln>
          </p:spPr>
          <p:txBody>
            <a:bodyPr>
              <a:spAutoFit/>
            </a:bodyPr>
            <a:lstStyle/>
            <a:p>
              <a:pPr algn="ctr"/>
              <a:r>
                <a:rPr lang="en-GB"/>
                <a:t>80</a:t>
              </a:r>
            </a:p>
          </p:txBody>
        </p:sp>
        <p:sp>
          <p:nvSpPr>
            <p:cNvPr id="7190" name="TextBox 32"/>
            <p:cNvSpPr txBox="1">
              <a:spLocks noChangeArrowheads="1"/>
            </p:cNvSpPr>
            <p:nvPr/>
          </p:nvSpPr>
          <p:spPr bwMode="auto">
            <a:xfrm>
              <a:off x="1857356" y="3500438"/>
              <a:ext cx="571504" cy="369332"/>
            </a:xfrm>
            <a:prstGeom prst="rect">
              <a:avLst/>
            </a:prstGeom>
            <a:noFill/>
            <a:ln w="9525">
              <a:solidFill>
                <a:schemeClr val="tx1"/>
              </a:solidFill>
              <a:miter lim="800000"/>
              <a:headEnd/>
              <a:tailEnd/>
            </a:ln>
          </p:spPr>
          <p:txBody>
            <a:bodyPr>
              <a:spAutoFit/>
            </a:bodyPr>
            <a:lstStyle/>
            <a:p>
              <a:pPr algn="ctr"/>
              <a:endParaRPr lang="en-GB"/>
            </a:p>
          </p:txBody>
        </p:sp>
      </p:grpSp>
      <p:sp>
        <p:nvSpPr>
          <p:cNvPr id="7185" name="TextBox 33"/>
          <p:cNvSpPr txBox="1">
            <a:spLocks noChangeArrowheads="1"/>
          </p:cNvSpPr>
          <p:nvPr/>
        </p:nvSpPr>
        <p:spPr bwMode="auto">
          <a:xfrm>
            <a:off x="4786313" y="3200400"/>
            <a:ext cx="785812" cy="369888"/>
          </a:xfrm>
          <a:prstGeom prst="rect">
            <a:avLst/>
          </a:prstGeom>
          <a:noFill/>
          <a:ln w="9525">
            <a:noFill/>
            <a:miter lim="800000"/>
            <a:headEnd/>
            <a:tailEnd/>
          </a:ln>
        </p:spPr>
        <p:txBody>
          <a:bodyPr>
            <a:spAutoFit/>
          </a:bodyPr>
          <a:lstStyle/>
          <a:p>
            <a:pPr algn="ctr"/>
            <a:r>
              <a:rPr lang="en-GB"/>
              <a:t>100</a:t>
            </a:r>
          </a:p>
        </p:txBody>
      </p:sp>
      <p:cxnSp>
        <p:nvCxnSpPr>
          <p:cNvPr id="39" name="Straight Connector 38"/>
          <p:cNvCxnSpPr/>
          <p:nvPr/>
        </p:nvCxnSpPr>
        <p:spPr>
          <a:xfrm rot="10800000">
            <a:off x="4143375" y="4200525"/>
            <a:ext cx="85725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hape 40"/>
          <p:cNvCxnSpPr/>
          <p:nvPr/>
        </p:nvCxnSpPr>
        <p:spPr>
          <a:xfrm rot="5400000" flipH="1" flipV="1">
            <a:off x="4056857" y="3899693"/>
            <a:ext cx="387350" cy="21431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flipV="1">
            <a:off x="5929313" y="3629025"/>
            <a:ext cx="928687" cy="21431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1000"/>
                                        <p:tgtEl>
                                          <p:spTgt spid="2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ox(in)">
                                      <p:cBhvr>
                                        <p:cTn id="10" dur="10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ox(in)">
                                      <p:cBhvr>
                                        <p:cTn id="15" dur="1000"/>
                                        <p:tgtEl>
                                          <p:spTgt spid="26"/>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box(in)">
                                      <p:cBhvr>
                                        <p:cTn id="18"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p:txBody>
          <a:bodyPr/>
          <a:lstStyle/>
          <a:p>
            <a:pPr>
              <a:defRPr/>
            </a:pPr>
            <a:fld id="{F4D88F93-AAA0-40B7-BD75-0DA628086765}" type="slidenum">
              <a:rPr lang="en-US" smtClean="0"/>
              <a:pPr>
                <a:defRPr/>
              </a:pPr>
              <a:t>50</a:t>
            </a:fld>
            <a:endParaRPr lang="en-US" smtClean="0"/>
          </a:p>
        </p:txBody>
      </p:sp>
      <p:sp>
        <p:nvSpPr>
          <p:cNvPr id="236546" name="Rectangle 2"/>
          <p:cNvSpPr>
            <a:spLocks noGrp="1" noChangeArrowheads="1"/>
          </p:cNvSpPr>
          <p:nvPr>
            <p:ph type="title"/>
          </p:nvPr>
        </p:nvSpPr>
        <p:spPr/>
        <p:txBody>
          <a:bodyPr/>
          <a:lstStyle/>
          <a:p>
            <a:pPr eaLnBrk="1" hangingPunct="1">
              <a:defRPr/>
            </a:pPr>
            <a:r>
              <a:rPr lang="en-US" smtClean="0"/>
              <a:t>Freeing all nodes of a list</a:t>
            </a:r>
          </a:p>
        </p:txBody>
      </p:sp>
      <p:sp>
        <p:nvSpPr>
          <p:cNvPr id="52228" name="Rectangle 3"/>
          <p:cNvSpPr>
            <a:spLocks noChangeArrowheads="1"/>
          </p:cNvSpPr>
          <p:nvPr/>
        </p:nvSpPr>
        <p:spPr bwMode="auto">
          <a:xfrm>
            <a:off x="64008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52229" name="Text Box 4"/>
          <p:cNvSpPr txBox="1">
            <a:spLocks noChangeArrowheads="1"/>
          </p:cNvSpPr>
          <p:nvPr/>
        </p:nvSpPr>
        <p:spPr bwMode="auto">
          <a:xfrm>
            <a:off x="7162800" y="2133600"/>
            <a:ext cx="990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root</a:t>
            </a:r>
          </a:p>
        </p:txBody>
      </p:sp>
      <p:sp>
        <p:nvSpPr>
          <p:cNvPr id="52230" name="Text Box 5"/>
          <p:cNvSpPr txBox="1">
            <a:spLocks noChangeArrowheads="1"/>
          </p:cNvSpPr>
          <p:nvPr/>
        </p:nvSpPr>
        <p:spPr bwMode="auto">
          <a:xfrm>
            <a:off x="5410200" y="2133600"/>
            <a:ext cx="1371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to_free</a:t>
            </a:r>
          </a:p>
        </p:txBody>
      </p:sp>
      <p:sp>
        <p:nvSpPr>
          <p:cNvPr id="52231" name="Rectangle 6"/>
          <p:cNvSpPr>
            <a:spLocks noChangeArrowheads="1"/>
          </p:cNvSpPr>
          <p:nvPr/>
        </p:nvSpPr>
        <p:spPr bwMode="auto">
          <a:xfrm>
            <a:off x="152400" y="2133600"/>
            <a:ext cx="4572000" cy="2282825"/>
          </a:xfrm>
          <a:prstGeom prst="rect">
            <a:avLst/>
          </a:prstGeom>
          <a:noFill/>
          <a:ln w="9525">
            <a:noFill/>
            <a:miter lim="800000"/>
            <a:headEnd/>
            <a:tailEnd/>
          </a:ln>
        </p:spPr>
        <p:txBody>
          <a:bodyPr>
            <a:spAutoFit/>
          </a:bodyPr>
          <a:lstStyle/>
          <a:p>
            <a:r>
              <a:rPr lang="en-US" sz="2400">
                <a:solidFill>
                  <a:srgbClr val="0000FF"/>
                </a:solidFill>
                <a:latin typeface="Tahoma" pitchFamily="34" charset="0"/>
              </a:rPr>
              <a:t>while</a:t>
            </a:r>
            <a:r>
              <a:rPr lang="en-US" sz="2400">
                <a:latin typeface="Tahoma" pitchFamily="34" charset="0"/>
              </a:rPr>
              <a:t> (to_free != NULL) </a:t>
            </a:r>
          </a:p>
          <a:p>
            <a:r>
              <a:rPr lang="en-US" sz="2400">
                <a:latin typeface="Tahoma" pitchFamily="34" charset="0"/>
              </a:rPr>
              <a:t>{</a:t>
            </a:r>
          </a:p>
          <a:p>
            <a:r>
              <a:rPr lang="en-US" sz="2400">
                <a:latin typeface="Tahoma" pitchFamily="34" charset="0"/>
              </a:rPr>
              <a:t>   </a:t>
            </a:r>
            <a:r>
              <a:rPr lang="en-US" sz="2400" b="1">
                <a:solidFill>
                  <a:schemeClr val="hlink"/>
                </a:solidFill>
                <a:latin typeface="Tahoma" pitchFamily="34" charset="0"/>
              </a:rPr>
              <a:t>root</a:t>
            </a:r>
            <a:r>
              <a:rPr lang="en-US" sz="2400" b="1">
                <a:latin typeface="Tahoma" pitchFamily="34" charset="0"/>
              </a:rPr>
              <a:t> </a:t>
            </a:r>
            <a:r>
              <a:rPr lang="en-US" sz="2400" b="1">
                <a:solidFill>
                  <a:schemeClr val="hlink"/>
                </a:solidFill>
                <a:latin typeface="Tahoma" pitchFamily="34" charset="0"/>
              </a:rPr>
              <a:t>= root-&gt;next;</a:t>
            </a:r>
          </a:p>
          <a:p>
            <a:r>
              <a:rPr lang="en-US" sz="2400">
                <a:latin typeface="Tahoma" pitchFamily="34" charset="0"/>
              </a:rPr>
              <a:t>   free(to_free);</a:t>
            </a:r>
          </a:p>
          <a:p>
            <a:r>
              <a:rPr lang="en-US" sz="2400">
                <a:latin typeface="Tahoma" pitchFamily="34" charset="0"/>
              </a:rPr>
              <a:t>   to_free = root;</a:t>
            </a:r>
          </a:p>
          <a:p>
            <a:r>
              <a:rPr lang="en-US" sz="2400">
                <a:latin typeface="Tahoma" pitchFamily="34" charset="0"/>
              </a:rPr>
              <a:t>}</a:t>
            </a:r>
          </a:p>
        </p:txBody>
      </p:sp>
      <p:cxnSp>
        <p:nvCxnSpPr>
          <p:cNvPr id="52232" name="AutoShape 7"/>
          <p:cNvCxnSpPr>
            <a:cxnSpLocks noChangeShapeType="1"/>
            <a:stCxn id="52230" idx="2"/>
            <a:endCxn id="52228" idx="0"/>
          </p:cNvCxnSpPr>
          <p:nvPr/>
        </p:nvCxnSpPr>
        <p:spPr bwMode="auto">
          <a:xfrm rot="16200000" flipH="1">
            <a:off x="4831556" y="3917157"/>
            <a:ext cx="3290887" cy="762000"/>
          </a:xfrm>
          <a:prstGeom prst="bentConnector3">
            <a:avLst>
              <a:gd name="adj1" fmla="val 72648"/>
            </a:avLst>
          </a:prstGeom>
          <a:noFill/>
          <a:ln w="9525">
            <a:solidFill>
              <a:schemeClr val="tx1"/>
            </a:solidFill>
            <a:miter lim="800000"/>
            <a:headEnd/>
            <a:tailEnd type="triangle" w="med" len="med"/>
          </a:ln>
        </p:spPr>
      </p:cxnSp>
      <p:grpSp>
        <p:nvGrpSpPr>
          <p:cNvPr id="52233" name="Group 8"/>
          <p:cNvGrpSpPr>
            <a:grpSpLocks/>
          </p:cNvGrpSpPr>
          <p:nvPr/>
        </p:nvGrpSpPr>
        <p:grpSpPr bwMode="auto">
          <a:xfrm>
            <a:off x="7315200" y="6248400"/>
            <a:ext cx="457200" cy="304800"/>
            <a:chOff x="4272" y="2304"/>
            <a:chExt cx="288" cy="192"/>
          </a:xfrm>
        </p:grpSpPr>
        <p:sp>
          <p:nvSpPr>
            <p:cNvPr id="52235" name="AutoShape 9"/>
            <p:cNvSpPr>
              <a:spLocks noChangeArrowheads="1"/>
            </p:cNvSpPr>
            <p:nvPr/>
          </p:nvSpPr>
          <p:spPr bwMode="auto">
            <a:xfrm flipV="1">
              <a:off x="4272" y="2304"/>
              <a:ext cx="240"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9575 h 21600"/>
                <a:gd name="T20" fmla="*/ 1845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595" y="0"/>
                  </a:moveTo>
                  <a:lnTo>
                    <a:pt x="13590" y="10350"/>
                  </a:lnTo>
                  <a:lnTo>
                    <a:pt x="16740" y="10350"/>
                  </a:lnTo>
                  <a:lnTo>
                    <a:pt x="16740" y="19598"/>
                  </a:lnTo>
                  <a:lnTo>
                    <a:pt x="0" y="19598"/>
                  </a:lnTo>
                  <a:lnTo>
                    <a:pt x="0" y="21600"/>
                  </a:lnTo>
                  <a:lnTo>
                    <a:pt x="18450" y="21600"/>
                  </a:lnTo>
                  <a:lnTo>
                    <a:pt x="18450" y="10350"/>
                  </a:lnTo>
                  <a:lnTo>
                    <a:pt x="21600" y="10350"/>
                  </a:lnTo>
                  <a:close/>
                </a:path>
              </a:pathLst>
            </a:custGeom>
            <a:solidFill>
              <a:schemeClr val="tx2"/>
            </a:solidFill>
            <a:ln w="9525">
              <a:solidFill>
                <a:schemeClr val="tx1"/>
              </a:solidFill>
              <a:miter lim="800000"/>
              <a:headEnd/>
              <a:tailEnd/>
            </a:ln>
          </p:spPr>
          <p:txBody>
            <a:bodyPr wrap="none" anchor="ctr"/>
            <a:lstStyle/>
            <a:p>
              <a:endParaRPr lang="en-US"/>
            </a:p>
          </p:txBody>
        </p:sp>
        <p:sp>
          <p:nvSpPr>
            <p:cNvPr id="52236" name="Line 10"/>
            <p:cNvSpPr>
              <a:spLocks noChangeShapeType="1"/>
            </p:cNvSpPr>
            <p:nvPr/>
          </p:nvSpPr>
          <p:spPr bwMode="auto">
            <a:xfrm>
              <a:off x="4368" y="2403"/>
              <a:ext cx="192" cy="0"/>
            </a:xfrm>
            <a:prstGeom prst="line">
              <a:avLst/>
            </a:prstGeom>
            <a:noFill/>
            <a:ln w="22225">
              <a:solidFill>
                <a:schemeClr val="bg1"/>
              </a:solidFill>
              <a:round/>
              <a:headEnd/>
              <a:tailEnd/>
            </a:ln>
          </p:spPr>
          <p:txBody>
            <a:bodyPr/>
            <a:lstStyle/>
            <a:p>
              <a:endParaRPr lang="en-US"/>
            </a:p>
          </p:txBody>
        </p:sp>
        <p:sp>
          <p:nvSpPr>
            <p:cNvPr id="52237" name="Line 11"/>
            <p:cNvSpPr>
              <a:spLocks noChangeShapeType="1"/>
            </p:cNvSpPr>
            <p:nvPr/>
          </p:nvSpPr>
          <p:spPr bwMode="auto">
            <a:xfrm>
              <a:off x="4368" y="2425"/>
              <a:ext cx="192" cy="0"/>
            </a:xfrm>
            <a:prstGeom prst="line">
              <a:avLst/>
            </a:prstGeom>
            <a:noFill/>
            <a:ln w="22225">
              <a:solidFill>
                <a:schemeClr val="bg1"/>
              </a:solidFill>
              <a:round/>
              <a:headEnd/>
              <a:tailEnd/>
            </a:ln>
          </p:spPr>
          <p:txBody>
            <a:bodyPr/>
            <a:lstStyle/>
            <a:p>
              <a:endParaRPr lang="en-US"/>
            </a:p>
          </p:txBody>
        </p:sp>
        <p:sp>
          <p:nvSpPr>
            <p:cNvPr id="52238" name="Line 12"/>
            <p:cNvSpPr>
              <a:spLocks noChangeShapeType="1"/>
            </p:cNvSpPr>
            <p:nvPr/>
          </p:nvSpPr>
          <p:spPr bwMode="auto">
            <a:xfrm>
              <a:off x="4368" y="2448"/>
              <a:ext cx="192" cy="0"/>
            </a:xfrm>
            <a:prstGeom prst="line">
              <a:avLst/>
            </a:prstGeom>
            <a:noFill/>
            <a:ln w="22225">
              <a:solidFill>
                <a:schemeClr val="bg1"/>
              </a:solidFill>
              <a:round/>
              <a:headEnd/>
              <a:tailEnd/>
            </a:ln>
          </p:spPr>
          <p:txBody>
            <a:bodyPr/>
            <a:lstStyle/>
            <a:p>
              <a:endParaRPr lang="en-US"/>
            </a:p>
          </p:txBody>
        </p:sp>
        <p:sp>
          <p:nvSpPr>
            <p:cNvPr id="52239" name="Line 13"/>
            <p:cNvSpPr>
              <a:spLocks noChangeShapeType="1"/>
            </p:cNvSpPr>
            <p:nvPr/>
          </p:nvSpPr>
          <p:spPr bwMode="auto">
            <a:xfrm>
              <a:off x="4368" y="2471"/>
              <a:ext cx="192" cy="0"/>
            </a:xfrm>
            <a:prstGeom prst="line">
              <a:avLst/>
            </a:prstGeom>
            <a:noFill/>
            <a:ln w="22225">
              <a:solidFill>
                <a:schemeClr val="bg1"/>
              </a:solidFill>
              <a:round/>
              <a:headEnd/>
              <a:tailEnd/>
            </a:ln>
          </p:spPr>
          <p:txBody>
            <a:bodyPr/>
            <a:lstStyle/>
            <a:p>
              <a:endParaRPr lang="en-US"/>
            </a:p>
          </p:txBody>
        </p:sp>
      </p:grpSp>
      <p:sp>
        <p:nvSpPr>
          <p:cNvPr id="52234" name="Line 14"/>
          <p:cNvSpPr>
            <a:spLocks noChangeShapeType="1"/>
          </p:cNvSpPr>
          <p:nvPr/>
        </p:nvSpPr>
        <p:spPr bwMode="auto">
          <a:xfrm>
            <a:off x="7620000" y="2590800"/>
            <a:ext cx="0" cy="35052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p:txBody>
          <a:bodyPr/>
          <a:lstStyle/>
          <a:p>
            <a:pPr>
              <a:defRPr/>
            </a:pPr>
            <a:fld id="{EF6D6B19-A97F-4E42-95C9-64C88904326A}" type="slidenum">
              <a:rPr lang="en-US" smtClean="0"/>
              <a:pPr>
                <a:defRPr/>
              </a:pPr>
              <a:t>51</a:t>
            </a:fld>
            <a:endParaRPr lang="en-US" smtClean="0"/>
          </a:p>
        </p:txBody>
      </p:sp>
      <p:sp>
        <p:nvSpPr>
          <p:cNvPr id="237570" name="Rectangle 2"/>
          <p:cNvSpPr>
            <a:spLocks noGrp="1" noChangeArrowheads="1"/>
          </p:cNvSpPr>
          <p:nvPr>
            <p:ph type="title"/>
          </p:nvPr>
        </p:nvSpPr>
        <p:spPr/>
        <p:txBody>
          <a:bodyPr/>
          <a:lstStyle/>
          <a:p>
            <a:pPr eaLnBrk="1" hangingPunct="1">
              <a:defRPr/>
            </a:pPr>
            <a:r>
              <a:rPr lang="en-US" smtClean="0"/>
              <a:t>Freeing all nodes of a list</a:t>
            </a:r>
          </a:p>
        </p:txBody>
      </p:sp>
      <p:sp>
        <p:nvSpPr>
          <p:cNvPr id="53252" name="Rectangle 3"/>
          <p:cNvSpPr>
            <a:spLocks noChangeArrowheads="1"/>
          </p:cNvSpPr>
          <p:nvPr/>
        </p:nvSpPr>
        <p:spPr bwMode="auto">
          <a:xfrm>
            <a:off x="6400800" y="59436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53253" name="Text Box 4"/>
          <p:cNvSpPr txBox="1">
            <a:spLocks noChangeArrowheads="1"/>
          </p:cNvSpPr>
          <p:nvPr/>
        </p:nvSpPr>
        <p:spPr bwMode="auto">
          <a:xfrm>
            <a:off x="5410200" y="2133600"/>
            <a:ext cx="1371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to_free</a:t>
            </a:r>
          </a:p>
        </p:txBody>
      </p:sp>
      <p:sp>
        <p:nvSpPr>
          <p:cNvPr id="53254" name="Rectangle 5"/>
          <p:cNvSpPr>
            <a:spLocks noChangeArrowheads="1"/>
          </p:cNvSpPr>
          <p:nvPr/>
        </p:nvSpPr>
        <p:spPr bwMode="auto">
          <a:xfrm>
            <a:off x="152400" y="2133600"/>
            <a:ext cx="4572000" cy="2282825"/>
          </a:xfrm>
          <a:prstGeom prst="rect">
            <a:avLst/>
          </a:prstGeom>
          <a:noFill/>
          <a:ln w="9525">
            <a:noFill/>
            <a:miter lim="800000"/>
            <a:headEnd/>
            <a:tailEnd/>
          </a:ln>
        </p:spPr>
        <p:txBody>
          <a:bodyPr>
            <a:spAutoFit/>
          </a:bodyPr>
          <a:lstStyle/>
          <a:p>
            <a:r>
              <a:rPr lang="en-US" sz="2400">
                <a:solidFill>
                  <a:srgbClr val="0000FF"/>
                </a:solidFill>
                <a:latin typeface="Tahoma" pitchFamily="34" charset="0"/>
              </a:rPr>
              <a:t>while</a:t>
            </a:r>
            <a:r>
              <a:rPr lang="en-US" sz="2400">
                <a:latin typeface="Tahoma" pitchFamily="34" charset="0"/>
              </a:rPr>
              <a:t> (to_free != NULL) </a:t>
            </a:r>
          </a:p>
          <a:p>
            <a:r>
              <a:rPr lang="en-US" sz="2400">
                <a:latin typeface="Tahoma" pitchFamily="34" charset="0"/>
              </a:rPr>
              <a:t>{</a:t>
            </a:r>
          </a:p>
          <a:p>
            <a:r>
              <a:rPr lang="en-US" sz="2400">
                <a:latin typeface="Tahoma" pitchFamily="34" charset="0"/>
              </a:rPr>
              <a:t>   root = root-&gt;next;</a:t>
            </a:r>
          </a:p>
          <a:p>
            <a:r>
              <a:rPr lang="en-US" sz="2400">
                <a:latin typeface="Tahoma" pitchFamily="34" charset="0"/>
              </a:rPr>
              <a:t>   </a:t>
            </a:r>
            <a:r>
              <a:rPr lang="en-US" sz="2400" b="1">
                <a:solidFill>
                  <a:schemeClr val="hlink"/>
                </a:solidFill>
                <a:latin typeface="Tahoma" pitchFamily="34" charset="0"/>
              </a:rPr>
              <a:t>free(to_free);</a:t>
            </a:r>
          </a:p>
          <a:p>
            <a:r>
              <a:rPr lang="en-US" sz="2400">
                <a:latin typeface="Tahoma" pitchFamily="34" charset="0"/>
              </a:rPr>
              <a:t>   to_free = root;</a:t>
            </a:r>
          </a:p>
          <a:p>
            <a:r>
              <a:rPr lang="en-US" sz="2400">
                <a:latin typeface="Tahoma" pitchFamily="34" charset="0"/>
              </a:rPr>
              <a:t>}</a:t>
            </a:r>
          </a:p>
        </p:txBody>
      </p:sp>
      <p:cxnSp>
        <p:nvCxnSpPr>
          <p:cNvPr id="53255" name="AutoShape 6"/>
          <p:cNvCxnSpPr>
            <a:cxnSpLocks noChangeShapeType="1"/>
            <a:stCxn id="53253" idx="2"/>
            <a:endCxn id="53252" idx="0"/>
          </p:cNvCxnSpPr>
          <p:nvPr/>
        </p:nvCxnSpPr>
        <p:spPr bwMode="auto">
          <a:xfrm rot="16200000" flipH="1">
            <a:off x="4831556" y="3917157"/>
            <a:ext cx="3290887" cy="762000"/>
          </a:xfrm>
          <a:prstGeom prst="bentConnector3">
            <a:avLst>
              <a:gd name="adj1" fmla="val 72648"/>
            </a:avLst>
          </a:prstGeom>
          <a:noFill/>
          <a:ln w="9525">
            <a:solidFill>
              <a:schemeClr val="tx1"/>
            </a:solidFill>
            <a:miter lim="800000"/>
            <a:headEnd/>
            <a:tailEnd type="triangle" w="med" len="med"/>
          </a:ln>
        </p:spPr>
      </p:cxnSp>
      <p:grpSp>
        <p:nvGrpSpPr>
          <p:cNvPr id="53256" name="Group 7"/>
          <p:cNvGrpSpPr>
            <a:grpSpLocks/>
          </p:cNvGrpSpPr>
          <p:nvPr/>
        </p:nvGrpSpPr>
        <p:grpSpPr bwMode="auto">
          <a:xfrm>
            <a:off x="6172200" y="5791200"/>
            <a:ext cx="1371600" cy="914400"/>
            <a:chOff x="864" y="3648"/>
            <a:chExt cx="864" cy="576"/>
          </a:xfrm>
        </p:grpSpPr>
        <p:sp>
          <p:nvSpPr>
            <p:cNvPr id="53265" name="Line 8"/>
            <p:cNvSpPr>
              <a:spLocks noChangeShapeType="1"/>
            </p:cNvSpPr>
            <p:nvPr/>
          </p:nvSpPr>
          <p:spPr bwMode="auto">
            <a:xfrm>
              <a:off x="864" y="3648"/>
              <a:ext cx="864" cy="576"/>
            </a:xfrm>
            <a:prstGeom prst="line">
              <a:avLst/>
            </a:prstGeom>
            <a:noFill/>
            <a:ln w="9525">
              <a:solidFill>
                <a:schemeClr val="tx1"/>
              </a:solidFill>
              <a:round/>
              <a:headEnd/>
              <a:tailEnd/>
            </a:ln>
          </p:spPr>
          <p:txBody>
            <a:bodyPr/>
            <a:lstStyle/>
            <a:p>
              <a:endParaRPr lang="en-US"/>
            </a:p>
          </p:txBody>
        </p:sp>
        <p:sp>
          <p:nvSpPr>
            <p:cNvPr id="53266" name="Line 9"/>
            <p:cNvSpPr>
              <a:spLocks noChangeShapeType="1"/>
            </p:cNvSpPr>
            <p:nvPr/>
          </p:nvSpPr>
          <p:spPr bwMode="auto">
            <a:xfrm flipV="1">
              <a:off x="864" y="3648"/>
              <a:ext cx="864" cy="576"/>
            </a:xfrm>
            <a:prstGeom prst="line">
              <a:avLst/>
            </a:prstGeom>
            <a:noFill/>
            <a:ln w="9525">
              <a:solidFill>
                <a:schemeClr val="tx1"/>
              </a:solidFill>
              <a:round/>
              <a:headEnd/>
              <a:tailEnd/>
            </a:ln>
          </p:spPr>
          <p:txBody>
            <a:bodyPr/>
            <a:lstStyle/>
            <a:p>
              <a:endParaRPr lang="en-US"/>
            </a:p>
          </p:txBody>
        </p:sp>
      </p:grpSp>
      <p:grpSp>
        <p:nvGrpSpPr>
          <p:cNvPr id="53257" name="Group 10"/>
          <p:cNvGrpSpPr>
            <a:grpSpLocks/>
          </p:cNvGrpSpPr>
          <p:nvPr/>
        </p:nvGrpSpPr>
        <p:grpSpPr bwMode="auto">
          <a:xfrm>
            <a:off x="7315200" y="6248400"/>
            <a:ext cx="457200" cy="304800"/>
            <a:chOff x="4272" y="2304"/>
            <a:chExt cx="288" cy="192"/>
          </a:xfrm>
        </p:grpSpPr>
        <p:sp>
          <p:nvSpPr>
            <p:cNvPr id="53260" name="AutoShape 11"/>
            <p:cNvSpPr>
              <a:spLocks noChangeArrowheads="1"/>
            </p:cNvSpPr>
            <p:nvPr/>
          </p:nvSpPr>
          <p:spPr bwMode="auto">
            <a:xfrm flipV="1">
              <a:off x="4272" y="2304"/>
              <a:ext cx="240"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9575 h 21600"/>
                <a:gd name="T20" fmla="*/ 1845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595" y="0"/>
                  </a:moveTo>
                  <a:lnTo>
                    <a:pt x="13590" y="10350"/>
                  </a:lnTo>
                  <a:lnTo>
                    <a:pt x="16740" y="10350"/>
                  </a:lnTo>
                  <a:lnTo>
                    <a:pt x="16740" y="19598"/>
                  </a:lnTo>
                  <a:lnTo>
                    <a:pt x="0" y="19598"/>
                  </a:lnTo>
                  <a:lnTo>
                    <a:pt x="0" y="21600"/>
                  </a:lnTo>
                  <a:lnTo>
                    <a:pt x="18450" y="21600"/>
                  </a:lnTo>
                  <a:lnTo>
                    <a:pt x="18450" y="10350"/>
                  </a:lnTo>
                  <a:lnTo>
                    <a:pt x="21600" y="10350"/>
                  </a:lnTo>
                  <a:close/>
                </a:path>
              </a:pathLst>
            </a:custGeom>
            <a:solidFill>
              <a:schemeClr val="tx2"/>
            </a:solidFill>
            <a:ln w="9525">
              <a:solidFill>
                <a:schemeClr val="tx1"/>
              </a:solidFill>
              <a:miter lim="800000"/>
              <a:headEnd/>
              <a:tailEnd/>
            </a:ln>
          </p:spPr>
          <p:txBody>
            <a:bodyPr wrap="none" anchor="ctr"/>
            <a:lstStyle/>
            <a:p>
              <a:endParaRPr lang="en-US"/>
            </a:p>
          </p:txBody>
        </p:sp>
        <p:sp>
          <p:nvSpPr>
            <p:cNvPr id="53261" name="Line 12"/>
            <p:cNvSpPr>
              <a:spLocks noChangeShapeType="1"/>
            </p:cNvSpPr>
            <p:nvPr/>
          </p:nvSpPr>
          <p:spPr bwMode="auto">
            <a:xfrm>
              <a:off x="4368" y="2403"/>
              <a:ext cx="192" cy="0"/>
            </a:xfrm>
            <a:prstGeom prst="line">
              <a:avLst/>
            </a:prstGeom>
            <a:noFill/>
            <a:ln w="22225">
              <a:solidFill>
                <a:schemeClr val="bg1"/>
              </a:solidFill>
              <a:round/>
              <a:headEnd/>
              <a:tailEnd/>
            </a:ln>
          </p:spPr>
          <p:txBody>
            <a:bodyPr/>
            <a:lstStyle/>
            <a:p>
              <a:endParaRPr lang="en-US"/>
            </a:p>
          </p:txBody>
        </p:sp>
        <p:sp>
          <p:nvSpPr>
            <p:cNvPr id="53262" name="Line 13"/>
            <p:cNvSpPr>
              <a:spLocks noChangeShapeType="1"/>
            </p:cNvSpPr>
            <p:nvPr/>
          </p:nvSpPr>
          <p:spPr bwMode="auto">
            <a:xfrm>
              <a:off x="4368" y="2425"/>
              <a:ext cx="192" cy="0"/>
            </a:xfrm>
            <a:prstGeom prst="line">
              <a:avLst/>
            </a:prstGeom>
            <a:noFill/>
            <a:ln w="22225">
              <a:solidFill>
                <a:schemeClr val="bg1"/>
              </a:solidFill>
              <a:round/>
              <a:headEnd/>
              <a:tailEnd/>
            </a:ln>
          </p:spPr>
          <p:txBody>
            <a:bodyPr/>
            <a:lstStyle/>
            <a:p>
              <a:endParaRPr lang="en-US"/>
            </a:p>
          </p:txBody>
        </p:sp>
        <p:sp>
          <p:nvSpPr>
            <p:cNvPr id="53263" name="Line 14"/>
            <p:cNvSpPr>
              <a:spLocks noChangeShapeType="1"/>
            </p:cNvSpPr>
            <p:nvPr/>
          </p:nvSpPr>
          <p:spPr bwMode="auto">
            <a:xfrm>
              <a:off x="4368" y="2448"/>
              <a:ext cx="192" cy="0"/>
            </a:xfrm>
            <a:prstGeom prst="line">
              <a:avLst/>
            </a:prstGeom>
            <a:noFill/>
            <a:ln w="22225">
              <a:solidFill>
                <a:schemeClr val="bg1"/>
              </a:solidFill>
              <a:round/>
              <a:headEnd/>
              <a:tailEnd/>
            </a:ln>
          </p:spPr>
          <p:txBody>
            <a:bodyPr/>
            <a:lstStyle/>
            <a:p>
              <a:endParaRPr lang="en-US"/>
            </a:p>
          </p:txBody>
        </p:sp>
        <p:sp>
          <p:nvSpPr>
            <p:cNvPr id="53264" name="Line 15"/>
            <p:cNvSpPr>
              <a:spLocks noChangeShapeType="1"/>
            </p:cNvSpPr>
            <p:nvPr/>
          </p:nvSpPr>
          <p:spPr bwMode="auto">
            <a:xfrm>
              <a:off x="4368" y="2471"/>
              <a:ext cx="192" cy="0"/>
            </a:xfrm>
            <a:prstGeom prst="line">
              <a:avLst/>
            </a:prstGeom>
            <a:noFill/>
            <a:ln w="22225">
              <a:solidFill>
                <a:schemeClr val="bg1"/>
              </a:solidFill>
              <a:round/>
              <a:headEnd/>
              <a:tailEnd/>
            </a:ln>
          </p:spPr>
          <p:txBody>
            <a:bodyPr/>
            <a:lstStyle/>
            <a:p>
              <a:endParaRPr lang="en-US"/>
            </a:p>
          </p:txBody>
        </p:sp>
      </p:grpSp>
      <p:sp>
        <p:nvSpPr>
          <p:cNvPr id="53258" name="Text Box 16"/>
          <p:cNvSpPr txBox="1">
            <a:spLocks noChangeArrowheads="1"/>
          </p:cNvSpPr>
          <p:nvPr/>
        </p:nvSpPr>
        <p:spPr bwMode="auto">
          <a:xfrm>
            <a:off x="7162800" y="2133600"/>
            <a:ext cx="990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root</a:t>
            </a:r>
          </a:p>
        </p:txBody>
      </p:sp>
      <p:sp>
        <p:nvSpPr>
          <p:cNvPr id="53259" name="Line 17"/>
          <p:cNvSpPr>
            <a:spLocks noChangeShapeType="1"/>
          </p:cNvSpPr>
          <p:nvPr/>
        </p:nvSpPr>
        <p:spPr bwMode="auto">
          <a:xfrm>
            <a:off x="7620000" y="2590800"/>
            <a:ext cx="0" cy="35052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p:txBody>
          <a:bodyPr/>
          <a:lstStyle/>
          <a:p>
            <a:pPr>
              <a:defRPr/>
            </a:pPr>
            <a:fld id="{9681022F-5199-4AF5-9D6E-5C8846B102ED}" type="slidenum">
              <a:rPr lang="en-US" smtClean="0"/>
              <a:pPr>
                <a:defRPr/>
              </a:pPr>
              <a:t>52</a:t>
            </a:fld>
            <a:endParaRPr lang="en-US" smtClean="0"/>
          </a:p>
        </p:txBody>
      </p:sp>
      <p:sp>
        <p:nvSpPr>
          <p:cNvPr id="238594" name="Rectangle 2"/>
          <p:cNvSpPr>
            <a:spLocks noGrp="1" noChangeArrowheads="1"/>
          </p:cNvSpPr>
          <p:nvPr>
            <p:ph type="title"/>
          </p:nvPr>
        </p:nvSpPr>
        <p:spPr/>
        <p:txBody>
          <a:bodyPr/>
          <a:lstStyle/>
          <a:p>
            <a:pPr eaLnBrk="1" hangingPunct="1">
              <a:defRPr/>
            </a:pPr>
            <a:r>
              <a:rPr lang="en-US" smtClean="0"/>
              <a:t>Freeing all nodes of a list</a:t>
            </a:r>
          </a:p>
        </p:txBody>
      </p:sp>
      <p:sp>
        <p:nvSpPr>
          <p:cNvPr id="54276" name="Text Box 3"/>
          <p:cNvSpPr txBox="1">
            <a:spLocks noChangeArrowheads="1"/>
          </p:cNvSpPr>
          <p:nvPr/>
        </p:nvSpPr>
        <p:spPr bwMode="auto">
          <a:xfrm>
            <a:off x="8077200" y="5943600"/>
            <a:ext cx="10668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NULL</a:t>
            </a:r>
          </a:p>
        </p:txBody>
      </p:sp>
      <p:sp>
        <p:nvSpPr>
          <p:cNvPr id="54277" name="Text Box 4"/>
          <p:cNvSpPr txBox="1">
            <a:spLocks noChangeArrowheads="1"/>
          </p:cNvSpPr>
          <p:nvPr/>
        </p:nvSpPr>
        <p:spPr bwMode="auto">
          <a:xfrm>
            <a:off x="7315200" y="2133600"/>
            <a:ext cx="990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root</a:t>
            </a:r>
          </a:p>
        </p:txBody>
      </p:sp>
      <p:sp>
        <p:nvSpPr>
          <p:cNvPr id="54278" name="Text Box 5"/>
          <p:cNvSpPr txBox="1">
            <a:spLocks noChangeArrowheads="1"/>
          </p:cNvSpPr>
          <p:nvPr/>
        </p:nvSpPr>
        <p:spPr bwMode="auto">
          <a:xfrm>
            <a:off x="5410200" y="2133600"/>
            <a:ext cx="1371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to_free</a:t>
            </a:r>
          </a:p>
        </p:txBody>
      </p:sp>
      <p:sp>
        <p:nvSpPr>
          <p:cNvPr id="54279" name="Rectangle 6"/>
          <p:cNvSpPr>
            <a:spLocks noChangeArrowheads="1"/>
          </p:cNvSpPr>
          <p:nvPr/>
        </p:nvSpPr>
        <p:spPr bwMode="auto">
          <a:xfrm>
            <a:off x="152400" y="2133600"/>
            <a:ext cx="4572000" cy="2282825"/>
          </a:xfrm>
          <a:prstGeom prst="rect">
            <a:avLst/>
          </a:prstGeom>
          <a:noFill/>
          <a:ln w="9525">
            <a:noFill/>
            <a:miter lim="800000"/>
            <a:headEnd/>
            <a:tailEnd/>
          </a:ln>
        </p:spPr>
        <p:txBody>
          <a:bodyPr>
            <a:spAutoFit/>
          </a:bodyPr>
          <a:lstStyle/>
          <a:p>
            <a:r>
              <a:rPr lang="en-US" sz="2400">
                <a:solidFill>
                  <a:srgbClr val="0000FF"/>
                </a:solidFill>
                <a:latin typeface="Tahoma" pitchFamily="34" charset="0"/>
              </a:rPr>
              <a:t>while</a:t>
            </a:r>
            <a:r>
              <a:rPr lang="en-US" sz="2400">
                <a:latin typeface="Tahoma" pitchFamily="34" charset="0"/>
              </a:rPr>
              <a:t> (to_free != NULL) </a:t>
            </a:r>
          </a:p>
          <a:p>
            <a:r>
              <a:rPr lang="en-US" sz="2400">
                <a:latin typeface="Tahoma" pitchFamily="34" charset="0"/>
              </a:rPr>
              <a:t>{</a:t>
            </a:r>
          </a:p>
          <a:p>
            <a:r>
              <a:rPr lang="en-US" sz="2400">
                <a:latin typeface="Tahoma" pitchFamily="34" charset="0"/>
              </a:rPr>
              <a:t>   root = root-&gt;next;</a:t>
            </a:r>
          </a:p>
          <a:p>
            <a:r>
              <a:rPr lang="en-US" sz="2400">
                <a:latin typeface="Tahoma" pitchFamily="34" charset="0"/>
              </a:rPr>
              <a:t>   free(to_free);</a:t>
            </a:r>
          </a:p>
          <a:p>
            <a:r>
              <a:rPr lang="en-US" sz="2400">
                <a:latin typeface="Tahoma" pitchFamily="34" charset="0"/>
              </a:rPr>
              <a:t>   </a:t>
            </a:r>
            <a:r>
              <a:rPr lang="en-US" sz="2400" b="1">
                <a:solidFill>
                  <a:schemeClr val="hlink"/>
                </a:solidFill>
                <a:latin typeface="Tahoma" pitchFamily="34" charset="0"/>
              </a:rPr>
              <a:t>to_free = root;</a:t>
            </a:r>
          </a:p>
          <a:p>
            <a:r>
              <a:rPr lang="en-US" sz="2400">
                <a:latin typeface="Tahoma" pitchFamily="34" charset="0"/>
              </a:rPr>
              <a:t>}</a:t>
            </a:r>
          </a:p>
        </p:txBody>
      </p:sp>
      <p:cxnSp>
        <p:nvCxnSpPr>
          <p:cNvPr id="54280" name="AutoShape 7"/>
          <p:cNvCxnSpPr>
            <a:cxnSpLocks noChangeShapeType="1"/>
            <a:stCxn id="54278" idx="2"/>
            <a:endCxn id="54276" idx="0"/>
          </p:cNvCxnSpPr>
          <p:nvPr/>
        </p:nvCxnSpPr>
        <p:spPr bwMode="auto">
          <a:xfrm rot="16200000" flipH="1">
            <a:off x="5707856" y="3040857"/>
            <a:ext cx="3290887" cy="2514600"/>
          </a:xfrm>
          <a:prstGeom prst="bentConnector3">
            <a:avLst>
              <a:gd name="adj1" fmla="val 62806"/>
            </a:avLst>
          </a:prstGeom>
          <a:noFill/>
          <a:ln w="9525">
            <a:solidFill>
              <a:schemeClr val="tx1"/>
            </a:solidFill>
            <a:miter lim="800000"/>
            <a:headEnd/>
            <a:tailEnd type="triangle" w="med" len="med"/>
          </a:ln>
        </p:spPr>
      </p:cxnSp>
      <p:cxnSp>
        <p:nvCxnSpPr>
          <p:cNvPr id="54281" name="AutoShape 8"/>
          <p:cNvCxnSpPr>
            <a:cxnSpLocks noChangeShapeType="1"/>
            <a:stCxn id="54277" idx="2"/>
            <a:endCxn id="54276" idx="0"/>
          </p:cNvCxnSpPr>
          <p:nvPr/>
        </p:nvCxnSpPr>
        <p:spPr bwMode="auto">
          <a:xfrm rot="16200000" flipH="1">
            <a:off x="6565106" y="3898107"/>
            <a:ext cx="3290887" cy="800100"/>
          </a:xfrm>
          <a:prstGeom prst="bentConnector3">
            <a:avLst>
              <a:gd name="adj1" fmla="val 49977"/>
            </a:avLst>
          </a:prstGeom>
          <a:noFill/>
          <a:ln w="9525">
            <a:solidFill>
              <a:schemeClr val="tx1"/>
            </a:solidFill>
            <a:miter lim="800000"/>
            <a:headEnd/>
            <a:tailEnd type="triangle" w="med" len="med"/>
          </a:ln>
        </p:spPr>
      </p:cxn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p:txBody>
          <a:bodyPr/>
          <a:lstStyle/>
          <a:p>
            <a:pPr>
              <a:defRPr/>
            </a:pPr>
            <a:fld id="{3EB71494-D110-4C46-803B-7E9235D8F247}" type="slidenum">
              <a:rPr lang="en-US" smtClean="0"/>
              <a:pPr>
                <a:defRPr/>
              </a:pPr>
              <a:t>53</a:t>
            </a:fld>
            <a:endParaRPr lang="en-US" smtClean="0"/>
          </a:p>
        </p:txBody>
      </p:sp>
      <p:sp>
        <p:nvSpPr>
          <p:cNvPr id="239618" name="Rectangle 2"/>
          <p:cNvSpPr>
            <a:spLocks noGrp="1" noChangeArrowheads="1"/>
          </p:cNvSpPr>
          <p:nvPr>
            <p:ph type="title"/>
          </p:nvPr>
        </p:nvSpPr>
        <p:spPr/>
        <p:txBody>
          <a:bodyPr/>
          <a:lstStyle/>
          <a:p>
            <a:pPr eaLnBrk="1" hangingPunct="1">
              <a:defRPr/>
            </a:pPr>
            <a:r>
              <a:rPr lang="en-US" smtClean="0"/>
              <a:t>Freeing all nodes of a list</a:t>
            </a:r>
          </a:p>
        </p:txBody>
      </p:sp>
      <p:sp>
        <p:nvSpPr>
          <p:cNvPr id="55300" name="Text Box 3"/>
          <p:cNvSpPr txBox="1">
            <a:spLocks noChangeArrowheads="1"/>
          </p:cNvSpPr>
          <p:nvPr/>
        </p:nvSpPr>
        <p:spPr bwMode="auto">
          <a:xfrm>
            <a:off x="8077200" y="5943600"/>
            <a:ext cx="10668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NULL</a:t>
            </a:r>
          </a:p>
        </p:txBody>
      </p:sp>
      <p:sp>
        <p:nvSpPr>
          <p:cNvPr id="55301" name="Text Box 4"/>
          <p:cNvSpPr txBox="1">
            <a:spLocks noChangeArrowheads="1"/>
          </p:cNvSpPr>
          <p:nvPr/>
        </p:nvSpPr>
        <p:spPr bwMode="auto">
          <a:xfrm>
            <a:off x="7315200" y="2133600"/>
            <a:ext cx="990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root</a:t>
            </a:r>
          </a:p>
        </p:txBody>
      </p:sp>
      <p:sp>
        <p:nvSpPr>
          <p:cNvPr id="55302" name="Text Box 5"/>
          <p:cNvSpPr txBox="1">
            <a:spLocks noChangeArrowheads="1"/>
          </p:cNvSpPr>
          <p:nvPr/>
        </p:nvSpPr>
        <p:spPr bwMode="auto">
          <a:xfrm>
            <a:off x="5410200" y="2133600"/>
            <a:ext cx="1371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to_free</a:t>
            </a:r>
          </a:p>
        </p:txBody>
      </p:sp>
      <p:sp>
        <p:nvSpPr>
          <p:cNvPr id="55303" name="Rectangle 6"/>
          <p:cNvSpPr>
            <a:spLocks noChangeArrowheads="1"/>
          </p:cNvSpPr>
          <p:nvPr/>
        </p:nvSpPr>
        <p:spPr bwMode="auto">
          <a:xfrm>
            <a:off x="152400" y="2133600"/>
            <a:ext cx="4572000" cy="2282825"/>
          </a:xfrm>
          <a:prstGeom prst="rect">
            <a:avLst/>
          </a:prstGeom>
          <a:noFill/>
          <a:ln w="9525">
            <a:noFill/>
            <a:miter lim="800000"/>
            <a:headEnd/>
            <a:tailEnd/>
          </a:ln>
        </p:spPr>
        <p:txBody>
          <a:bodyPr>
            <a:spAutoFit/>
          </a:bodyPr>
          <a:lstStyle/>
          <a:p>
            <a:r>
              <a:rPr lang="en-US" sz="2400" b="1">
                <a:solidFill>
                  <a:schemeClr val="hlink"/>
                </a:solidFill>
                <a:latin typeface="Tahoma" pitchFamily="34" charset="0"/>
              </a:rPr>
              <a:t>while (to_free != NULL)</a:t>
            </a:r>
            <a:r>
              <a:rPr lang="en-US" sz="2400">
                <a:latin typeface="Tahoma" pitchFamily="34" charset="0"/>
              </a:rPr>
              <a:t> </a:t>
            </a:r>
          </a:p>
          <a:p>
            <a:r>
              <a:rPr lang="en-US" sz="2400">
                <a:latin typeface="Tahoma" pitchFamily="34" charset="0"/>
              </a:rPr>
              <a:t>{</a:t>
            </a:r>
          </a:p>
          <a:p>
            <a:r>
              <a:rPr lang="en-US" sz="2400">
                <a:latin typeface="Tahoma" pitchFamily="34" charset="0"/>
              </a:rPr>
              <a:t>   root = root-&gt;next;</a:t>
            </a:r>
          </a:p>
          <a:p>
            <a:r>
              <a:rPr lang="en-US" sz="2400">
                <a:latin typeface="Tahoma" pitchFamily="34" charset="0"/>
              </a:rPr>
              <a:t>   free(to_free);</a:t>
            </a:r>
          </a:p>
          <a:p>
            <a:r>
              <a:rPr lang="en-US" sz="2400">
                <a:latin typeface="Tahoma" pitchFamily="34" charset="0"/>
              </a:rPr>
              <a:t>   to_free = root;</a:t>
            </a:r>
          </a:p>
          <a:p>
            <a:r>
              <a:rPr lang="en-US" sz="2400">
                <a:latin typeface="Tahoma" pitchFamily="34" charset="0"/>
              </a:rPr>
              <a:t>}</a:t>
            </a:r>
          </a:p>
        </p:txBody>
      </p:sp>
      <p:cxnSp>
        <p:nvCxnSpPr>
          <p:cNvPr id="55304" name="AutoShape 7"/>
          <p:cNvCxnSpPr>
            <a:cxnSpLocks noChangeShapeType="1"/>
            <a:stCxn id="55302" idx="2"/>
            <a:endCxn id="55300" idx="0"/>
          </p:cNvCxnSpPr>
          <p:nvPr/>
        </p:nvCxnSpPr>
        <p:spPr bwMode="auto">
          <a:xfrm rot="16200000" flipH="1">
            <a:off x="5707856" y="3040857"/>
            <a:ext cx="3290887" cy="2514600"/>
          </a:xfrm>
          <a:prstGeom prst="bentConnector3">
            <a:avLst>
              <a:gd name="adj1" fmla="val 62806"/>
            </a:avLst>
          </a:prstGeom>
          <a:noFill/>
          <a:ln w="9525">
            <a:solidFill>
              <a:schemeClr val="tx1"/>
            </a:solidFill>
            <a:miter lim="800000"/>
            <a:headEnd/>
            <a:tailEnd type="triangle" w="med" len="med"/>
          </a:ln>
        </p:spPr>
      </p:cxnSp>
      <p:cxnSp>
        <p:nvCxnSpPr>
          <p:cNvPr id="55305" name="AutoShape 8"/>
          <p:cNvCxnSpPr>
            <a:cxnSpLocks noChangeShapeType="1"/>
            <a:stCxn id="55301" idx="2"/>
            <a:endCxn id="55300" idx="0"/>
          </p:cNvCxnSpPr>
          <p:nvPr/>
        </p:nvCxnSpPr>
        <p:spPr bwMode="auto">
          <a:xfrm rot="16200000" flipH="1">
            <a:off x="6565106" y="3898107"/>
            <a:ext cx="3290887" cy="800100"/>
          </a:xfrm>
          <a:prstGeom prst="bentConnector3">
            <a:avLst>
              <a:gd name="adj1" fmla="val 49977"/>
            </a:avLst>
          </a:prstGeom>
          <a:noFill/>
          <a:ln w="9525">
            <a:solidFill>
              <a:schemeClr val="tx1"/>
            </a:solidFill>
            <a:miter lim="800000"/>
            <a:headEnd/>
            <a:tailEnd type="triangle" w="med" len="med"/>
          </a:ln>
        </p:spPr>
      </p:cxn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p:txBody>
          <a:bodyPr/>
          <a:lstStyle/>
          <a:p>
            <a:pPr>
              <a:defRPr/>
            </a:pPr>
            <a:fld id="{BC7A17E6-319B-4B34-90EC-3E4108651A49}" type="slidenum">
              <a:rPr lang="en-US" smtClean="0"/>
              <a:pPr>
                <a:defRPr/>
              </a:pPr>
              <a:t>54</a:t>
            </a:fld>
            <a:endParaRPr lang="en-US" smtClean="0"/>
          </a:p>
        </p:txBody>
      </p:sp>
      <p:sp>
        <p:nvSpPr>
          <p:cNvPr id="269314" name="Rectangle 2"/>
          <p:cNvSpPr>
            <a:spLocks noGrp="1" noChangeArrowheads="1"/>
          </p:cNvSpPr>
          <p:nvPr>
            <p:ph type="title"/>
          </p:nvPr>
        </p:nvSpPr>
        <p:spPr/>
        <p:txBody>
          <a:bodyPr/>
          <a:lstStyle/>
          <a:p>
            <a:pPr eaLnBrk="1" hangingPunct="1">
              <a:defRPr/>
            </a:pPr>
            <a:r>
              <a:rPr lang="fr-FR" smtClean="0"/>
              <a:t>Reverse a list</a:t>
            </a:r>
          </a:p>
        </p:txBody>
      </p:sp>
      <p:sp>
        <p:nvSpPr>
          <p:cNvPr id="56324" name="Rectangle 3"/>
          <p:cNvSpPr>
            <a:spLocks noGrp="1" noChangeArrowheads="1"/>
          </p:cNvSpPr>
          <p:nvPr>
            <p:ph type="body" idx="1"/>
          </p:nvPr>
        </p:nvSpPr>
        <p:spPr/>
        <p:txBody>
          <a:bodyPr/>
          <a:lstStyle/>
          <a:p>
            <a:pPr eaLnBrk="1" hangingPunct="1"/>
            <a:r>
              <a:rPr lang="fr-FR" smtClean="0"/>
              <a:t>Write a function that reverse a list.</a:t>
            </a:r>
            <a:endParaRPr lang="fr-FR" sz="2000" smtClean="0">
              <a:latin typeface="Courier New" pitchFamily="49" charset="0"/>
            </a:endParaRPr>
          </a:p>
          <a:p>
            <a:pPr eaLnBrk="1" hangingPunct="1"/>
            <a:endParaRPr lang="fr-FR" smtClean="0"/>
          </a:p>
        </p:txBody>
      </p:sp>
      <p:sp>
        <p:nvSpPr>
          <p:cNvPr id="56325" name="Rectangle 4"/>
          <p:cNvSpPr>
            <a:spLocks noChangeArrowheads="1"/>
          </p:cNvSpPr>
          <p:nvPr/>
        </p:nvSpPr>
        <p:spPr bwMode="auto">
          <a:xfrm>
            <a:off x="1981200" y="3048000"/>
            <a:ext cx="1371600" cy="609600"/>
          </a:xfrm>
          <a:prstGeom prst="rect">
            <a:avLst/>
          </a:prstGeom>
          <a:solidFill>
            <a:schemeClr val="accent1"/>
          </a:solidFill>
          <a:ln w="9525">
            <a:solidFill>
              <a:schemeClr val="tx1"/>
            </a:solidFill>
            <a:miter lim="800000"/>
            <a:headEnd/>
            <a:tailEnd/>
          </a:ln>
        </p:spPr>
        <p:txBody>
          <a:bodyPr wrap="none" anchor="ctr"/>
          <a:lstStyle/>
          <a:p>
            <a:pPr eaLnBrk="0" hangingPunct="0"/>
            <a:r>
              <a:rPr lang="fr-FR"/>
              <a:t>1</a:t>
            </a:r>
          </a:p>
        </p:txBody>
      </p:sp>
      <p:sp>
        <p:nvSpPr>
          <p:cNvPr id="56326" name="Rectangle 5"/>
          <p:cNvSpPr>
            <a:spLocks noChangeArrowheads="1"/>
          </p:cNvSpPr>
          <p:nvPr/>
        </p:nvSpPr>
        <p:spPr bwMode="auto">
          <a:xfrm>
            <a:off x="3352800" y="3048000"/>
            <a:ext cx="457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56327" name="Rectangle 6"/>
          <p:cNvSpPr>
            <a:spLocks noChangeArrowheads="1"/>
          </p:cNvSpPr>
          <p:nvPr/>
        </p:nvSpPr>
        <p:spPr bwMode="auto">
          <a:xfrm>
            <a:off x="4343400" y="3048000"/>
            <a:ext cx="1371600" cy="609600"/>
          </a:xfrm>
          <a:prstGeom prst="rect">
            <a:avLst/>
          </a:prstGeom>
          <a:solidFill>
            <a:schemeClr val="accent1"/>
          </a:solidFill>
          <a:ln w="9525">
            <a:solidFill>
              <a:schemeClr val="tx1"/>
            </a:solidFill>
            <a:miter lim="800000"/>
            <a:headEnd/>
            <a:tailEnd/>
          </a:ln>
        </p:spPr>
        <p:txBody>
          <a:bodyPr wrap="none" anchor="ctr"/>
          <a:lstStyle/>
          <a:p>
            <a:pPr eaLnBrk="0" hangingPunct="0"/>
            <a:r>
              <a:rPr lang="fr-FR"/>
              <a:t>2</a:t>
            </a:r>
          </a:p>
        </p:txBody>
      </p:sp>
      <p:sp>
        <p:nvSpPr>
          <p:cNvPr id="56328" name="Rectangle 7"/>
          <p:cNvSpPr>
            <a:spLocks noChangeArrowheads="1"/>
          </p:cNvSpPr>
          <p:nvPr/>
        </p:nvSpPr>
        <p:spPr bwMode="auto">
          <a:xfrm>
            <a:off x="5715000" y="3048000"/>
            <a:ext cx="457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56329" name="Rectangle 8"/>
          <p:cNvSpPr>
            <a:spLocks noChangeArrowheads="1"/>
          </p:cNvSpPr>
          <p:nvPr/>
        </p:nvSpPr>
        <p:spPr bwMode="auto">
          <a:xfrm>
            <a:off x="6781800" y="3048000"/>
            <a:ext cx="1371600" cy="609600"/>
          </a:xfrm>
          <a:prstGeom prst="rect">
            <a:avLst/>
          </a:prstGeom>
          <a:solidFill>
            <a:schemeClr val="accent1"/>
          </a:solidFill>
          <a:ln w="9525">
            <a:solidFill>
              <a:schemeClr val="tx1"/>
            </a:solidFill>
            <a:miter lim="800000"/>
            <a:headEnd/>
            <a:tailEnd/>
          </a:ln>
        </p:spPr>
        <p:txBody>
          <a:bodyPr wrap="none" anchor="ctr"/>
          <a:lstStyle/>
          <a:p>
            <a:pPr eaLnBrk="0" hangingPunct="0"/>
            <a:r>
              <a:rPr lang="fr-FR"/>
              <a:t>3</a:t>
            </a:r>
          </a:p>
        </p:txBody>
      </p:sp>
      <p:sp>
        <p:nvSpPr>
          <p:cNvPr id="56330" name="Rectangle 9"/>
          <p:cNvSpPr>
            <a:spLocks noChangeArrowheads="1"/>
          </p:cNvSpPr>
          <p:nvPr/>
        </p:nvSpPr>
        <p:spPr bwMode="auto">
          <a:xfrm>
            <a:off x="8153400" y="3048000"/>
            <a:ext cx="457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56331" name="Line 10"/>
          <p:cNvSpPr>
            <a:spLocks noChangeShapeType="1"/>
          </p:cNvSpPr>
          <p:nvPr/>
        </p:nvSpPr>
        <p:spPr bwMode="auto">
          <a:xfrm>
            <a:off x="3581400" y="3352800"/>
            <a:ext cx="762000" cy="0"/>
          </a:xfrm>
          <a:prstGeom prst="line">
            <a:avLst/>
          </a:prstGeom>
          <a:noFill/>
          <a:ln w="9525">
            <a:solidFill>
              <a:schemeClr val="tx1"/>
            </a:solidFill>
            <a:round/>
            <a:headEnd/>
            <a:tailEnd type="triangle" w="med" len="med"/>
          </a:ln>
        </p:spPr>
        <p:txBody>
          <a:bodyPr/>
          <a:lstStyle/>
          <a:p>
            <a:endParaRPr lang="en-US"/>
          </a:p>
        </p:txBody>
      </p:sp>
      <p:sp>
        <p:nvSpPr>
          <p:cNvPr id="56332" name="Line 11"/>
          <p:cNvSpPr>
            <a:spLocks noChangeShapeType="1"/>
          </p:cNvSpPr>
          <p:nvPr/>
        </p:nvSpPr>
        <p:spPr bwMode="auto">
          <a:xfrm>
            <a:off x="5943600" y="3352800"/>
            <a:ext cx="838200" cy="0"/>
          </a:xfrm>
          <a:prstGeom prst="line">
            <a:avLst/>
          </a:prstGeom>
          <a:noFill/>
          <a:ln w="9525">
            <a:solidFill>
              <a:schemeClr val="tx1"/>
            </a:solidFill>
            <a:round/>
            <a:headEnd/>
            <a:tailEnd type="triangle" w="med" len="med"/>
          </a:ln>
        </p:spPr>
        <p:txBody>
          <a:bodyPr/>
          <a:lstStyle/>
          <a:p>
            <a:endParaRPr lang="en-US"/>
          </a:p>
        </p:txBody>
      </p:sp>
      <p:sp>
        <p:nvSpPr>
          <p:cNvPr id="56333" name="Line 12"/>
          <p:cNvSpPr>
            <a:spLocks noChangeShapeType="1"/>
          </p:cNvSpPr>
          <p:nvPr/>
        </p:nvSpPr>
        <p:spPr bwMode="auto">
          <a:xfrm>
            <a:off x="8153400" y="3048000"/>
            <a:ext cx="457200" cy="609600"/>
          </a:xfrm>
          <a:prstGeom prst="line">
            <a:avLst/>
          </a:prstGeom>
          <a:noFill/>
          <a:ln w="9525">
            <a:solidFill>
              <a:schemeClr val="tx1"/>
            </a:solidFill>
            <a:round/>
            <a:headEnd/>
            <a:tailEnd/>
          </a:ln>
        </p:spPr>
        <p:txBody>
          <a:bodyPr/>
          <a:lstStyle/>
          <a:p>
            <a:endParaRPr lang="en-US"/>
          </a:p>
        </p:txBody>
      </p:sp>
      <p:sp>
        <p:nvSpPr>
          <p:cNvPr id="56334" name="Line 13"/>
          <p:cNvSpPr>
            <a:spLocks noChangeShapeType="1"/>
          </p:cNvSpPr>
          <p:nvPr/>
        </p:nvSpPr>
        <p:spPr bwMode="auto">
          <a:xfrm flipH="1">
            <a:off x="8153400" y="3048000"/>
            <a:ext cx="457200" cy="609600"/>
          </a:xfrm>
          <a:prstGeom prst="line">
            <a:avLst/>
          </a:prstGeom>
          <a:noFill/>
          <a:ln w="9525">
            <a:solidFill>
              <a:schemeClr val="tx1"/>
            </a:solidFill>
            <a:round/>
            <a:headEnd/>
            <a:tailEnd/>
          </a:ln>
        </p:spPr>
        <p:txBody>
          <a:bodyPr/>
          <a:lstStyle/>
          <a:p>
            <a:endParaRPr lang="en-US"/>
          </a:p>
        </p:txBody>
      </p:sp>
      <p:sp>
        <p:nvSpPr>
          <p:cNvPr id="56335" name="Text Box 14"/>
          <p:cNvSpPr txBox="1">
            <a:spLocks noChangeArrowheads="1"/>
          </p:cNvSpPr>
          <p:nvPr/>
        </p:nvSpPr>
        <p:spPr bwMode="auto">
          <a:xfrm>
            <a:off x="8077200" y="3810000"/>
            <a:ext cx="838200" cy="366713"/>
          </a:xfrm>
          <a:prstGeom prst="rect">
            <a:avLst/>
          </a:prstGeom>
          <a:noFill/>
          <a:ln w="9525">
            <a:noFill/>
            <a:miter lim="800000"/>
            <a:headEnd/>
            <a:tailEnd/>
          </a:ln>
        </p:spPr>
        <p:txBody>
          <a:bodyPr>
            <a:spAutoFit/>
          </a:bodyPr>
          <a:lstStyle/>
          <a:p>
            <a:pPr eaLnBrk="0" hangingPunct="0">
              <a:spcBef>
                <a:spcPct val="50000"/>
              </a:spcBef>
            </a:pPr>
            <a:r>
              <a:rPr lang="fr-FR"/>
              <a:t>NULL</a:t>
            </a:r>
          </a:p>
        </p:txBody>
      </p:sp>
      <p:sp>
        <p:nvSpPr>
          <p:cNvPr id="56336" name="Rectangle 15"/>
          <p:cNvSpPr>
            <a:spLocks noChangeArrowheads="1"/>
          </p:cNvSpPr>
          <p:nvPr/>
        </p:nvSpPr>
        <p:spPr bwMode="auto">
          <a:xfrm>
            <a:off x="990600" y="3048000"/>
            <a:ext cx="457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56337" name="Line 16"/>
          <p:cNvSpPr>
            <a:spLocks noChangeShapeType="1"/>
          </p:cNvSpPr>
          <p:nvPr/>
        </p:nvSpPr>
        <p:spPr bwMode="auto">
          <a:xfrm>
            <a:off x="1219200" y="3352800"/>
            <a:ext cx="762000" cy="0"/>
          </a:xfrm>
          <a:prstGeom prst="line">
            <a:avLst/>
          </a:prstGeom>
          <a:noFill/>
          <a:ln w="9525">
            <a:solidFill>
              <a:schemeClr val="tx1"/>
            </a:solidFill>
            <a:round/>
            <a:headEnd/>
            <a:tailEnd type="triangle" w="med" len="med"/>
          </a:ln>
        </p:spPr>
        <p:txBody>
          <a:bodyPr/>
          <a:lstStyle/>
          <a:p>
            <a:endParaRPr lang="en-US"/>
          </a:p>
        </p:txBody>
      </p:sp>
      <p:sp>
        <p:nvSpPr>
          <p:cNvPr id="56338" name="Text Box 17"/>
          <p:cNvSpPr txBox="1">
            <a:spLocks noChangeArrowheads="1"/>
          </p:cNvSpPr>
          <p:nvPr/>
        </p:nvSpPr>
        <p:spPr bwMode="auto">
          <a:xfrm>
            <a:off x="533400" y="3810000"/>
            <a:ext cx="2057400" cy="366713"/>
          </a:xfrm>
          <a:prstGeom prst="rect">
            <a:avLst/>
          </a:prstGeom>
          <a:noFill/>
          <a:ln w="9525">
            <a:noFill/>
            <a:miter lim="800000"/>
            <a:headEnd/>
            <a:tailEnd/>
          </a:ln>
        </p:spPr>
        <p:txBody>
          <a:bodyPr>
            <a:spAutoFit/>
          </a:bodyPr>
          <a:lstStyle/>
          <a:p>
            <a:pPr eaLnBrk="0" hangingPunct="0">
              <a:spcBef>
                <a:spcPct val="50000"/>
              </a:spcBef>
            </a:pPr>
            <a:r>
              <a:rPr lang="fr-FR"/>
              <a:t>root (or head)</a:t>
            </a:r>
          </a:p>
        </p:txBody>
      </p:sp>
      <p:sp>
        <p:nvSpPr>
          <p:cNvPr id="56339" name="Rectangle 21"/>
          <p:cNvSpPr>
            <a:spLocks noChangeArrowheads="1"/>
          </p:cNvSpPr>
          <p:nvPr/>
        </p:nvSpPr>
        <p:spPr bwMode="auto">
          <a:xfrm>
            <a:off x="1981200" y="5181600"/>
            <a:ext cx="1371600" cy="609600"/>
          </a:xfrm>
          <a:prstGeom prst="rect">
            <a:avLst/>
          </a:prstGeom>
          <a:solidFill>
            <a:schemeClr val="accent1"/>
          </a:solidFill>
          <a:ln w="9525">
            <a:solidFill>
              <a:schemeClr val="tx1"/>
            </a:solidFill>
            <a:miter lim="800000"/>
            <a:headEnd/>
            <a:tailEnd/>
          </a:ln>
        </p:spPr>
        <p:txBody>
          <a:bodyPr wrap="none" anchor="ctr"/>
          <a:lstStyle/>
          <a:p>
            <a:pPr eaLnBrk="0" hangingPunct="0"/>
            <a:r>
              <a:rPr lang="fr-FR"/>
              <a:t>3</a:t>
            </a:r>
          </a:p>
        </p:txBody>
      </p:sp>
      <p:sp>
        <p:nvSpPr>
          <p:cNvPr id="56340" name="Rectangle 22"/>
          <p:cNvSpPr>
            <a:spLocks noChangeArrowheads="1"/>
          </p:cNvSpPr>
          <p:nvPr/>
        </p:nvSpPr>
        <p:spPr bwMode="auto">
          <a:xfrm>
            <a:off x="3352800" y="5181600"/>
            <a:ext cx="457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56341" name="Rectangle 23"/>
          <p:cNvSpPr>
            <a:spLocks noChangeArrowheads="1"/>
          </p:cNvSpPr>
          <p:nvPr/>
        </p:nvSpPr>
        <p:spPr bwMode="auto">
          <a:xfrm>
            <a:off x="4343400" y="5181600"/>
            <a:ext cx="1371600" cy="609600"/>
          </a:xfrm>
          <a:prstGeom prst="rect">
            <a:avLst/>
          </a:prstGeom>
          <a:solidFill>
            <a:schemeClr val="accent1"/>
          </a:solidFill>
          <a:ln w="9525">
            <a:solidFill>
              <a:schemeClr val="tx1"/>
            </a:solidFill>
            <a:miter lim="800000"/>
            <a:headEnd/>
            <a:tailEnd/>
          </a:ln>
        </p:spPr>
        <p:txBody>
          <a:bodyPr wrap="none" anchor="ctr"/>
          <a:lstStyle/>
          <a:p>
            <a:pPr eaLnBrk="0" hangingPunct="0"/>
            <a:r>
              <a:rPr lang="fr-FR"/>
              <a:t>2</a:t>
            </a:r>
          </a:p>
        </p:txBody>
      </p:sp>
      <p:sp>
        <p:nvSpPr>
          <p:cNvPr id="56342" name="Rectangle 24"/>
          <p:cNvSpPr>
            <a:spLocks noChangeArrowheads="1"/>
          </p:cNvSpPr>
          <p:nvPr/>
        </p:nvSpPr>
        <p:spPr bwMode="auto">
          <a:xfrm>
            <a:off x="5715000" y="5181600"/>
            <a:ext cx="457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56343" name="Rectangle 25"/>
          <p:cNvSpPr>
            <a:spLocks noChangeArrowheads="1"/>
          </p:cNvSpPr>
          <p:nvPr/>
        </p:nvSpPr>
        <p:spPr bwMode="auto">
          <a:xfrm>
            <a:off x="6781800" y="5181600"/>
            <a:ext cx="1371600" cy="609600"/>
          </a:xfrm>
          <a:prstGeom prst="rect">
            <a:avLst/>
          </a:prstGeom>
          <a:solidFill>
            <a:schemeClr val="accent1"/>
          </a:solidFill>
          <a:ln w="9525">
            <a:solidFill>
              <a:schemeClr val="tx1"/>
            </a:solidFill>
            <a:miter lim="800000"/>
            <a:headEnd/>
            <a:tailEnd/>
          </a:ln>
        </p:spPr>
        <p:txBody>
          <a:bodyPr wrap="none" anchor="ctr"/>
          <a:lstStyle/>
          <a:p>
            <a:pPr eaLnBrk="0" hangingPunct="0"/>
            <a:r>
              <a:rPr lang="fr-FR"/>
              <a:t>1</a:t>
            </a:r>
          </a:p>
        </p:txBody>
      </p:sp>
      <p:sp>
        <p:nvSpPr>
          <p:cNvPr id="56344" name="Rectangle 26"/>
          <p:cNvSpPr>
            <a:spLocks noChangeArrowheads="1"/>
          </p:cNvSpPr>
          <p:nvPr/>
        </p:nvSpPr>
        <p:spPr bwMode="auto">
          <a:xfrm>
            <a:off x="8153400" y="5181600"/>
            <a:ext cx="457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56345" name="Line 10"/>
          <p:cNvSpPr>
            <a:spLocks noChangeShapeType="1"/>
          </p:cNvSpPr>
          <p:nvPr/>
        </p:nvSpPr>
        <p:spPr bwMode="auto">
          <a:xfrm>
            <a:off x="3581400" y="5486400"/>
            <a:ext cx="762000" cy="0"/>
          </a:xfrm>
          <a:prstGeom prst="line">
            <a:avLst/>
          </a:prstGeom>
          <a:noFill/>
          <a:ln w="9525">
            <a:solidFill>
              <a:schemeClr val="tx1"/>
            </a:solidFill>
            <a:round/>
            <a:headEnd/>
            <a:tailEnd type="triangle" w="med" len="med"/>
          </a:ln>
        </p:spPr>
        <p:txBody>
          <a:bodyPr/>
          <a:lstStyle/>
          <a:p>
            <a:endParaRPr lang="en-US"/>
          </a:p>
        </p:txBody>
      </p:sp>
      <p:sp>
        <p:nvSpPr>
          <p:cNvPr id="56346" name="Line 11"/>
          <p:cNvSpPr>
            <a:spLocks noChangeShapeType="1"/>
          </p:cNvSpPr>
          <p:nvPr/>
        </p:nvSpPr>
        <p:spPr bwMode="auto">
          <a:xfrm>
            <a:off x="5943600" y="5486400"/>
            <a:ext cx="838200" cy="0"/>
          </a:xfrm>
          <a:prstGeom prst="line">
            <a:avLst/>
          </a:prstGeom>
          <a:noFill/>
          <a:ln w="9525">
            <a:solidFill>
              <a:schemeClr val="tx1"/>
            </a:solidFill>
            <a:round/>
            <a:headEnd/>
            <a:tailEnd type="triangle" w="med" len="med"/>
          </a:ln>
        </p:spPr>
        <p:txBody>
          <a:bodyPr/>
          <a:lstStyle/>
          <a:p>
            <a:endParaRPr lang="en-US"/>
          </a:p>
        </p:txBody>
      </p:sp>
      <p:sp>
        <p:nvSpPr>
          <p:cNvPr id="56347" name="Line 12"/>
          <p:cNvSpPr>
            <a:spLocks noChangeShapeType="1"/>
          </p:cNvSpPr>
          <p:nvPr/>
        </p:nvSpPr>
        <p:spPr bwMode="auto">
          <a:xfrm>
            <a:off x="8153400" y="5181600"/>
            <a:ext cx="457200" cy="609600"/>
          </a:xfrm>
          <a:prstGeom prst="line">
            <a:avLst/>
          </a:prstGeom>
          <a:noFill/>
          <a:ln w="9525">
            <a:solidFill>
              <a:schemeClr val="tx1"/>
            </a:solidFill>
            <a:round/>
            <a:headEnd/>
            <a:tailEnd/>
          </a:ln>
        </p:spPr>
        <p:txBody>
          <a:bodyPr/>
          <a:lstStyle/>
          <a:p>
            <a:endParaRPr lang="en-US"/>
          </a:p>
        </p:txBody>
      </p:sp>
      <p:sp>
        <p:nvSpPr>
          <p:cNvPr id="56348" name="Line 13"/>
          <p:cNvSpPr>
            <a:spLocks noChangeShapeType="1"/>
          </p:cNvSpPr>
          <p:nvPr/>
        </p:nvSpPr>
        <p:spPr bwMode="auto">
          <a:xfrm flipH="1">
            <a:off x="8153400" y="5181600"/>
            <a:ext cx="457200" cy="609600"/>
          </a:xfrm>
          <a:prstGeom prst="line">
            <a:avLst/>
          </a:prstGeom>
          <a:noFill/>
          <a:ln w="9525">
            <a:solidFill>
              <a:schemeClr val="tx1"/>
            </a:solidFill>
            <a:round/>
            <a:headEnd/>
            <a:tailEnd/>
          </a:ln>
        </p:spPr>
        <p:txBody>
          <a:bodyPr/>
          <a:lstStyle/>
          <a:p>
            <a:endParaRPr lang="en-US"/>
          </a:p>
        </p:txBody>
      </p:sp>
      <p:sp>
        <p:nvSpPr>
          <p:cNvPr id="56349" name="Text Box 14"/>
          <p:cNvSpPr txBox="1">
            <a:spLocks noChangeArrowheads="1"/>
          </p:cNvSpPr>
          <p:nvPr/>
        </p:nvSpPr>
        <p:spPr bwMode="auto">
          <a:xfrm>
            <a:off x="8077200" y="5943600"/>
            <a:ext cx="838200" cy="366713"/>
          </a:xfrm>
          <a:prstGeom prst="rect">
            <a:avLst/>
          </a:prstGeom>
          <a:noFill/>
          <a:ln w="9525">
            <a:noFill/>
            <a:miter lim="800000"/>
            <a:headEnd/>
            <a:tailEnd/>
          </a:ln>
        </p:spPr>
        <p:txBody>
          <a:bodyPr>
            <a:spAutoFit/>
          </a:bodyPr>
          <a:lstStyle/>
          <a:p>
            <a:pPr eaLnBrk="0" hangingPunct="0">
              <a:spcBef>
                <a:spcPct val="50000"/>
              </a:spcBef>
            </a:pPr>
            <a:r>
              <a:rPr lang="fr-FR"/>
              <a:t>NULL</a:t>
            </a:r>
          </a:p>
        </p:txBody>
      </p:sp>
      <p:sp>
        <p:nvSpPr>
          <p:cNvPr id="56350" name="Rectangle 32"/>
          <p:cNvSpPr>
            <a:spLocks noChangeArrowheads="1"/>
          </p:cNvSpPr>
          <p:nvPr/>
        </p:nvSpPr>
        <p:spPr bwMode="auto">
          <a:xfrm>
            <a:off x="990600" y="5181600"/>
            <a:ext cx="457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56351" name="Line 16"/>
          <p:cNvSpPr>
            <a:spLocks noChangeShapeType="1"/>
          </p:cNvSpPr>
          <p:nvPr/>
        </p:nvSpPr>
        <p:spPr bwMode="auto">
          <a:xfrm>
            <a:off x="1219200" y="5486400"/>
            <a:ext cx="762000" cy="0"/>
          </a:xfrm>
          <a:prstGeom prst="line">
            <a:avLst/>
          </a:prstGeom>
          <a:noFill/>
          <a:ln w="9525">
            <a:solidFill>
              <a:schemeClr val="tx1"/>
            </a:solidFill>
            <a:round/>
            <a:headEnd/>
            <a:tailEnd type="triangle" w="med" len="med"/>
          </a:ln>
        </p:spPr>
        <p:txBody>
          <a:bodyPr/>
          <a:lstStyle/>
          <a:p>
            <a:endParaRPr lang="en-US"/>
          </a:p>
        </p:txBody>
      </p:sp>
      <p:sp>
        <p:nvSpPr>
          <p:cNvPr id="56352" name="Text Box 17"/>
          <p:cNvSpPr txBox="1">
            <a:spLocks noChangeArrowheads="1"/>
          </p:cNvSpPr>
          <p:nvPr/>
        </p:nvSpPr>
        <p:spPr bwMode="auto">
          <a:xfrm>
            <a:off x="533400" y="5943600"/>
            <a:ext cx="2057400" cy="366713"/>
          </a:xfrm>
          <a:prstGeom prst="rect">
            <a:avLst/>
          </a:prstGeom>
          <a:noFill/>
          <a:ln w="9525">
            <a:noFill/>
            <a:miter lim="800000"/>
            <a:headEnd/>
            <a:tailEnd/>
          </a:ln>
        </p:spPr>
        <p:txBody>
          <a:bodyPr>
            <a:spAutoFit/>
          </a:bodyPr>
          <a:lstStyle/>
          <a:p>
            <a:pPr eaLnBrk="0" hangingPunct="0">
              <a:spcBef>
                <a:spcPct val="50000"/>
              </a:spcBef>
            </a:pPr>
            <a:r>
              <a:rPr lang="fr-FR"/>
              <a:t>root (or head)</a:t>
            </a:r>
          </a:p>
        </p:txBody>
      </p:sp>
      <p:sp>
        <p:nvSpPr>
          <p:cNvPr id="56353" name="Down Arrow 35"/>
          <p:cNvSpPr>
            <a:spLocks noChangeArrowheads="1"/>
          </p:cNvSpPr>
          <p:nvPr/>
        </p:nvSpPr>
        <p:spPr bwMode="auto">
          <a:xfrm>
            <a:off x="3962400" y="4191000"/>
            <a:ext cx="685800" cy="609600"/>
          </a:xfrm>
          <a:prstGeom prst="downArrow">
            <a:avLst>
              <a:gd name="adj1" fmla="val 50000"/>
              <a:gd name="adj2" fmla="val 50000"/>
            </a:avLst>
          </a:prstGeom>
          <a:solidFill>
            <a:srgbClr val="FFFF00"/>
          </a:solidFill>
          <a:ln w="9525" algn="ctr">
            <a:solidFill>
              <a:schemeClr val="tx1"/>
            </a:solidFill>
            <a:round/>
            <a:headEnd/>
            <a:tailEnd/>
          </a:ln>
        </p:spPr>
        <p:txBody>
          <a:bodyPr/>
          <a:lstStyle/>
          <a:p>
            <a:pPr eaLnBrk="0" hangingPunct="0"/>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p:txBody>
          <a:bodyPr/>
          <a:lstStyle/>
          <a:p>
            <a:pPr>
              <a:defRPr/>
            </a:pPr>
            <a:fld id="{0E9AAF7F-E49B-44F4-9DAA-CAF80310213D}" type="slidenum">
              <a:rPr lang="en-US" smtClean="0"/>
              <a:pPr>
                <a:defRPr/>
              </a:pPr>
              <a:t>55</a:t>
            </a:fld>
            <a:endParaRPr lang="en-US" smtClean="0"/>
          </a:p>
        </p:txBody>
      </p:sp>
      <p:sp>
        <p:nvSpPr>
          <p:cNvPr id="270338" name="Rectangle 2"/>
          <p:cNvSpPr>
            <a:spLocks noGrp="1" noChangeArrowheads="1"/>
          </p:cNvSpPr>
          <p:nvPr>
            <p:ph type="title"/>
          </p:nvPr>
        </p:nvSpPr>
        <p:spPr/>
        <p:txBody>
          <a:bodyPr/>
          <a:lstStyle/>
          <a:p>
            <a:pPr eaLnBrk="1" hangingPunct="1">
              <a:defRPr/>
            </a:pPr>
            <a:r>
              <a:rPr lang="fr-FR" smtClean="0"/>
              <a:t>Solution</a:t>
            </a:r>
          </a:p>
        </p:txBody>
      </p:sp>
      <p:sp>
        <p:nvSpPr>
          <p:cNvPr id="57348" name="Rectangle 3"/>
          <p:cNvSpPr>
            <a:spLocks noGrp="1" noChangeArrowheads="1"/>
          </p:cNvSpPr>
          <p:nvPr>
            <p:ph type="body" idx="1"/>
          </p:nvPr>
        </p:nvSpPr>
        <p:spPr/>
        <p:txBody>
          <a:bodyPr/>
          <a:lstStyle/>
          <a:p>
            <a:pPr eaLnBrk="1" hangingPunct="1">
              <a:lnSpc>
                <a:spcPct val="80000"/>
              </a:lnSpc>
              <a:buFontTx/>
              <a:buNone/>
            </a:pPr>
            <a:r>
              <a:rPr lang="fr-FR" sz="2400" b="1" smtClean="0">
                <a:latin typeface="Courier New" pitchFamily="49" charset="0"/>
              </a:rPr>
              <a:t>node_addr* list_reverse (node_addr* root)</a:t>
            </a:r>
          </a:p>
          <a:p>
            <a:pPr eaLnBrk="1" hangingPunct="1">
              <a:lnSpc>
                <a:spcPct val="80000"/>
              </a:lnSpc>
              <a:buFontTx/>
              <a:buNone/>
            </a:pPr>
            <a:r>
              <a:rPr lang="fr-FR" sz="2400" b="1" smtClean="0">
                <a:latin typeface="Courier New" pitchFamily="49" charset="0"/>
              </a:rPr>
              <a:t>{</a:t>
            </a:r>
          </a:p>
          <a:p>
            <a:pPr eaLnBrk="1" hangingPunct="1">
              <a:lnSpc>
                <a:spcPct val="80000"/>
              </a:lnSpc>
              <a:buFontTx/>
              <a:buNone/>
            </a:pPr>
            <a:r>
              <a:rPr lang="fr-FR" sz="2400" b="1" smtClean="0">
                <a:latin typeface="Courier New" pitchFamily="49" charset="0"/>
              </a:rPr>
              <a:t>	node_addr *cur, *prev;</a:t>
            </a:r>
          </a:p>
          <a:p>
            <a:pPr eaLnBrk="1" hangingPunct="1">
              <a:lnSpc>
                <a:spcPct val="80000"/>
              </a:lnSpc>
              <a:buFontTx/>
              <a:buNone/>
            </a:pPr>
            <a:r>
              <a:rPr lang="fr-FR" sz="2400" b="1" smtClean="0">
                <a:latin typeface="Courier New" pitchFamily="49" charset="0"/>
              </a:rPr>
              <a:t>	cur = prev = NULL;</a:t>
            </a:r>
          </a:p>
          <a:p>
            <a:pPr eaLnBrk="1" hangingPunct="1">
              <a:lnSpc>
                <a:spcPct val="80000"/>
              </a:lnSpc>
              <a:buFontTx/>
              <a:buNone/>
            </a:pPr>
            <a:r>
              <a:rPr lang="fr-FR" sz="2400" b="1" smtClean="0">
                <a:latin typeface="Courier New" pitchFamily="49" charset="0"/>
              </a:rPr>
              <a:t>	while (root != NULL) {</a:t>
            </a:r>
          </a:p>
          <a:p>
            <a:pPr eaLnBrk="1" hangingPunct="1">
              <a:lnSpc>
                <a:spcPct val="80000"/>
              </a:lnSpc>
              <a:buFontTx/>
              <a:buNone/>
            </a:pPr>
            <a:r>
              <a:rPr lang="fr-FR" sz="2400" b="1" smtClean="0">
                <a:latin typeface="Courier New" pitchFamily="49" charset="0"/>
              </a:rPr>
              <a:t>		cur = root;</a:t>
            </a:r>
          </a:p>
          <a:p>
            <a:pPr eaLnBrk="1" hangingPunct="1">
              <a:lnSpc>
                <a:spcPct val="80000"/>
              </a:lnSpc>
              <a:buFontTx/>
              <a:buNone/>
            </a:pPr>
            <a:r>
              <a:rPr lang="fr-FR" sz="2400" b="1" smtClean="0">
                <a:latin typeface="Courier New" pitchFamily="49" charset="0"/>
              </a:rPr>
              <a:t>		root = root-&gt;next;</a:t>
            </a:r>
          </a:p>
          <a:p>
            <a:pPr eaLnBrk="1" hangingPunct="1">
              <a:lnSpc>
                <a:spcPct val="80000"/>
              </a:lnSpc>
              <a:buFontTx/>
              <a:buNone/>
            </a:pPr>
            <a:r>
              <a:rPr lang="fr-FR" sz="2400" b="1" smtClean="0">
                <a:latin typeface="Courier New" pitchFamily="49" charset="0"/>
              </a:rPr>
              <a:t>		cur-&gt;next = prev;</a:t>
            </a:r>
          </a:p>
          <a:p>
            <a:pPr eaLnBrk="1" hangingPunct="1">
              <a:lnSpc>
                <a:spcPct val="80000"/>
              </a:lnSpc>
              <a:buFontTx/>
              <a:buNone/>
            </a:pPr>
            <a:r>
              <a:rPr lang="fr-FR" sz="2400" b="1" smtClean="0">
                <a:latin typeface="Courier New" pitchFamily="49" charset="0"/>
              </a:rPr>
              <a:t>		prev = cur;</a:t>
            </a:r>
          </a:p>
          <a:p>
            <a:pPr eaLnBrk="1" hangingPunct="1">
              <a:lnSpc>
                <a:spcPct val="80000"/>
              </a:lnSpc>
              <a:buFontTx/>
              <a:buNone/>
            </a:pPr>
            <a:r>
              <a:rPr lang="fr-FR" sz="2400" b="1" smtClean="0">
                <a:latin typeface="Courier New" pitchFamily="49" charset="0"/>
              </a:rPr>
              <a:t>	}</a:t>
            </a:r>
          </a:p>
          <a:p>
            <a:pPr eaLnBrk="1" hangingPunct="1">
              <a:lnSpc>
                <a:spcPct val="80000"/>
              </a:lnSpc>
              <a:buFontTx/>
              <a:buNone/>
            </a:pPr>
            <a:r>
              <a:rPr lang="fr-FR" sz="2400" b="1" smtClean="0">
                <a:latin typeface="Courier New" pitchFamily="49" charset="0"/>
              </a:rPr>
              <a:t>	return prev;</a:t>
            </a:r>
          </a:p>
          <a:p>
            <a:pPr eaLnBrk="1" hangingPunct="1">
              <a:lnSpc>
                <a:spcPct val="80000"/>
              </a:lnSpc>
              <a:buFontTx/>
              <a:buNone/>
            </a:pPr>
            <a:r>
              <a:rPr lang="fr-FR" sz="2400" b="1" smtClean="0">
                <a:latin typeface="Courier New" pitchFamily="49" charset="0"/>
              </a:rPr>
              <a:t>}</a:t>
            </a:r>
          </a:p>
          <a:p>
            <a:pPr eaLnBrk="1" hangingPunct="1">
              <a:lnSpc>
                <a:spcPct val="80000"/>
              </a:lnSpc>
              <a:buFontTx/>
              <a:buNone/>
            </a:pPr>
            <a:endParaRPr lang="fr-FR" sz="2400" b="1" smtClean="0">
              <a:latin typeface="Courier New" pitchFamily="49"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p:txBody>
          <a:bodyPr/>
          <a:lstStyle/>
          <a:p>
            <a:pPr>
              <a:defRPr/>
            </a:pPr>
            <a:fld id="{3B82EAF2-3AEB-4E4D-91E4-9E8AF9CFEF1C}" type="slidenum">
              <a:rPr lang="en-US" smtClean="0"/>
              <a:pPr>
                <a:defRPr/>
              </a:pPr>
              <a:t>56</a:t>
            </a:fld>
            <a:endParaRPr lang="en-US" smtClean="0"/>
          </a:p>
        </p:txBody>
      </p:sp>
      <p:sp>
        <p:nvSpPr>
          <p:cNvPr id="284674" name="Rectangle 2"/>
          <p:cNvSpPr>
            <a:spLocks noGrp="1" noChangeArrowheads="1"/>
          </p:cNvSpPr>
          <p:nvPr>
            <p:ph type="title"/>
          </p:nvPr>
        </p:nvSpPr>
        <p:spPr/>
        <p:txBody>
          <a:bodyPr/>
          <a:lstStyle/>
          <a:p>
            <a:pPr eaLnBrk="1" hangingPunct="1">
              <a:defRPr/>
            </a:pPr>
            <a:r>
              <a:rPr lang="en-US" dirty="0" smtClean="0"/>
              <a:t>Exercise</a:t>
            </a:r>
          </a:p>
        </p:txBody>
      </p:sp>
      <p:sp>
        <p:nvSpPr>
          <p:cNvPr id="29700" name="Rectangle 3"/>
          <p:cNvSpPr>
            <a:spLocks noGrp="1" noChangeArrowheads="1"/>
          </p:cNvSpPr>
          <p:nvPr>
            <p:ph type="body" idx="1"/>
          </p:nvPr>
        </p:nvSpPr>
        <p:spPr>
          <a:xfrm>
            <a:off x="457200" y="1600200"/>
            <a:ext cx="8229600" cy="4800600"/>
          </a:xfrm>
        </p:spPr>
        <p:txBody>
          <a:bodyPr>
            <a:normAutofit fontScale="92500" lnSpcReduction="20000"/>
          </a:bodyPr>
          <a:lstStyle/>
          <a:p>
            <a:pPr eaLnBrk="1" hangingPunct="1">
              <a:lnSpc>
                <a:spcPct val="90000"/>
              </a:lnSpc>
              <a:defRPr/>
            </a:pPr>
            <a:r>
              <a:rPr lang="en-US" b="1" dirty="0" smtClean="0"/>
              <a:t>Write a program that reads data from file phone.dat (created in previous assignment) and load them to a single linked list.</a:t>
            </a:r>
          </a:p>
          <a:p>
            <a:pPr eaLnBrk="1" hangingPunct="1">
              <a:lnSpc>
                <a:spcPct val="90000"/>
              </a:lnSpc>
              <a:defRPr/>
            </a:pPr>
            <a:r>
              <a:rPr lang="en-US" b="1" dirty="0" smtClean="0"/>
              <a:t>You must use functions in your linked list library</a:t>
            </a:r>
          </a:p>
          <a:p>
            <a:pPr eaLnBrk="1" hangingPunct="1">
              <a:lnSpc>
                <a:spcPct val="90000"/>
              </a:lnSpc>
              <a:defRPr/>
            </a:pPr>
            <a:r>
              <a:rPr lang="en-US" b="1" dirty="0" smtClean="0"/>
              <a:t>Display the contacts stored in list.</a:t>
            </a:r>
          </a:p>
          <a:p>
            <a:pPr eaLnBrk="1" hangingPunct="1">
              <a:lnSpc>
                <a:spcPct val="90000"/>
              </a:lnSpc>
              <a:defRPr/>
            </a:pPr>
            <a:r>
              <a:rPr lang="en-US" b="1" dirty="0" smtClean="0"/>
              <a:t>Ask user to input more contacts and insert them to list in two ways:</a:t>
            </a:r>
          </a:p>
          <a:p>
            <a:pPr lvl="1" eaLnBrk="1" hangingPunct="1">
              <a:lnSpc>
                <a:spcPct val="90000"/>
              </a:lnSpc>
              <a:defRPr/>
            </a:pPr>
            <a:r>
              <a:rPr lang="en-US" b="1" dirty="0" smtClean="0"/>
              <a:t>Insert at Head</a:t>
            </a:r>
          </a:p>
          <a:p>
            <a:pPr lvl="1" eaLnBrk="1" hangingPunct="1">
              <a:lnSpc>
                <a:spcPct val="90000"/>
              </a:lnSpc>
              <a:defRPr/>
            </a:pPr>
            <a:r>
              <a:rPr lang="en-US" b="1" dirty="0" smtClean="0"/>
              <a:t>or after current position of cur pointer.</a:t>
            </a:r>
          </a:p>
          <a:p>
            <a:pPr eaLnBrk="1" hangingPunct="1">
              <a:lnSpc>
                <a:spcPct val="90000"/>
              </a:lnSpc>
              <a:defRPr/>
            </a:pPr>
            <a:r>
              <a:rPr lang="en-US" b="1" dirty="0" smtClean="0"/>
              <a:t>Display the list again to verify.</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p:cNvSpPr>
            <a:spLocks noGrp="1"/>
          </p:cNvSpPr>
          <p:nvPr>
            <p:ph type="sldNum" sz="quarter" idx="12"/>
          </p:nvPr>
        </p:nvSpPr>
        <p:spPr/>
        <p:txBody>
          <a:bodyPr/>
          <a:lstStyle/>
          <a:p>
            <a:pPr>
              <a:defRPr/>
            </a:pPr>
            <a:fld id="{BBA3A7F1-FE28-4880-83D2-5C547769C34D}" type="slidenum">
              <a:rPr lang="en-US" smtClean="0"/>
              <a:pPr>
                <a:defRPr/>
              </a:pPr>
              <a:t>57</a:t>
            </a:fld>
            <a:endParaRPr lang="en-US" smtClean="0"/>
          </a:p>
        </p:txBody>
      </p:sp>
      <p:sp>
        <p:nvSpPr>
          <p:cNvPr id="285698" name="Rectangle 2"/>
          <p:cNvSpPr>
            <a:spLocks noGrp="1" noChangeArrowheads="1"/>
          </p:cNvSpPr>
          <p:nvPr>
            <p:ph type="title"/>
          </p:nvPr>
        </p:nvSpPr>
        <p:spPr/>
        <p:txBody>
          <a:bodyPr/>
          <a:lstStyle/>
          <a:p>
            <a:pPr eaLnBrk="1" hangingPunct="1">
              <a:defRPr/>
            </a:pPr>
            <a:r>
              <a:rPr lang="en-US" dirty="0" smtClean="0"/>
              <a:t>Exercise II</a:t>
            </a:r>
          </a:p>
        </p:txBody>
      </p:sp>
      <p:sp>
        <p:nvSpPr>
          <p:cNvPr id="71684" name="Rectangle 3"/>
          <p:cNvSpPr>
            <a:spLocks noGrp="1" noChangeArrowheads="1"/>
          </p:cNvSpPr>
          <p:nvPr>
            <p:ph type="body" idx="1"/>
          </p:nvPr>
        </p:nvSpPr>
        <p:spPr/>
        <p:txBody>
          <a:bodyPr/>
          <a:lstStyle/>
          <a:p>
            <a:pPr eaLnBrk="1" hangingPunct="1">
              <a:lnSpc>
                <a:spcPct val="90000"/>
              </a:lnSpc>
            </a:pPr>
            <a:r>
              <a:rPr lang="en-US" sz="2800" smtClean="0"/>
              <a:t>Add to program in exercise I two functionalities: insert and delete element at given position.</a:t>
            </a:r>
          </a:p>
          <a:p>
            <a:pPr lvl="1" eaLnBrk="1" hangingPunct="1">
              <a:lnSpc>
                <a:spcPct val="90000"/>
              </a:lnSpc>
            </a:pPr>
            <a:r>
              <a:rPr lang="en-US" sz="2400" smtClean="0"/>
              <a:t>You must use two functions in your library</a:t>
            </a:r>
          </a:p>
          <a:p>
            <a:pPr eaLnBrk="1" hangingPunct="1">
              <a:lnSpc>
                <a:spcPct val="90000"/>
              </a:lnSpc>
            </a:pPr>
            <a:r>
              <a:rPr lang="en-US" sz="2800" smtClean="0"/>
              <a:t>Implement a searching function by </a:t>
            </a:r>
          </a:p>
          <a:p>
            <a:pPr lvl="1" eaLnBrk="1" hangingPunct="1">
              <a:lnSpc>
                <a:spcPct val="90000"/>
              </a:lnSpc>
            </a:pPr>
            <a:r>
              <a:rPr lang="en-US" sz="2400" smtClean="0"/>
              <a:t>Phone number</a:t>
            </a:r>
          </a:p>
          <a:p>
            <a:pPr lvl="1" eaLnBrk="1" hangingPunct="1">
              <a:lnSpc>
                <a:spcPct val="90000"/>
              </a:lnSpc>
            </a:pPr>
            <a:r>
              <a:rPr lang="en-US" sz="2400" smtClean="0"/>
              <a:t>Name</a:t>
            </a:r>
          </a:p>
          <a:p>
            <a:pPr eaLnBrk="1" hangingPunct="1">
              <a:lnSpc>
                <a:spcPct val="90000"/>
              </a:lnSpc>
            </a:pPr>
            <a:r>
              <a:rPr lang="en-US" sz="2800" smtClean="0"/>
              <a:t>Test inverseList function.</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a:spLocks noGrp="1"/>
          </p:cNvSpPr>
          <p:nvPr>
            <p:ph type="sldNum" sz="quarter" idx="12"/>
          </p:nvPr>
        </p:nvSpPr>
        <p:spPr/>
        <p:txBody>
          <a:bodyPr/>
          <a:lstStyle/>
          <a:p>
            <a:pPr>
              <a:defRPr/>
            </a:pPr>
            <a:fld id="{C86CC368-5141-4E46-93BD-7873F2ECB644}" type="slidenum">
              <a:rPr lang="en-US" smtClean="0"/>
              <a:pPr>
                <a:defRPr/>
              </a:pPr>
              <a:t>58</a:t>
            </a:fld>
            <a:endParaRPr lang="en-US" smtClean="0"/>
          </a:p>
        </p:txBody>
      </p:sp>
      <p:sp>
        <p:nvSpPr>
          <p:cNvPr id="286722" name="Rectangle 2"/>
          <p:cNvSpPr>
            <a:spLocks noGrp="1" noChangeArrowheads="1"/>
          </p:cNvSpPr>
          <p:nvPr>
            <p:ph type="title"/>
          </p:nvPr>
        </p:nvSpPr>
        <p:spPr/>
        <p:txBody>
          <a:bodyPr/>
          <a:lstStyle/>
          <a:p>
            <a:pPr eaLnBrk="1" hangingPunct="1">
              <a:defRPr/>
            </a:pPr>
            <a:r>
              <a:rPr lang="en-US" smtClean="0"/>
              <a:t>Exercise III</a:t>
            </a:r>
            <a:endParaRPr lang="en-US" dirty="0" smtClean="0"/>
          </a:p>
        </p:txBody>
      </p:sp>
      <p:sp>
        <p:nvSpPr>
          <p:cNvPr id="72708" name="Rectangle 3"/>
          <p:cNvSpPr>
            <a:spLocks noGrp="1" noChangeArrowheads="1"/>
          </p:cNvSpPr>
          <p:nvPr>
            <p:ph type="body" idx="1"/>
          </p:nvPr>
        </p:nvSpPr>
        <p:spPr/>
        <p:txBody>
          <a:bodyPr/>
          <a:lstStyle/>
          <a:p>
            <a:pPr eaLnBrk="1" hangingPunct="1">
              <a:lnSpc>
                <a:spcPct val="80000"/>
              </a:lnSpc>
            </a:pPr>
            <a:r>
              <a:rPr lang="en-US" sz="2800" smtClean="0"/>
              <a:t>a) Write and test splitList function</a:t>
            </a:r>
          </a:p>
          <a:p>
            <a:pPr lvl="1" eaLnBrk="1" hangingPunct="1">
              <a:lnSpc>
                <a:spcPct val="80000"/>
              </a:lnSpc>
            </a:pPr>
            <a:r>
              <a:rPr lang="en-US" sz="2400" smtClean="0"/>
              <a:t>Divide list in to 2 sub-lists. </a:t>
            </a:r>
          </a:p>
          <a:p>
            <a:pPr lvl="1" eaLnBrk="1" hangingPunct="1">
              <a:lnSpc>
                <a:spcPct val="80000"/>
              </a:lnSpc>
            </a:pPr>
            <a:r>
              <a:rPr lang="en-US" sz="2400" smtClean="0"/>
              <a:t>Syntax split n1 n2: n1: start position (indexed from 0) – n2 number of element of sublist 1. The rest is the sublist 2 </a:t>
            </a:r>
          </a:p>
          <a:p>
            <a:pPr eaLnBrk="1" hangingPunct="1">
              <a:lnSpc>
                <a:spcPct val="80000"/>
              </a:lnSpc>
            </a:pPr>
            <a:r>
              <a:rPr lang="en-US" sz="2800" smtClean="0"/>
              <a:t>b) Write a function that print the content of a list to a text file. Parameters are root pointer and file path. Use this function to view the sublists.</a:t>
            </a:r>
          </a:p>
          <a:p>
            <a:pPr eaLnBrk="1" hangingPunct="1">
              <a:lnSpc>
                <a:spcPct val="80000"/>
              </a:lnSpc>
            </a:pPr>
            <a:r>
              <a:rPr lang="en-US" sz="2800" smtClean="0"/>
              <a:t>c) Test data: Phone.dat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963612"/>
          </a:xfrm>
        </p:spPr>
        <p:txBody>
          <a:bodyPr/>
          <a:lstStyle/>
          <a:p>
            <a:pPr eaLnBrk="1" hangingPunct="1">
              <a:defRPr/>
            </a:pPr>
            <a:r>
              <a:rPr lang="fr-FR" dirty="0" err="1" smtClean="0"/>
              <a:t>Homework</a:t>
            </a:r>
            <a:endParaRPr lang="fr-FR" dirty="0" smtClean="0"/>
          </a:p>
        </p:txBody>
      </p:sp>
      <p:sp>
        <p:nvSpPr>
          <p:cNvPr id="3" name="Content Placeholder 2"/>
          <p:cNvSpPr>
            <a:spLocks noGrp="1"/>
          </p:cNvSpPr>
          <p:nvPr>
            <p:ph idx="1"/>
          </p:nvPr>
        </p:nvSpPr>
        <p:spPr>
          <a:xfrm>
            <a:off x="457200" y="1295400"/>
            <a:ext cx="8229600" cy="5257800"/>
          </a:xfrm>
        </p:spPr>
        <p:txBody>
          <a:bodyPr>
            <a:normAutofit fontScale="70000" lnSpcReduction="20000"/>
          </a:bodyPr>
          <a:lstStyle/>
          <a:p>
            <a:pPr eaLnBrk="1" hangingPunct="1">
              <a:defRPr/>
            </a:pPr>
            <a:r>
              <a:rPr lang="fr-FR" b="1" dirty="0" err="1" smtClean="0"/>
              <a:t>Make</a:t>
            </a:r>
            <a:r>
              <a:rPr lang="fr-FR" b="1" dirty="0" smtClean="0"/>
              <a:t> a </a:t>
            </a:r>
            <a:r>
              <a:rPr lang="fr-FR" b="1" dirty="0" err="1" smtClean="0"/>
              <a:t>improved</a:t>
            </a:r>
            <a:r>
              <a:rPr lang="fr-FR" b="1" dirty="0" smtClean="0"/>
              <a:t> version of </a:t>
            </a:r>
            <a:r>
              <a:rPr lang="fr-FR" b="1" dirty="0" err="1" smtClean="0"/>
              <a:t>PhoneDB</a:t>
            </a:r>
            <a:r>
              <a:rPr lang="fr-FR" b="1" dirty="0" smtClean="0"/>
              <a:t> Phone management program </a:t>
            </a:r>
            <a:r>
              <a:rPr lang="fr-FR" b="1" dirty="0" err="1" smtClean="0"/>
              <a:t>using</a:t>
            </a:r>
            <a:r>
              <a:rPr lang="fr-FR" b="1" dirty="0" smtClean="0"/>
              <a:t> </a:t>
            </a:r>
            <a:r>
              <a:rPr lang="fr-FR" b="1" dirty="0" err="1" smtClean="0"/>
              <a:t>linked</a:t>
            </a:r>
            <a:r>
              <a:rPr lang="fr-FR" b="1" dirty="0" smtClean="0"/>
              <a:t> </a:t>
            </a:r>
            <a:r>
              <a:rPr lang="fr-FR" b="1" dirty="0" err="1" smtClean="0"/>
              <a:t>list</a:t>
            </a:r>
            <a:r>
              <a:rPr lang="fr-FR" b="1" dirty="0" smtClean="0"/>
              <a:t>. </a:t>
            </a:r>
            <a:r>
              <a:rPr lang="fr-FR" b="1" dirty="0" err="1" smtClean="0"/>
              <a:t>Here</a:t>
            </a:r>
            <a:r>
              <a:rPr lang="fr-FR" b="1" dirty="0" smtClean="0"/>
              <a:t> </a:t>
            </a:r>
            <a:r>
              <a:rPr lang="fr-FR" b="1" dirty="0" err="1" smtClean="0"/>
              <a:t>is</a:t>
            </a:r>
            <a:r>
              <a:rPr lang="fr-FR" b="1" dirty="0" smtClean="0"/>
              <a:t> the </a:t>
            </a:r>
            <a:r>
              <a:rPr lang="fr-FR" b="1" dirty="0" err="1" smtClean="0"/>
              <a:t>functionalities</a:t>
            </a:r>
            <a:r>
              <a:rPr lang="fr-FR" b="1" dirty="0" smtClean="0"/>
              <a:t> in the menu:</a:t>
            </a:r>
          </a:p>
          <a:p>
            <a:pPr lvl="1" eaLnBrk="1" hangingPunct="1">
              <a:defRPr/>
            </a:pPr>
            <a:r>
              <a:rPr lang="fr-FR" b="1" dirty="0" smtClean="0"/>
              <a:t>1. Import </a:t>
            </a:r>
            <a:r>
              <a:rPr lang="fr-FR" b="1" dirty="0" err="1" smtClean="0"/>
              <a:t>from</a:t>
            </a:r>
            <a:r>
              <a:rPr lang="fr-FR" b="1" dirty="0" smtClean="0"/>
              <a:t> </a:t>
            </a:r>
            <a:r>
              <a:rPr lang="fr-FR" b="1" dirty="0" err="1" smtClean="0"/>
              <a:t>Text</a:t>
            </a:r>
            <a:r>
              <a:rPr lang="fr-FR" b="1" dirty="0" smtClean="0"/>
              <a:t>: </a:t>
            </a:r>
            <a:r>
              <a:rPr lang="fr-FR" b="1" dirty="0" err="1" smtClean="0"/>
              <a:t>read</a:t>
            </a:r>
            <a:r>
              <a:rPr lang="fr-FR" b="1" dirty="0" smtClean="0"/>
              <a:t> data </a:t>
            </a:r>
            <a:r>
              <a:rPr lang="fr-FR" b="1" dirty="0" err="1" smtClean="0"/>
              <a:t>from</a:t>
            </a:r>
            <a:r>
              <a:rPr lang="fr-FR" b="1" dirty="0" smtClean="0"/>
              <a:t> </a:t>
            </a:r>
            <a:r>
              <a:rPr lang="fr-FR" b="1" dirty="0" err="1" smtClean="0"/>
              <a:t>text</a:t>
            </a:r>
            <a:r>
              <a:rPr lang="fr-FR" b="1" dirty="0" smtClean="0"/>
              <a:t> file and </a:t>
            </a:r>
            <a:r>
              <a:rPr lang="fr-FR" b="1" dirty="0" err="1" smtClean="0"/>
              <a:t>build</a:t>
            </a:r>
            <a:r>
              <a:rPr lang="fr-FR" b="1" dirty="0" smtClean="0"/>
              <a:t> the </a:t>
            </a:r>
            <a:r>
              <a:rPr lang="fr-FR" b="1" dirty="0" err="1" smtClean="0"/>
              <a:t>list</a:t>
            </a:r>
            <a:r>
              <a:rPr lang="fr-FR" b="1" dirty="0" smtClean="0"/>
              <a:t> (</a:t>
            </a:r>
            <a:r>
              <a:rPr lang="fr-FR" b="1" dirty="0" err="1" smtClean="0"/>
              <a:t>using</a:t>
            </a:r>
            <a:r>
              <a:rPr lang="fr-FR" b="1" dirty="0" smtClean="0"/>
              <a:t> </a:t>
            </a:r>
            <a:r>
              <a:rPr lang="fr-FR" b="1" dirty="0" err="1" smtClean="0"/>
              <a:t>InsertAtHead</a:t>
            </a:r>
            <a:r>
              <a:rPr lang="fr-FR" b="1" dirty="0" smtClean="0"/>
              <a:t>)</a:t>
            </a:r>
          </a:p>
          <a:p>
            <a:pPr lvl="1" eaLnBrk="1" hangingPunct="1">
              <a:defRPr/>
            </a:pPr>
            <a:r>
              <a:rPr lang="fr-FR" b="1" dirty="0" smtClean="0"/>
              <a:t>2. Import </a:t>
            </a:r>
            <a:r>
              <a:rPr lang="fr-FR" b="1" dirty="0" err="1" smtClean="0"/>
              <a:t>from</a:t>
            </a:r>
            <a:r>
              <a:rPr lang="fr-FR" b="1" dirty="0" smtClean="0"/>
              <a:t> Dat: </a:t>
            </a:r>
            <a:r>
              <a:rPr lang="fr-FR" b="1" dirty="0" err="1" smtClean="0"/>
              <a:t>read</a:t>
            </a:r>
            <a:r>
              <a:rPr lang="fr-FR" b="1" dirty="0" smtClean="0"/>
              <a:t> data </a:t>
            </a:r>
            <a:r>
              <a:rPr lang="fr-FR" b="1" dirty="0" err="1" smtClean="0"/>
              <a:t>from</a:t>
            </a:r>
            <a:r>
              <a:rPr lang="fr-FR" b="1" dirty="0" smtClean="0"/>
              <a:t> .</a:t>
            </a:r>
            <a:r>
              <a:rPr lang="fr-FR" b="1" dirty="0" err="1" smtClean="0"/>
              <a:t>dat</a:t>
            </a:r>
            <a:r>
              <a:rPr lang="fr-FR" b="1" dirty="0" smtClean="0"/>
              <a:t> file and </a:t>
            </a:r>
            <a:r>
              <a:rPr lang="fr-FR" b="1" dirty="0" err="1" smtClean="0"/>
              <a:t>build</a:t>
            </a:r>
            <a:r>
              <a:rPr lang="fr-FR" b="1" dirty="0" smtClean="0"/>
              <a:t> the </a:t>
            </a:r>
            <a:r>
              <a:rPr lang="fr-FR" b="1" dirty="0" err="1" smtClean="0"/>
              <a:t>list</a:t>
            </a:r>
            <a:r>
              <a:rPr lang="fr-FR" b="1" dirty="0" smtClean="0"/>
              <a:t> (</a:t>
            </a:r>
            <a:r>
              <a:rPr lang="fr-FR" b="1" dirty="0" err="1" smtClean="0"/>
              <a:t>using</a:t>
            </a:r>
            <a:r>
              <a:rPr lang="fr-FR" b="1" dirty="0" smtClean="0"/>
              <a:t> </a:t>
            </a:r>
            <a:r>
              <a:rPr lang="fr-FR" b="1" dirty="0" err="1" smtClean="0"/>
              <a:t>InsertAfterCurrentPos</a:t>
            </a:r>
            <a:r>
              <a:rPr lang="fr-FR" b="1" dirty="0" smtClean="0"/>
              <a:t>)</a:t>
            </a:r>
          </a:p>
          <a:p>
            <a:pPr lvl="1" eaLnBrk="1" hangingPunct="1">
              <a:defRPr/>
            </a:pPr>
            <a:r>
              <a:rPr lang="fr-FR" b="1" dirty="0" smtClean="0"/>
              <a:t>3. Display List: Display all </a:t>
            </a:r>
            <a:r>
              <a:rPr lang="fr-FR" b="1" dirty="0" err="1" smtClean="0"/>
              <a:t>elements</a:t>
            </a:r>
            <a:r>
              <a:rPr lang="fr-FR" b="1" dirty="0" smtClean="0"/>
              <a:t>, </a:t>
            </a:r>
            <a:r>
              <a:rPr lang="fr-FR" b="1" dirty="0" err="1" smtClean="0"/>
              <a:t>each</a:t>
            </a:r>
            <a:r>
              <a:rPr lang="fr-FR" b="1" dirty="0" smtClean="0"/>
              <a:t> </a:t>
            </a:r>
            <a:r>
              <a:rPr lang="fr-FR" b="1" dirty="0" err="1" smtClean="0"/>
              <a:t>element</a:t>
            </a:r>
            <a:r>
              <a:rPr lang="fr-FR" b="1" dirty="0" smtClean="0"/>
              <a:t> in a line.</a:t>
            </a:r>
          </a:p>
          <a:p>
            <a:pPr lvl="1" eaLnBrk="1" hangingPunct="1">
              <a:defRPr/>
            </a:pPr>
            <a:r>
              <a:rPr lang="fr-FR" b="1" dirty="0" smtClean="0"/>
              <a:t>4. </a:t>
            </a:r>
            <a:r>
              <a:rPr lang="fr-FR" b="1" dirty="0" err="1" smtClean="0"/>
              <a:t>Search</a:t>
            </a:r>
            <a:r>
              <a:rPr lang="fr-FR" b="1" dirty="0" smtClean="0"/>
              <a:t> phone by Model</a:t>
            </a:r>
          </a:p>
          <a:p>
            <a:pPr lvl="1" eaLnBrk="1" hangingPunct="1">
              <a:defRPr/>
            </a:pPr>
            <a:r>
              <a:rPr lang="fr-FR" b="1" dirty="0" smtClean="0"/>
              <a:t>5. </a:t>
            </a:r>
            <a:r>
              <a:rPr lang="fr-FR" b="1" dirty="0" err="1" smtClean="0"/>
              <a:t>Search</a:t>
            </a:r>
            <a:r>
              <a:rPr lang="fr-FR" b="1" dirty="0" smtClean="0"/>
              <a:t> phone of </a:t>
            </a:r>
            <a:r>
              <a:rPr lang="fr-FR" b="1" dirty="0" err="1" smtClean="0"/>
              <a:t>which</a:t>
            </a:r>
            <a:r>
              <a:rPr lang="fr-FR" b="1" dirty="0" smtClean="0"/>
              <a:t> the </a:t>
            </a:r>
            <a:r>
              <a:rPr lang="fr-FR" b="1" dirty="0" err="1" smtClean="0"/>
              <a:t>price</a:t>
            </a:r>
            <a:r>
              <a:rPr lang="fr-FR" b="1" dirty="0" smtClean="0"/>
              <a:t> </a:t>
            </a:r>
            <a:r>
              <a:rPr lang="fr-FR" b="1" dirty="0" err="1" smtClean="0"/>
              <a:t>is</a:t>
            </a:r>
            <a:r>
              <a:rPr lang="fr-FR" b="1" dirty="0" smtClean="0"/>
              <a:t> </a:t>
            </a:r>
            <a:r>
              <a:rPr lang="fr-FR" b="1" dirty="0" err="1" smtClean="0"/>
              <a:t>under</a:t>
            </a:r>
            <a:r>
              <a:rPr lang="fr-FR" b="1" dirty="0" smtClean="0"/>
              <a:t> the value </a:t>
            </a:r>
            <a:r>
              <a:rPr lang="fr-FR" b="1" dirty="0" err="1" smtClean="0"/>
              <a:t>inputted</a:t>
            </a:r>
            <a:r>
              <a:rPr lang="fr-FR" b="1" dirty="0" smtClean="0"/>
              <a:t>.</a:t>
            </a:r>
          </a:p>
          <a:p>
            <a:pPr lvl="1" eaLnBrk="1" hangingPunct="1">
              <a:defRPr/>
            </a:pPr>
            <a:r>
              <a:rPr lang="fr-FR" b="1" dirty="0" smtClean="0"/>
              <a:t>6. Export to Dat: store information in </a:t>
            </a:r>
            <a:r>
              <a:rPr lang="fr-FR" b="1" dirty="0" err="1" smtClean="0"/>
              <a:t>linked</a:t>
            </a:r>
            <a:r>
              <a:rPr lang="fr-FR" b="1" dirty="0" smtClean="0"/>
              <a:t> </a:t>
            </a:r>
            <a:r>
              <a:rPr lang="fr-FR" b="1" dirty="0" err="1" smtClean="0"/>
              <a:t>list</a:t>
            </a:r>
            <a:r>
              <a:rPr lang="fr-FR" b="1" dirty="0" smtClean="0"/>
              <a:t> to PhoneDB.dat</a:t>
            </a:r>
          </a:p>
          <a:p>
            <a:pPr lvl="1" eaLnBrk="1" hangingPunct="1">
              <a:defRPr/>
            </a:pPr>
            <a:r>
              <a:rPr lang="fr-FR" b="1" dirty="0" smtClean="0"/>
              <a:t>7. </a:t>
            </a:r>
            <a:r>
              <a:rPr lang="fr-FR" b="1" dirty="0" err="1" smtClean="0"/>
              <a:t>Manual</a:t>
            </a:r>
            <a:r>
              <a:rPr lang="fr-FR" b="1" dirty="0" smtClean="0"/>
              <a:t> Insertion (</a:t>
            </a:r>
            <a:r>
              <a:rPr lang="fr-FR" b="1" dirty="0" err="1" smtClean="0"/>
              <a:t>Add</a:t>
            </a:r>
            <a:r>
              <a:rPr lang="fr-FR" b="1" dirty="0" smtClean="0"/>
              <a:t> data for a phone model). Program </a:t>
            </a:r>
            <a:r>
              <a:rPr lang="fr-FR" b="1" dirty="0" err="1" smtClean="0"/>
              <a:t>should</a:t>
            </a:r>
            <a:r>
              <a:rPr lang="fr-FR" b="1" dirty="0" smtClean="0"/>
              <a:t> </a:t>
            </a:r>
            <a:r>
              <a:rPr lang="fr-FR" b="1" dirty="0" err="1" smtClean="0"/>
              <a:t>ask</a:t>
            </a:r>
            <a:r>
              <a:rPr lang="fr-FR" b="1" dirty="0" smtClean="0"/>
              <a:t> the insertion mode: </a:t>
            </a:r>
            <a:r>
              <a:rPr lang="fr-FR" b="1" dirty="0" err="1" smtClean="0"/>
              <a:t>before</a:t>
            </a:r>
            <a:r>
              <a:rPr lang="fr-FR" b="1" dirty="0" smtClean="0"/>
              <a:t> or </a:t>
            </a:r>
            <a:r>
              <a:rPr lang="fr-FR" b="1" dirty="0" err="1" smtClean="0"/>
              <a:t>after</a:t>
            </a:r>
            <a:r>
              <a:rPr lang="fr-FR" b="1" dirty="0" smtClean="0"/>
              <a:t> </a:t>
            </a:r>
            <a:r>
              <a:rPr lang="fr-FR" b="1" dirty="0" err="1" smtClean="0"/>
              <a:t>current</a:t>
            </a:r>
            <a:r>
              <a:rPr lang="fr-FR" b="1" dirty="0" smtClean="0"/>
              <a:t> position.</a:t>
            </a:r>
          </a:p>
          <a:p>
            <a:pPr lvl="1" eaLnBrk="1" hangingPunct="1">
              <a:defRPr/>
            </a:pPr>
            <a:r>
              <a:rPr lang="fr-FR" b="1" dirty="0" smtClean="0"/>
              <a:t>8. </a:t>
            </a:r>
            <a:r>
              <a:rPr lang="fr-FR" b="1" dirty="0" err="1" smtClean="0"/>
              <a:t>Quit</a:t>
            </a:r>
            <a:endParaRPr lang="fr-FR" b="1" dirty="0" smtClean="0"/>
          </a:p>
        </p:txBody>
      </p:sp>
      <p:sp>
        <p:nvSpPr>
          <p:cNvPr id="70660" name="Slide Number Placeholder 3"/>
          <p:cNvSpPr>
            <a:spLocks noGrp="1"/>
          </p:cNvSpPr>
          <p:nvPr>
            <p:ph type="sldNum" sz="quarter" idx="12"/>
          </p:nvPr>
        </p:nvSpPr>
        <p:spPr/>
        <p:txBody>
          <a:bodyPr/>
          <a:lstStyle/>
          <a:p>
            <a:pPr>
              <a:defRPr/>
            </a:pPr>
            <a:fld id="{DF34F11F-176F-4F4E-8AF7-62C4E90E7DFE}" type="slidenum">
              <a:rPr lang="en-US" smtClean="0"/>
              <a:pPr>
                <a:defRPr/>
              </a:pPr>
              <a:t>59</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p:txBody>
          <a:bodyPr/>
          <a:lstStyle/>
          <a:p>
            <a:pPr>
              <a:defRPr/>
            </a:pPr>
            <a:fld id="{F5AAD85A-78AF-40E6-9CAA-04432FAFFC88}" type="slidenum">
              <a:rPr lang="en-US" smtClean="0"/>
              <a:pPr>
                <a:defRPr/>
              </a:pPr>
              <a:t>6</a:t>
            </a:fld>
            <a:endParaRPr lang="en-US" smtClean="0"/>
          </a:p>
        </p:txBody>
      </p:sp>
      <p:sp>
        <p:nvSpPr>
          <p:cNvPr id="203778" name="Rectangle 2"/>
          <p:cNvSpPr>
            <a:spLocks noGrp="1" noChangeArrowheads="1"/>
          </p:cNvSpPr>
          <p:nvPr>
            <p:ph type="title"/>
          </p:nvPr>
        </p:nvSpPr>
        <p:spPr>
          <a:xfrm>
            <a:off x="442913" y="103188"/>
            <a:ext cx="8243887" cy="735012"/>
          </a:xfrm>
        </p:spPr>
        <p:txBody>
          <a:bodyPr/>
          <a:lstStyle/>
          <a:p>
            <a:pPr eaLnBrk="1" hangingPunct="1">
              <a:defRPr/>
            </a:pPr>
            <a:r>
              <a:rPr lang="en-US" altLang="zh-TW" dirty="0" smtClean="0">
                <a:ea typeface="PMingLiU" pitchFamily="18" charset="-120"/>
              </a:rPr>
              <a:t>Self-Referential Structures</a:t>
            </a:r>
            <a:endParaRPr lang="fr-FR" dirty="0" smtClean="0"/>
          </a:p>
        </p:txBody>
      </p:sp>
      <p:sp>
        <p:nvSpPr>
          <p:cNvPr id="8196" name="Rectangle 3"/>
          <p:cNvSpPr>
            <a:spLocks noGrp="1" noChangeArrowheads="1"/>
          </p:cNvSpPr>
          <p:nvPr>
            <p:ph type="body" idx="1"/>
          </p:nvPr>
        </p:nvSpPr>
        <p:spPr>
          <a:xfrm>
            <a:off x="457200" y="838200"/>
            <a:ext cx="8229600" cy="5218113"/>
          </a:xfrm>
        </p:spPr>
        <p:txBody>
          <a:bodyPr/>
          <a:lstStyle/>
          <a:p>
            <a:pPr eaLnBrk="1" hangingPunct="1"/>
            <a:r>
              <a:rPr kumimoji="1" lang="en-US" altLang="zh-TW" smtClean="0">
                <a:ea typeface="PMingLiU" pitchFamily="18" charset="-120"/>
              </a:rPr>
              <a:t>One or more of its components is a pointer to itself.</a:t>
            </a:r>
          </a:p>
          <a:p>
            <a:pPr eaLnBrk="1" hangingPunct="1">
              <a:buFontTx/>
              <a:buNone/>
            </a:pPr>
            <a:r>
              <a:rPr kumimoji="1" lang="en-US" altLang="zh-TW" smtClean="0">
                <a:ea typeface="PMingLiU" pitchFamily="18" charset="-120"/>
              </a:rPr>
              <a:t>	</a:t>
            </a:r>
            <a:r>
              <a:rPr kumimoji="1" lang="en-US" altLang="zh-TW" sz="2000" smtClean="0">
                <a:ea typeface="PMingLiU" pitchFamily="18" charset="-120"/>
              </a:rPr>
              <a:t>struct list {</a:t>
            </a:r>
          </a:p>
          <a:p>
            <a:pPr eaLnBrk="1" hangingPunct="1">
              <a:buFontTx/>
              <a:buNone/>
            </a:pPr>
            <a:r>
              <a:rPr kumimoji="1" lang="en-US" altLang="zh-TW" sz="2000" smtClean="0">
                <a:ea typeface="PMingLiU" pitchFamily="18" charset="-120"/>
              </a:rPr>
              <a:t>	char data;</a:t>
            </a:r>
          </a:p>
          <a:p>
            <a:pPr eaLnBrk="1" hangingPunct="1">
              <a:buFontTx/>
              <a:buNone/>
            </a:pPr>
            <a:r>
              <a:rPr kumimoji="1" lang="en-US" altLang="zh-TW" sz="2000" smtClean="0">
                <a:ea typeface="PMingLiU" pitchFamily="18" charset="-120"/>
              </a:rPr>
              <a:t>	struct list *link;</a:t>
            </a:r>
          </a:p>
          <a:p>
            <a:pPr eaLnBrk="1" hangingPunct="1">
              <a:buFontTx/>
              <a:buNone/>
            </a:pPr>
            <a:r>
              <a:rPr kumimoji="1" lang="en-US" altLang="zh-TW" sz="2000" smtClean="0">
                <a:ea typeface="PMingLiU" pitchFamily="18" charset="-120"/>
              </a:rPr>
              <a:t>	};</a:t>
            </a:r>
          </a:p>
          <a:p>
            <a:pPr eaLnBrk="1" hangingPunct="1">
              <a:buFontTx/>
              <a:buNone/>
            </a:pPr>
            <a:r>
              <a:rPr kumimoji="1" lang="en-US" altLang="zh-TW" sz="2000" smtClean="0">
                <a:ea typeface="PMingLiU" pitchFamily="18" charset="-120"/>
              </a:rPr>
              <a:t>	list item1, item2, item3;</a:t>
            </a:r>
          </a:p>
          <a:p>
            <a:pPr eaLnBrk="1" hangingPunct="1">
              <a:buFontTx/>
              <a:buNone/>
            </a:pPr>
            <a:r>
              <a:rPr kumimoji="1" lang="en-US" altLang="zh-TW" sz="2000" smtClean="0">
                <a:ea typeface="PMingLiU" pitchFamily="18" charset="-120"/>
              </a:rPr>
              <a:t>	item1.data=‘a’;</a:t>
            </a:r>
          </a:p>
          <a:p>
            <a:pPr eaLnBrk="1" hangingPunct="1">
              <a:buFontTx/>
              <a:buNone/>
            </a:pPr>
            <a:r>
              <a:rPr kumimoji="1" lang="en-US" altLang="zh-TW" sz="2000" smtClean="0">
                <a:ea typeface="PMingLiU" pitchFamily="18" charset="-120"/>
              </a:rPr>
              <a:t>	item2.data=‘b’;</a:t>
            </a:r>
          </a:p>
          <a:p>
            <a:pPr eaLnBrk="1" hangingPunct="1">
              <a:buFontTx/>
              <a:buNone/>
            </a:pPr>
            <a:r>
              <a:rPr kumimoji="1" lang="en-US" altLang="zh-TW" sz="2000" smtClean="0">
                <a:ea typeface="PMingLiU" pitchFamily="18" charset="-120"/>
              </a:rPr>
              <a:t>	item3.data=‘c’;</a:t>
            </a:r>
          </a:p>
          <a:p>
            <a:pPr eaLnBrk="1" hangingPunct="1">
              <a:buFontTx/>
              <a:buNone/>
            </a:pPr>
            <a:r>
              <a:rPr kumimoji="1" lang="en-US" altLang="zh-TW" sz="2000" smtClean="0">
                <a:ea typeface="PMingLiU" pitchFamily="18" charset="-120"/>
              </a:rPr>
              <a:t>	item1.link=item2.link=item3.link=NULL;</a:t>
            </a:r>
          </a:p>
          <a:p>
            <a:pPr eaLnBrk="1" hangingPunct="1">
              <a:buFontTx/>
              <a:buNone/>
            </a:pPr>
            <a:endParaRPr kumimoji="1" lang="en-US" altLang="zh-TW" sz="2000" smtClean="0">
              <a:ea typeface="PMingLiU" pitchFamily="18" charset="-120"/>
            </a:endParaRPr>
          </a:p>
          <a:p>
            <a:pPr eaLnBrk="1" hangingPunct="1"/>
            <a:endParaRPr lang="fr-FR" sz="1600" smtClean="0"/>
          </a:p>
        </p:txBody>
      </p:sp>
      <p:grpSp>
        <p:nvGrpSpPr>
          <p:cNvPr id="8197" name="Group 19"/>
          <p:cNvGrpSpPr>
            <a:grpSpLocks/>
          </p:cNvGrpSpPr>
          <p:nvPr/>
        </p:nvGrpSpPr>
        <p:grpSpPr bwMode="auto">
          <a:xfrm>
            <a:off x="3048000" y="2057400"/>
            <a:ext cx="1219200" cy="1066800"/>
            <a:chOff x="2400" y="1200"/>
            <a:chExt cx="768" cy="672"/>
          </a:xfrm>
        </p:grpSpPr>
        <p:sp>
          <p:nvSpPr>
            <p:cNvPr id="8210" name="Line 4"/>
            <p:cNvSpPr>
              <a:spLocks noChangeShapeType="1"/>
            </p:cNvSpPr>
            <p:nvPr/>
          </p:nvSpPr>
          <p:spPr bwMode="auto">
            <a:xfrm>
              <a:off x="2448" y="1872"/>
              <a:ext cx="720" cy="0"/>
            </a:xfrm>
            <a:prstGeom prst="line">
              <a:avLst/>
            </a:prstGeom>
            <a:noFill/>
            <a:ln w="9525">
              <a:solidFill>
                <a:schemeClr val="tx1"/>
              </a:solidFill>
              <a:round/>
              <a:headEnd/>
              <a:tailEnd/>
            </a:ln>
          </p:spPr>
          <p:txBody>
            <a:bodyPr/>
            <a:lstStyle/>
            <a:p>
              <a:endParaRPr lang="en-US"/>
            </a:p>
          </p:txBody>
        </p:sp>
        <p:sp>
          <p:nvSpPr>
            <p:cNvPr id="8211" name="Line 5"/>
            <p:cNvSpPr>
              <a:spLocks noChangeShapeType="1"/>
            </p:cNvSpPr>
            <p:nvPr/>
          </p:nvSpPr>
          <p:spPr bwMode="auto">
            <a:xfrm flipV="1">
              <a:off x="3168" y="1200"/>
              <a:ext cx="0" cy="672"/>
            </a:xfrm>
            <a:prstGeom prst="line">
              <a:avLst/>
            </a:prstGeom>
            <a:noFill/>
            <a:ln w="9525">
              <a:solidFill>
                <a:schemeClr val="tx1"/>
              </a:solidFill>
              <a:round/>
              <a:headEnd/>
              <a:tailEnd/>
            </a:ln>
          </p:spPr>
          <p:txBody>
            <a:bodyPr/>
            <a:lstStyle/>
            <a:p>
              <a:endParaRPr lang="en-US"/>
            </a:p>
          </p:txBody>
        </p:sp>
        <p:sp>
          <p:nvSpPr>
            <p:cNvPr id="8212" name="Line 6"/>
            <p:cNvSpPr>
              <a:spLocks noChangeShapeType="1"/>
            </p:cNvSpPr>
            <p:nvPr/>
          </p:nvSpPr>
          <p:spPr bwMode="auto">
            <a:xfrm flipH="1">
              <a:off x="2400" y="1200"/>
              <a:ext cx="768" cy="0"/>
            </a:xfrm>
            <a:prstGeom prst="line">
              <a:avLst/>
            </a:prstGeom>
            <a:noFill/>
            <a:ln w="9525">
              <a:solidFill>
                <a:schemeClr val="tx1"/>
              </a:solidFill>
              <a:round/>
              <a:headEnd/>
              <a:tailEnd type="triangle" w="med" len="med"/>
            </a:ln>
          </p:spPr>
          <p:txBody>
            <a:bodyPr/>
            <a:lstStyle/>
            <a:p>
              <a:endParaRPr lang="en-US"/>
            </a:p>
          </p:txBody>
        </p:sp>
      </p:grpSp>
      <p:sp>
        <p:nvSpPr>
          <p:cNvPr id="8198" name="Rectangle 7"/>
          <p:cNvSpPr>
            <a:spLocks noChangeArrowheads="1"/>
          </p:cNvSpPr>
          <p:nvPr/>
        </p:nvSpPr>
        <p:spPr bwMode="auto">
          <a:xfrm>
            <a:off x="4724400" y="3540125"/>
            <a:ext cx="914400" cy="381000"/>
          </a:xfrm>
          <a:prstGeom prst="rect">
            <a:avLst/>
          </a:prstGeom>
          <a:noFill/>
          <a:ln w="9525">
            <a:solidFill>
              <a:schemeClr val="tx1"/>
            </a:solidFill>
            <a:miter lim="800000"/>
            <a:headEnd/>
            <a:tailEnd/>
          </a:ln>
        </p:spPr>
        <p:txBody>
          <a:bodyPr wrap="none" anchor="ctr"/>
          <a:lstStyle/>
          <a:p>
            <a:pPr eaLnBrk="0" hangingPunct="0"/>
            <a:endParaRPr lang="fr-FR"/>
          </a:p>
        </p:txBody>
      </p:sp>
      <p:sp>
        <p:nvSpPr>
          <p:cNvPr id="8199" name="Line 8"/>
          <p:cNvSpPr>
            <a:spLocks noChangeShapeType="1"/>
          </p:cNvSpPr>
          <p:nvPr/>
        </p:nvSpPr>
        <p:spPr bwMode="auto">
          <a:xfrm>
            <a:off x="5181600" y="3540125"/>
            <a:ext cx="0" cy="381000"/>
          </a:xfrm>
          <a:prstGeom prst="line">
            <a:avLst/>
          </a:prstGeom>
          <a:noFill/>
          <a:ln w="9525">
            <a:solidFill>
              <a:schemeClr val="tx1"/>
            </a:solidFill>
            <a:round/>
            <a:headEnd/>
            <a:tailEnd/>
          </a:ln>
        </p:spPr>
        <p:txBody>
          <a:bodyPr wrap="none" anchor="ctr"/>
          <a:lstStyle/>
          <a:p>
            <a:endParaRPr lang="en-US"/>
          </a:p>
        </p:txBody>
      </p:sp>
      <p:sp>
        <p:nvSpPr>
          <p:cNvPr id="8200" name="Rectangle 9"/>
          <p:cNvSpPr>
            <a:spLocks noChangeArrowheads="1"/>
          </p:cNvSpPr>
          <p:nvPr/>
        </p:nvSpPr>
        <p:spPr bwMode="auto">
          <a:xfrm>
            <a:off x="5943600" y="3540125"/>
            <a:ext cx="914400" cy="381000"/>
          </a:xfrm>
          <a:prstGeom prst="rect">
            <a:avLst/>
          </a:prstGeom>
          <a:noFill/>
          <a:ln w="9525">
            <a:solidFill>
              <a:schemeClr val="tx1"/>
            </a:solidFill>
            <a:miter lim="800000"/>
            <a:headEnd/>
            <a:tailEnd/>
          </a:ln>
        </p:spPr>
        <p:txBody>
          <a:bodyPr wrap="none" anchor="ctr"/>
          <a:lstStyle/>
          <a:p>
            <a:pPr eaLnBrk="0" hangingPunct="0"/>
            <a:endParaRPr lang="fr-FR"/>
          </a:p>
        </p:txBody>
      </p:sp>
      <p:sp>
        <p:nvSpPr>
          <p:cNvPr id="8201" name="Line 10"/>
          <p:cNvSpPr>
            <a:spLocks noChangeShapeType="1"/>
          </p:cNvSpPr>
          <p:nvPr/>
        </p:nvSpPr>
        <p:spPr bwMode="auto">
          <a:xfrm>
            <a:off x="6400800" y="3540125"/>
            <a:ext cx="0" cy="381000"/>
          </a:xfrm>
          <a:prstGeom prst="line">
            <a:avLst/>
          </a:prstGeom>
          <a:noFill/>
          <a:ln w="9525">
            <a:solidFill>
              <a:schemeClr val="tx1"/>
            </a:solidFill>
            <a:round/>
            <a:headEnd/>
            <a:tailEnd/>
          </a:ln>
        </p:spPr>
        <p:txBody>
          <a:bodyPr wrap="none" anchor="ctr"/>
          <a:lstStyle/>
          <a:p>
            <a:endParaRPr lang="en-US"/>
          </a:p>
        </p:txBody>
      </p:sp>
      <p:sp>
        <p:nvSpPr>
          <p:cNvPr id="8202" name="Rectangle 11"/>
          <p:cNvSpPr>
            <a:spLocks noChangeArrowheads="1"/>
          </p:cNvSpPr>
          <p:nvPr/>
        </p:nvSpPr>
        <p:spPr bwMode="auto">
          <a:xfrm>
            <a:off x="7162800" y="3540125"/>
            <a:ext cx="914400" cy="381000"/>
          </a:xfrm>
          <a:prstGeom prst="rect">
            <a:avLst/>
          </a:prstGeom>
          <a:noFill/>
          <a:ln w="9525">
            <a:solidFill>
              <a:schemeClr val="tx1"/>
            </a:solidFill>
            <a:miter lim="800000"/>
            <a:headEnd/>
            <a:tailEnd/>
          </a:ln>
        </p:spPr>
        <p:txBody>
          <a:bodyPr wrap="none" anchor="ctr"/>
          <a:lstStyle/>
          <a:p>
            <a:pPr eaLnBrk="0" hangingPunct="0"/>
            <a:endParaRPr lang="fr-FR"/>
          </a:p>
        </p:txBody>
      </p:sp>
      <p:sp>
        <p:nvSpPr>
          <p:cNvPr id="8203" name="Line 12"/>
          <p:cNvSpPr>
            <a:spLocks noChangeShapeType="1"/>
          </p:cNvSpPr>
          <p:nvPr/>
        </p:nvSpPr>
        <p:spPr bwMode="auto">
          <a:xfrm>
            <a:off x="7620000" y="3540125"/>
            <a:ext cx="0" cy="381000"/>
          </a:xfrm>
          <a:prstGeom prst="line">
            <a:avLst/>
          </a:prstGeom>
          <a:noFill/>
          <a:ln w="9525">
            <a:solidFill>
              <a:schemeClr val="tx1"/>
            </a:solidFill>
            <a:round/>
            <a:headEnd/>
            <a:tailEnd/>
          </a:ln>
        </p:spPr>
        <p:txBody>
          <a:bodyPr wrap="none" anchor="ctr"/>
          <a:lstStyle/>
          <a:p>
            <a:endParaRPr lang="en-US"/>
          </a:p>
        </p:txBody>
      </p:sp>
      <p:sp>
        <p:nvSpPr>
          <p:cNvPr id="8204" name="Line 13"/>
          <p:cNvSpPr>
            <a:spLocks noChangeShapeType="1"/>
          </p:cNvSpPr>
          <p:nvPr/>
        </p:nvSpPr>
        <p:spPr bwMode="auto">
          <a:xfrm>
            <a:off x="5486400" y="3768725"/>
            <a:ext cx="457200" cy="0"/>
          </a:xfrm>
          <a:prstGeom prst="line">
            <a:avLst/>
          </a:prstGeom>
          <a:noFill/>
          <a:ln w="9525">
            <a:solidFill>
              <a:schemeClr val="tx1"/>
            </a:solidFill>
            <a:round/>
            <a:headEnd/>
            <a:tailEnd type="triangle" w="med" len="med"/>
          </a:ln>
        </p:spPr>
        <p:txBody>
          <a:bodyPr wrap="none" anchor="ctr"/>
          <a:lstStyle/>
          <a:p>
            <a:endParaRPr lang="en-US"/>
          </a:p>
        </p:txBody>
      </p:sp>
      <p:sp>
        <p:nvSpPr>
          <p:cNvPr id="8205" name="Line 14"/>
          <p:cNvSpPr>
            <a:spLocks noChangeShapeType="1"/>
          </p:cNvSpPr>
          <p:nvPr/>
        </p:nvSpPr>
        <p:spPr bwMode="auto">
          <a:xfrm>
            <a:off x="6781800" y="3768725"/>
            <a:ext cx="381000" cy="0"/>
          </a:xfrm>
          <a:prstGeom prst="line">
            <a:avLst/>
          </a:prstGeom>
          <a:noFill/>
          <a:ln w="9525">
            <a:solidFill>
              <a:schemeClr val="tx1"/>
            </a:solidFill>
            <a:round/>
            <a:headEnd/>
            <a:tailEnd type="triangle" w="med" len="med"/>
          </a:ln>
        </p:spPr>
        <p:txBody>
          <a:bodyPr wrap="none" anchor="ctr"/>
          <a:lstStyle/>
          <a:p>
            <a:endParaRPr lang="en-US"/>
          </a:p>
        </p:txBody>
      </p:sp>
      <p:sp>
        <p:nvSpPr>
          <p:cNvPr id="8206" name="Line 15"/>
          <p:cNvSpPr>
            <a:spLocks noChangeShapeType="1"/>
          </p:cNvSpPr>
          <p:nvPr/>
        </p:nvSpPr>
        <p:spPr bwMode="auto">
          <a:xfrm flipH="1">
            <a:off x="7620000" y="3540125"/>
            <a:ext cx="457200" cy="381000"/>
          </a:xfrm>
          <a:prstGeom prst="line">
            <a:avLst/>
          </a:prstGeom>
          <a:noFill/>
          <a:ln w="9525">
            <a:solidFill>
              <a:schemeClr val="tx1"/>
            </a:solidFill>
            <a:round/>
            <a:headEnd/>
            <a:tailEnd/>
          </a:ln>
        </p:spPr>
        <p:txBody>
          <a:bodyPr wrap="none" anchor="ctr"/>
          <a:lstStyle/>
          <a:p>
            <a:endParaRPr lang="en-US"/>
          </a:p>
        </p:txBody>
      </p:sp>
      <p:sp>
        <p:nvSpPr>
          <p:cNvPr id="8207" name="Text Box 16"/>
          <p:cNvSpPr txBox="1">
            <a:spLocks noChangeArrowheads="1"/>
          </p:cNvSpPr>
          <p:nvPr/>
        </p:nvSpPr>
        <p:spPr bwMode="auto">
          <a:xfrm>
            <a:off x="4860925" y="3505200"/>
            <a:ext cx="319088" cy="457200"/>
          </a:xfrm>
          <a:prstGeom prst="rect">
            <a:avLst/>
          </a:prstGeom>
          <a:noFill/>
          <a:ln w="9525">
            <a:noFill/>
            <a:miter lim="800000"/>
            <a:headEnd/>
            <a:tailEnd/>
          </a:ln>
        </p:spPr>
        <p:txBody>
          <a:bodyPr wrap="none">
            <a:spAutoFit/>
          </a:bodyPr>
          <a:lstStyle/>
          <a:p>
            <a:r>
              <a:rPr kumimoji="1" lang="en-US" altLang="zh-TW" sz="2400">
                <a:latin typeface="Times New Roman" pitchFamily="18" charset="0"/>
                <a:ea typeface="PMingLiU" pitchFamily="18" charset="-120"/>
              </a:rPr>
              <a:t>a</a:t>
            </a:r>
          </a:p>
        </p:txBody>
      </p:sp>
      <p:sp>
        <p:nvSpPr>
          <p:cNvPr id="8208" name="Text Box 17"/>
          <p:cNvSpPr txBox="1">
            <a:spLocks noChangeArrowheads="1"/>
          </p:cNvSpPr>
          <p:nvPr/>
        </p:nvSpPr>
        <p:spPr bwMode="auto">
          <a:xfrm>
            <a:off x="6080125" y="3505200"/>
            <a:ext cx="336550" cy="457200"/>
          </a:xfrm>
          <a:prstGeom prst="rect">
            <a:avLst/>
          </a:prstGeom>
          <a:noFill/>
          <a:ln w="9525">
            <a:noFill/>
            <a:miter lim="800000"/>
            <a:headEnd/>
            <a:tailEnd/>
          </a:ln>
        </p:spPr>
        <p:txBody>
          <a:bodyPr wrap="none">
            <a:spAutoFit/>
          </a:bodyPr>
          <a:lstStyle/>
          <a:p>
            <a:r>
              <a:rPr kumimoji="1" lang="en-US" altLang="zh-TW" sz="2400">
                <a:latin typeface="Times New Roman" pitchFamily="18" charset="0"/>
                <a:ea typeface="PMingLiU" pitchFamily="18" charset="-120"/>
              </a:rPr>
              <a:t>b</a:t>
            </a:r>
          </a:p>
        </p:txBody>
      </p:sp>
      <p:sp>
        <p:nvSpPr>
          <p:cNvPr id="8209" name="Text Box 18"/>
          <p:cNvSpPr txBox="1">
            <a:spLocks noChangeArrowheads="1"/>
          </p:cNvSpPr>
          <p:nvPr/>
        </p:nvSpPr>
        <p:spPr bwMode="auto">
          <a:xfrm>
            <a:off x="7299325" y="3505200"/>
            <a:ext cx="319088" cy="457200"/>
          </a:xfrm>
          <a:prstGeom prst="rect">
            <a:avLst/>
          </a:prstGeom>
          <a:noFill/>
          <a:ln w="9525">
            <a:noFill/>
            <a:miter lim="800000"/>
            <a:headEnd/>
            <a:tailEnd/>
          </a:ln>
        </p:spPr>
        <p:txBody>
          <a:bodyPr wrap="none">
            <a:spAutoFit/>
          </a:bodyPr>
          <a:lstStyle/>
          <a:p>
            <a:r>
              <a:rPr kumimoji="1" lang="en-US" altLang="zh-TW" sz="2400">
                <a:latin typeface="Times New Roman" pitchFamily="18" charset="0"/>
                <a:ea typeface="PMingLiU" pitchFamily="18" charset="-120"/>
              </a:rPr>
              <a:t>c</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p:txBody>
          <a:bodyPr/>
          <a:lstStyle/>
          <a:p>
            <a:pPr>
              <a:defRPr/>
            </a:pPr>
            <a:fld id="{770BD704-BBED-48EC-A544-B34FA46C6289}" type="slidenum">
              <a:rPr lang="en-US" smtClean="0"/>
              <a:pPr>
                <a:defRPr/>
              </a:pPr>
              <a:t>60</a:t>
            </a:fld>
            <a:endParaRPr lang="en-US" smtClean="0"/>
          </a:p>
        </p:txBody>
      </p:sp>
      <p:sp>
        <p:nvSpPr>
          <p:cNvPr id="384002" name="Rectangle 2"/>
          <p:cNvSpPr>
            <a:spLocks noGrp="1" noChangeArrowheads="1"/>
          </p:cNvSpPr>
          <p:nvPr>
            <p:ph type="title"/>
          </p:nvPr>
        </p:nvSpPr>
        <p:spPr>
          <a:xfrm>
            <a:off x="442913" y="103188"/>
            <a:ext cx="8243887" cy="1116012"/>
          </a:xfrm>
        </p:spPr>
        <p:txBody>
          <a:bodyPr/>
          <a:lstStyle/>
          <a:p>
            <a:pPr eaLnBrk="1" hangingPunct="1">
              <a:defRPr/>
            </a:pPr>
            <a:r>
              <a:rPr lang="fr-FR" dirty="0" err="1" smtClean="0"/>
              <a:t>Homework</a:t>
            </a:r>
            <a:endParaRPr lang="fr-FR" dirty="0" smtClean="0"/>
          </a:p>
        </p:txBody>
      </p:sp>
      <p:sp>
        <p:nvSpPr>
          <p:cNvPr id="74756" name="Rectangle 3"/>
          <p:cNvSpPr>
            <a:spLocks noGrp="1" noChangeArrowheads="1"/>
          </p:cNvSpPr>
          <p:nvPr>
            <p:ph type="body" idx="1"/>
          </p:nvPr>
        </p:nvSpPr>
        <p:spPr>
          <a:xfrm>
            <a:off x="457200" y="1600200"/>
            <a:ext cx="8229600" cy="4724400"/>
          </a:xfrm>
        </p:spPr>
        <p:txBody>
          <a:bodyPr/>
          <a:lstStyle/>
          <a:p>
            <a:pPr eaLnBrk="1" hangingPunct="1">
              <a:lnSpc>
                <a:spcPct val="90000"/>
              </a:lnSpc>
            </a:pPr>
            <a:r>
              <a:rPr lang="en-US" sz="2800" b="1" smtClean="0"/>
              <a:t>Continuing with the phone book management exercise, add the following functions that:</a:t>
            </a:r>
          </a:p>
          <a:p>
            <a:pPr marL="914400" lvl="1" indent="-457200" eaLnBrk="1" hangingPunct="1">
              <a:lnSpc>
                <a:spcPct val="90000"/>
              </a:lnSpc>
              <a:buFontTx/>
              <a:buAutoNum type="arabicPeriod"/>
            </a:pPr>
            <a:r>
              <a:rPr lang="en-US" sz="2400" b="1" smtClean="0"/>
              <a:t>delete the entire list</a:t>
            </a:r>
          </a:p>
          <a:p>
            <a:pPr marL="914400" lvl="1" indent="-457200" eaLnBrk="1" hangingPunct="1">
              <a:lnSpc>
                <a:spcPct val="90000"/>
              </a:lnSpc>
              <a:buFontTx/>
              <a:buAutoNum type="arabicPeriod"/>
            </a:pPr>
            <a:r>
              <a:rPr lang="en-US" sz="2400" b="1" smtClean="0"/>
              <a:t>insert an element before the Cur(rent) element</a:t>
            </a:r>
          </a:p>
          <a:p>
            <a:pPr marL="914400" lvl="1" indent="-457200" eaLnBrk="1" hangingPunct="1">
              <a:lnSpc>
                <a:spcPct val="90000"/>
              </a:lnSpc>
              <a:buFontTx/>
              <a:buAutoNum type="arabicPeriod"/>
            </a:pPr>
            <a:r>
              <a:rPr lang="en-US" sz="2400" b="1" smtClean="0"/>
              <a:t>Find an element in the list by phone number.</a:t>
            </a:r>
          </a:p>
          <a:p>
            <a:pPr marL="914400" lvl="1" indent="-457200" eaLnBrk="1" hangingPunct="1">
              <a:lnSpc>
                <a:spcPct val="90000"/>
              </a:lnSpc>
              <a:buFontTx/>
              <a:buAutoNum type="arabicPeriod"/>
            </a:pPr>
            <a:r>
              <a:rPr lang="en-US" sz="2400" b="1" smtClean="0"/>
              <a:t>Save the entire list elements in a text file (phonebook.txt) or binary file (phonebook.dat) based on the filetype parameter. </a:t>
            </a:r>
            <a:endParaRPr lang="fr-FR" b="1"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p:txBody>
          <a:bodyPr/>
          <a:lstStyle/>
          <a:p>
            <a:pPr>
              <a:defRPr/>
            </a:pPr>
            <a:fld id="{1669A7EC-CE52-4608-A793-DE5F3990BC82}" type="slidenum">
              <a:rPr lang="en-US" smtClean="0"/>
              <a:pPr>
                <a:defRPr/>
              </a:pPr>
              <a:t>61</a:t>
            </a:fld>
            <a:endParaRPr lang="en-US" smtClean="0"/>
          </a:p>
        </p:txBody>
      </p:sp>
      <p:sp>
        <p:nvSpPr>
          <p:cNvPr id="205826" name="Rectangle 2"/>
          <p:cNvSpPr>
            <a:spLocks noGrp="1" noChangeArrowheads="1"/>
          </p:cNvSpPr>
          <p:nvPr>
            <p:ph type="title"/>
          </p:nvPr>
        </p:nvSpPr>
        <p:spPr/>
        <p:txBody>
          <a:bodyPr/>
          <a:lstStyle/>
          <a:p>
            <a:pPr eaLnBrk="1" hangingPunct="1">
              <a:defRPr/>
            </a:pPr>
            <a:r>
              <a:rPr lang="fr-FR" dirty="0" err="1" smtClean="0"/>
              <a:t>Generic</a:t>
            </a:r>
            <a:r>
              <a:rPr lang="fr-FR" dirty="0" smtClean="0"/>
              <a:t> </a:t>
            </a:r>
            <a:r>
              <a:rPr lang="fr-FR" dirty="0" err="1" smtClean="0"/>
              <a:t>declaration</a:t>
            </a:r>
            <a:r>
              <a:rPr lang="fr-FR" dirty="0" smtClean="0"/>
              <a:t> of a </a:t>
            </a:r>
            <a:r>
              <a:rPr lang="fr-FR" dirty="0" err="1" smtClean="0"/>
              <a:t>Linked</a:t>
            </a:r>
            <a:r>
              <a:rPr lang="fr-FR" dirty="0" smtClean="0"/>
              <a:t> List</a:t>
            </a:r>
          </a:p>
        </p:txBody>
      </p:sp>
      <p:sp>
        <p:nvSpPr>
          <p:cNvPr id="67588" name="Rectangle 3"/>
          <p:cNvSpPr>
            <a:spLocks noGrp="1" noChangeArrowheads="1"/>
          </p:cNvSpPr>
          <p:nvPr>
            <p:ph type="body" idx="1"/>
          </p:nvPr>
        </p:nvSpPr>
        <p:spPr>
          <a:xfrm>
            <a:off x="457200" y="1600200"/>
            <a:ext cx="8001000" cy="4191000"/>
          </a:xfrm>
          <a:ln>
            <a:solidFill>
              <a:schemeClr val="tx1"/>
            </a:solidFill>
          </a:ln>
        </p:spPr>
        <p:txBody>
          <a:bodyPr/>
          <a:lstStyle/>
          <a:p>
            <a:pPr eaLnBrk="1" hangingPunct="1">
              <a:lnSpc>
                <a:spcPct val="80000"/>
              </a:lnSpc>
              <a:buFontTx/>
              <a:buNone/>
            </a:pPr>
            <a:r>
              <a:rPr lang="fr-FR" sz="2400" b="1" smtClean="0">
                <a:latin typeface="Courier New" pitchFamily="49" charset="0"/>
              </a:rPr>
              <a:t>typedef ... elementtype; </a:t>
            </a:r>
          </a:p>
          <a:p>
            <a:pPr eaLnBrk="1" hangingPunct="1">
              <a:lnSpc>
                <a:spcPct val="80000"/>
              </a:lnSpc>
              <a:buFontTx/>
              <a:buNone/>
            </a:pPr>
            <a:r>
              <a:rPr lang="fr-FR" sz="2400" b="1" smtClean="0">
                <a:latin typeface="Courier New" pitchFamily="49" charset="0"/>
              </a:rPr>
              <a:t>struct node_t { </a:t>
            </a:r>
          </a:p>
          <a:p>
            <a:pPr eaLnBrk="1" hangingPunct="1">
              <a:lnSpc>
                <a:spcPct val="80000"/>
              </a:lnSpc>
              <a:buFontTx/>
              <a:buNone/>
            </a:pPr>
            <a:r>
              <a:rPr lang="fr-FR" sz="2400" b="1" smtClean="0">
                <a:latin typeface="Courier New" pitchFamily="49" charset="0"/>
              </a:rPr>
              <a:t>  elementtype element; </a:t>
            </a:r>
          </a:p>
          <a:p>
            <a:pPr eaLnBrk="1" hangingPunct="1">
              <a:lnSpc>
                <a:spcPct val="80000"/>
              </a:lnSpc>
              <a:buFontTx/>
              <a:buNone/>
            </a:pPr>
            <a:r>
              <a:rPr lang="fr-FR" sz="2400" b="1" smtClean="0">
                <a:latin typeface="Courier New" pitchFamily="49" charset="0"/>
              </a:rPr>
              <a:t>  struct node_t	*next; </a:t>
            </a:r>
          </a:p>
          <a:p>
            <a:pPr eaLnBrk="1" hangingPunct="1">
              <a:lnSpc>
                <a:spcPct val="80000"/>
              </a:lnSpc>
              <a:buFontTx/>
              <a:buNone/>
            </a:pPr>
            <a:r>
              <a:rPr lang="fr-FR" sz="2400" b="1" smtClean="0">
                <a:latin typeface="Courier New" pitchFamily="49" charset="0"/>
              </a:rPr>
              <a:t>};</a:t>
            </a:r>
          </a:p>
          <a:p>
            <a:pPr eaLnBrk="1" hangingPunct="1">
              <a:lnSpc>
                <a:spcPct val="80000"/>
              </a:lnSpc>
              <a:buFontTx/>
              <a:buNone/>
            </a:pPr>
            <a:r>
              <a:rPr lang="fr-FR" sz="2400" b="1" smtClean="0">
                <a:latin typeface="Courier New" pitchFamily="49" charset="0"/>
              </a:rPr>
              <a:t>typedef struct node_t node; </a:t>
            </a:r>
          </a:p>
          <a:p>
            <a:pPr eaLnBrk="1" hangingPunct="1">
              <a:lnSpc>
                <a:spcPct val="80000"/>
              </a:lnSpc>
              <a:buFontTx/>
              <a:buNone/>
            </a:pPr>
            <a:r>
              <a:rPr lang="fr-FR" sz="2400" b="1" smtClean="0">
                <a:latin typeface="Courier New" pitchFamily="49" charset="0"/>
              </a:rPr>
              <a:t>node* root; </a:t>
            </a:r>
          </a:p>
          <a:p>
            <a:pPr eaLnBrk="1" hangingPunct="1">
              <a:lnSpc>
                <a:spcPct val="80000"/>
              </a:lnSpc>
              <a:buFontTx/>
              <a:buNone/>
            </a:pPr>
            <a:r>
              <a:rPr lang="fr-FR" sz="2400" b="1" smtClean="0">
                <a:latin typeface="Courier New" pitchFamily="49" charset="0"/>
              </a:rPr>
              <a:t>node* cur;</a:t>
            </a:r>
          </a:p>
          <a:p>
            <a:pPr eaLnBrk="1" hangingPunct="1">
              <a:lnSpc>
                <a:spcPct val="80000"/>
              </a:lnSpc>
              <a:buFontTx/>
              <a:buNone/>
            </a:pPr>
            <a:endParaRPr lang="fr-FR" sz="2400" b="1" smtClean="0">
              <a:latin typeface="Courier New" pitchFamily="49" charset="0"/>
            </a:endParaRPr>
          </a:p>
          <a:p>
            <a:pPr eaLnBrk="1" hangingPunct="1">
              <a:lnSpc>
                <a:spcPct val="80000"/>
              </a:lnSpc>
              <a:buFontTx/>
              <a:buNone/>
            </a:pPr>
            <a:endParaRPr lang="fr-FR" sz="2400" b="1" smtClean="0">
              <a:latin typeface="Courier New" pitchFamily="49" charset="0"/>
            </a:endParaRPr>
          </a:p>
          <a:p>
            <a:pPr eaLnBrk="1" hangingPunct="1">
              <a:lnSpc>
                <a:spcPct val="80000"/>
              </a:lnSpc>
              <a:buFontTx/>
              <a:buNone/>
            </a:pPr>
            <a:endParaRPr lang="fr-FR" sz="2400" b="1" smtClean="0">
              <a:latin typeface="Courier New" pitchFamily="49" charset="0"/>
            </a:endParaRPr>
          </a:p>
          <a:p>
            <a:pPr eaLnBrk="1" hangingPunct="1">
              <a:lnSpc>
                <a:spcPct val="80000"/>
              </a:lnSpc>
              <a:buFontTx/>
              <a:buNone/>
            </a:pPr>
            <a:endParaRPr lang="fr-FR" sz="2400" b="1" smtClean="0">
              <a:latin typeface="Courier New" pitchFamily="49"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fr-FR" dirty="0" err="1" smtClean="0"/>
              <a:t>makeNewNode</a:t>
            </a:r>
            <a:r>
              <a:rPr lang="fr-FR" dirty="0" smtClean="0"/>
              <a:t>() - </a:t>
            </a:r>
            <a:r>
              <a:rPr lang="fr-FR" dirty="0" err="1" smtClean="0"/>
              <a:t>generic</a:t>
            </a:r>
            <a:endParaRPr lang="fr-FR" dirty="0" smtClean="0"/>
          </a:p>
        </p:txBody>
      </p:sp>
      <p:sp>
        <p:nvSpPr>
          <p:cNvPr id="61443" name="Content Placeholder 2"/>
          <p:cNvSpPr>
            <a:spLocks noGrp="1"/>
          </p:cNvSpPr>
          <p:nvPr>
            <p:ph idx="1"/>
          </p:nvPr>
        </p:nvSpPr>
        <p:spPr/>
        <p:txBody>
          <a:bodyPr/>
          <a:lstStyle/>
          <a:p>
            <a:pPr eaLnBrk="1" hangingPunct="1">
              <a:lnSpc>
                <a:spcPct val="80000"/>
              </a:lnSpc>
              <a:buFontTx/>
              <a:buNone/>
            </a:pPr>
            <a:r>
              <a:rPr lang="fr-FR" sz="2800" b="1" smtClean="0">
                <a:latin typeface="Courier New" pitchFamily="49" charset="0"/>
              </a:rPr>
              <a:t>node* makeNewNode(elementtype addr){</a:t>
            </a:r>
          </a:p>
          <a:p>
            <a:pPr eaLnBrk="1" hangingPunct="1">
              <a:lnSpc>
                <a:spcPct val="80000"/>
              </a:lnSpc>
              <a:buFontTx/>
              <a:buNone/>
            </a:pPr>
            <a:r>
              <a:rPr lang="fr-FR" sz="2800" b="1" smtClean="0">
                <a:latin typeface="Courier New" pitchFamily="49" charset="0"/>
              </a:rPr>
              <a:t>	node* new = (node*) 	malloc(sizeof(node));</a:t>
            </a:r>
          </a:p>
          <a:p>
            <a:pPr eaLnBrk="1" hangingPunct="1">
              <a:lnSpc>
                <a:spcPct val="80000"/>
              </a:lnSpc>
              <a:buFontTx/>
              <a:buNone/>
            </a:pPr>
            <a:r>
              <a:rPr lang="fr-FR" sz="2800" b="1" smtClean="0">
                <a:latin typeface="Courier New" pitchFamily="49" charset="0"/>
              </a:rPr>
              <a:t>	new-&gt;element=addr;</a:t>
            </a:r>
          </a:p>
          <a:p>
            <a:pPr eaLnBrk="1" hangingPunct="1">
              <a:lnSpc>
                <a:spcPct val="80000"/>
              </a:lnSpc>
              <a:buFontTx/>
              <a:buNone/>
            </a:pPr>
            <a:r>
              <a:rPr lang="fr-FR" sz="2800" b="1" smtClean="0">
                <a:latin typeface="Courier New" pitchFamily="49" charset="0"/>
              </a:rPr>
              <a:t>	new-&gt;next =NULL;</a:t>
            </a:r>
          </a:p>
          <a:p>
            <a:pPr eaLnBrk="1" hangingPunct="1">
              <a:lnSpc>
                <a:spcPct val="80000"/>
              </a:lnSpc>
              <a:buFontTx/>
              <a:buNone/>
            </a:pPr>
            <a:r>
              <a:rPr lang="fr-FR" sz="2800" b="1" smtClean="0">
                <a:latin typeface="Courier New" pitchFamily="49" charset="0"/>
              </a:rPr>
              <a:t>	return new;</a:t>
            </a:r>
          </a:p>
          <a:p>
            <a:pPr eaLnBrk="1" hangingPunct="1">
              <a:lnSpc>
                <a:spcPct val="80000"/>
              </a:lnSpc>
              <a:buFontTx/>
              <a:buNone/>
            </a:pPr>
            <a:r>
              <a:rPr lang="fr-FR" sz="2800" b="1" smtClean="0">
                <a:latin typeface="Courier New" pitchFamily="49" charset="0"/>
              </a:rPr>
              <a:t>}</a:t>
            </a:r>
          </a:p>
        </p:txBody>
      </p:sp>
      <p:sp>
        <p:nvSpPr>
          <p:cNvPr id="58372" name="Slide Number Placeholder 3"/>
          <p:cNvSpPr>
            <a:spLocks noGrp="1"/>
          </p:cNvSpPr>
          <p:nvPr>
            <p:ph type="sldNum" sz="quarter" idx="12"/>
          </p:nvPr>
        </p:nvSpPr>
        <p:spPr/>
        <p:txBody>
          <a:bodyPr/>
          <a:lstStyle/>
          <a:p>
            <a:pPr>
              <a:defRPr/>
            </a:pPr>
            <a:fld id="{EC915BE3-EF4A-456A-BA5B-0BB297377368}" type="slidenum">
              <a:rPr lang="en-US" smtClean="0"/>
              <a:pPr>
                <a:defRPr/>
              </a:pPr>
              <a:t>62</a:t>
            </a:fld>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fr-FR" dirty="0" smtClean="0"/>
              <a:t>insertion </a:t>
            </a:r>
            <a:r>
              <a:rPr lang="en-US" dirty="0" smtClean="0"/>
              <a:t>just after the current position </a:t>
            </a:r>
            <a:r>
              <a:rPr lang="fr-FR" dirty="0" smtClean="0"/>
              <a:t>(</a:t>
            </a:r>
            <a:r>
              <a:rPr lang="fr-FR" dirty="0" err="1" smtClean="0"/>
              <a:t>generic</a:t>
            </a:r>
            <a:r>
              <a:rPr lang="fr-FR" dirty="0" smtClean="0"/>
              <a:t>)</a:t>
            </a:r>
          </a:p>
        </p:txBody>
      </p:sp>
      <p:sp>
        <p:nvSpPr>
          <p:cNvPr id="3" name="Content Placeholder 2"/>
          <p:cNvSpPr>
            <a:spLocks noGrp="1"/>
          </p:cNvSpPr>
          <p:nvPr>
            <p:ph idx="1"/>
          </p:nvPr>
        </p:nvSpPr>
        <p:spPr/>
        <p:txBody>
          <a:bodyPr>
            <a:normAutofit fontScale="47500" lnSpcReduction="20000"/>
          </a:bodyPr>
          <a:lstStyle/>
          <a:p>
            <a:pPr eaLnBrk="1" hangingPunct="1">
              <a:buFontTx/>
              <a:buNone/>
              <a:defRPr/>
            </a:pPr>
            <a:r>
              <a:rPr lang="fr-FR" sz="4400" b="1" dirty="0" err="1" smtClean="0">
                <a:latin typeface="Courier New" pitchFamily="49" charset="0"/>
              </a:rPr>
              <a:t>void</a:t>
            </a:r>
            <a:r>
              <a:rPr lang="fr-FR" sz="4400" b="1" dirty="0" smtClean="0">
                <a:latin typeface="Courier New" pitchFamily="49" charset="0"/>
              </a:rPr>
              <a:t> </a:t>
            </a:r>
            <a:r>
              <a:rPr lang="fr-FR" sz="4400" b="1" dirty="0" err="1" smtClean="0">
                <a:latin typeface="Courier New" pitchFamily="49" charset="0"/>
              </a:rPr>
              <a:t>insertAfterCurrent</a:t>
            </a:r>
            <a:r>
              <a:rPr lang="fr-FR" sz="4400" b="1" dirty="0" smtClean="0">
                <a:latin typeface="Courier New" pitchFamily="49" charset="0"/>
              </a:rPr>
              <a:t>(</a:t>
            </a:r>
            <a:r>
              <a:rPr lang="fr-FR" sz="4400" b="1" dirty="0" err="1" smtClean="0">
                <a:latin typeface="Courier New" pitchFamily="49" charset="0"/>
              </a:rPr>
              <a:t>elementtype</a:t>
            </a:r>
            <a:r>
              <a:rPr lang="fr-FR" sz="4400" b="1" dirty="0" smtClean="0">
                <a:latin typeface="Courier New" pitchFamily="49" charset="0"/>
              </a:rPr>
              <a:t> e) {</a:t>
            </a:r>
          </a:p>
          <a:p>
            <a:pPr eaLnBrk="1" hangingPunct="1">
              <a:buFontTx/>
              <a:buNone/>
              <a:defRPr/>
            </a:pPr>
            <a:endParaRPr lang="fr-FR" sz="4400" b="1" dirty="0" smtClean="0">
              <a:latin typeface="Courier New" pitchFamily="49" charset="0"/>
            </a:endParaRPr>
          </a:p>
          <a:p>
            <a:pPr eaLnBrk="1" hangingPunct="1">
              <a:buFontTx/>
              <a:buNone/>
              <a:defRPr/>
            </a:pPr>
            <a:r>
              <a:rPr lang="fr-FR" sz="4400" b="1" dirty="0" smtClean="0">
                <a:latin typeface="Courier New" pitchFamily="49" charset="0"/>
              </a:rPr>
              <a:t>	 </a:t>
            </a:r>
            <a:r>
              <a:rPr lang="fr-FR" sz="4400" b="1" dirty="0" err="1" smtClean="0">
                <a:latin typeface="Courier New" pitchFamily="49" charset="0"/>
              </a:rPr>
              <a:t>node</a:t>
            </a:r>
            <a:r>
              <a:rPr lang="fr-FR" sz="4400" b="1" dirty="0" smtClean="0">
                <a:latin typeface="Courier New" pitchFamily="49" charset="0"/>
              </a:rPr>
              <a:t>* new = </a:t>
            </a:r>
            <a:r>
              <a:rPr lang="fr-FR" sz="4400" b="1" dirty="0" err="1" smtClean="0">
                <a:latin typeface="Courier New" pitchFamily="49" charset="0"/>
              </a:rPr>
              <a:t>makeNewNode</a:t>
            </a:r>
            <a:r>
              <a:rPr lang="fr-FR" sz="4400" b="1" dirty="0" smtClean="0">
                <a:latin typeface="Courier New" pitchFamily="49" charset="0"/>
              </a:rPr>
              <a:t>(e);</a:t>
            </a:r>
          </a:p>
          <a:p>
            <a:pPr eaLnBrk="1" hangingPunct="1">
              <a:lnSpc>
                <a:spcPct val="80000"/>
              </a:lnSpc>
              <a:buFontTx/>
              <a:buNone/>
              <a:defRPr/>
            </a:pPr>
            <a:r>
              <a:rPr lang="fr-FR" sz="4400" b="1" dirty="0" smtClean="0">
                <a:latin typeface="Courier New" pitchFamily="49" charset="0"/>
              </a:rPr>
              <a:t>    if ( </a:t>
            </a:r>
            <a:r>
              <a:rPr lang="fr-FR" sz="4400" b="1" dirty="0" err="1" smtClean="0">
                <a:latin typeface="Courier New" pitchFamily="49" charset="0"/>
              </a:rPr>
              <a:t>root</a:t>
            </a:r>
            <a:r>
              <a:rPr lang="fr-FR" sz="4400" b="1" dirty="0" smtClean="0">
                <a:latin typeface="Courier New" pitchFamily="49" charset="0"/>
              </a:rPr>
              <a:t> == </a:t>
            </a:r>
            <a:r>
              <a:rPr lang="fr-FR" sz="4400" b="1" dirty="0" err="1" smtClean="0">
                <a:latin typeface="Courier New" pitchFamily="49" charset="0"/>
              </a:rPr>
              <a:t>NULL</a:t>
            </a:r>
            <a:r>
              <a:rPr lang="fr-FR" sz="4400" b="1" dirty="0" smtClean="0">
                <a:latin typeface="Courier New" pitchFamily="49" charset="0"/>
              </a:rPr>
              <a:t> ) {</a:t>
            </a:r>
          </a:p>
          <a:p>
            <a:pPr eaLnBrk="1" hangingPunct="1">
              <a:lnSpc>
                <a:spcPct val="80000"/>
              </a:lnSpc>
              <a:buFontTx/>
              <a:buNone/>
              <a:defRPr/>
            </a:pPr>
            <a:r>
              <a:rPr lang="fr-FR" sz="4400" b="1" dirty="0" smtClean="0">
                <a:latin typeface="Courier New" pitchFamily="49" charset="0"/>
              </a:rPr>
              <a:t>	 /* if </a:t>
            </a:r>
            <a:r>
              <a:rPr lang="fr-FR" sz="4400" b="1" dirty="0" err="1" smtClean="0">
                <a:latin typeface="Courier New" pitchFamily="49" charset="0"/>
              </a:rPr>
              <a:t>there</a:t>
            </a:r>
            <a:r>
              <a:rPr lang="fr-FR" sz="4400" b="1" dirty="0" smtClean="0">
                <a:latin typeface="Courier New" pitchFamily="49" charset="0"/>
              </a:rPr>
              <a:t> </a:t>
            </a:r>
            <a:r>
              <a:rPr lang="fr-FR" sz="4400" b="1" dirty="0" err="1" smtClean="0">
                <a:latin typeface="Courier New" pitchFamily="49" charset="0"/>
              </a:rPr>
              <a:t>is</a:t>
            </a:r>
            <a:r>
              <a:rPr lang="fr-FR" sz="4400" b="1" dirty="0" smtClean="0">
                <a:latin typeface="Courier New" pitchFamily="49" charset="0"/>
              </a:rPr>
              <a:t> no </a:t>
            </a:r>
            <a:r>
              <a:rPr lang="fr-FR" sz="4400" b="1" dirty="0" err="1" smtClean="0">
                <a:latin typeface="Courier New" pitchFamily="49" charset="0"/>
              </a:rPr>
              <a:t>element</a:t>
            </a:r>
            <a:r>
              <a:rPr lang="fr-FR" sz="4400" b="1" dirty="0" smtClean="0">
                <a:latin typeface="Courier New" pitchFamily="49" charset="0"/>
              </a:rPr>
              <a:t> */</a:t>
            </a:r>
          </a:p>
          <a:p>
            <a:pPr eaLnBrk="1" hangingPunct="1">
              <a:lnSpc>
                <a:spcPct val="80000"/>
              </a:lnSpc>
              <a:buFontTx/>
              <a:buNone/>
              <a:defRPr/>
            </a:pPr>
            <a:r>
              <a:rPr lang="fr-FR" sz="4400" b="1" dirty="0" smtClean="0">
                <a:latin typeface="Courier New" pitchFamily="49" charset="0"/>
              </a:rPr>
              <a:t>		</a:t>
            </a:r>
            <a:r>
              <a:rPr lang="fr-FR" sz="4400" b="1" dirty="0" err="1" smtClean="0">
                <a:latin typeface="Courier New" pitchFamily="49" charset="0"/>
              </a:rPr>
              <a:t>root</a:t>
            </a:r>
            <a:r>
              <a:rPr lang="fr-FR" sz="4400" b="1" dirty="0" smtClean="0">
                <a:latin typeface="Courier New" pitchFamily="49" charset="0"/>
              </a:rPr>
              <a:t> = new;</a:t>
            </a:r>
          </a:p>
          <a:p>
            <a:pPr eaLnBrk="1" hangingPunct="1">
              <a:lnSpc>
                <a:spcPct val="80000"/>
              </a:lnSpc>
              <a:buFontTx/>
              <a:buNone/>
              <a:defRPr/>
            </a:pPr>
            <a:r>
              <a:rPr lang="fr-FR" sz="4400" b="1" dirty="0" smtClean="0">
                <a:latin typeface="Courier New" pitchFamily="49" charset="0"/>
              </a:rPr>
              <a:t>		</a:t>
            </a:r>
            <a:r>
              <a:rPr lang="fr-FR" sz="4400" b="1" dirty="0" err="1" smtClean="0">
                <a:latin typeface="Courier New" pitchFamily="49" charset="0"/>
              </a:rPr>
              <a:t>cur</a:t>
            </a:r>
            <a:r>
              <a:rPr lang="fr-FR" sz="4400" b="1" dirty="0" smtClean="0">
                <a:latin typeface="Courier New" pitchFamily="49" charset="0"/>
              </a:rPr>
              <a:t> = </a:t>
            </a:r>
            <a:r>
              <a:rPr lang="fr-FR" sz="4400" b="1" dirty="0" err="1" smtClean="0">
                <a:latin typeface="Courier New" pitchFamily="49" charset="0"/>
              </a:rPr>
              <a:t>root</a:t>
            </a:r>
            <a:r>
              <a:rPr lang="fr-FR" sz="4400" b="1" dirty="0" smtClean="0">
                <a:latin typeface="Courier New" pitchFamily="49" charset="0"/>
              </a:rPr>
              <a:t>;</a:t>
            </a:r>
          </a:p>
          <a:p>
            <a:pPr eaLnBrk="1" hangingPunct="1">
              <a:lnSpc>
                <a:spcPct val="80000"/>
              </a:lnSpc>
              <a:buFontTx/>
              <a:buNone/>
              <a:defRPr/>
            </a:pPr>
            <a:r>
              <a:rPr lang="fr-FR" sz="4400" b="1" dirty="0" smtClean="0">
                <a:latin typeface="Courier New" pitchFamily="49" charset="0"/>
              </a:rPr>
              <a:t>	} </a:t>
            </a:r>
            <a:r>
              <a:rPr lang="fr-FR" sz="4400" b="1" dirty="0" err="1" smtClean="0">
                <a:latin typeface="Courier New" pitchFamily="49" charset="0"/>
              </a:rPr>
              <a:t>else</a:t>
            </a:r>
            <a:r>
              <a:rPr lang="fr-FR" sz="4400" b="1" dirty="0" smtClean="0">
                <a:latin typeface="Courier New" pitchFamily="49" charset="0"/>
              </a:rPr>
              <a:t> {</a:t>
            </a:r>
          </a:p>
          <a:p>
            <a:pPr eaLnBrk="1" hangingPunct="1">
              <a:lnSpc>
                <a:spcPct val="80000"/>
              </a:lnSpc>
              <a:buFontTx/>
              <a:buNone/>
              <a:defRPr/>
            </a:pPr>
            <a:r>
              <a:rPr lang="fr-FR" sz="4400" b="1" dirty="0" smtClean="0">
                <a:latin typeface="Courier New" pitchFamily="49" charset="0"/>
              </a:rPr>
              <a:t>   	new-&gt;</a:t>
            </a:r>
            <a:r>
              <a:rPr lang="fr-FR" sz="4400" b="1" dirty="0" err="1" smtClean="0">
                <a:latin typeface="Courier New" pitchFamily="49" charset="0"/>
              </a:rPr>
              <a:t>next</a:t>
            </a:r>
            <a:r>
              <a:rPr lang="fr-FR" sz="4400" b="1" dirty="0" smtClean="0">
                <a:latin typeface="Courier New" pitchFamily="49" charset="0"/>
              </a:rPr>
              <a:t>=</a:t>
            </a:r>
            <a:r>
              <a:rPr lang="fr-FR" sz="4400" b="1" dirty="0" err="1" smtClean="0">
                <a:latin typeface="Courier New" pitchFamily="49" charset="0"/>
              </a:rPr>
              <a:t>cur</a:t>
            </a:r>
            <a:r>
              <a:rPr lang="fr-FR" sz="4400" b="1" dirty="0" smtClean="0">
                <a:latin typeface="Courier New" pitchFamily="49" charset="0"/>
              </a:rPr>
              <a:t>-&gt;</a:t>
            </a:r>
            <a:r>
              <a:rPr lang="fr-FR" sz="4400" b="1" dirty="0" err="1" smtClean="0">
                <a:latin typeface="Courier New" pitchFamily="49" charset="0"/>
              </a:rPr>
              <a:t>next</a:t>
            </a:r>
            <a:r>
              <a:rPr lang="fr-FR" sz="4400" b="1" dirty="0" smtClean="0">
                <a:latin typeface="Courier New" pitchFamily="49" charset="0"/>
              </a:rPr>
              <a:t>;</a:t>
            </a:r>
          </a:p>
          <a:p>
            <a:pPr lvl="1" eaLnBrk="1" hangingPunct="1">
              <a:lnSpc>
                <a:spcPct val="80000"/>
              </a:lnSpc>
              <a:buFontTx/>
              <a:buNone/>
              <a:defRPr/>
            </a:pPr>
            <a:r>
              <a:rPr lang="fr-FR" sz="4400" b="1" dirty="0" smtClean="0">
                <a:latin typeface="Courier New" pitchFamily="49" charset="0"/>
              </a:rPr>
              <a:t>	 </a:t>
            </a:r>
            <a:r>
              <a:rPr lang="fr-FR" sz="4400" b="1" dirty="0" err="1" smtClean="0">
                <a:latin typeface="Courier New" pitchFamily="49" charset="0"/>
              </a:rPr>
              <a:t>cur</a:t>
            </a:r>
            <a:r>
              <a:rPr lang="fr-FR" sz="4400" b="1" dirty="0" smtClean="0">
                <a:latin typeface="Courier New" pitchFamily="49" charset="0"/>
              </a:rPr>
              <a:t>-&gt;</a:t>
            </a:r>
            <a:r>
              <a:rPr lang="fr-FR" sz="4400" b="1" dirty="0" err="1" smtClean="0">
                <a:latin typeface="Courier New" pitchFamily="49" charset="0"/>
              </a:rPr>
              <a:t>next</a:t>
            </a:r>
            <a:r>
              <a:rPr lang="fr-FR" sz="4400" b="1" dirty="0" smtClean="0">
                <a:latin typeface="Courier New" pitchFamily="49" charset="0"/>
              </a:rPr>
              <a:t> = new;</a:t>
            </a:r>
          </a:p>
          <a:p>
            <a:pPr lvl="1" eaLnBrk="1" hangingPunct="1">
              <a:lnSpc>
                <a:spcPct val="80000"/>
              </a:lnSpc>
              <a:buFontTx/>
              <a:buNone/>
              <a:defRPr/>
            </a:pPr>
            <a:r>
              <a:rPr lang="fr-FR" sz="4400" b="1" dirty="0" smtClean="0">
                <a:latin typeface="Courier New" pitchFamily="49" charset="0"/>
              </a:rPr>
              <a:t>	  // </a:t>
            </a:r>
            <a:r>
              <a:rPr lang="fr-FR" sz="4400" b="1" dirty="0" err="1" smtClean="0">
                <a:latin typeface="Courier New" pitchFamily="49" charset="0"/>
              </a:rPr>
              <a:t>prev</a:t>
            </a:r>
            <a:r>
              <a:rPr lang="fr-FR" sz="4400" b="1" dirty="0" smtClean="0">
                <a:latin typeface="Courier New" pitchFamily="49" charset="0"/>
              </a:rPr>
              <a:t>=</a:t>
            </a:r>
            <a:r>
              <a:rPr lang="fr-FR" sz="4400" b="1" dirty="0" err="1" smtClean="0">
                <a:latin typeface="Courier New" pitchFamily="49" charset="0"/>
              </a:rPr>
              <a:t>cur</a:t>
            </a:r>
            <a:r>
              <a:rPr lang="fr-FR" sz="4400" b="1" dirty="0" smtClean="0">
                <a:latin typeface="Courier New" pitchFamily="49" charset="0"/>
              </a:rPr>
              <a:t>;</a:t>
            </a:r>
          </a:p>
          <a:p>
            <a:pPr lvl="1" eaLnBrk="1" hangingPunct="1">
              <a:lnSpc>
                <a:spcPct val="80000"/>
              </a:lnSpc>
              <a:buFontTx/>
              <a:buNone/>
              <a:defRPr/>
            </a:pPr>
            <a:r>
              <a:rPr lang="fr-FR" sz="4400" b="1" dirty="0" smtClean="0">
                <a:latin typeface="Courier New" pitchFamily="49" charset="0"/>
              </a:rPr>
              <a:t>		</a:t>
            </a:r>
            <a:r>
              <a:rPr lang="fr-FR" sz="4400" b="1" dirty="0" err="1" smtClean="0">
                <a:latin typeface="Courier New" pitchFamily="49" charset="0"/>
              </a:rPr>
              <a:t>cur</a:t>
            </a:r>
            <a:r>
              <a:rPr lang="fr-FR" sz="4400" b="1" dirty="0" smtClean="0">
                <a:latin typeface="Courier New" pitchFamily="49" charset="0"/>
              </a:rPr>
              <a:t> = </a:t>
            </a:r>
            <a:r>
              <a:rPr lang="fr-FR" sz="4400" b="1" dirty="0" err="1" smtClean="0">
                <a:latin typeface="Courier New" pitchFamily="49" charset="0"/>
              </a:rPr>
              <a:t>cur</a:t>
            </a:r>
            <a:r>
              <a:rPr lang="fr-FR" sz="4400" b="1" dirty="0" smtClean="0">
                <a:latin typeface="Courier New" pitchFamily="49" charset="0"/>
              </a:rPr>
              <a:t>-&gt;</a:t>
            </a:r>
            <a:r>
              <a:rPr lang="fr-FR" sz="4400" b="1" dirty="0" err="1" smtClean="0">
                <a:latin typeface="Courier New" pitchFamily="49" charset="0"/>
              </a:rPr>
              <a:t>next</a:t>
            </a:r>
            <a:r>
              <a:rPr lang="fr-FR" sz="4400" b="1" dirty="0" smtClean="0">
                <a:latin typeface="Courier New" pitchFamily="49" charset="0"/>
              </a:rPr>
              <a:t>;</a:t>
            </a:r>
          </a:p>
          <a:p>
            <a:pPr eaLnBrk="1" hangingPunct="1">
              <a:lnSpc>
                <a:spcPct val="80000"/>
              </a:lnSpc>
              <a:buFontTx/>
              <a:buNone/>
              <a:defRPr/>
            </a:pPr>
            <a:r>
              <a:rPr lang="fr-FR" sz="4400" b="1" dirty="0" smtClean="0">
                <a:latin typeface="Courier New" pitchFamily="49" charset="0"/>
              </a:rPr>
              <a:t>	}</a:t>
            </a:r>
          </a:p>
          <a:p>
            <a:pPr eaLnBrk="1" hangingPunct="1">
              <a:lnSpc>
                <a:spcPct val="80000"/>
              </a:lnSpc>
              <a:buFontTx/>
              <a:buNone/>
              <a:defRPr/>
            </a:pPr>
            <a:endParaRPr lang="fr-FR" sz="4400" b="1" dirty="0" smtClean="0">
              <a:latin typeface="Courier New" pitchFamily="49" charset="0"/>
            </a:endParaRPr>
          </a:p>
          <a:p>
            <a:pPr eaLnBrk="1" hangingPunct="1">
              <a:lnSpc>
                <a:spcPct val="80000"/>
              </a:lnSpc>
              <a:buFontTx/>
              <a:buNone/>
              <a:defRPr/>
            </a:pPr>
            <a:r>
              <a:rPr lang="fr-FR" sz="4400" b="1" dirty="0" smtClean="0">
                <a:latin typeface="Courier New" pitchFamily="49" charset="0"/>
              </a:rPr>
              <a:t>}</a:t>
            </a:r>
            <a:endParaRPr lang="fr-FR" sz="1600" b="1" dirty="0" smtClean="0">
              <a:latin typeface="Courier New" pitchFamily="49" charset="0"/>
            </a:endParaRPr>
          </a:p>
        </p:txBody>
      </p:sp>
      <p:sp>
        <p:nvSpPr>
          <p:cNvPr id="59396" name="Slide Number Placeholder 3"/>
          <p:cNvSpPr>
            <a:spLocks noGrp="1"/>
          </p:cNvSpPr>
          <p:nvPr>
            <p:ph type="sldNum" sz="quarter" idx="12"/>
          </p:nvPr>
        </p:nvSpPr>
        <p:spPr/>
        <p:txBody>
          <a:bodyPr/>
          <a:lstStyle/>
          <a:p>
            <a:pPr>
              <a:defRPr/>
            </a:pPr>
            <a:fld id="{7D026982-BD55-4ACA-80AB-2EBA1D2013D9}" type="slidenum">
              <a:rPr lang="en-US" smtClean="0"/>
              <a:pPr>
                <a:defRPr/>
              </a:pPr>
              <a:t>63</a:t>
            </a:fld>
            <a:endParaRPr 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err="1" smtClean="0"/>
              <a:t>insertBeforeCurrent</a:t>
            </a:r>
            <a:endParaRPr lang="fr-FR" dirty="0"/>
          </a:p>
        </p:txBody>
      </p:sp>
      <p:sp>
        <p:nvSpPr>
          <p:cNvPr id="63491" name="Content Placeholder 2"/>
          <p:cNvSpPr>
            <a:spLocks noGrp="1"/>
          </p:cNvSpPr>
          <p:nvPr>
            <p:ph idx="1"/>
          </p:nvPr>
        </p:nvSpPr>
        <p:spPr/>
        <p:txBody>
          <a:bodyPr/>
          <a:lstStyle/>
          <a:p>
            <a:pPr eaLnBrk="1" hangingPunct="1">
              <a:buFontTx/>
              <a:buNone/>
            </a:pPr>
            <a:r>
              <a:rPr lang="fr-FR" sz="1600" b="1" smtClean="0">
                <a:latin typeface="Courier New" pitchFamily="49" charset="0"/>
              </a:rPr>
              <a:t>void insertBeforeCurrent(elementtype e) {</a:t>
            </a:r>
          </a:p>
          <a:p>
            <a:pPr eaLnBrk="1" hangingPunct="1">
              <a:buFontTx/>
              <a:buNone/>
            </a:pPr>
            <a:endParaRPr lang="fr-FR" sz="1600" b="1" smtClean="0">
              <a:latin typeface="Courier New" pitchFamily="49" charset="0"/>
            </a:endParaRPr>
          </a:p>
          <a:p>
            <a:pPr eaLnBrk="1" hangingPunct="1">
              <a:buFontTx/>
              <a:buNone/>
            </a:pPr>
            <a:r>
              <a:rPr lang="fr-FR" sz="1600" b="1" smtClean="0">
                <a:latin typeface="Courier New" pitchFamily="49" charset="0"/>
              </a:rPr>
              <a:t>	 node* new = makeNewNode(e);</a:t>
            </a:r>
          </a:p>
          <a:p>
            <a:pPr eaLnBrk="1" hangingPunct="1">
              <a:lnSpc>
                <a:spcPct val="80000"/>
              </a:lnSpc>
              <a:buFontTx/>
              <a:buNone/>
            </a:pPr>
            <a:r>
              <a:rPr lang="fr-FR" sz="1600" b="1" smtClean="0">
                <a:latin typeface="Courier New" pitchFamily="49" charset="0"/>
              </a:rPr>
              <a:t>    if ( root == NULL ) {</a:t>
            </a:r>
          </a:p>
          <a:p>
            <a:pPr eaLnBrk="1" hangingPunct="1">
              <a:lnSpc>
                <a:spcPct val="80000"/>
              </a:lnSpc>
              <a:buFontTx/>
              <a:buNone/>
            </a:pPr>
            <a:r>
              <a:rPr lang="fr-FR" sz="1600" b="1" smtClean="0">
                <a:latin typeface="Courier New" pitchFamily="49" charset="0"/>
              </a:rPr>
              <a:t>	 /* if there is no element */</a:t>
            </a:r>
          </a:p>
          <a:p>
            <a:pPr eaLnBrk="1" hangingPunct="1">
              <a:lnSpc>
                <a:spcPct val="80000"/>
              </a:lnSpc>
              <a:buFontTx/>
              <a:buNone/>
            </a:pPr>
            <a:r>
              <a:rPr lang="fr-FR" sz="1600" b="1" smtClean="0">
                <a:latin typeface="Courier New" pitchFamily="49" charset="0"/>
              </a:rPr>
              <a:t>		root = new;</a:t>
            </a:r>
          </a:p>
          <a:p>
            <a:pPr eaLnBrk="1" hangingPunct="1">
              <a:lnSpc>
                <a:spcPct val="80000"/>
              </a:lnSpc>
              <a:buFontTx/>
              <a:buNone/>
            </a:pPr>
            <a:r>
              <a:rPr lang="fr-FR" sz="1600" b="1" smtClean="0">
                <a:latin typeface="Courier New" pitchFamily="49" charset="0"/>
              </a:rPr>
              <a:t>		cur = root;</a:t>
            </a:r>
          </a:p>
          <a:p>
            <a:pPr eaLnBrk="1" hangingPunct="1">
              <a:lnSpc>
                <a:spcPct val="80000"/>
              </a:lnSpc>
              <a:buFontTx/>
              <a:buNone/>
            </a:pPr>
            <a:r>
              <a:rPr lang="fr-FR" sz="1600" b="1" smtClean="0">
                <a:latin typeface="Courier New" pitchFamily="49" charset="0"/>
              </a:rPr>
              <a:t>		prev = NULL;</a:t>
            </a:r>
          </a:p>
          <a:p>
            <a:pPr eaLnBrk="1" hangingPunct="1">
              <a:lnSpc>
                <a:spcPct val="80000"/>
              </a:lnSpc>
              <a:buFontTx/>
              <a:buNone/>
            </a:pPr>
            <a:r>
              <a:rPr lang="fr-FR" sz="1600" b="1" smtClean="0">
                <a:latin typeface="Courier New" pitchFamily="49" charset="0"/>
              </a:rPr>
              <a:t>	} else {</a:t>
            </a:r>
          </a:p>
          <a:p>
            <a:pPr eaLnBrk="1" hangingPunct="1">
              <a:lnSpc>
                <a:spcPct val="80000"/>
              </a:lnSpc>
              <a:buFontTx/>
              <a:buNone/>
            </a:pPr>
            <a:r>
              <a:rPr lang="fr-FR" sz="1600" b="1" smtClean="0">
                <a:latin typeface="Courier New" pitchFamily="49" charset="0"/>
              </a:rPr>
              <a:t>   	</a:t>
            </a:r>
          </a:p>
          <a:p>
            <a:pPr eaLnBrk="1" hangingPunct="1">
              <a:lnSpc>
                <a:spcPct val="80000"/>
              </a:lnSpc>
              <a:buFontTx/>
              <a:buNone/>
            </a:pPr>
            <a:r>
              <a:rPr lang="fr-FR" sz="1600" b="1" smtClean="0">
                <a:latin typeface="Courier New" pitchFamily="49" charset="0"/>
              </a:rPr>
              <a:t>		new-&gt;next=cur;</a:t>
            </a:r>
          </a:p>
          <a:p>
            <a:pPr eaLnBrk="1" hangingPunct="1">
              <a:lnSpc>
                <a:spcPct val="80000"/>
              </a:lnSpc>
              <a:buFontTx/>
              <a:buNone/>
            </a:pPr>
            <a:r>
              <a:rPr lang="fr-FR" sz="1600" b="1" smtClean="0">
                <a:latin typeface="Courier New" pitchFamily="49" charset="0"/>
              </a:rPr>
              <a:t>		 /* if cur pointed to first element */</a:t>
            </a:r>
          </a:p>
          <a:p>
            <a:pPr eaLnBrk="1" hangingPunct="1">
              <a:lnSpc>
                <a:spcPct val="80000"/>
              </a:lnSpc>
              <a:buFontTx/>
              <a:buNone/>
            </a:pPr>
            <a:r>
              <a:rPr lang="fr-FR" sz="1600" b="1" smtClean="0">
                <a:latin typeface="Courier New" pitchFamily="49" charset="0"/>
              </a:rPr>
              <a:t>    	if (cur==root) {</a:t>
            </a:r>
          </a:p>
          <a:p>
            <a:pPr eaLnBrk="1" hangingPunct="1">
              <a:lnSpc>
                <a:spcPct val="80000"/>
              </a:lnSpc>
              <a:buFontTx/>
              <a:buNone/>
            </a:pPr>
            <a:r>
              <a:rPr lang="fr-FR" sz="1600" b="1" smtClean="0">
                <a:latin typeface="Courier New" pitchFamily="49" charset="0"/>
              </a:rPr>
              <a:t>			root = new; /* nut moi them vao tro thanh dau danh sach */</a:t>
            </a:r>
          </a:p>
          <a:p>
            <a:pPr eaLnBrk="1" hangingPunct="1">
              <a:lnSpc>
                <a:spcPct val="80000"/>
              </a:lnSpc>
              <a:buFontTx/>
              <a:buNone/>
            </a:pPr>
            <a:r>
              <a:rPr lang="fr-FR" sz="1600" b="1" smtClean="0">
                <a:latin typeface="Courier New" pitchFamily="49" charset="0"/>
              </a:rPr>
              <a:t>		}</a:t>
            </a:r>
          </a:p>
          <a:p>
            <a:pPr eaLnBrk="1" hangingPunct="1">
              <a:lnSpc>
                <a:spcPct val="80000"/>
              </a:lnSpc>
              <a:buFontTx/>
              <a:buNone/>
            </a:pPr>
            <a:r>
              <a:rPr lang="fr-FR" sz="1600" b="1" smtClean="0">
                <a:latin typeface="Courier New" pitchFamily="49" charset="0"/>
              </a:rPr>
              <a:t>		else prev-&gt;next = new;</a:t>
            </a:r>
          </a:p>
          <a:p>
            <a:pPr lvl="1" eaLnBrk="1" hangingPunct="1">
              <a:lnSpc>
                <a:spcPct val="80000"/>
              </a:lnSpc>
              <a:buFontTx/>
              <a:buNone/>
            </a:pPr>
            <a:r>
              <a:rPr lang="fr-FR" sz="1600" b="1" smtClean="0">
                <a:latin typeface="Courier New" pitchFamily="49" charset="0"/>
              </a:rPr>
              <a:t>		cur = new;</a:t>
            </a:r>
          </a:p>
          <a:p>
            <a:pPr eaLnBrk="1" hangingPunct="1">
              <a:lnSpc>
                <a:spcPct val="80000"/>
              </a:lnSpc>
              <a:buFontTx/>
              <a:buNone/>
            </a:pPr>
            <a:r>
              <a:rPr lang="fr-FR" sz="1600" b="1" smtClean="0">
                <a:latin typeface="Courier New" pitchFamily="49" charset="0"/>
              </a:rPr>
              <a:t>	}</a:t>
            </a:r>
          </a:p>
          <a:p>
            <a:pPr eaLnBrk="1" hangingPunct="1">
              <a:lnSpc>
                <a:spcPct val="80000"/>
              </a:lnSpc>
              <a:buFontTx/>
              <a:buNone/>
            </a:pPr>
            <a:r>
              <a:rPr lang="fr-FR" sz="1600" b="1" smtClean="0">
                <a:latin typeface="Courier New" pitchFamily="49" charset="0"/>
              </a:rPr>
              <a:t>}</a:t>
            </a:r>
            <a:endParaRPr lang="fr-FR" sz="1600" smtClean="0"/>
          </a:p>
        </p:txBody>
      </p:sp>
      <p:sp>
        <p:nvSpPr>
          <p:cNvPr id="60420" name="Slide Number Placeholder 3"/>
          <p:cNvSpPr>
            <a:spLocks noGrp="1"/>
          </p:cNvSpPr>
          <p:nvPr>
            <p:ph type="sldNum" sz="quarter" idx="12"/>
          </p:nvPr>
        </p:nvSpPr>
        <p:spPr/>
        <p:txBody>
          <a:bodyPr/>
          <a:lstStyle/>
          <a:p>
            <a:pPr>
              <a:defRPr/>
            </a:pPr>
            <a:fld id="{3A6482AB-3B5D-4D80-B9A2-C056BB03C70C}" type="slidenum">
              <a:rPr lang="en-US" smtClean="0"/>
              <a:pPr>
                <a:defRPr/>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fr-FR" dirty="0" smtClean="0"/>
              <a:t>Read/</a:t>
            </a:r>
            <a:r>
              <a:rPr lang="fr-FR" dirty="0" err="1" smtClean="0"/>
              <a:t>Write</a:t>
            </a:r>
            <a:r>
              <a:rPr lang="fr-FR" dirty="0" smtClean="0"/>
              <a:t> </a:t>
            </a:r>
            <a:r>
              <a:rPr lang="fr-FR" dirty="0" err="1" smtClean="0"/>
              <a:t>specific</a:t>
            </a:r>
            <a:r>
              <a:rPr lang="fr-FR" dirty="0" smtClean="0"/>
              <a:t> data</a:t>
            </a:r>
          </a:p>
        </p:txBody>
      </p:sp>
      <p:sp>
        <p:nvSpPr>
          <p:cNvPr id="3" name="Content Placeholder 2"/>
          <p:cNvSpPr>
            <a:spLocks noGrp="1"/>
          </p:cNvSpPr>
          <p:nvPr>
            <p:ph idx="1"/>
          </p:nvPr>
        </p:nvSpPr>
        <p:spPr/>
        <p:txBody>
          <a:bodyPr>
            <a:normAutofit fontScale="92500" lnSpcReduction="20000"/>
          </a:bodyPr>
          <a:lstStyle/>
          <a:p>
            <a:pPr eaLnBrk="1" hangingPunct="1">
              <a:lnSpc>
                <a:spcPct val="80000"/>
              </a:lnSpc>
              <a:buFontTx/>
              <a:buNone/>
              <a:defRPr/>
            </a:pPr>
            <a:r>
              <a:rPr lang="fr-FR" b="1" dirty="0" err="1" smtClean="0">
                <a:latin typeface="Courier New" pitchFamily="49" charset="0"/>
              </a:rPr>
              <a:t>elementtype</a:t>
            </a:r>
            <a:r>
              <a:rPr lang="fr-FR" b="1" dirty="0" smtClean="0">
                <a:latin typeface="Courier New" pitchFamily="49" charset="0"/>
              </a:rPr>
              <a:t> </a:t>
            </a:r>
            <a:r>
              <a:rPr lang="fr-FR" b="1" dirty="0" err="1" smtClean="0">
                <a:latin typeface="Courier New" pitchFamily="49" charset="0"/>
              </a:rPr>
              <a:t>readData</a:t>
            </a:r>
            <a:r>
              <a:rPr lang="fr-FR" b="1" dirty="0" smtClean="0">
                <a:latin typeface="Courier New" pitchFamily="49" charset="0"/>
              </a:rPr>
              <a:t>(){</a:t>
            </a:r>
          </a:p>
          <a:p>
            <a:pPr eaLnBrk="1" hangingPunct="1">
              <a:lnSpc>
                <a:spcPct val="80000"/>
              </a:lnSpc>
              <a:buFontTx/>
              <a:buNone/>
              <a:defRPr/>
            </a:pPr>
            <a:r>
              <a:rPr lang="fr-FR" b="1" dirty="0" smtClean="0">
                <a:latin typeface="Courier New" pitchFamily="49" charset="0"/>
              </a:rPr>
              <a:t>	</a:t>
            </a:r>
            <a:r>
              <a:rPr lang="fr-FR" b="1" dirty="0" err="1" smtClean="0">
                <a:latin typeface="Courier New" pitchFamily="49" charset="0"/>
              </a:rPr>
              <a:t>elementtype</a:t>
            </a:r>
            <a:r>
              <a:rPr lang="fr-FR" b="1" dirty="0" smtClean="0">
                <a:latin typeface="Courier New" pitchFamily="49" charset="0"/>
              </a:rPr>
              <a:t> </a:t>
            </a:r>
            <a:r>
              <a:rPr lang="fr-FR" b="1" dirty="0" err="1" smtClean="0">
                <a:latin typeface="Courier New" pitchFamily="49" charset="0"/>
              </a:rPr>
              <a:t>res</a:t>
            </a:r>
            <a:r>
              <a:rPr lang="fr-FR" b="1" dirty="0" smtClean="0">
                <a:latin typeface="Courier New" pitchFamily="49" charset="0"/>
              </a:rPr>
              <a:t>;</a:t>
            </a:r>
          </a:p>
          <a:p>
            <a:pPr eaLnBrk="1" hangingPunct="1">
              <a:lnSpc>
                <a:spcPct val="80000"/>
              </a:lnSpc>
              <a:buFontTx/>
              <a:buNone/>
              <a:defRPr/>
            </a:pPr>
            <a:r>
              <a:rPr lang="fr-FR" b="1" dirty="0" smtClean="0">
                <a:latin typeface="Courier New" pitchFamily="49" charset="0"/>
              </a:rPr>
              <a:t>	</a:t>
            </a:r>
            <a:r>
              <a:rPr lang="fr-FR" b="1" dirty="0" err="1" smtClean="0">
                <a:latin typeface="Courier New" pitchFamily="49" charset="0"/>
              </a:rPr>
              <a:t>printf</a:t>
            </a:r>
            <a:r>
              <a:rPr lang="fr-FR" b="1" dirty="0" smtClean="0">
                <a:latin typeface="Courier New" pitchFamily="49" charset="0"/>
              </a:rPr>
              <a:t>("</a:t>
            </a:r>
            <a:r>
              <a:rPr lang="fr-FR" b="1" dirty="0" err="1" smtClean="0">
                <a:latin typeface="Courier New" pitchFamily="49" charset="0"/>
              </a:rPr>
              <a:t>name</a:t>
            </a:r>
            <a:r>
              <a:rPr lang="fr-FR" b="1" dirty="0" smtClean="0">
                <a:latin typeface="Courier New" pitchFamily="49" charset="0"/>
              </a:rPr>
              <a:t>:");</a:t>
            </a:r>
            <a:r>
              <a:rPr lang="fr-FR" b="1" dirty="0" err="1" smtClean="0">
                <a:latin typeface="Courier New" pitchFamily="49" charset="0"/>
              </a:rPr>
              <a:t>gets</a:t>
            </a:r>
            <a:r>
              <a:rPr lang="fr-FR" b="1" dirty="0" smtClean="0">
                <a:latin typeface="Courier New" pitchFamily="49" charset="0"/>
              </a:rPr>
              <a:t>(res.name);</a:t>
            </a:r>
          </a:p>
          <a:p>
            <a:pPr eaLnBrk="1" hangingPunct="1">
              <a:lnSpc>
                <a:spcPct val="80000"/>
              </a:lnSpc>
              <a:buFontTx/>
              <a:buNone/>
              <a:defRPr/>
            </a:pPr>
            <a:r>
              <a:rPr lang="fr-FR" b="1" dirty="0" smtClean="0">
                <a:latin typeface="Courier New" pitchFamily="49" charset="0"/>
              </a:rPr>
              <a:t>	</a:t>
            </a:r>
            <a:r>
              <a:rPr lang="fr-FR" b="1" dirty="0" err="1" smtClean="0">
                <a:latin typeface="Courier New" pitchFamily="49" charset="0"/>
              </a:rPr>
              <a:t>printf</a:t>
            </a:r>
            <a:r>
              <a:rPr lang="fr-FR" b="1" dirty="0" smtClean="0">
                <a:latin typeface="Courier New" pitchFamily="49" charset="0"/>
              </a:rPr>
              <a:t>("tel:");</a:t>
            </a:r>
            <a:r>
              <a:rPr lang="fr-FR" b="1" dirty="0" err="1" smtClean="0">
                <a:latin typeface="Courier New" pitchFamily="49" charset="0"/>
              </a:rPr>
              <a:t>gets</a:t>
            </a:r>
            <a:r>
              <a:rPr lang="fr-FR" b="1" dirty="0" smtClean="0">
                <a:latin typeface="Courier New" pitchFamily="49" charset="0"/>
              </a:rPr>
              <a:t>(res.tel);</a:t>
            </a:r>
          </a:p>
          <a:p>
            <a:pPr eaLnBrk="1" hangingPunct="1">
              <a:lnSpc>
                <a:spcPct val="80000"/>
              </a:lnSpc>
              <a:buFontTx/>
              <a:buNone/>
              <a:defRPr/>
            </a:pPr>
            <a:r>
              <a:rPr lang="fr-FR" b="1" dirty="0" smtClean="0">
                <a:latin typeface="Courier New" pitchFamily="49" charset="0"/>
              </a:rPr>
              <a:t>	</a:t>
            </a:r>
            <a:r>
              <a:rPr lang="fr-FR" b="1" dirty="0" err="1" smtClean="0">
                <a:latin typeface="Courier New" pitchFamily="49" charset="0"/>
              </a:rPr>
              <a:t>printf</a:t>
            </a:r>
            <a:r>
              <a:rPr lang="fr-FR" b="1" dirty="0" smtClean="0">
                <a:latin typeface="Courier New" pitchFamily="49" charset="0"/>
              </a:rPr>
              <a:t>("email:");</a:t>
            </a:r>
            <a:r>
              <a:rPr lang="fr-FR" b="1" dirty="0" err="1" smtClean="0">
                <a:latin typeface="Courier New" pitchFamily="49" charset="0"/>
              </a:rPr>
              <a:t>gets</a:t>
            </a:r>
            <a:r>
              <a:rPr lang="fr-FR" b="1" dirty="0" smtClean="0">
                <a:latin typeface="Courier New" pitchFamily="49" charset="0"/>
              </a:rPr>
              <a:t>(</a:t>
            </a:r>
            <a:r>
              <a:rPr lang="fr-FR" b="1" dirty="0" err="1" smtClean="0">
                <a:latin typeface="Courier New" pitchFamily="49" charset="0"/>
              </a:rPr>
              <a:t>res.email</a:t>
            </a:r>
            <a:r>
              <a:rPr lang="fr-FR" b="1" dirty="0" smtClean="0">
                <a:latin typeface="Courier New" pitchFamily="49" charset="0"/>
              </a:rPr>
              <a:t>);</a:t>
            </a:r>
          </a:p>
          <a:p>
            <a:pPr eaLnBrk="1" hangingPunct="1">
              <a:lnSpc>
                <a:spcPct val="80000"/>
              </a:lnSpc>
              <a:buFontTx/>
              <a:buNone/>
              <a:defRPr/>
            </a:pPr>
            <a:r>
              <a:rPr lang="fr-FR" b="1" dirty="0" smtClean="0">
                <a:latin typeface="Courier New" pitchFamily="49" charset="0"/>
              </a:rPr>
              <a:t>  return </a:t>
            </a:r>
            <a:r>
              <a:rPr lang="fr-FR" b="1" dirty="0" err="1" smtClean="0">
                <a:latin typeface="Courier New" pitchFamily="49" charset="0"/>
              </a:rPr>
              <a:t>res</a:t>
            </a:r>
            <a:r>
              <a:rPr lang="fr-FR" b="1" dirty="0" smtClean="0">
                <a:latin typeface="Courier New" pitchFamily="49" charset="0"/>
              </a:rPr>
              <a:t>;</a:t>
            </a:r>
          </a:p>
          <a:p>
            <a:pPr eaLnBrk="1" hangingPunct="1">
              <a:lnSpc>
                <a:spcPct val="80000"/>
              </a:lnSpc>
              <a:buFontTx/>
              <a:buNone/>
              <a:defRPr/>
            </a:pPr>
            <a:r>
              <a:rPr lang="fr-FR" b="1" dirty="0" smtClean="0">
                <a:latin typeface="Courier New" pitchFamily="49" charset="0"/>
              </a:rPr>
              <a:t>}</a:t>
            </a:r>
          </a:p>
          <a:p>
            <a:pPr eaLnBrk="1" hangingPunct="1">
              <a:lnSpc>
                <a:spcPct val="80000"/>
              </a:lnSpc>
              <a:buFontTx/>
              <a:buNone/>
              <a:defRPr/>
            </a:pPr>
            <a:r>
              <a:rPr lang="fr-FR" b="1" dirty="0" err="1" smtClean="0">
                <a:latin typeface="Courier New" pitchFamily="49" charset="0"/>
              </a:rPr>
              <a:t>void</a:t>
            </a:r>
            <a:r>
              <a:rPr lang="fr-FR" b="1" dirty="0" smtClean="0">
                <a:latin typeface="Courier New" pitchFamily="49" charset="0"/>
              </a:rPr>
              <a:t> </a:t>
            </a:r>
            <a:r>
              <a:rPr lang="fr-FR" b="1" dirty="0" err="1" smtClean="0">
                <a:latin typeface="Courier New" pitchFamily="49" charset="0"/>
              </a:rPr>
              <a:t>printData</a:t>
            </a:r>
            <a:r>
              <a:rPr lang="fr-FR" b="1" dirty="0" smtClean="0">
                <a:latin typeface="Courier New" pitchFamily="49" charset="0"/>
              </a:rPr>
              <a:t>(</a:t>
            </a:r>
            <a:r>
              <a:rPr lang="fr-FR" b="1" dirty="0" err="1" smtClean="0">
                <a:latin typeface="Courier New" pitchFamily="49" charset="0"/>
              </a:rPr>
              <a:t>elementtype</a:t>
            </a:r>
            <a:r>
              <a:rPr lang="fr-FR" b="1" dirty="0" smtClean="0">
                <a:latin typeface="Courier New" pitchFamily="49" charset="0"/>
              </a:rPr>
              <a:t> </a:t>
            </a:r>
            <a:r>
              <a:rPr lang="fr-FR" b="1" dirty="0" err="1" smtClean="0">
                <a:latin typeface="Courier New" pitchFamily="49" charset="0"/>
              </a:rPr>
              <a:t>res</a:t>
            </a:r>
            <a:r>
              <a:rPr lang="fr-FR" b="1" dirty="0" smtClean="0">
                <a:latin typeface="Courier New" pitchFamily="49" charset="0"/>
              </a:rPr>
              <a:t>){</a:t>
            </a:r>
          </a:p>
          <a:p>
            <a:pPr eaLnBrk="1" hangingPunct="1">
              <a:lnSpc>
                <a:spcPct val="80000"/>
              </a:lnSpc>
              <a:buFontTx/>
              <a:buNone/>
              <a:defRPr/>
            </a:pPr>
            <a:r>
              <a:rPr lang="fr-FR" b="1" dirty="0" smtClean="0">
                <a:latin typeface="Courier New" pitchFamily="49" charset="0"/>
              </a:rPr>
              <a:t>	</a:t>
            </a:r>
          </a:p>
          <a:p>
            <a:pPr eaLnBrk="1" hangingPunct="1">
              <a:lnSpc>
                <a:spcPct val="80000"/>
              </a:lnSpc>
              <a:buFontTx/>
              <a:buNone/>
              <a:defRPr/>
            </a:pPr>
            <a:r>
              <a:rPr lang="fr-FR" b="1" dirty="0" smtClean="0">
                <a:latin typeface="Courier New" pitchFamily="49" charset="0"/>
              </a:rPr>
              <a:t>	</a:t>
            </a:r>
            <a:r>
              <a:rPr lang="fr-FR" b="1" dirty="0" err="1" smtClean="0">
                <a:latin typeface="Courier New" pitchFamily="49" charset="0"/>
              </a:rPr>
              <a:t>printf</a:t>
            </a:r>
            <a:r>
              <a:rPr lang="fr-FR" b="1" dirty="0" smtClean="0">
                <a:latin typeface="Courier New" pitchFamily="49" charset="0"/>
              </a:rPr>
              <a:t>("%15s\t%10s\t%20s\n",res.name, res.tel, </a:t>
            </a:r>
            <a:r>
              <a:rPr lang="fr-FR" b="1" dirty="0" err="1" smtClean="0">
                <a:latin typeface="Courier New" pitchFamily="49" charset="0"/>
              </a:rPr>
              <a:t>res.email</a:t>
            </a:r>
            <a:r>
              <a:rPr lang="fr-FR" b="1" dirty="0" smtClean="0">
                <a:latin typeface="Courier New" pitchFamily="49" charset="0"/>
              </a:rPr>
              <a:t>);</a:t>
            </a:r>
          </a:p>
          <a:p>
            <a:pPr eaLnBrk="1" hangingPunct="1">
              <a:lnSpc>
                <a:spcPct val="80000"/>
              </a:lnSpc>
              <a:buFontTx/>
              <a:buNone/>
              <a:defRPr/>
            </a:pPr>
            <a:r>
              <a:rPr lang="fr-FR" b="1" dirty="0" smtClean="0">
                <a:latin typeface="Courier New" pitchFamily="49" charset="0"/>
              </a:rPr>
              <a:t>}</a:t>
            </a:r>
          </a:p>
          <a:p>
            <a:pPr eaLnBrk="1" hangingPunct="1">
              <a:lnSpc>
                <a:spcPct val="80000"/>
              </a:lnSpc>
              <a:buFontTx/>
              <a:buNone/>
              <a:defRPr/>
            </a:pPr>
            <a:endParaRPr lang="fr-FR" b="1" dirty="0" smtClean="0">
              <a:latin typeface="Courier New" pitchFamily="49" charset="0"/>
            </a:endParaRPr>
          </a:p>
          <a:p>
            <a:pPr eaLnBrk="1" hangingPunct="1">
              <a:defRPr/>
            </a:pPr>
            <a:endParaRPr lang="fr-FR" dirty="0" smtClean="0"/>
          </a:p>
        </p:txBody>
      </p:sp>
      <p:sp>
        <p:nvSpPr>
          <p:cNvPr id="61444" name="Slide Number Placeholder 3"/>
          <p:cNvSpPr>
            <a:spLocks noGrp="1"/>
          </p:cNvSpPr>
          <p:nvPr>
            <p:ph type="sldNum" sz="quarter" idx="12"/>
          </p:nvPr>
        </p:nvSpPr>
        <p:spPr/>
        <p:txBody>
          <a:bodyPr/>
          <a:lstStyle/>
          <a:p>
            <a:pPr>
              <a:defRPr/>
            </a:pPr>
            <a:fld id="{B3240CC1-4F03-481C-891D-631EEEA5F95B}" type="slidenum">
              <a:rPr lang="en-US" smtClean="0"/>
              <a:pPr>
                <a:defRPr/>
              </a:pPr>
              <a:t>65</a:t>
            </a:fld>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fr-FR" dirty="0" err="1" smtClean="0"/>
              <a:t>Traversing</a:t>
            </a:r>
            <a:r>
              <a:rPr lang="fr-FR" dirty="0" smtClean="0"/>
              <a:t> a List (</a:t>
            </a:r>
            <a:r>
              <a:rPr lang="fr-FR" dirty="0" err="1" smtClean="0"/>
              <a:t>generic</a:t>
            </a:r>
            <a:r>
              <a:rPr lang="fr-FR" dirty="0" smtClean="0"/>
              <a:t>)</a:t>
            </a:r>
          </a:p>
        </p:txBody>
      </p:sp>
      <p:sp>
        <p:nvSpPr>
          <p:cNvPr id="65539" name="Content Placeholder 2"/>
          <p:cNvSpPr>
            <a:spLocks noGrp="1"/>
          </p:cNvSpPr>
          <p:nvPr>
            <p:ph idx="1"/>
          </p:nvPr>
        </p:nvSpPr>
        <p:spPr/>
        <p:txBody>
          <a:bodyPr/>
          <a:lstStyle/>
          <a:p>
            <a:pPr eaLnBrk="1" hangingPunct="1">
              <a:buFontTx/>
              <a:buNone/>
            </a:pPr>
            <a:r>
              <a:rPr lang="fr-FR" sz="4400" b="1" smtClean="0">
                <a:latin typeface="Courier New" pitchFamily="49" charset="0"/>
              </a:rPr>
              <a:t>void traverseList() {</a:t>
            </a:r>
          </a:p>
          <a:p>
            <a:pPr eaLnBrk="1" hangingPunct="1">
              <a:buFontTx/>
              <a:buNone/>
            </a:pPr>
            <a:r>
              <a:rPr lang="fr-FR" sz="4400" b="1" smtClean="0">
                <a:latin typeface="Courier New" pitchFamily="49" charset="0"/>
              </a:rPr>
              <a:t>	node* p; </a:t>
            </a:r>
          </a:p>
          <a:p>
            <a:pPr eaLnBrk="1" hangingPunct="1">
              <a:lnSpc>
                <a:spcPct val="90000"/>
              </a:lnSpc>
              <a:buFontTx/>
              <a:buNone/>
            </a:pPr>
            <a:r>
              <a:rPr lang="fr-FR" sz="4400" b="1" smtClean="0">
                <a:latin typeface="Courier New" pitchFamily="49" charset="0"/>
              </a:rPr>
              <a:t>	for (p = root; p != NULL; p = p-&gt;next ) {</a:t>
            </a:r>
          </a:p>
          <a:p>
            <a:pPr eaLnBrk="1" hangingPunct="1">
              <a:lnSpc>
                <a:spcPct val="90000"/>
              </a:lnSpc>
              <a:buFontTx/>
              <a:buNone/>
            </a:pPr>
            <a:r>
              <a:rPr lang="fr-FR" sz="4400" b="1" smtClean="0">
                <a:latin typeface="Courier New" pitchFamily="49" charset="0"/>
              </a:rPr>
              <a:t>  printData(p-&gt;element);</a:t>
            </a:r>
          </a:p>
          <a:p>
            <a:pPr eaLnBrk="1" hangingPunct="1">
              <a:lnSpc>
                <a:spcPct val="90000"/>
              </a:lnSpc>
              <a:buFontTx/>
              <a:buNone/>
            </a:pPr>
            <a:r>
              <a:rPr lang="fr-FR" sz="4400" b="1" smtClean="0">
                <a:latin typeface="Courier New" pitchFamily="49" charset="0"/>
              </a:rPr>
              <a:t>}</a:t>
            </a:r>
          </a:p>
          <a:p>
            <a:pPr eaLnBrk="1" hangingPunct="1">
              <a:lnSpc>
                <a:spcPct val="80000"/>
              </a:lnSpc>
              <a:buFontTx/>
              <a:buNone/>
            </a:pPr>
            <a:endParaRPr lang="fr-FR" sz="4400" b="1" smtClean="0">
              <a:latin typeface="Courier New" pitchFamily="49" charset="0"/>
            </a:endParaRPr>
          </a:p>
          <a:p>
            <a:pPr eaLnBrk="1" hangingPunct="1">
              <a:lnSpc>
                <a:spcPct val="80000"/>
              </a:lnSpc>
              <a:buFontTx/>
              <a:buNone/>
            </a:pPr>
            <a:endParaRPr lang="fr-FR" sz="1600" b="1" smtClean="0">
              <a:latin typeface="Courier New" pitchFamily="49" charset="0"/>
            </a:endParaRPr>
          </a:p>
          <a:p>
            <a:pPr eaLnBrk="1" hangingPunct="1"/>
            <a:endParaRPr lang="fr-FR" smtClean="0"/>
          </a:p>
        </p:txBody>
      </p:sp>
      <p:sp>
        <p:nvSpPr>
          <p:cNvPr id="62468" name="Slide Number Placeholder 3"/>
          <p:cNvSpPr>
            <a:spLocks noGrp="1"/>
          </p:cNvSpPr>
          <p:nvPr>
            <p:ph type="sldNum" sz="quarter" idx="12"/>
          </p:nvPr>
        </p:nvSpPr>
        <p:spPr/>
        <p:txBody>
          <a:bodyPr/>
          <a:lstStyle/>
          <a:p>
            <a:pPr>
              <a:defRPr/>
            </a:pPr>
            <a:fld id="{C4BB7986-C065-46DD-A8B4-F7F777C59272}" type="slidenum">
              <a:rPr lang="en-US" smtClean="0"/>
              <a:pPr>
                <a:defRPr/>
              </a:pPr>
              <a:t>66</a:t>
            </a:fld>
            <a:endParaRPr 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p:txBody>
          <a:bodyPr/>
          <a:lstStyle/>
          <a:p>
            <a:pPr>
              <a:defRPr/>
            </a:pPr>
            <a:fld id="{BED252CD-4C69-48D4-AC59-9499C9AAC6D7}" type="slidenum">
              <a:rPr lang="en-US" smtClean="0"/>
              <a:pPr>
                <a:defRPr/>
              </a:pPr>
              <a:t>67</a:t>
            </a:fld>
            <a:endParaRPr lang="en-US" smtClean="0"/>
          </a:p>
        </p:txBody>
      </p:sp>
      <p:sp>
        <p:nvSpPr>
          <p:cNvPr id="270338" name="Rectangle 2"/>
          <p:cNvSpPr>
            <a:spLocks noGrp="1" noChangeArrowheads="1"/>
          </p:cNvSpPr>
          <p:nvPr>
            <p:ph type="title"/>
          </p:nvPr>
        </p:nvSpPr>
        <p:spPr/>
        <p:txBody>
          <a:bodyPr/>
          <a:lstStyle/>
          <a:p>
            <a:pPr eaLnBrk="1" hangingPunct="1">
              <a:defRPr/>
            </a:pPr>
            <a:r>
              <a:rPr lang="fr-FR" dirty="0" err="1" smtClean="0"/>
              <a:t>Generic</a:t>
            </a:r>
            <a:r>
              <a:rPr lang="fr-FR" dirty="0" smtClean="0"/>
              <a:t> version</a:t>
            </a:r>
          </a:p>
        </p:txBody>
      </p:sp>
      <p:sp>
        <p:nvSpPr>
          <p:cNvPr id="66564" name="Rectangle 3"/>
          <p:cNvSpPr>
            <a:spLocks noGrp="1" noChangeArrowheads="1"/>
          </p:cNvSpPr>
          <p:nvPr>
            <p:ph type="body" idx="1"/>
          </p:nvPr>
        </p:nvSpPr>
        <p:spPr/>
        <p:txBody>
          <a:bodyPr/>
          <a:lstStyle/>
          <a:p>
            <a:pPr eaLnBrk="1" hangingPunct="1">
              <a:lnSpc>
                <a:spcPct val="80000"/>
              </a:lnSpc>
              <a:buFontTx/>
              <a:buNone/>
            </a:pPr>
            <a:r>
              <a:rPr lang="fr-FR" sz="2400" b="1" smtClean="0">
                <a:latin typeface="Courier New" pitchFamily="49" charset="0"/>
              </a:rPr>
              <a:t>node* list_reverse (node* root)</a:t>
            </a:r>
          </a:p>
          <a:p>
            <a:pPr eaLnBrk="1" hangingPunct="1">
              <a:lnSpc>
                <a:spcPct val="80000"/>
              </a:lnSpc>
              <a:buFontTx/>
              <a:buNone/>
            </a:pPr>
            <a:r>
              <a:rPr lang="fr-FR" sz="2400" b="1" smtClean="0">
                <a:latin typeface="Courier New" pitchFamily="49" charset="0"/>
              </a:rPr>
              <a:t>{</a:t>
            </a:r>
          </a:p>
          <a:p>
            <a:pPr eaLnBrk="1" hangingPunct="1">
              <a:lnSpc>
                <a:spcPct val="80000"/>
              </a:lnSpc>
              <a:buFontTx/>
              <a:buNone/>
            </a:pPr>
            <a:r>
              <a:rPr lang="fr-FR" sz="2400" b="1" smtClean="0">
                <a:latin typeface="Courier New" pitchFamily="49" charset="0"/>
              </a:rPr>
              <a:t>	node *cur, *prev;</a:t>
            </a:r>
          </a:p>
          <a:p>
            <a:pPr eaLnBrk="1" hangingPunct="1">
              <a:lnSpc>
                <a:spcPct val="80000"/>
              </a:lnSpc>
              <a:buFontTx/>
              <a:buNone/>
            </a:pPr>
            <a:r>
              <a:rPr lang="fr-FR" sz="2400" b="1" smtClean="0">
                <a:latin typeface="Courier New" pitchFamily="49" charset="0"/>
              </a:rPr>
              <a:t>	cur = prev = NULL;</a:t>
            </a:r>
          </a:p>
          <a:p>
            <a:pPr eaLnBrk="1" hangingPunct="1">
              <a:lnSpc>
                <a:spcPct val="80000"/>
              </a:lnSpc>
              <a:buFontTx/>
              <a:buNone/>
            </a:pPr>
            <a:r>
              <a:rPr lang="fr-FR" sz="2400" b="1" smtClean="0">
                <a:latin typeface="Courier New" pitchFamily="49" charset="0"/>
              </a:rPr>
              <a:t>	while (root != NULL) {</a:t>
            </a:r>
          </a:p>
          <a:p>
            <a:pPr eaLnBrk="1" hangingPunct="1">
              <a:lnSpc>
                <a:spcPct val="80000"/>
              </a:lnSpc>
              <a:buFontTx/>
              <a:buNone/>
            </a:pPr>
            <a:r>
              <a:rPr lang="fr-FR" sz="2400" b="1" smtClean="0">
                <a:latin typeface="Courier New" pitchFamily="49" charset="0"/>
              </a:rPr>
              <a:t>		cur = root;</a:t>
            </a:r>
          </a:p>
          <a:p>
            <a:pPr eaLnBrk="1" hangingPunct="1">
              <a:lnSpc>
                <a:spcPct val="80000"/>
              </a:lnSpc>
              <a:buFontTx/>
              <a:buNone/>
            </a:pPr>
            <a:r>
              <a:rPr lang="fr-FR" sz="2400" b="1" smtClean="0">
                <a:latin typeface="Courier New" pitchFamily="49" charset="0"/>
              </a:rPr>
              <a:t>		root = root-&gt;next;</a:t>
            </a:r>
          </a:p>
          <a:p>
            <a:pPr eaLnBrk="1" hangingPunct="1">
              <a:lnSpc>
                <a:spcPct val="80000"/>
              </a:lnSpc>
              <a:buFontTx/>
              <a:buNone/>
            </a:pPr>
            <a:r>
              <a:rPr lang="fr-FR" sz="2400" b="1" smtClean="0">
                <a:latin typeface="Courier New" pitchFamily="49" charset="0"/>
              </a:rPr>
              <a:t>		cur-&gt;next = prev;</a:t>
            </a:r>
          </a:p>
          <a:p>
            <a:pPr eaLnBrk="1" hangingPunct="1">
              <a:lnSpc>
                <a:spcPct val="80000"/>
              </a:lnSpc>
              <a:buFontTx/>
              <a:buNone/>
            </a:pPr>
            <a:r>
              <a:rPr lang="fr-FR" sz="2400" b="1" smtClean="0">
                <a:latin typeface="Courier New" pitchFamily="49" charset="0"/>
              </a:rPr>
              <a:t>		prev = cur;</a:t>
            </a:r>
          </a:p>
          <a:p>
            <a:pPr eaLnBrk="1" hangingPunct="1">
              <a:lnSpc>
                <a:spcPct val="80000"/>
              </a:lnSpc>
              <a:buFontTx/>
              <a:buNone/>
            </a:pPr>
            <a:r>
              <a:rPr lang="fr-FR" sz="2400" b="1" smtClean="0">
                <a:latin typeface="Courier New" pitchFamily="49" charset="0"/>
              </a:rPr>
              <a:t>	}</a:t>
            </a:r>
          </a:p>
          <a:p>
            <a:pPr eaLnBrk="1" hangingPunct="1">
              <a:lnSpc>
                <a:spcPct val="80000"/>
              </a:lnSpc>
              <a:buFontTx/>
              <a:buNone/>
            </a:pPr>
            <a:r>
              <a:rPr lang="fr-FR" sz="2400" b="1" smtClean="0">
                <a:latin typeface="Courier New" pitchFamily="49" charset="0"/>
              </a:rPr>
              <a:t>	return prev;</a:t>
            </a:r>
          </a:p>
          <a:p>
            <a:pPr eaLnBrk="1" hangingPunct="1">
              <a:lnSpc>
                <a:spcPct val="80000"/>
              </a:lnSpc>
              <a:buFontTx/>
              <a:buNone/>
            </a:pPr>
            <a:r>
              <a:rPr lang="fr-FR" sz="2400" b="1" smtClean="0">
                <a:latin typeface="Courier New" pitchFamily="49" charset="0"/>
              </a:rPr>
              <a:t>}</a:t>
            </a:r>
          </a:p>
          <a:p>
            <a:pPr eaLnBrk="1" hangingPunct="1">
              <a:lnSpc>
                <a:spcPct val="80000"/>
              </a:lnSpc>
              <a:buFontTx/>
              <a:buNone/>
            </a:pPr>
            <a:endParaRPr lang="fr-FR" sz="2400" b="1" smtClean="0">
              <a:latin typeface="Courier New" pitchFamily="49"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Delete an element with given data</a:t>
            </a:r>
            <a:endParaRPr lang="en-US" dirty="0"/>
          </a:p>
        </p:txBody>
      </p:sp>
      <p:sp>
        <p:nvSpPr>
          <p:cNvPr id="67587" name="Content Placeholder 2"/>
          <p:cNvSpPr>
            <a:spLocks noGrp="1"/>
          </p:cNvSpPr>
          <p:nvPr>
            <p:ph idx="1"/>
          </p:nvPr>
        </p:nvSpPr>
        <p:spPr/>
        <p:txBody>
          <a:bodyPr/>
          <a:lstStyle/>
          <a:p>
            <a:r>
              <a:rPr lang="en-US" smtClean="0"/>
              <a:t>Write API of linkedlist library</a:t>
            </a:r>
          </a:p>
          <a:p>
            <a:endParaRPr lang="en-US" smtClean="0"/>
          </a:p>
          <a:p>
            <a:r>
              <a:rPr lang="en-US" smtClean="0"/>
              <a:t>void deleteElement(elementtype e);</a:t>
            </a:r>
          </a:p>
          <a:p>
            <a:endParaRPr lang="en-US" smtClean="0"/>
          </a:p>
          <a:p>
            <a:r>
              <a:rPr lang="en-US" smtClean="0"/>
              <a:t>Delete the first element which has the info field e.</a:t>
            </a:r>
          </a:p>
        </p:txBody>
      </p:sp>
      <p:sp>
        <p:nvSpPr>
          <p:cNvPr id="64516" name="Slide Number Placeholder 3"/>
          <p:cNvSpPr>
            <a:spLocks noGrp="1"/>
          </p:cNvSpPr>
          <p:nvPr>
            <p:ph type="sldNum" sz="quarter" idx="12"/>
          </p:nvPr>
        </p:nvSpPr>
        <p:spPr/>
        <p:txBody>
          <a:bodyPr/>
          <a:lstStyle/>
          <a:p>
            <a:pPr>
              <a:defRPr/>
            </a:pPr>
            <a:fld id="{D6E902E2-554C-43CA-93D5-1876182D05F5}" type="slidenum">
              <a:rPr lang="en-US" smtClean="0"/>
              <a:pPr>
                <a:defRPr/>
              </a:pPr>
              <a:t>68</a:t>
            </a:fld>
            <a:endParaRPr 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p:txBody>
          <a:bodyPr/>
          <a:lstStyle/>
          <a:p>
            <a:pPr>
              <a:defRPr/>
            </a:pPr>
            <a:fld id="{5E4218A6-8A05-44E9-81BD-DDE3EE96A282}" type="slidenum">
              <a:rPr lang="en-US" smtClean="0"/>
              <a:pPr>
                <a:defRPr/>
              </a:pPr>
              <a:t>69</a:t>
            </a:fld>
            <a:endParaRPr lang="en-US" smtClean="0"/>
          </a:p>
        </p:txBody>
      </p:sp>
      <p:sp>
        <p:nvSpPr>
          <p:cNvPr id="220162" name="Rectangle 2"/>
          <p:cNvSpPr>
            <a:spLocks noGrp="1" noChangeArrowheads="1"/>
          </p:cNvSpPr>
          <p:nvPr>
            <p:ph type="title"/>
          </p:nvPr>
        </p:nvSpPr>
        <p:spPr/>
        <p:txBody>
          <a:bodyPr/>
          <a:lstStyle/>
          <a:p>
            <a:pPr eaLnBrk="1" hangingPunct="1">
              <a:defRPr/>
            </a:pPr>
            <a:r>
              <a:rPr lang="fr-FR" smtClean="0"/>
              <a:t>Exercise</a:t>
            </a:r>
          </a:p>
        </p:txBody>
      </p:sp>
      <p:sp>
        <p:nvSpPr>
          <p:cNvPr id="68612" name="Rectangle 3"/>
          <p:cNvSpPr>
            <a:spLocks noGrp="1" noChangeArrowheads="1"/>
          </p:cNvSpPr>
          <p:nvPr>
            <p:ph type="body" idx="1"/>
          </p:nvPr>
        </p:nvSpPr>
        <p:spPr/>
        <p:txBody>
          <a:bodyPr/>
          <a:lstStyle/>
          <a:p>
            <a:pPr eaLnBrk="1" hangingPunct="1">
              <a:lnSpc>
                <a:spcPct val="90000"/>
              </a:lnSpc>
            </a:pPr>
            <a:r>
              <a:rPr lang="fr-FR" sz="2400" b="1" smtClean="0"/>
              <a:t>Implement function insert, delete with a parameter n (integer) indicating the position of node to be affected.</a:t>
            </a:r>
          </a:p>
          <a:p>
            <a:pPr lvl="1" eaLnBrk="1" hangingPunct="1">
              <a:lnSpc>
                <a:spcPct val="90000"/>
              </a:lnSpc>
            </a:pPr>
            <a:r>
              <a:rPr lang="fr-FR" sz="2000" b="1" smtClean="0"/>
              <a:t>The head position means 0th.</a:t>
            </a:r>
          </a:p>
          <a:p>
            <a:pPr lvl="1" eaLnBrk="1" hangingPunct="1">
              <a:lnSpc>
                <a:spcPct val="90000"/>
              </a:lnSpc>
            </a:pPr>
            <a:r>
              <a:rPr lang="fr-FR" sz="2000" b="1" smtClean="0"/>
              <a:t>1st means that we want to add the element into the next place of the first element.</a:t>
            </a:r>
          </a:p>
          <a:p>
            <a:pPr lvl="1" eaLnBrk="1" hangingPunct="1">
              <a:lnSpc>
                <a:spcPct val="90000"/>
              </a:lnSpc>
            </a:pPr>
            <a:r>
              <a:rPr lang="fr-FR" sz="2000" b="1" smtClean="0"/>
              <a:t>2nd means the next place of the second element.</a:t>
            </a:r>
          </a:p>
          <a:p>
            <a:pPr lvl="1" eaLnBrk="1" hangingPunct="1">
              <a:lnSpc>
                <a:spcPct val="90000"/>
              </a:lnSpc>
              <a:buFontTx/>
              <a:buNone/>
            </a:pPr>
            <a:endParaRPr lang="fr-FR" sz="2000" b="1" smtClean="0"/>
          </a:p>
          <a:p>
            <a:pPr lvl="1" eaLnBrk="1" hangingPunct="1">
              <a:lnSpc>
                <a:spcPct val="90000"/>
              </a:lnSpc>
              <a:buFontTx/>
              <a:buNone/>
            </a:pPr>
            <a:r>
              <a:rPr lang="en-US" sz="2000" b="1" smtClean="0">
                <a:latin typeface="Courier New" pitchFamily="49" charset="0"/>
              </a:rPr>
              <a:t>Node *insertAtPosition(Node *root, elementtype ad, int n);</a:t>
            </a:r>
          </a:p>
          <a:p>
            <a:pPr lvl="1" eaLnBrk="1" hangingPunct="1">
              <a:lnSpc>
                <a:spcPct val="90000"/>
              </a:lnSpc>
              <a:buFontTx/>
              <a:buNone/>
            </a:pPr>
            <a:r>
              <a:rPr lang="en-US" sz="2000" b="1" smtClean="0">
                <a:latin typeface="Courier New" pitchFamily="49" charset="0"/>
              </a:rPr>
              <a:t>Node *deleteAtPosition(Node *root, int n);</a:t>
            </a:r>
          </a:p>
          <a:p>
            <a:pPr lvl="1" eaLnBrk="1" hangingPunct="1">
              <a:lnSpc>
                <a:spcPct val="90000"/>
              </a:lnSpc>
              <a:buFontTx/>
              <a:buNone/>
            </a:pPr>
            <a:endParaRPr lang="en-US" sz="2000" b="1" smtClean="0">
              <a:latin typeface="Courier New" pitchFamily="49" charset="0"/>
            </a:endParaRPr>
          </a:p>
          <a:p>
            <a:pPr lvl="1" eaLnBrk="1" hangingPunct="1">
              <a:lnSpc>
                <a:spcPct val="90000"/>
              </a:lnSpc>
              <a:buFontTx/>
              <a:buNone/>
            </a:pPr>
            <a:r>
              <a:rPr lang="en-US" sz="2000" b="1" smtClean="0">
                <a:latin typeface="Courier New" pitchFamily="49" charset="0"/>
              </a:rPr>
              <a:t>Kết quả insert trả về contrỏ trỏ tới nút vừa thêm trong danh sách. Kết quả delete trả về root của danh sách sau khi xóa </a:t>
            </a:r>
          </a:p>
          <a:p>
            <a:pPr lvl="1" eaLnBrk="1" hangingPunct="1">
              <a:lnSpc>
                <a:spcPct val="90000"/>
              </a:lnSpc>
              <a:buFontTx/>
              <a:buNone/>
            </a:pPr>
            <a:endParaRPr lang="fr-FR" sz="2000" b="1" smtClean="0">
              <a:latin typeface="Courier New" pitchFamily="49" charset="0"/>
            </a:endParaRPr>
          </a:p>
          <a:p>
            <a:pPr lvl="1" eaLnBrk="1" hangingPunct="1">
              <a:lnSpc>
                <a:spcPct val="90000"/>
              </a:lnSpc>
            </a:pPr>
            <a:endParaRPr lang="fr-FR" sz="2000" smtClean="0">
              <a:latin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p:txBody>
          <a:bodyPr/>
          <a:lstStyle/>
          <a:p>
            <a:pPr>
              <a:defRPr/>
            </a:pPr>
            <a:fld id="{3C2D031C-7DB0-4F48-934D-1AF4AF7C7893}" type="slidenum">
              <a:rPr lang="en-US" smtClean="0"/>
              <a:pPr>
                <a:defRPr/>
              </a:pPr>
              <a:t>7</a:t>
            </a:fld>
            <a:endParaRPr lang="en-US" smtClean="0"/>
          </a:p>
        </p:txBody>
      </p:sp>
      <p:sp>
        <p:nvSpPr>
          <p:cNvPr id="204802" name="Rectangle 2"/>
          <p:cNvSpPr>
            <a:spLocks noGrp="1" noChangeArrowheads="1"/>
          </p:cNvSpPr>
          <p:nvPr>
            <p:ph type="title"/>
          </p:nvPr>
        </p:nvSpPr>
        <p:spPr/>
        <p:txBody>
          <a:bodyPr/>
          <a:lstStyle/>
          <a:p>
            <a:pPr eaLnBrk="1" hangingPunct="1">
              <a:defRPr/>
            </a:pPr>
            <a:r>
              <a:rPr lang="fr-FR" dirty="0" err="1" smtClean="0"/>
              <a:t>Implemetation</a:t>
            </a:r>
            <a:r>
              <a:rPr lang="fr-FR" dirty="0" smtClean="0"/>
              <a:t> of List in C</a:t>
            </a:r>
          </a:p>
        </p:txBody>
      </p:sp>
      <p:sp>
        <p:nvSpPr>
          <p:cNvPr id="9220" name="Rectangle 3"/>
          <p:cNvSpPr>
            <a:spLocks noGrp="1" noChangeArrowheads="1"/>
          </p:cNvSpPr>
          <p:nvPr>
            <p:ph type="body" idx="1"/>
          </p:nvPr>
        </p:nvSpPr>
        <p:spPr/>
        <p:txBody>
          <a:bodyPr/>
          <a:lstStyle/>
          <a:p>
            <a:pPr eaLnBrk="1" hangingPunct="1">
              <a:lnSpc>
                <a:spcPct val="80000"/>
              </a:lnSpc>
            </a:pPr>
            <a:r>
              <a:rPr lang="fr-FR" sz="2400" smtClean="0"/>
              <a:t>“LIST” means data structure that keeps the information of the location of next element generally.</a:t>
            </a:r>
          </a:p>
          <a:p>
            <a:pPr eaLnBrk="1" hangingPunct="1">
              <a:lnSpc>
                <a:spcPct val="80000"/>
              </a:lnSpc>
            </a:pPr>
            <a:r>
              <a:rPr lang="fr-FR" sz="2400" smtClean="0"/>
              <a:t>The elements of “Single linked LIST” have only next location.</a:t>
            </a:r>
          </a:p>
          <a:p>
            <a:pPr eaLnBrk="1" hangingPunct="1">
              <a:lnSpc>
                <a:spcPct val="80000"/>
              </a:lnSpc>
            </a:pPr>
            <a:r>
              <a:rPr lang="fr-FR" sz="2400" smtClean="0"/>
              <a:t>In C, the pointer is used for the location of the next element.</a:t>
            </a:r>
          </a:p>
          <a:p>
            <a:pPr eaLnBrk="1" hangingPunct="1">
              <a:lnSpc>
                <a:spcPct val="80000"/>
              </a:lnSpc>
            </a:pPr>
            <a:r>
              <a:rPr lang="fr-FR" sz="2400" smtClean="0"/>
              <a:t>Array: We can access any data immediately.</a:t>
            </a:r>
          </a:p>
          <a:p>
            <a:pPr eaLnBrk="1" hangingPunct="1">
              <a:lnSpc>
                <a:spcPct val="80000"/>
              </a:lnSpc>
            </a:pPr>
            <a:r>
              <a:rPr lang="fr-FR" sz="2400" smtClean="0"/>
              <a:t>Linked List: We can change the number of data in it.</a:t>
            </a:r>
          </a:p>
          <a:p>
            <a:pPr eaLnBrk="1" hangingPunct="1">
              <a:lnSpc>
                <a:spcPct val="80000"/>
              </a:lnSpc>
            </a:pPr>
            <a:endParaRPr lang="fr-FR" sz="2400" smtClean="0"/>
          </a:p>
        </p:txBody>
      </p:sp>
      <p:sp>
        <p:nvSpPr>
          <p:cNvPr id="9221" name="Rectangle 21"/>
          <p:cNvSpPr>
            <a:spLocks noChangeArrowheads="1"/>
          </p:cNvSpPr>
          <p:nvPr/>
        </p:nvSpPr>
        <p:spPr bwMode="auto">
          <a:xfrm>
            <a:off x="1676400" y="5410200"/>
            <a:ext cx="13716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9222" name="Rectangle 22"/>
          <p:cNvSpPr>
            <a:spLocks noChangeArrowheads="1"/>
          </p:cNvSpPr>
          <p:nvPr/>
        </p:nvSpPr>
        <p:spPr bwMode="auto">
          <a:xfrm>
            <a:off x="3048000" y="5410200"/>
            <a:ext cx="457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9223" name="Rectangle 23"/>
          <p:cNvSpPr>
            <a:spLocks noChangeArrowheads="1"/>
          </p:cNvSpPr>
          <p:nvPr/>
        </p:nvSpPr>
        <p:spPr bwMode="auto">
          <a:xfrm>
            <a:off x="4038600" y="5410200"/>
            <a:ext cx="13716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9224" name="Rectangle 24"/>
          <p:cNvSpPr>
            <a:spLocks noChangeArrowheads="1"/>
          </p:cNvSpPr>
          <p:nvPr/>
        </p:nvSpPr>
        <p:spPr bwMode="auto">
          <a:xfrm>
            <a:off x="5410200" y="5410200"/>
            <a:ext cx="457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9225" name="Rectangle 25"/>
          <p:cNvSpPr>
            <a:spLocks noChangeArrowheads="1"/>
          </p:cNvSpPr>
          <p:nvPr/>
        </p:nvSpPr>
        <p:spPr bwMode="auto">
          <a:xfrm>
            <a:off x="6477000" y="5410200"/>
            <a:ext cx="13716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9226" name="Rectangle 26"/>
          <p:cNvSpPr>
            <a:spLocks noChangeArrowheads="1"/>
          </p:cNvSpPr>
          <p:nvPr/>
        </p:nvSpPr>
        <p:spPr bwMode="auto">
          <a:xfrm>
            <a:off x="7848600" y="5410200"/>
            <a:ext cx="457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9227" name="Line 27"/>
          <p:cNvSpPr>
            <a:spLocks noChangeShapeType="1"/>
          </p:cNvSpPr>
          <p:nvPr/>
        </p:nvSpPr>
        <p:spPr bwMode="auto">
          <a:xfrm>
            <a:off x="3276600" y="5715000"/>
            <a:ext cx="762000" cy="0"/>
          </a:xfrm>
          <a:prstGeom prst="line">
            <a:avLst/>
          </a:prstGeom>
          <a:noFill/>
          <a:ln w="9525">
            <a:solidFill>
              <a:schemeClr val="tx1"/>
            </a:solidFill>
            <a:round/>
            <a:headEnd/>
            <a:tailEnd type="triangle" w="med" len="med"/>
          </a:ln>
        </p:spPr>
        <p:txBody>
          <a:bodyPr/>
          <a:lstStyle/>
          <a:p>
            <a:endParaRPr lang="en-US"/>
          </a:p>
        </p:txBody>
      </p:sp>
      <p:sp>
        <p:nvSpPr>
          <p:cNvPr id="9228" name="Line 28"/>
          <p:cNvSpPr>
            <a:spLocks noChangeShapeType="1"/>
          </p:cNvSpPr>
          <p:nvPr/>
        </p:nvSpPr>
        <p:spPr bwMode="auto">
          <a:xfrm>
            <a:off x="5638800" y="5715000"/>
            <a:ext cx="838200" cy="0"/>
          </a:xfrm>
          <a:prstGeom prst="line">
            <a:avLst/>
          </a:prstGeom>
          <a:noFill/>
          <a:ln w="9525">
            <a:solidFill>
              <a:schemeClr val="tx1"/>
            </a:solidFill>
            <a:round/>
            <a:headEnd/>
            <a:tailEnd type="triangle" w="med" len="med"/>
          </a:ln>
        </p:spPr>
        <p:txBody>
          <a:bodyPr/>
          <a:lstStyle/>
          <a:p>
            <a:endParaRPr lang="en-US"/>
          </a:p>
        </p:txBody>
      </p:sp>
      <p:sp>
        <p:nvSpPr>
          <p:cNvPr id="9229" name="Line 29"/>
          <p:cNvSpPr>
            <a:spLocks noChangeShapeType="1"/>
          </p:cNvSpPr>
          <p:nvPr/>
        </p:nvSpPr>
        <p:spPr bwMode="auto">
          <a:xfrm>
            <a:off x="7848600" y="5410200"/>
            <a:ext cx="457200" cy="609600"/>
          </a:xfrm>
          <a:prstGeom prst="line">
            <a:avLst/>
          </a:prstGeom>
          <a:noFill/>
          <a:ln w="9525">
            <a:solidFill>
              <a:schemeClr val="tx1"/>
            </a:solidFill>
            <a:round/>
            <a:headEnd/>
            <a:tailEnd/>
          </a:ln>
        </p:spPr>
        <p:txBody>
          <a:bodyPr/>
          <a:lstStyle/>
          <a:p>
            <a:endParaRPr lang="en-US"/>
          </a:p>
        </p:txBody>
      </p:sp>
      <p:sp>
        <p:nvSpPr>
          <p:cNvPr id="9230" name="Line 30"/>
          <p:cNvSpPr>
            <a:spLocks noChangeShapeType="1"/>
          </p:cNvSpPr>
          <p:nvPr/>
        </p:nvSpPr>
        <p:spPr bwMode="auto">
          <a:xfrm flipH="1">
            <a:off x="7848600" y="5410200"/>
            <a:ext cx="457200" cy="609600"/>
          </a:xfrm>
          <a:prstGeom prst="line">
            <a:avLst/>
          </a:prstGeom>
          <a:noFill/>
          <a:ln w="9525">
            <a:solidFill>
              <a:schemeClr val="tx1"/>
            </a:solidFill>
            <a:round/>
            <a:headEnd/>
            <a:tailEnd/>
          </a:ln>
        </p:spPr>
        <p:txBody>
          <a:bodyPr/>
          <a:lstStyle/>
          <a:p>
            <a:endParaRPr lang="en-US"/>
          </a:p>
        </p:txBody>
      </p:sp>
      <p:sp>
        <p:nvSpPr>
          <p:cNvPr id="9231" name="Text Box 31"/>
          <p:cNvSpPr txBox="1">
            <a:spLocks noChangeArrowheads="1"/>
          </p:cNvSpPr>
          <p:nvPr/>
        </p:nvSpPr>
        <p:spPr bwMode="auto">
          <a:xfrm>
            <a:off x="7772400" y="6172200"/>
            <a:ext cx="838200" cy="366713"/>
          </a:xfrm>
          <a:prstGeom prst="rect">
            <a:avLst/>
          </a:prstGeom>
          <a:noFill/>
          <a:ln w="9525">
            <a:noFill/>
            <a:miter lim="800000"/>
            <a:headEnd/>
            <a:tailEnd/>
          </a:ln>
        </p:spPr>
        <p:txBody>
          <a:bodyPr>
            <a:spAutoFit/>
          </a:bodyPr>
          <a:lstStyle/>
          <a:p>
            <a:pPr eaLnBrk="0" hangingPunct="0">
              <a:spcBef>
                <a:spcPct val="50000"/>
              </a:spcBef>
            </a:pPr>
            <a:r>
              <a:rPr lang="fr-FR"/>
              <a:t>NULL</a:t>
            </a:r>
          </a:p>
        </p:txBody>
      </p:sp>
      <p:sp>
        <p:nvSpPr>
          <p:cNvPr id="9232" name="Rectangle 32"/>
          <p:cNvSpPr>
            <a:spLocks noChangeArrowheads="1"/>
          </p:cNvSpPr>
          <p:nvPr/>
        </p:nvSpPr>
        <p:spPr bwMode="auto">
          <a:xfrm>
            <a:off x="685800" y="5410200"/>
            <a:ext cx="457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9233" name="Line 33"/>
          <p:cNvSpPr>
            <a:spLocks noChangeShapeType="1"/>
          </p:cNvSpPr>
          <p:nvPr/>
        </p:nvSpPr>
        <p:spPr bwMode="auto">
          <a:xfrm>
            <a:off x="914400" y="5715000"/>
            <a:ext cx="762000" cy="0"/>
          </a:xfrm>
          <a:prstGeom prst="line">
            <a:avLst/>
          </a:prstGeom>
          <a:noFill/>
          <a:ln w="9525">
            <a:solidFill>
              <a:schemeClr val="tx1"/>
            </a:solidFill>
            <a:round/>
            <a:headEnd/>
            <a:tailEnd type="triangle" w="med" len="med"/>
          </a:ln>
        </p:spPr>
        <p:txBody>
          <a:bodyPr/>
          <a:lstStyle/>
          <a:p>
            <a:endParaRPr lang="en-US"/>
          </a:p>
        </p:txBody>
      </p:sp>
      <p:sp>
        <p:nvSpPr>
          <p:cNvPr id="9234" name="Text Box 34"/>
          <p:cNvSpPr txBox="1">
            <a:spLocks noChangeArrowheads="1"/>
          </p:cNvSpPr>
          <p:nvPr/>
        </p:nvSpPr>
        <p:spPr bwMode="auto">
          <a:xfrm>
            <a:off x="228600" y="6172200"/>
            <a:ext cx="2057400" cy="366713"/>
          </a:xfrm>
          <a:prstGeom prst="rect">
            <a:avLst/>
          </a:prstGeom>
          <a:noFill/>
          <a:ln w="9525">
            <a:noFill/>
            <a:miter lim="800000"/>
            <a:headEnd/>
            <a:tailEnd/>
          </a:ln>
        </p:spPr>
        <p:txBody>
          <a:bodyPr>
            <a:spAutoFit/>
          </a:bodyPr>
          <a:lstStyle/>
          <a:p>
            <a:pPr eaLnBrk="0" hangingPunct="0">
              <a:spcBef>
                <a:spcPct val="50000"/>
              </a:spcBef>
            </a:pPr>
            <a:r>
              <a:rPr lang="fr-FR"/>
              <a:t>root (or head)</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1039812"/>
          </a:xfrm>
        </p:spPr>
        <p:txBody>
          <a:bodyPr/>
          <a:lstStyle/>
          <a:p>
            <a:pPr>
              <a:defRPr/>
            </a:pPr>
            <a:r>
              <a:rPr lang="fr-FR" dirty="0" err="1" smtClean="0"/>
              <a:t>generic</a:t>
            </a:r>
            <a:r>
              <a:rPr lang="fr-FR" dirty="0" smtClean="0"/>
              <a:t> version</a:t>
            </a:r>
            <a:endParaRPr lang="fr-FR" dirty="0"/>
          </a:p>
        </p:txBody>
      </p:sp>
      <p:sp>
        <p:nvSpPr>
          <p:cNvPr id="69635" name="Content Placeholder 2"/>
          <p:cNvSpPr>
            <a:spLocks noGrp="1"/>
          </p:cNvSpPr>
          <p:nvPr>
            <p:ph idx="1"/>
          </p:nvPr>
        </p:nvSpPr>
        <p:spPr>
          <a:xfrm>
            <a:off x="457200" y="1219200"/>
            <a:ext cx="8686800" cy="5638800"/>
          </a:xfrm>
        </p:spPr>
        <p:txBody>
          <a:bodyPr/>
          <a:lstStyle/>
          <a:p>
            <a:pPr marL="342900" lvl="1" indent="-342900">
              <a:buFontTx/>
              <a:buNone/>
            </a:pPr>
            <a:r>
              <a:rPr lang="en-US" sz="2000" b="1" smtClean="0">
                <a:latin typeface="Courier New" pitchFamily="49" charset="0"/>
              </a:rPr>
              <a:t>Node * insertAtPosition(elementType ad, int n){</a:t>
            </a:r>
          </a:p>
          <a:p>
            <a:pPr>
              <a:buFontTx/>
              <a:buNone/>
            </a:pPr>
            <a:r>
              <a:rPr lang="fr-FR" b="1" smtClean="0"/>
              <a:t>	</a:t>
            </a:r>
            <a:r>
              <a:rPr lang="fr-FR" sz="2000" b="1" smtClean="0">
                <a:latin typeface="Courier New" pitchFamily="49" charset="0"/>
              </a:rPr>
              <a:t>// fill in the code here</a:t>
            </a:r>
          </a:p>
          <a:p>
            <a:pPr>
              <a:buFontTx/>
              <a:buNone/>
            </a:pPr>
            <a:r>
              <a:rPr lang="fr-FR" sz="2000" b="1" smtClean="0">
                <a:latin typeface="Courier New" pitchFamily="49" charset="0"/>
              </a:rPr>
              <a:t>}	 </a:t>
            </a:r>
          </a:p>
          <a:p>
            <a:pPr>
              <a:buFontTx/>
              <a:buNone/>
            </a:pPr>
            <a:endParaRPr lang="fr-FR" sz="2000" b="1" smtClean="0">
              <a:latin typeface="Courier New" pitchFamily="49" charset="0"/>
            </a:endParaRPr>
          </a:p>
        </p:txBody>
      </p:sp>
      <p:sp>
        <p:nvSpPr>
          <p:cNvPr id="66564" name="Slide Number Placeholder 3"/>
          <p:cNvSpPr>
            <a:spLocks noGrp="1"/>
          </p:cNvSpPr>
          <p:nvPr>
            <p:ph type="sldNum" sz="quarter" idx="12"/>
          </p:nvPr>
        </p:nvSpPr>
        <p:spPr/>
        <p:txBody>
          <a:bodyPr/>
          <a:lstStyle/>
          <a:p>
            <a:pPr>
              <a:defRPr/>
            </a:pPr>
            <a:fld id="{1AD8E207-048D-4C76-BF64-8876A7419A00}" type="slidenum">
              <a:rPr lang="en-US" smtClean="0"/>
              <a:pPr>
                <a:defRPr/>
              </a:pPr>
              <a:t>70</a:t>
            </a:fld>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1039812"/>
          </a:xfrm>
        </p:spPr>
        <p:txBody>
          <a:bodyPr/>
          <a:lstStyle/>
          <a:p>
            <a:pPr>
              <a:defRPr/>
            </a:pPr>
            <a:r>
              <a:rPr lang="fr-FR" dirty="0" err="1" smtClean="0"/>
              <a:t>delete</a:t>
            </a:r>
            <a:r>
              <a:rPr lang="fr-FR" dirty="0" smtClean="0"/>
              <a:t> </a:t>
            </a:r>
            <a:r>
              <a:rPr lang="fr-FR" dirty="0" err="1" smtClean="0"/>
              <a:t>generic</a:t>
            </a:r>
            <a:r>
              <a:rPr lang="fr-FR" dirty="0" smtClean="0"/>
              <a:t> version</a:t>
            </a:r>
            <a:endParaRPr lang="fr-FR" dirty="0"/>
          </a:p>
        </p:txBody>
      </p:sp>
      <p:sp>
        <p:nvSpPr>
          <p:cNvPr id="70659" name="Content Placeholder 2"/>
          <p:cNvSpPr>
            <a:spLocks noGrp="1"/>
          </p:cNvSpPr>
          <p:nvPr>
            <p:ph idx="1"/>
          </p:nvPr>
        </p:nvSpPr>
        <p:spPr>
          <a:xfrm>
            <a:off x="457200" y="1219200"/>
            <a:ext cx="8686800" cy="5638800"/>
          </a:xfrm>
        </p:spPr>
        <p:txBody>
          <a:bodyPr/>
          <a:lstStyle/>
          <a:p>
            <a:pPr marL="342900" lvl="1" indent="-342900">
              <a:buFontTx/>
              <a:buNone/>
            </a:pPr>
            <a:r>
              <a:rPr lang="en-US" sz="2000" b="1" smtClean="0">
                <a:latin typeface="Courier New" pitchFamily="49" charset="0"/>
              </a:rPr>
              <a:t>Node * deleteAtPosition(int n){</a:t>
            </a:r>
          </a:p>
          <a:p>
            <a:pPr>
              <a:buFontTx/>
              <a:buNone/>
            </a:pPr>
            <a:r>
              <a:rPr lang="fr-FR" b="1" smtClean="0"/>
              <a:t>	</a:t>
            </a:r>
            <a:r>
              <a:rPr lang="fr-FR" sz="2000" b="1" smtClean="0">
                <a:latin typeface="Courier New" pitchFamily="49" charset="0"/>
              </a:rPr>
              <a:t>// fill in the code here</a:t>
            </a:r>
          </a:p>
          <a:p>
            <a:pPr>
              <a:buFontTx/>
              <a:buNone/>
            </a:pPr>
            <a:r>
              <a:rPr lang="fr-FR" sz="2000" b="1" smtClean="0">
                <a:latin typeface="Courier New" pitchFamily="49" charset="0"/>
              </a:rPr>
              <a:t>}	 </a:t>
            </a:r>
          </a:p>
          <a:p>
            <a:pPr>
              <a:buFontTx/>
              <a:buNone/>
            </a:pPr>
            <a:endParaRPr lang="fr-FR" sz="2000" b="1" smtClean="0">
              <a:latin typeface="Courier New" pitchFamily="49" charset="0"/>
            </a:endParaRPr>
          </a:p>
        </p:txBody>
      </p:sp>
      <p:sp>
        <p:nvSpPr>
          <p:cNvPr id="67588" name="Slide Number Placeholder 3"/>
          <p:cNvSpPr>
            <a:spLocks noGrp="1"/>
          </p:cNvSpPr>
          <p:nvPr>
            <p:ph type="sldNum" sz="quarter" idx="12"/>
          </p:nvPr>
        </p:nvSpPr>
        <p:spPr/>
        <p:txBody>
          <a:bodyPr/>
          <a:lstStyle/>
          <a:p>
            <a:pPr>
              <a:defRPr/>
            </a:pPr>
            <a:fld id="{E1E0DE3B-6FDC-4EEB-AC5F-8D5CB37F28B1}" type="slidenum">
              <a:rPr lang="en-US" smtClean="0"/>
              <a:pPr>
                <a:defRPr/>
              </a:pPr>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p:txBody>
          <a:bodyPr/>
          <a:lstStyle/>
          <a:p>
            <a:pPr>
              <a:defRPr/>
            </a:pPr>
            <a:fld id="{002658A9-E8BD-4ABD-A14F-04F813332B2A}" type="slidenum">
              <a:rPr lang="en-US" smtClean="0"/>
              <a:pPr>
                <a:defRPr/>
              </a:pPr>
              <a:t>72</a:t>
            </a:fld>
            <a:endParaRPr lang="en-US" smtClean="0"/>
          </a:p>
        </p:txBody>
      </p:sp>
      <p:sp>
        <p:nvSpPr>
          <p:cNvPr id="332802" name="Rectangle 2"/>
          <p:cNvSpPr>
            <a:spLocks noGrp="1" noChangeArrowheads="1"/>
          </p:cNvSpPr>
          <p:nvPr>
            <p:ph type="title"/>
          </p:nvPr>
        </p:nvSpPr>
        <p:spPr/>
        <p:txBody>
          <a:bodyPr>
            <a:noAutofit/>
          </a:bodyPr>
          <a:lstStyle/>
          <a:p>
            <a:pPr eaLnBrk="1" hangingPunct="1">
              <a:defRPr/>
            </a:pPr>
            <a:r>
              <a:rPr lang="en-US" sz="3200" dirty="0" smtClean="0"/>
              <a:t>Summary of the functionalities of the </a:t>
            </a:r>
            <a:r>
              <a:rPr lang="en-US" sz="3200" dirty="0" err="1" smtClean="0"/>
              <a:t>PhoneDB</a:t>
            </a:r>
            <a:r>
              <a:rPr lang="en-US" sz="3200" dirty="0" smtClean="0"/>
              <a:t> exercises</a:t>
            </a:r>
            <a:br>
              <a:rPr lang="en-US" sz="3200" dirty="0" smtClean="0"/>
            </a:br>
            <a:r>
              <a:rPr lang="fr-FR" sz="3200" smtClean="0"/>
              <a:t>(</a:t>
            </a:r>
            <a:r>
              <a:rPr lang="fr-FR" sz="3200" smtClean="0"/>
              <a:t>Singly Linke List) </a:t>
            </a:r>
            <a:endParaRPr lang="fr-FR" sz="3200" dirty="0" smtClean="0"/>
          </a:p>
        </p:txBody>
      </p:sp>
      <p:sp>
        <p:nvSpPr>
          <p:cNvPr id="75780" name="Rectangle 3"/>
          <p:cNvSpPr>
            <a:spLocks noGrp="1" noChangeArrowheads="1"/>
          </p:cNvSpPr>
          <p:nvPr>
            <p:ph type="body" idx="1"/>
          </p:nvPr>
        </p:nvSpPr>
        <p:spPr>
          <a:xfrm>
            <a:off x="457200" y="1600200"/>
            <a:ext cx="8229600" cy="5257800"/>
          </a:xfrm>
        </p:spPr>
        <p:txBody>
          <a:bodyPr/>
          <a:lstStyle/>
          <a:p>
            <a:pPr eaLnBrk="1" hangingPunct="1">
              <a:lnSpc>
                <a:spcPct val="80000"/>
              </a:lnSpc>
            </a:pPr>
            <a:r>
              <a:rPr lang="fr-FR" sz="2300" b="1" smtClean="0"/>
              <a:t>1. Import from PhoneDB.dat (insertafter)</a:t>
            </a:r>
          </a:p>
          <a:p>
            <a:pPr eaLnBrk="1" hangingPunct="1">
              <a:lnSpc>
                <a:spcPct val="80000"/>
              </a:lnSpc>
            </a:pPr>
            <a:r>
              <a:rPr lang="fr-FR" sz="2300" b="1" smtClean="0"/>
              <a:t>2. Display (traverse)</a:t>
            </a:r>
          </a:p>
          <a:p>
            <a:pPr eaLnBrk="1" hangingPunct="1">
              <a:lnSpc>
                <a:spcPct val="80000"/>
              </a:lnSpc>
            </a:pPr>
            <a:r>
              <a:rPr lang="fr-FR" sz="2300" b="1" smtClean="0"/>
              <a:t>3. Add new phone (insertbefore/after)</a:t>
            </a:r>
          </a:p>
          <a:p>
            <a:pPr eaLnBrk="1" hangingPunct="1">
              <a:lnSpc>
                <a:spcPct val="80000"/>
              </a:lnSpc>
            </a:pPr>
            <a:r>
              <a:rPr lang="fr-FR" sz="2300" b="1" smtClean="0"/>
              <a:t>4. Insert at Position</a:t>
            </a:r>
          </a:p>
          <a:p>
            <a:pPr eaLnBrk="1" hangingPunct="1">
              <a:lnSpc>
                <a:spcPct val="80000"/>
              </a:lnSpc>
            </a:pPr>
            <a:r>
              <a:rPr lang="fr-FR" sz="2300" b="1" smtClean="0"/>
              <a:t>5. Delete at Position</a:t>
            </a:r>
          </a:p>
          <a:p>
            <a:pPr eaLnBrk="1" hangingPunct="1">
              <a:lnSpc>
                <a:spcPct val="80000"/>
              </a:lnSpc>
            </a:pPr>
            <a:r>
              <a:rPr lang="fr-FR" sz="2300" b="1" smtClean="0"/>
              <a:t>6. Delete current</a:t>
            </a:r>
          </a:p>
          <a:p>
            <a:pPr eaLnBrk="1" hangingPunct="1">
              <a:lnSpc>
                <a:spcPct val="80000"/>
              </a:lnSpc>
            </a:pPr>
            <a:r>
              <a:rPr lang="fr-FR" sz="2300" b="1" smtClean="0"/>
              <a:t>7. Delete first</a:t>
            </a:r>
          </a:p>
          <a:p>
            <a:pPr eaLnBrk="1" hangingPunct="1">
              <a:lnSpc>
                <a:spcPct val="80000"/>
              </a:lnSpc>
            </a:pPr>
            <a:r>
              <a:rPr lang="fr-FR" sz="2300" b="1" smtClean="0"/>
              <a:t>8. Search and Update: (Search by model – update all field of information)</a:t>
            </a:r>
          </a:p>
          <a:p>
            <a:pPr eaLnBrk="1" hangingPunct="1">
              <a:lnSpc>
                <a:spcPct val="80000"/>
              </a:lnSpc>
            </a:pPr>
            <a:r>
              <a:rPr lang="fr-FR" sz="2300" b="1" smtClean="0"/>
              <a:t>9. Divide and Extract (split): Output is the content of two sublists.</a:t>
            </a:r>
          </a:p>
          <a:p>
            <a:pPr eaLnBrk="1" hangingPunct="1">
              <a:lnSpc>
                <a:spcPct val="80000"/>
              </a:lnSpc>
            </a:pPr>
            <a:r>
              <a:rPr lang="fr-FR" sz="2300" b="1" smtClean="0"/>
              <a:t>10. Reverse List</a:t>
            </a:r>
          </a:p>
          <a:p>
            <a:pPr eaLnBrk="1" hangingPunct="1">
              <a:lnSpc>
                <a:spcPct val="80000"/>
              </a:lnSpc>
            </a:pPr>
            <a:r>
              <a:rPr lang="fr-FR" sz="2300" b="1" smtClean="0"/>
              <a:t>11. Save to File</a:t>
            </a:r>
          </a:p>
          <a:p>
            <a:pPr eaLnBrk="1" hangingPunct="1">
              <a:lnSpc>
                <a:spcPct val="80000"/>
              </a:lnSpc>
            </a:pPr>
            <a:r>
              <a:rPr lang="fr-FR" sz="2300" b="1" smtClean="0"/>
              <a:t>12. Quit(Free)</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p:txBody>
          <a:bodyPr/>
          <a:lstStyle/>
          <a:p>
            <a:pPr>
              <a:defRPr/>
            </a:pPr>
            <a:fld id="{E8BFAF92-94C7-4B37-98F6-2D39AEC1A5DE}" type="slidenum">
              <a:rPr lang="en-US" smtClean="0"/>
              <a:pPr>
                <a:defRPr/>
              </a:pPr>
              <a:t>73</a:t>
            </a:fld>
            <a:endParaRPr lang="en-US" smtClean="0"/>
          </a:p>
        </p:txBody>
      </p:sp>
      <p:sp>
        <p:nvSpPr>
          <p:cNvPr id="240642" name="Rectangle 2"/>
          <p:cNvSpPr>
            <a:spLocks noGrp="1" noChangeArrowheads="1"/>
          </p:cNvSpPr>
          <p:nvPr>
            <p:ph type="title"/>
          </p:nvPr>
        </p:nvSpPr>
        <p:spPr/>
        <p:txBody>
          <a:bodyPr/>
          <a:lstStyle/>
          <a:p>
            <a:pPr eaLnBrk="1" hangingPunct="1">
              <a:defRPr/>
            </a:pPr>
            <a:r>
              <a:rPr lang="fr-FR" smtClean="0"/>
              <a:t>Exercise 3-3</a:t>
            </a:r>
          </a:p>
        </p:txBody>
      </p:sp>
      <p:sp>
        <p:nvSpPr>
          <p:cNvPr id="76804" name="Rectangle 3"/>
          <p:cNvSpPr>
            <a:spLocks noGrp="1" noChangeArrowheads="1"/>
          </p:cNvSpPr>
          <p:nvPr>
            <p:ph type="body" idx="1"/>
          </p:nvPr>
        </p:nvSpPr>
        <p:spPr/>
        <p:txBody>
          <a:bodyPr/>
          <a:lstStyle/>
          <a:p>
            <a:pPr eaLnBrk="1" hangingPunct="1">
              <a:lnSpc>
                <a:spcPct val="90000"/>
              </a:lnSpc>
            </a:pPr>
            <a:r>
              <a:rPr lang="fr-FR" sz="2400" smtClean="0"/>
              <a:t>Develop a simple student management program using linked list composed of node like this:</a:t>
            </a:r>
          </a:p>
          <a:p>
            <a:pPr eaLnBrk="1" hangingPunct="1">
              <a:lnSpc>
                <a:spcPct val="90000"/>
              </a:lnSpc>
              <a:buFontTx/>
              <a:buNone/>
            </a:pPr>
            <a:endParaRPr lang="en-US" sz="2400" b="1" smtClean="0">
              <a:solidFill>
                <a:srgbClr val="0000FF"/>
              </a:solidFill>
              <a:latin typeface="Courier New" pitchFamily="49" charset="0"/>
              <a:cs typeface="Courier New" pitchFamily="49" charset="0"/>
            </a:endParaRPr>
          </a:p>
          <a:p>
            <a:pPr eaLnBrk="1" hangingPunct="1">
              <a:lnSpc>
                <a:spcPct val="90000"/>
              </a:lnSpc>
              <a:buFontTx/>
              <a:buNone/>
            </a:pPr>
            <a:r>
              <a:rPr lang="en-US" sz="2400" b="1" smtClean="0">
                <a:solidFill>
                  <a:srgbClr val="0000FF"/>
                </a:solidFill>
                <a:latin typeface="Courier New" pitchFamily="49" charset="0"/>
                <a:cs typeface="Courier New" pitchFamily="49" charset="0"/>
              </a:rPr>
              <a:t>typedef struct</a:t>
            </a:r>
            <a:r>
              <a:rPr lang="en-US" sz="2400" b="1" smtClean="0">
                <a:latin typeface="Courier New" pitchFamily="49" charset="0"/>
                <a:cs typeface="Courier New" pitchFamily="49" charset="0"/>
              </a:rPr>
              <a:t> Student_t {</a:t>
            </a:r>
          </a:p>
          <a:p>
            <a:pPr eaLnBrk="1" hangingPunct="1">
              <a:lnSpc>
                <a:spcPct val="90000"/>
              </a:lnSpc>
              <a:buFontTx/>
              <a:buNone/>
            </a:pPr>
            <a:r>
              <a:rPr lang="en-US" sz="2400" b="1" smtClean="0">
                <a:latin typeface="Courier New" pitchFamily="49" charset="0"/>
                <a:cs typeface="Courier New" pitchFamily="49" charset="0"/>
              </a:rPr>
              <a:t>	</a:t>
            </a:r>
            <a:r>
              <a:rPr lang="en-US" sz="2400" b="1" smtClean="0">
                <a:solidFill>
                  <a:srgbClr val="0000FF"/>
                </a:solidFill>
                <a:latin typeface="Courier New" pitchFamily="49" charset="0"/>
                <a:cs typeface="Courier New" pitchFamily="49" charset="0"/>
              </a:rPr>
              <a:t>char</a:t>
            </a:r>
            <a:r>
              <a:rPr lang="en-US" sz="2400" b="1" smtClean="0">
                <a:latin typeface="Courier New" pitchFamily="49" charset="0"/>
                <a:cs typeface="Courier New" pitchFamily="49" charset="0"/>
              </a:rPr>
              <a:t>   id[ID_LENGTH];</a:t>
            </a:r>
          </a:p>
          <a:p>
            <a:pPr eaLnBrk="1" hangingPunct="1">
              <a:lnSpc>
                <a:spcPct val="90000"/>
              </a:lnSpc>
              <a:buFontTx/>
              <a:buNone/>
            </a:pPr>
            <a:r>
              <a:rPr lang="en-US" sz="2400" b="1" smtClean="0">
                <a:latin typeface="Courier New" pitchFamily="49" charset="0"/>
                <a:cs typeface="Courier New" pitchFamily="49" charset="0"/>
              </a:rPr>
              <a:t>	</a:t>
            </a:r>
            <a:r>
              <a:rPr lang="en-US" sz="2400" b="1" smtClean="0">
                <a:solidFill>
                  <a:srgbClr val="0000FF"/>
                </a:solidFill>
                <a:latin typeface="Courier New" pitchFamily="49" charset="0"/>
                <a:cs typeface="Courier New" pitchFamily="49" charset="0"/>
              </a:rPr>
              <a:t>char</a:t>
            </a:r>
            <a:r>
              <a:rPr lang="en-US" sz="2400" b="1" smtClean="0">
                <a:latin typeface="Courier New" pitchFamily="49" charset="0"/>
                <a:cs typeface="Courier New" pitchFamily="49" charset="0"/>
              </a:rPr>
              <a:t>   name[NAME_LENGTH];</a:t>
            </a:r>
          </a:p>
          <a:p>
            <a:pPr eaLnBrk="1" hangingPunct="1">
              <a:lnSpc>
                <a:spcPct val="90000"/>
              </a:lnSpc>
              <a:buFontTx/>
              <a:buNone/>
            </a:pPr>
            <a:r>
              <a:rPr lang="en-US" sz="2400" b="1" smtClean="0">
                <a:latin typeface="Courier New" pitchFamily="49" charset="0"/>
                <a:cs typeface="Courier New" pitchFamily="49" charset="0"/>
              </a:rPr>
              <a:t>	</a:t>
            </a:r>
            <a:r>
              <a:rPr lang="en-US" sz="2400" b="1" smtClean="0">
                <a:solidFill>
                  <a:srgbClr val="0000FF"/>
                </a:solidFill>
                <a:latin typeface="Courier New" pitchFamily="49" charset="0"/>
                <a:cs typeface="Courier New" pitchFamily="49" charset="0"/>
              </a:rPr>
              <a:t>int</a:t>
            </a:r>
            <a:r>
              <a:rPr lang="en-US" sz="2400" b="1" smtClean="0">
                <a:latin typeface="Courier New" pitchFamily="49" charset="0"/>
                <a:cs typeface="Courier New" pitchFamily="49" charset="0"/>
              </a:rPr>
              <a:t>    grade;</a:t>
            </a:r>
          </a:p>
          <a:p>
            <a:pPr eaLnBrk="1" hangingPunct="1">
              <a:lnSpc>
                <a:spcPct val="90000"/>
              </a:lnSpc>
              <a:buFontTx/>
              <a:buNone/>
            </a:pPr>
            <a:endParaRPr lang="en-US" sz="2400" b="1" smtClean="0">
              <a:latin typeface="Courier New" pitchFamily="49" charset="0"/>
              <a:cs typeface="Courier New" pitchFamily="49" charset="0"/>
            </a:endParaRPr>
          </a:p>
          <a:p>
            <a:pPr eaLnBrk="1" hangingPunct="1">
              <a:lnSpc>
                <a:spcPct val="90000"/>
              </a:lnSpc>
              <a:buFontTx/>
              <a:buNone/>
            </a:pPr>
            <a:r>
              <a:rPr lang="en-US" sz="2400" b="1" smtClean="0">
                <a:latin typeface="Courier New" pitchFamily="49" charset="0"/>
                <a:cs typeface="Courier New" pitchFamily="49" charset="0"/>
              </a:rPr>
              <a:t>	</a:t>
            </a:r>
            <a:r>
              <a:rPr lang="en-US" sz="2400" b="1" smtClean="0">
                <a:solidFill>
                  <a:srgbClr val="0000FF"/>
                </a:solidFill>
                <a:latin typeface="Courier New" pitchFamily="49" charset="0"/>
                <a:cs typeface="Courier New" pitchFamily="49" charset="0"/>
              </a:rPr>
              <a:t>struct</a:t>
            </a:r>
            <a:r>
              <a:rPr lang="en-US" sz="2400" b="1" smtClean="0">
                <a:latin typeface="Courier New" pitchFamily="49" charset="0"/>
                <a:cs typeface="Courier New" pitchFamily="49" charset="0"/>
              </a:rPr>
              <a:t> Student_t *next; </a:t>
            </a:r>
            <a:endParaRPr lang="en-US" sz="2400" b="1" smtClean="0">
              <a:solidFill>
                <a:srgbClr val="008000"/>
              </a:solidFill>
              <a:latin typeface="Courier New" pitchFamily="49" charset="0"/>
              <a:cs typeface="Courier New" pitchFamily="49" charset="0"/>
            </a:endParaRPr>
          </a:p>
          <a:p>
            <a:pPr eaLnBrk="1" hangingPunct="1">
              <a:lnSpc>
                <a:spcPct val="90000"/>
              </a:lnSpc>
              <a:buFontTx/>
              <a:buNone/>
            </a:pPr>
            <a:r>
              <a:rPr lang="en-US" sz="2400" b="1" smtClean="0">
                <a:latin typeface="Courier New" pitchFamily="49" charset="0"/>
                <a:cs typeface="Courier New" pitchFamily="49" charset="0"/>
              </a:rPr>
              <a:t>} Student;</a:t>
            </a:r>
          </a:p>
          <a:p>
            <a:pPr eaLnBrk="1" hangingPunct="1">
              <a:lnSpc>
                <a:spcPct val="90000"/>
              </a:lnSpc>
              <a:buFontTx/>
              <a:buChar char="-"/>
            </a:pPr>
            <a:endParaRPr lang="fr-FR" sz="2400" b="1" smtClean="0">
              <a:latin typeface="Courier New" pitchFamily="49" charset="0"/>
              <a:cs typeface="Courier New" pitchFamily="49" charset="0"/>
            </a:endParaRPr>
          </a:p>
          <a:p>
            <a:pPr eaLnBrk="1" hangingPunct="1">
              <a:lnSpc>
                <a:spcPct val="90000"/>
              </a:lnSpc>
              <a:buFontTx/>
              <a:buChar char="-"/>
            </a:pPr>
            <a:endParaRPr lang="fr-FR" sz="2400" b="1"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12"/>
          </p:nvPr>
        </p:nvSpPr>
        <p:spPr/>
        <p:txBody>
          <a:bodyPr/>
          <a:lstStyle/>
          <a:p>
            <a:pPr>
              <a:defRPr/>
            </a:pPr>
            <a:fld id="{AC7084D2-745B-4B79-84E5-594C8E5D3732}" type="slidenum">
              <a:rPr lang="en-US" smtClean="0"/>
              <a:pPr>
                <a:defRPr/>
              </a:pPr>
              <a:t>74</a:t>
            </a:fld>
            <a:endParaRPr lang="en-US" smtClean="0"/>
          </a:p>
        </p:txBody>
      </p:sp>
      <p:sp>
        <p:nvSpPr>
          <p:cNvPr id="241666" name="Rectangle 2"/>
          <p:cNvSpPr>
            <a:spLocks noGrp="1" noChangeArrowheads="1"/>
          </p:cNvSpPr>
          <p:nvPr>
            <p:ph type="title"/>
          </p:nvPr>
        </p:nvSpPr>
        <p:spPr/>
        <p:txBody>
          <a:bodyPr/>
          <a:lstStyle/>
          <a:p>
            <a:pPr eaLnBrk="1" hangingPunct="1">
              <a:defRPr/>
            </a:pPr>
            <a:r>
              <a:rPr lang="fr-FR" smtClean="0"/>
              <a:t>Exercise 3-3</a:t>
            </a:r>
          </a:p>
        </p:txBody>
      </p:sp>
      <p:sp>
        <p:nvSpPr>
          <p:cNvPr id="77828" name="Rectangle 3"/>
          <p:cNvSpPr>
            <a:spLocks noGrp="1" noChangeArrowheads="1"/>
          </p:cNvSpPr>
          <p:nvPr>
            <p:ph type="body" idx="1"/>
          </p:nvPr>
        </p:nvSpPr>
        <p:spPr/>
        <p:txBody>
          <a:bodyPr/>
          <a:lstStyle/>
          <a:p>
            <a:pPr eaLnBrk="1" hangingPunct="1">
              <a:lnSpc>
                <a:spcPct val="90000"/>
              </a:lnSpc>
              <a:buFontTx/>
              <a:buNone/>
            </a:pPr>
            <a:r>
              <a:rPr lang="fr-FR" sz="2400" b="1" smtClean="0">
                <a:latin typeface="Courier New" pitchFamily="49" charset="0"/>
                <a:cs typeface="Courier New" pitchFamily="49" charset="0"/>
              </a:rPr>
              <a:t>so that:</a:t>
            </a:r>
          </a:p>
          <a:p>
            <a:pPr eaLnBrk="1" hangingPunct="1">
              <a:lnSpc>
                <a:spcPct val="90000"/>
              </a:lnSpc>
              <a:buFontTx/>
              <a:buChar char="-"/>
            </a:pPr>
            <a:r>
              <a:rPr lang="fr-FR" sz="2400" b="1" smtClean="0">
                <a:latin typeface="Courier New" pitchFamily="49" charset="0"/>
                <a:cs typeface="Courier New" pitchFamily="49" charset="0"/>
              </a:rPr>
              <a:t>The list is sorted in descending order of student's grades.</a:t>
            </a:r>
          </a:p>
          <a:p>
            <a:pPr eaLnBrk="1" hangingPunct="1">
              <a:lnSpc>
                <a:spcPct val="90000"/>
              </a:lnSpc>
              <a:buFontTx/>
              <a:buChar char="-"/>
            </a:pPr>
            <a:r>
              <a:rPr lang="fr-FR" sz="2400" b="1" smtClean="0">
                <a:latin typeface="Courier New" pitchFamily="49" charset="0"/>
                <a:cs typeface="Courier New" pitchFamily="49" charset="0"/>
              </a:rPr>
              <a:t>Program provide the functionality of:</a:t>
            </a:r>
          </a:p>
          <a:p>
            <a:pPr lvl="1" eaLnBrk="1" hangingPunct="1">
              <a:lnSpc>
                <a:spcPct val="90000"/>
              </a:lnSpc>
              <a:buFontTx/>
              <a:buChar char="-"/>
            </a:pPr>
            <a:r>
              <a:rPr lang="fr-FR" sz="2000" b="1" smtClean="0">
                <a:latin typeface="Courier New" pitchFamily="49" charset="0"/>
                <a:cs typeface="Courier New" pitchFamily="49" charset="0"/>
              </a:rPr>
              <a:t>Insert new student (when you insert a new student into this list, first find the right position)</a:t>
            </a:r>
          </a:p>
          <a:p>
            <a:pPr lvl="1" eaLnBrk="1" hangingPunct="1">
              <a:lnSpc>
                <a:spcPct val="90000"/>
              </a:lnSpc>
              <a:buFontTx/>
              <a:buChar char="-"/>
            </a:pPr>
            <a:r>
              <a:rPr lang="fr-FR" sz="2000" b="1" smtClean="0">
                <a:latin typeface="Courier New" pitchFamily="49" charset="0"/>
                <a:cs typeface="Courier New" pitchFamily="49" charset="0"/>
              </a:rPr>
              <a:t>searching a student by ID: return to a pointer </a:t>
            </a:r>
          </a:p>
          <a:p>
            <a:pPr lvl="1" eaLnBrk="1" hangingPunct="1">
              <a:lnSpc>
                <a:spcPct val="90000"/>
              </a:lnSpc>
              <a:buFontTx/>
              <a:buChar char="-"/>
            </a:pPr>
            <a:r>
              <a:rPr lang="fr-FR" sz="2000" b="1" smtClean="0">
                <a:latin typeface="Courier New" pitchFamily="49" charset="0"/>
                <a:cs typeface="Courier New" pitchFamily="49" charset="0"/>
              </a:rPr>
              <a:t>delete a student with a given ID</a:t>
            </a:r>
          </a:p>
          <a:p>
            <a:pPr eaLnBrk="1" hangingPunct="1">
              <a:lnSpc>
                <a:spcPct val="90000"/>
              </a:lnSpc>
              <a:buFontTx/>
              <a:buChar char="-"/>
            </a:pPr>
            <a:endParaRPr lang="fr-FR" sz="2400" b="1" smtClean="0">
              <a:latin typeface="Courier New" pitchFamily="49" charset="0"/>
              <a:cs typeface="Courier New" pitchFamily="49" charset="0"/>
            </a:endParaRPr>
          </a:p>
          <a:p>
            <a:pPr eaLnBrk="1" hangingPunct="1">
              <a:lnSpc>
                <a:spcPct val="90000"/>
              </a:lnSpc>
              <a:buFontTx/>
              <a:buChar char="-"/>
            </a:pPr>
            <a:r>
              <a:rPr lang="en-US" sz="2400" b="1" smtClean="0">
                <a:latin typeface="Courier New" pitchFamily="49" charset="0"/>
                <a:cs typeface="Courier New" pitchFamily="49" charset="0"/>
              </a:rPr>
              <a:t>;</a:t>
            </a:r>
          </a:p>
          <a:p>
            <a:pPr eaLnBrk="1" hangingPunct="1">
              <a:lnSpc>
                <a:spcPct val="90000"/>
              </a:lnSpc>
              <a:buFontTx/>
              <a:buChar char="-"/>
            </a:pPr>
            <a:endParaRPr lang="fr-FR" sz="2400" b="1" smtClean="0">
              <a:latin typeface="Courier New" pitchFamily="49" charset="0"/>
              <a:cs typeface="Courier New" pitchFamily="49" charset="0"/>
            </a:endParaRPr>
          </a:p>
          <a:p>
            <a:pPr eaLnBrk="1" hangingPunct="1">
              <a:lnSpc>
                <a:spcPct val="90000"/>
              </a:lnSpc>
              <a:buFontTx/>
              <a:buChar char="-"/>
            </a:pPr>
            <a:endParaRPr lang="fr-FR" sz="2400" b="1"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12"/>
          </p:nvPr>
        </p:nvSpPr>
        <p:spPr/>
        <p:txBody>
          <a:bodyPr/>
          <a:lstStyle/>
          <a:p>
            <a:pPr>
              <a:defRPr/>
            </a:pPr>
            <a:fld id="{45081014-1FF8-40A3-AF86-DF0A29A744F7}" type="slidenum">
              <a:rPr lang="en-US" smtClean="0"/>
              <a:pPr>
                <a:defRPr/>
              </a:pPr>
              <a:t>75</a:t>
            </a:fld>
            <a:endParaRPr lang="en-US" smtClean="0"/>
          </a:p>
        </p:txBody>
      </p:sp>
      <p:sp>
        <p:nvSpPr>
          <p:cNvPr id="242690" name="Rectangle 2"/>
          <p:cNvSpPr>
            <a:spLocks noGrp="1" noChangeArrowheads="1"/>
          </p:cNvSpPr>
          <p:nvPr>
            <p:ph type="title"/>
          </p:nvPr>
        </p:nvSpPr>
        <p:spPr/>
        <p:txBody>
          <a:bodyPr/>
          <a:lstStyle/>
          <a:p>
            <a:pPr eaLnBrk="1" hangingPunct="1">
              <a:defRPr/>
            </a:pPr>
            <a:r>
              <a:rPr lang="en-US" dirty="0" smtClean="0"/>
              <a:t>Adding a student - </a:t>
            </a:r>
            <a:r>
              <a:rPr lang="en-US" dirty="0" err="1" smtClean="0"/>
              <a:t>begining</a:t>
            </a:r>
            <a:endParaRPr lang="en-US" dirty="0" smtClean="0"/>
          </a:p>
        </p:txBody>
      </p:sp>
      <p:sp>
        <p:nvSpPr>
          <p:cNvPr id="78852" name="Rectangle 3"/>
          <p:cNvSpPr>
            <a:spLocks noChangeArrowheads="1"/>
          </p:cNvSpPr>
          <p:nvPr/>
        </p:nvSpPr>
        <p:spPr bwMode="auto">
          <a:xfrm>
            <a:off x="1828800" y="3048000"/>
            <a:ext cx="838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78853" name="Rectangle 4"/>
          <p:cNvSpPr>
            <a:spLocks noChangeArrowheads="1"/>
          </p:cNvSpPr>
          <p:nvPr/>
        </p:nvSpPr>
        <p:spPr bwMode="auto">
          <a:xfrm>
            <a:off x="3429000" y="3052763"/>
            <a:ext cx="838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78854" name="Rectangle 5"/>
          <p:cNvSpPr>
            <a:spLocks noChangeArrowheads="1"/>
          </p:cNvSpPr>
          <p:nvPr/>
        </p:nvSpPr>
        <p:spPr bwMode="auto">
          <a:xfrm>
            <a:off x="5029200" y="3052763"/>
            <a:ext cx="838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78855" name="Rectangle 6"/>
          <p:cNvSpPr>
            <a:spLocks noChangeArrowheads="1"/>
          </p:cNvSpPr>
          <p:nvPr/>
        </p:nvSpPr>
        <p:spPr bwMode="auto">
          <a:xfrm>
            <a:off x="6629400" y="3052763"/>
            <a:ext cx="838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78856" name="Line 7"/>
          <p:cNvSpPr>
            <a:spLocks noChangeShapeType="1"/>
          </p:cNvSpPr>
          <p:nvPr/>
        </p:nvSpPr>
        <p:spPr bwMode="auto">
          <a:xfrm>
            <a:off x="2743200" y="3357563"/>
            <a:ext cx="628650" cy="0"/>
          </a:xfrm>
          <a:prstGeom prst="line">
            <a:avLst/>
          </a:prstGeom>
          <a:noFill/>
          <a:ln w="50800">
            <a:solidFill>
              <a:schemeClr val="tx1"/>
            </a:solidFill>
            <a:round/>
            <a:headEnd/>
            <a:tailEnd type="triangle" w="med" len="med"/>
          </a:ln>
        </p:spPr>
        <p:txBody>
          <a:bodyPr/>
          <a:lstStyle/>
          <a:p>
            <a:endParaRPr lang="en-US"/>
          </a:p>
        </p:txBody>
      </p:sp>
      <p:sp>
        <p:nvSpPr>
          <p:cNvPr id="78857" name="Line 8"/>
          <p:cNvSpPr>
            <a:spLocks noChangeShapeType="1"/>
          </p:cNvSpPr>
          <p:nvPr/>
        </p:nvSpPr>
        <p:spPr bwMode="auto">
          <a:xfrm>
            <a:off x="4343400" y="3357563"/>
            <a:ext cx="628650" cy="0"/>
          </a:xfrm>
          <a:prstGeom prst="line">
            <a:avLst/>
          </a:prstGeom>
          <a:noFill/>
          <a:ln w="50800">
            <a:solidFill>
              <a:schemeClr val="tx1"/>
            </a:solidFill>
            <a:round/>
            <a:headEnd/>
            <a:tailEnd type="triangle" w="med" len="med"/>
          </a:ln>
        </p:spPr>
        <p:txBody>
          <a:bodyPr/>
          <a:lstStyle/>
          <a:p>
            <a:endParaRPr lang="en-US"/>
          </a:p>
        </p:txBody>
      </p:sp>
      <p:sp>
        <p:nvSpPr>
          <p:cNvPr id="78858" name="Line 9"/>
          <p:cNvSpPr>
            <a:spLocks noChangeShapeType="1"/>
          </p:cNvSpPr>
          <p:nvPr/>
        </p:nvSpPr>
        <p:spPr bwMode="auto">
          <a:xfrm>
            <a:off x="5943600" y="3357563"/>
            <a:ext cx="628650" cy="0"/>
          </a:xfrm>
          <a:prstGeom prst="line">
            <a:avLst/>
          </a:prstGeom>
          <a:noFill/>
          <a:ln w="50800">
            <a:solidFill>
              <a:schemeClr val="tx1"/>
            </a:solidFill>
            <a:round/>
            <a:headEnd/>
            <a:tailEnd type="triangle" w="med" len="med"/>
          </a:ln>
        </p:spPr>
        <p:txBody>
          <a:bodyPr/>
          <a:lstStyle/>
          <a:p>
            <a:endParaRPr lang="en-US"/>
          </a:p>
        </p:txBody>
      </p:sp>
      <p:sp>
        <p:nvSpPr>
          <p:cNvPr id="78859" name="Line 10"/>
          <p:cNvSpPr>
            <a:spLocks noChangeShapeType="1"/>
          </p:cNvSpPr>
          <p:nvPr/>
        </p:nvSpPr>
        <p:spPr bwMode="auto">
          <a:xfrm>
            <a:off x="7543800" y="3357563"/>
            <a:ext cx="628650" cy="0"/>
          </a:xfrm>
          <a:prstGeom prst="line">
            <a:avLst/>
          </a:prstGeom>
          <a:noFill/>
          <a:ln w="50800">
            <a:solidFill>
              <a:schemeClr val="tx1"/>
            </a:solidFill>
            <a:round/>
            <a:headEnd/>
            <a:tailEnd type="triangle" w="med" len="med"/>
          </a:ln>
        </p:spPr>
        <p:txBody>
          <a:bodyPr/>
          <a:lstStyle/>
          <a:p>
            <a:endParaRPr lang="en-US"/>
          </a:p>
        </p:txBody>
      </p:sp>
      <p:sp>
        <p:nvSpPr>
          <p:cNvPr id="78860" name="Text Box 11"/>
          <p:cNvSpPr txBox="1">
            <a:spLocks noChangeArrowheads="1"/>
          </p:cNvSpPr>
          <p:nvPr/>
        </p:nvSpPr>
        <p:spPr bwMode="auto">
          <a:xfrm>
            <a:off x="8382000" y="3433763"/>
            <a:ext cx="558800" cy="366712"/>
          </a:xfrm>
          <a:prstGeom prst="rect">
            <a:avLst/>
          </a:prstGeom>
          <a:noFill/>
          <a:ln w="9525">
            <a:noFill/>
            <a:miter lim="800000"/>
            <a:headEnd/>
            <a:tailEnd/>
          </a:ln>
        </p:spPr>
        <p:txBody>
          <a:bodyPr>
            <a:spAutoFit/>
          </a:bodyPr>
          <a:lstStyle/>
          <a:p>
            <a:pPr>
              <a:spcBef>
                <a:spcPct val="50000"/>
              </a:spcBef>
            </a:pPr>
            <a:endParaRPr lang="fr-FR">
              <a:latin typeface="Tahoma" pitchFamily="34" charset="0"/>
            </a:endParaRPr>
          </a:p>
        </p:txBody>
      </p:sp>
      <p:sp>
        <p:nvSpPr>
          <p:cNvPr id="78861" name="Text Box 12"/>
          <p:cNvSpPr txBox="1">
            <a:spLocks noChangeArrowheads="1"/>
          </p:cNvSpPr>
          <p:nvPr/>
        </p:nvSpPr>
        <p:spPr bwMode="auto">
          <a:xfrm>
            <a:off x="8229600" y="3200400"/>
            <a:ext cx="977900" cy="579438"/>
          </a:xfrm>
          <a:prstGeom prst="rect">
            <a:avLst/>
          </a:prstGeom>
          <a:noFill/>
          <a:ln w="9525">
            <a:noFill/>
            <a:miter lim="800000"/>
            <a:headEnd/>
            <a:tailEnd/>
          </a:ln>
        </p:spPr>
        <p:txBody>
          <a:bodyPr>
            <a:spAutoFit/>
          </a:bodyPr>
          <a:lstStyle/>
          <a:p>
            <a:pPr>
              <a:spcBef>
                <a:spcPct val="50000"/>
              </a:spcBef>
            </a:pPr>
            <a:r>
              <a:rPr lang="en-US" sz="3200">
                <a:latin typeface="Tahoma" pitchFamily="34" charset="0"/>
              </a:rPr>
              <a:t>…</a:t>
            </a:r>
          </a:p>
        </p:txBody>
      </p:sp>
      <p:sp>
        <p:nvSpPr>
          <p:cNvPr id="242701" name="Line 13"/>
          <p:cNvSpPr>
            <a:spLocks noChangeShapeType="1"/>
          </p:cNvSpPr>
          <p:nvPr/>
        </p:nvSpPr>
        <p:spPr bwMode="auto">
          <a:xfrm>
            <a:off x="1066800" y="2895600"/>
            <a:ext cx="698500" cy="533400"/>
          </a:xfrm>
          <a:prstGeom prst="line">
            <a:avLst/>
          </a:prstGeom>
          <a:noFill/>
          <a:ln w="50800">
            <a:solidFill>
              <a:schemeClr val="tx1"/>
            </a:solidFill>
            <a:round/>
            <a:headEnd/>
            <a:tailEnd type="triangle" w="med" len="med"/>
          </a:ln>
        </p:spPr>
        <p:txBody>
          <a:bodyPr/>
          <a:lstStyle/>
          <a:p>
            <a:endParaRPr lang="en-US"/>
          </a:p>
        </p:txBody>
      </p:sp>
      <p:sp>
        <p:nvSpPr>
          <p:cNvPr id="242702" name="Text Box 14"/>
          <p:cNvSpPr txBox="1">
            <a:spLocks noChangeArrowheads="1"/>
          </p:cNvSpPr>
          <p:nvPr/>
        </p:nvSpPr>
        <p:spPr bwMode="auto">
          <a:xfrm>
            <a:off x="228600" y="2362200"/>
            <a:ext cx="12573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root</a:t>
            </a:r>
          </a:p>
        </p:txBody>
      </p:sp>
      <p:sp>
        <p:nvSpPr>
          <p:cNvPr id="242703" name="Rectangle 15"/>
          <p:cNvSpPr>
            <a:spLocks noChangeArrowheads="1"/>
          </p:cNvSpPr>
          <p:nvPr/>
        </p:nvSpPr>
        <p:spPr bwMode="auto">
          <a:xfrm>
            <a:off x="1066800" y="4495800"/>
            <a:ext cx="8382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242704" name="Line 16"/>
          <p:cNvSpPr>
            <a:spLocks noChangeShapeType="1"/>
          </p:cNvSpPr>
          <p:nvPr/>
        </p:nvSpPr>
        <p:spPr bwMode="auto">
          <a:xfrm flipV="1">
            <a:off x="1752600" y="3657600"/>
            <a:ext cx="349250" cy="838200"/>
          </a:xfrm>
          <a:prstGeom prst="line">
            <a:avLst/>
          </a:prstGeom>
          <a:noFill/>
          <a:ln w="50800">
            <a:solidFill>
              <a:schemeClr val="tx1"/>
            </a:solidFill>
            <a:round/>
            <a:headEnd/>
            <a:tailEnd type="triangle" w="med" len="med"/>
          </a:ln>
        </p:spPr>
        <p:txBody>
          <a:bodyPr/>
          <a:lstStyle/>
          <a:p>
            <a:endParaRPr lang="en-US"/>
          </a:p>
        </p:txBody>
      </p:sp>
      <p:sp>
        <p:nvSpPr>
          <p:cNvPr id="242705" name="Line 17"/>
          <p:cNvSpPr>
            <a:spLocks noChangeShapeType="1"/>
          </p:cNvSpPr>
          <p:nvPr/>
        </p:nvSpPr>
        <p:spPr bwMode="auto">
          <a:xfrm>
            <a:off x="1752600" y="2438400"/>
            <a:ext cx="488950" cy="609600"/>
          </a:xfrm>
          <a:prstGeom prst="line">
            <a:avLst/>
          </a:prstGeom>
          <a:noFill/>
          <a:ln w="50800">
            <a:solidFill>
              <a:schemeClr val="tx1"/>
            </a:solidFill>
            <a:round/>
            <a:headEnd/>
            <a:tailEnd type="triangle" w="med" len="med"/>
          </a:ln>
        </p:spPr>
        <p:txBody>
          <a:bodyPr/>
          <a:lstStyle/>
          <a:p>
            <a:endParaRPr lang="en-US"/>
          </a:p>
        </p:txBody>
      </p:sp>
      <p:sp>
        <p:nvSpPr>
          <p:cNvPr id="242706" name="Text Box 18"/>
          <p:cNvSpPr txBox="1">
            <a:spLocks noChangeArrowheads="1"/>
          </p:cNvSpPr>
          <p:nvPr/>
        </p:nvSpPr>
        <p:spPr bwMode="auto">
          <a:xfrm>
            <a:off x="1371600" y="1981200"/>
            <a:ext cx="8382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Next</a:t>
            </a:r>
          </a:p>
        </p:txBody>
      </p:sp>
      <p:sp>
        <p:nvSpPr>
          <p:cNvPr id="242707" name="Line 19"/>
          <p:cNvSpPr>
            <a:spLocks noChangeShapeType="1"/>
          </p:cNvSpPr>
          <p:nvPr/>
        </p:nvSpPr>
        <p:spPr bwMode="auto">
          <a:xfrm flipV="1">
            <a:off x="1143000" y="5126038"/>
            <a:ext cx="349250" cy="779462"/>
          </a:xfrm>
          <a:prstGeom prst="line">
            <a:avLst/>
          </a:prstGeom>
          <a:noFill/>
          <a:ln w="50800">
            <a:solidFill>
              <a:schemeClr val="tx1"/>
            </a:solidFill>
            <a:round/>
            <a:headEnd/>
            <a:tailEnd type="triangle" w="med" len="med"/>
          </a:ln>
        </p:spPr>
        <p:txBody>
          <a:bodyPr/>
          <a:lstStyle/>
          <a:p>
            <a:endParaRPr lang="en-US"/>
          </a:p>
        </p:txBody>
      </p:sp>
      <p:sp>
        <p:nvSpPr>
          <p:cNvPr id="242708" name="Text Box 20"/>
          <p:cNvSpPr txBox="1">
            <a:spLocks noChangeArrowheads="1"/>
          </p:cNvSpPr>
          <p:nvPr/>
        </p:nvSpPr>
        <p:spPr bwMode="auto">
          <a:xfrm>
            <a:off x="457200" y="5867400"/>
            <a:ext cx="12573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root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2703"/>
                                        </p:tgtEl>
                                        <p:attrNameLst>
                                          <p:attrName>style.visibility</p:attrName>
                                        </p:attrNameLst>
                                      </p:cBhvr>
                                      <p:to>
                                        <p:strVal val="visible"/>
                                      </p:to>
                                    </p:set>
                                    <p:anim calcmode="lin" valueType="num">
                                      <p:cBhvr additive="base">
                                        <p:cTn id="7" dur="500" fill="hold"/>
                                        <p:tgtEl>
                                          <p:spTgt spid="242703"/>
                                        </p:tgtEl>
                                        <p:attrNameLst>
                                          <p:attrName>ppt_x</p:attrName>
                                        </p:attrNameLst>
                                      </p:cBhvr>
                                      <p:tavLst>
                                        <p:tav tm="0">
                                          <p:val>
                                            <p:strVal val="#ppt_x"/>
                                          </p:val>
                                        </p:tav>
                                        <p:tav tm="100000">
                                          <p:val>
                                            <p:strVal val="#ppt_x"/>
                                          </p:val>
                                        </p:tav>
                                      </p:tavLst>
                                    </p:anim>
                                    <p:anim calcmode="lin" valueType="num">
                                      <p:cBhvr additive="base">
                                        <p:cTn id="8" dur="500" fill="hold"/>
                                        <p:tgtEl>
                                          <p:spTgt spid="2427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42705"/>
                                        </p:tgtEl>
                                        <p:attrNameLst>
                                          <p:attrName>style.visibility</p:attrName>
                                        </p:attrNameLst>
                                      </p:cBhvr>
                                      <p:to>
                                        <p:strVal val="visible"/>
                                      </p:to>
                                    </p:set>
                                    <p:animEffect transition="in" filter="box(in)">
                                      <p:cBhvr>
                                        <p:cTn id="13" dur="500"/>
                                        <p:tgtEl>
                                          <p:spTgt spid="242705"/>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42706"/>
                                        </p:tgtEl>
                                        <p:attrNameLst>
                                          <p:attrName>style.visibility</p:attrName>
                                        </p:attrNameLst>
                                      </p:cBhvr>
                                      <p:to>
                                        <p:strVal val="visible"/>
                                      </p:to>
                                    </p:set>
                                    <p:animEffect transition="in" filter="box(in)">
                                      <p:cBhvr>
                                        <p:cTn id="16" dur="500"/>
                                        <p:tgtEl>
                                          <p:spTgt spid="242706"/>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242704"/>
                                        </p:tgtEl>
                                        <p:attrNameLst>
                                          <p:attrName>style.visibility</p:attrName>
                                        </p:attrNameLst>
                                      </p:cBhvr>
                                      <p:to>
                                        <p:strVal val="visible"/>
                                      </p:to>
                                    </p:set>
                                    <p:animEffect transition="in" filter="box(in)">
                                      <p:cBhvr>
                                        <p:cTn id="21" dur="500"/>
                                        <p:tgtEl>
                                          <p:spTgt spid="242704"/>
                                        </p:tgtEl>
                                      </p:cBhvr>
                                    </p:animEffect>
                                  </p:childTnLst>
                                </p:cTn>
                              </p:par>
                              <p:par>
                                <p:cTn id="22" presetID="8" presetClass="exit" presetSubtype="16" fill="hold" grpId="1" nodeType="withEffect">
                                  <p:stCondLst>
                                    <p:cond delay="0"/>
                                  </p:stCondLst>
                                  <p:childTnLst>
                                    <p:animEffect transition="out" filter="diamond(in)">
                                      <p:cBhvr>
                                        <p:cTn id="23" dur="500"/>
                                        <p:tgtEl>
                                          <p:spTgt spid="242706"/>
                                        </p:tgtEl>
                                      </p:cBhvr>
                                    </p:animEffect>
                                    <p:set>
                                      <p:cBhvr>
                                        <p:cTn id="24" dur="1" fill="hold">
                                          <p:stCondLst>
                                            <p:cond delay="499"/>
                                          </p:stCondLst>
                                        </p:cTn>
                                        <p:tgtEl>
                                          <p:spTgt spid="242706"/>
                                        </p:tgtEl>
                                        <p:attrNameLst>
                                          <p:attrName>style.visibility</p:attrName>
                                        </p:attrNameLst>
                                      </p:cBhvr>
                                      <p:to>
                                        <p:strVal val="hidden"/>
                                      </p:to>
                                    </p:set>
                                  </p:childTnLst>
                                </p:cTn>
                              </p:par>
                              <p:par>
                                <p:cTn id="25" presetID="8" presetClass="exit" presetSubtype="16" fill="hold" grpId="1" nodeType="withEffect">
                                  <p:stCondLst>
                                    <p:cond delay="0"/>
                                  </p:stCondLst>
                                  <p:childTnLst>
                                    <p:animEffect transition="out" filter="diamond(in)">
                                      <p:cBhvr>
                                        <p:cTn id="26" dur="500"/>
                                        <p:tgtEl>
                                          <p:spTgt spid="242705"/>
                                        </p:tgtEl>
                                      </p:cBhvr>
                                    </p:animEffect>
                                    <p:set>
                                      <p:cBhvr>
                                        <p:cTn id="27" dur="1" fill="hold">
                                          <p:stCondLst>
                                            <p:cond delay="499"/>
                                          </p:stCondLst>
                                        </p:cTn>
                                        <p:tgtEl>
                                          <p:spTgt spid="24270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242701"/>
                                        </p:tgtEl>
                                      </p:cBhvr>
                                    </p:animEffect>
                                    <p:set>
                                      <p:cBhvr>
                                        <p:cTn id="32" dur="1" fill="hold">
                                          <p:stCondLst>
                                            <p:cond delay="499"/>
                                          </p:stCondLst>
                                        </p:cTn>
                                        <p:tgtEl>
                                          <p:spTgt spid="242701"/>
                                        </p:tgtEl>
                                        <p:attrNameLst>
                                          <p:attrName>style.visibility</p:attrName>
                                        </p:attrNameLst>
                                      </p:cBhvr>
                                      <p:to>
                                        <p:strVal val="hidden"/>
                                      </p:to>
                                    </p:set>
                                  </p:childTnLst>
                                </p:cTn>
                              </p:par>
                              <p:par>
                                <p:cTn id="33" presetID="3" presetClass="exit" presetSubtype="10" fill="hold" grpId="0" nodeType="withEffect">
                                  <p:stCondLst>
                                    <p:cond delay="0"/>
                                  </p:stCondLst>
                                  <p:childTnLst>
                                    <p:animEffect transition="out" filter="blinds(horizontal)">
                                      <p:cBhvr>
                                        <p:cTn id="34" dur="500"/>
                                        <p:tgtEl>
                                          <p:spTgt spid="242702"/>
                                        </p:tgtEl>
                                      </p:cBhvr>
                                    </p:animEffect>
                                    <p:set>
                                      <p:cBhvr>
                                        <p:cTn id="35" dur="1" fill="hold">
                                          <p:stCondLst>
                                            <p:cond delay="499"/>
                                          </p:stCondLst>
                                        </p:cTn>
                                        <p:tgtEl>
                                          <p:spTgt spid="242702"/>
                                        </p:tgtEl>
                                        <p:attrNameLst>
                                          <p:attrName>style.visibility</p:attrName>
                                        </p:attrNameLst>
                                      </p:cBhvr>
                                      <p:to>
                                        <p:strVal val="hidden"/>
                                      </p:to>
                                    </p:set>
                                  </p:childTnLst>
                                </p:cTn>
                              </p:par>
                              <p:par>
                                <p:cTn id="36" presetID="4" presetClass="entr" presetSubtype="16" fill="hold" grpId="0" nodeType="withEffect">
                                  <p:stCondLst>
                                    <p:cond delay="0"/>
                                  </p:stCondLst>
                                  <p:childTnLst>
                                    <p:set>
                                      <p:cBhvr>
                                        <p:cTn id="37" dur="1" fill="hold">
                                          <p:stCondLst>
                                            <p:cond delay="0"/>
                                          </p:stCondLst>
                                        </p:cTn>
                                        <p:tgtEl>
                                          <p:spTgt spid="242707"/>
                                        </p:tgtEl>
                                        <p:attrNameLst>
                                          <p:attrName>style.visibility</p:attrName>
                                        </p:attrNameLst>
                                      </p:cBhvr>
                                      <p:to>
                                        <p:strVal val="visible"/>
                                      </p:to>
                                    </p:set>
                                    <p:animEffect transition="in" filter="box(in)">
                                      <p:cBhvr>
                                        <p:cTn id="38" dur="500"/>
                                        <p:tgtEl>
                                          <p:spTgt spid="242707"/>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242708"/>
                                        </p:tgtEl>
                                        <p:attrNameLst>
                                          <p:attrName>style.visibility</p:attrName>
                                        </p:attrNameLst>
                                      </p:cBhvr>
                                      <p:to>
                                        <p:strVal val="visible"/>
                                      </p:to>
                                    </p:set>
                                    <p:animEffect transition="in" filter="box(in)">
                                      <p:cBhvr>
                                        <p:cTn id="41" dur="500"/>
                                        <p:tgtEl>
                                          <p:spTgt spid="242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01" grpId="0" animBg="1"/>
      <p:bldP spid="242702" grpId="0"/>
      <p:bldP spid="242703" grpId="0" animBg="1"/>
      <p:bldP spid="242704" grpId="0" animBg="1"/>
      <p:bldP spid="242705" grpId="0" animBg="1"/>
      <p:bldP spid="242705" grpId="1" animBg="1"/>
      <p:bldP spid="242706" grpId="0"/>
      <p:bldP spid="242706" grpId="1"/>
      <p:bldP spid="242707" grpId="0" animBg="1"/>
      <p:bldP spid="24270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2"/>
          </p:nvPr>
        </p:nvSpPr>
        <p:spPr/>
        <p:txBody>
          <a:bodyPr/>
          <a:lstStyle/>
          <a:p>
            <a:pPr>
              <a:defRPr/>
            </a:pPr>
            <a:fld id="{0EB73A2B-BAA9-4977-A6C9-04A2463CC9CD}" type="slidenum">
              <a:rPr lang="en-US" smtClean="0"/>
              <a:pPr>
                <a:defRPr/>
              </a:pPr>
              <a:t>76</a:t>
            </a:fld>
            <a:endParaRPr lang="en-US" smtClean="0"/>
          </a:p>
        </p:txBody>
      </p:sp>
      <p:sp>
        <p:nvSpPr>
          <p:cNvPr id="243714" name="Rectangle 2"/>
          <p:cNvSpPr>
            <a:spLocks noGrp="1" noChangeArrowheads="1"/>
          </p:cNvSpPr>
          <p:nvPr>
            <p:ph type="title"/>
          </p:nvPr>
        </p:nvSpPr>
        <p:spPr/>
        <p:txBody>
          <a:bodyPr/>
          <a:lstStyle/>
          <a:p>
            <a:pPr eaLnBrk="1" hangingPunct="1">
              <a:defRPr/>
            </a:pPr>
            <a:r>
              <a:rPr lang="en-US" smtClean="0"/>
              <a:t>Adding a student – mid/end</a:t>
            </a:r>
          </a:p>
        </p:txBody>
      </p:sp>
      <p:sp>
        <p:nvSpPr>
          <p:cNvPr id="79876" name="Rectangle 3"/>
          <p:cNvSpPr>
            <a:spLocks noChangeArrowheads="1"/>
          </p:cNvSpPr>
          <p:nvPr/>
        </p:nvSpPr>
        <p:spPr bwMode="auto">
          <a:xfrm>
            <a:off x="1600200" y="30480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79877" name="Rectangle 4"/>
          <p:cNvSpPr>
            <a:spLocks noChangeArrowheads="1"/>
          </p:cNvSpPr>
          <p:nvPr/>
        </p:nvSpPr>
        <p:spPr bwMode="auto">
          <a:xfrm>
            <a:off x="3200400" y="3052763"/>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79878" name="Rectangle 5"/>
          <p:cNvSpPr>
            <a:spLocks noChangeArrowheads="1"/>
          </p:cNvSpPr>
          <p:nvPr/>
        </p:nvSpPr>
        <p:spPr bwMode="auto">
          <a:xfrm>
            <a:off x="4800600" y="3052763"/>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79879" name="Rectangle 6"/>
          <p:cNvSpPr>
            <a:spLocks noChangeArrowheads="1"/>
          </p:cNvSpPr>
          <p:nvPr/>
        </p:nvSpPr>
        <p:spPr bwMode="auto">
          <a:xfrm>
            <a:off x="6400800" y="3052763"/>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79880" name="Line 7"/>
          <p:cNvSpPr>
            <a:spLocks noChangeShapeType="1"/>
          </p:cNvSpPr>
          <p:nvPr/>
        </p:nvSpPr>
        <p:spPr bwMode="auto">
          <a:xfrm>
            <a:off x="2514600" y="3357563"/>
            <a:ext cx="685800" cy="0"/>
          </a:xfrm>
          <a:prstGeom prst="line">
            <a:avLst/>
          </a:prstGeom>
          <a:noFill/>
          <a:ln w="50800">
            <a:solidFill>
              <a:schemeClr val="tx1"/>
            </a:solidFill>
            <a:round/>
            <a:headEnd/>
            <a:tailEnd type="triangle" w="med" len="med"/>
          </a:ln>
        </p:spPr>
        <p:txBody>
          <a:bodyPr/>
          <a:lstStyle/>
          <a:p>
            <a:endParaRPr lang="en-US"/>
          </a:p>
        </p:txBody>
      </p:sp>
      <p:sp>
        <p:nvSpPr>
          <p:cNvPr id="243720" name="Line 8"/>
          <p:cNvSpPr>
            <a:spLocks noChangeShapeType="1"/>
          </p:cNvSpPr>
          <p:nvPr/>
        </p:nvSpPr>
        <p:spPr bwMode="auto">
          <a:xfrm>
            <a:off x="4114800" y="3357563"/>
            <a:ext cx="685800" cy="0"/>
          </a:xfrm>
          <a:prstGeom prst="line">
            <a:avLst/>
          </a:prstGeom>
          <a:noFill/>
          <a:ln w="50800">
            <a:solidFill>
              <a:schemeClr val="tx1"/>
            </a:solidFill>
            <a:round/>
            <a:headEnd/>
            <a:tailEnd type="triangle" w="med" len="med"/>
          </a:ln>
        </p:spPr>
        <p:txBody>
          <a:bodyPr/>
          <a:lstStyle/>
          <a:p>
            <a:endParaRPr lang="en-US"/>
          </a:p>
        </p:txBody>
      </p:sp>
      <p:sp>
        <p:nvSpPr>
          <p:cNvPr id="79882" name="Line 9"/>
          <p:cNvSpPr>
            <a:spLocks noChangeShapeType="1"/>
          </p:cNvSpPr>
          <p:nvPr/>
        </p:nvSpPr>
        <p:spPr bwMode="auto">
          <a:xfrm>
            <a:off x="5715000" y="3357563"/>
            <a:ext cx="685800" cy="0"/>
          </a:xfrm>
          <a:prstGeom prst="line">
            <a:avLst/>
          </a:prstGeom>
          <a:noFill/>
          <a:ln w="50800">
            <a:solidFill>
              <a:schemeClr val="tx1"/>
            </a:solidFill>
            <a:round/>
            <a:headEnd/>
            <a:tailEnd type="triangle" w="med" len="med"/>
          </a:ln>
        </p:spPr>
        <p:txBody>
          <a:bodyPr/>
          <a:lstStyle/>
          <a:p>
            <a:endParaRPr lang="en-US"/>
          </a:p>
        </p:txBody>
      </p:sp>
      <p:sp>
        <p:nvSpPr>
          <p:cNvPr id="79883" name="Line 10"/>
          <p:cNvSpPr>
            <a:spLocks noChangeShapeType="1"/>
          </p:cNvSpPr>
          <p:nvPr/>
        </p:nvSpPr>
        <p:spPr bwMode="auto">
          <a:xfrm>
            <a:off x="7315200" y="3357563"/>
            <a:ext cx="685800" cy="0"/>
          </a:xfrm>
          <a:prstGeom prst="line">
            <a:avLst/>
          </a:prstGeom>
          <a:noFill/>
          <a:ln w="50800">
            <a:solidFill>
              <a:schemeClr val="tx1"/>
            </a:solidFill>
            <a:round/>
            <a:headEnd/>
            <a:tailEnd type="triangle" w="med" len="med"/>
          </a:ln>
        </p:spPr>
        <p:txBody>
          <a:bodyPr/>
          <a:lstStyle/>
          <a:p>
            <a:endParaRPr lang="en-US"/>
          </a:p>
        </p:txBody>
      </p:sp>
      <p:sp>
        <p:nvSpPr>
          <p:cNvPr id="79884" name="Text Box 11"/>
          <p:cNvSpPr txBox="1">
            <a:spLocks noChangeArrowheads="1"/>
          </p:cNvSpPr>
          <p:nvPr/>
        </p:nvSpPr>
        <p:spPr bwMode="auto">
          <a:xfrm>
            <a:off x="8153400" y="3433763"/>
            <a:ext cx="609600" cy="366712"/>
          </a:xfrm>
          <a:prstGeom prst="rect">
            <a:avLst/>
          </a:prstGeom>
          <a:noFill/>
          <a:ln w="9525">
            <a:noFill/>
            <a:miter lim="800000"/>
            <a:headEnd/>
            <a:tailEnd/>
          </a:ln>
        </p:spPr>
        <p:txBody>
          <a:bodyPr>
            <a:spAutoFit/>
          </a:bodyPr>
          <a:lstStyle/>
          <a:p>
            <a:pPr>
              <a:spcBef>
                <a:spcPct val="50000"/>
              </a:spcBef>
            </a:pPr>
            <a:endParaRPr lang="fr-FR">
              <a:latin typeface="Tahoma" pitchFamily="34" charset="0"/>
            </a:endParaRPr>
          </a:p>
        </p:txBody>
      </p:sp>
      <p:sp>
        <p:nvSpPr>
          <p:cNvPr id="79885" name="Text Box 12"/>
          <p:cNvSpPr txBox="1">
            <a:spLocks noChangeArrowheads="1"/>
          </p:cNvSpPr>
          <p:nvPr/>
        </p:nvSpPr>
        <p:spPr bwMode="auto">
          <a:xfrm>
            <a:off x="8077200" y="3205163"/>
            <a:ext cx="1066800" cy="579437"/>
          </a:xfrm>
          <a:prstGeom prst="rect">
            <a:avLst/>
          </a:prstGeom>
          <a:noFill/>
          <a:ln w="9525">
            <a:noFill/>
            <a:miter lim="800000"/>
            <a:headEnd/>
            <a:tailEnd/>
          </a:ln>
        </p:spPr>
        <p:txBody>
          <a:bodyPr>
            <a:spAutoFit/>
          </a:bodyPr>
          <a:lstStyle/>
          <a:p>
            <a:pPr>
              <a:spcBef>
                <a:spcPct val="50000"/>
              </a:spcBef>
            </a:pPr>
            <a:r>
              <a:rPr lang="en-US" sz="3200">
                <a:latin typeface="Tahoma" pitchFamily="34" charset="0"/>
              </a:rPr>
              <a:t>…</a:t>
            </a:r>
          </a:p>
        </p:txBody>
      </p:sp>
      <p:sp>
        <p:nvSpPr>
          <p:cNvPr id="79886" name="Line 13"/>
          <p:cNvSpPr>
            <a:spLocks noChangeShapeType="1"/>
          </p:cNvSpPr>
          <p:nvPr/>
        </p:nvSpPr>
        <p:spPr bwMode="auto">
          <a:xfrm>
            <a:off x="838200" y="2895600"/>
            <a:ext cx="762000" cy="533400"/>
          </a:xfrm>
          <a:prstGeom prst="line">
            <a:avLst/>
          </a:prstGeom>
          <a:noFill/>
          <a:ln w="50800">
            <a:solidFill>
              <a:schemeClr val="tx1"/>
            </a:solidFill>
            <a:round/>
            <a:headEnd/>
            <a:tailEnd type="triangle" w="med" len="med"/>
          </a:ln>
        </p:spPr>
        <p:txBody>
          <a:bodyPr/>
          <a:lstStyle/>
          <a:p>
            <a:endParaRPr lang="en-US"/>
          </a:p>
        </p:txBody>
      </p:sp>
      <p:sp>
        <p:nvSpPr>
          <p:cNvPr id="79887" name="Text Box 14"/>
          <p:cNvSpPr txBox="1">
            <a:spLocks noChangeArrowheads="1"/>
          </p:cNvSpPr>
          <p:nvPr/>
        </p:nvSpPr>
        <p:spPr bwMode="auto">
          <a:xfrm>
            <a:off x="381000" y="2286000"/>
            <a:ext cx="1371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root</a:t>
            </a:r>
          </a:p>
        </p:txBody>
      </p:sp>
      <p:sp>
        <p:nvSpPr>
          <p:cNvPr id="243727" name="Rectangle 15"/>
          <p:cNvSpPr>
            <a:spLocks noChangeArrowheads="1"/>
          </p:cNvSpPr>
          <p:nvPr/>
        </p:nvSpPr>
        <p:spPr bwMode="auto">
          <a:xfrm>
            <a:off x="4114800" y="47244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243728" name="Text Box 16"/>
          <p:cNvSpPr txBox="1">
            <a:spLocks noChangeArrowheads="1"/>
          </p:cNvSpPr>
          <p:nvPr/>
        </p:nvSpPr>
        <p:spPr bwMode="auto">
          <a:xfrm>
            <a:off x="1295400" y="4800600"/>
            <a:ext cx="1981200" cy="822325"/>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Insert new item:</a:t>
            </a:r>
          </a:p>
        </p:txBody>
      </p:sp>
      <p:sp>
        <p:nvSpPr>
          <p:cNvPr id="243729" name="Line 17"/>
          <p:cNvSpPr>
            <a:spLocks noChangeShapeType="1"/>
          </p:cNvSpPr>
          <p:nvPr/>
        </p:nvSpPr>
        <p:spPr bwMode="auto">
          <a:xfrm>
            <a:off x="3581400" y="3657600"/>
            <a:ext cx="838200" cy="1066800"/>
          </a:xfrm>
          <a:prstGeom prst="line">
            <a:avLst/>
          </a:prstGeom>
          <a:noFill/>
          <a:ln w="50800">
            <a:solidFill>
              <a:schemeClr val="tx1"/>
            </a:solidFill>
            <a:round/>
            <a:headEnd/>
            <a:tailEnd type="triangle" w="med" len="med"/>
          </a:ln>
        </p:spPr>
        <p:txBody>
          <a:bodyPr/>
          <a:lstStyle/>
          <a:p>
            <a:endParaRPr lang="en-US"/>
          </a:p>
        </p:txBody>
      </p:sp>
      <p:sp>
        <p:nvSpPr>
          <p:cNvPr id="243730" name="Line 18"/>
          <p:cNvSpPr>
            <a:spLocks noChangeShapeType="1"/>
          </p:cNvSpPr>
          <p:nvPr/>
        </p:nvSpPr>
        <p:spPr bwMode="auto">
          <a:xfrm flipV="1">
            <a:off x="4724400" y="3657600"/>
            <a:ext cx="457200" cy="1066800"/>
          </a:xfrm>
          <a:prstGeom prst="line">
            <a:avLst/>
          </a:prstGeom>
          <a:noFill/>
          <a:ln w="50800">
            <a:solidFill>
              <a:schemeClr val="tx1"/>
            </a:solidFill>
            <a:round/>
            <a:headEnd/>
            <a:tailEnd type="triangle" w="med" len="med"/>
          </a:ln>
        </p:spPr>
        <p:txBody>
          <a:bodyPr/>
          <a:lstStyle/>
          <a:p>
            <a:endParaRPr lang="en-US"/>
          </a:p>
        </p:txBody>
      </p:sp>
      <p:sp>
        <p:nvSpPr>
          <p:cNvPr id="243731" name="Line 19"/>
          <p:cNvSpPr>
            <a:spLocks noChangeShapeType="1"/>
          </p:cNvSpPr>
          <p:nvPr/>
        </p:nvSpPr>
        <p:spPr bwMode="auto">
          <a:xfrm>
            <a:off x="4800600" y="2438400"/>
            <a:ext cx="533400" cy="609600"/>
          </a:xfrm>
          <a:prstGeom prst="line">
            <a:avLst/>
          </a:prstGeom>
          <a:noFill/>
          <a:ln w="50800">
            <a:solidFill>
              <a:schemeClr val="tx1"/>
            </a:solidFill>
            <a:round/>
            <a:headEnd/>
            <a:tailEnd type="triangle" w="med" len="med"/>
          </a:ln>
        </p:spPr>
        <p:txBody>
          <a:bodyPr/>
          <a:lstStyle/>
          <a:p>
            <a:endParaRPr lang="en-US"/>
          </a:p>
        </p:txBody>
      </p:sp>
      <p:sp>
        <p:nvSpPr>
          <p:cNvPr id="243732" name="Line 20"/>
          <p:cNvSpPr>
            <a:spLocks noChangeShapeType="1"/>
          </p:cNvSpPr>
          <p:nvPr/>
        </p:nvSpPr>
        <p:spPr bwMode="auto">
          <a:xfrm>
            <a:off x="3276600" y="2438400"/>
            <a:ext cx="533400" cy="609600"/>
          </a:xfrm>
          <a:prstGeom prst="line">
            <a:avLst/>
          </a:prstGeom>
          <a:noFill/>
          <a:ln w="50800">
            <a:solidFill>
              <a:schemeClr val="tx1"/>
            </a:solidFill>
            <a:round/>
            <a:headEnd/>
            <a:tailEnd type="triangle" w="med" len="med"/>
          </a:ln>
        </p:spPr>
        <p:txBody>
          <a:bodyPr/>
          <a:lstStyle/>
          <a:p>
            <a:endParaRPr lang="en-US"/>
          </a:p>
        </p:txBody>
      </p:sp>
      <p:sp>
        <p:nvSpPr>
          <p:cNvPr id="243733" name="Text Box 21"/>
          <p:cNvSpPr txBox="1">
            <a:spLocks noChangeArrowheads="1"/>
          </p:cNvSpPr>
          <p:nvPr/>
        </p:nvSpPr>
        <p:spPr bwMode="auto">
          <a:xfrm>
            <a:off x="2667000" y="1981200"/>
            <a:ext cx="13716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Previous</a:t>
            </a:r>
          </a:p>
        </p:txBody>
      </p:sp>
      <p:sp>
        <p:nvSpPr>
          <p:cNvPr id="243734" name="Text Box 22"/>
          <p:cNvSpPr txBox="1">
            <a:spLocks noChangeArrowheads="1"/>
          </p:cNvSpPr>
          <p:nvPr/>
        </p:nvSpPr>
        <p:spPr bwMode="auto">
          <a:xfrm>
            <a:off x="4419600" y="1981200"/>
            <a:ext cx="9144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Next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3728"/>
                                        </p:tgtEl>
                                        <p:attrNameLst>
                                          <p:attrName>style.visibility</p:attrName>
                                        </p:attrNameLst>
                                      </p:cBhvr>
                                      <p:to>
                                        <p:strVal val="visible"/>
                                      </p:to>
                                    </p:set>
                                    <p:anim calcmode="lin" valueType="num">
                                      <p:cBhvr additive="base">
                                        <p:cTn id="7" dur="500" fill="hold"/>
                                        <p:tgtEl>
                                          <p:spTgt spid="243728"/>
                                        </p:tgtEl>
                                        <p:attrNameLst>
                                          <p:attrName>ppt_x</p:attrName>
                                        </p:attrNameLst>
                                      </p:cBhvr>
                                      <p:tavLst>
                                        <p:tav tm="0">
                                          <p:val>
                                            <p:strVal val="#ppt_x"/>
                                          </p:val>
                                        </p:tav>
                                        <p:tav tm="100000">
                                          <p:val>
                                            <p:strVal val="#ppt_x"/>
                                          </p:val>
                                        </p:tav>
                                      </p:tavLst>
                                    </p:anim>
                                    <p:anim calcmode="lin" valueType="num">
                                      <p:cBhvr additive="base">
                                        <p:cTn id="8" dur="500" fill="hold"/>
                                        <p:tgtEl>
                                          <p:spTgt spid="2437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3727"/>
                                        </p:tgtEl>
                                        <p:attrNameLst>
                                          <p:attrName>style.visibility</p:attrName>
                                        </p:attrNameLst>
                                      </p:cBhvr>
                                      <p:to>
                                        <p:strVal val="visible"/>
                                      </p:to>
                                    </p:set>
                                    <p:anim calcmode="lin" valueType="num">
                                      <p:cBhvr additive="base">
                                        <p:cTn id="13" dur="500" fill="hold"/>
                                        <p:tgtEl>
                                          <p:spTgt spid="243727"/>
                                        </p:tgtEl>
                                        <p:attrNameLst>
                                          <p:attrName>ppt_x</p:attrName>
                                        </p:attrNameLst>
                                      </p:cBhvr>
                                      <p:tavLst>
                                        <p:tav tm="0">
                                          <p:val>
                                            <p:strVal val="#ppt_x"/>
                                          </p:val>
                                        </p:tav>
                                        <p:tav tm="100000">
                                          <p:val>
                                            <p:strVal val="#ppt_x"/>
                                          </p:val>
                                        </p:tav>
                                      </p:tavLst>
                                    </p:anim>
                                    <p:anim calcmode="lin" valueType="num">
                                      <p:cBhvr additive="base">
                                        <p:cTn id="14" dur="500" fill="hold"/>
                                        <p:tgtEl>
                                          <p:spTgt spid="2437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243732"/>
                                        </p:tgtEl>
                                        <p:attrNameLst>
                                          <p:attrName>style.visibility</p:attrName>
                                        </p:attrNameLst>
                                      </p:cBhvr>
                                      <p:to>
                                        <p:strVal val="visible"/>
                                      </p:to>
                                    </p:set>
                                    <p:animEffect transition="in" filter="box(in)">
                                      <p:cBhvr>
                                        <p:cTn id="19" dur="500"/>
                                        <p:tgtEl>
                                          <p:spTgt spid="243732"/>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43731"/>
                                        </p:tgtEl>
                                        <p:attrNameLst>
                                          <p:attrName>style.visibility</p:attrName>
                                        </p:attrNameLst>
                                      </p:cBhvr>
                                      <p:to>
                                        <p:strVal val="visible"/>
                                      </p:to>
                                    </p:set>
                                    <p:animEffect transition="in" filter="box(in)">
                                      <p:cBhvr>
                                        <p:cTn id="22" dur="500"/>
                                        <p:tgtEl>
                                          <p:spTgt spid="243731"/>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43733"/>
                                        </p:tgtEl>
                                        <p:attrNameLst>
                                          <p:attrName>style.visibility</p:attrName>
                                        </p:attrNameLst>
                                      </p:cBhvr>
                                      <p:to>
                                        <p:strVal val="visible"/>
                                      </p:to>
                                    </p:set>
                                    <p:animEffect transition="in" filter="box(in)">
                                      <p:cBhvr>
                                        <p:cTn id="25" dur="500"/>
                                        <p:tgtEl>
                                          <p:spTgt spid="243733"/>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43734"/>
                                        </p:tgtEl>
                                        <p:attrNameLst>
                                          <p:attrName>style.visibility</p:attrName>
                                        </p:attrNameLst>
                                      </p:cBhvr>
                                      <p:to>
                                        <p:strVal val="visible"/>
                                      </p:to>
                                    </p:set>
                                    <p:animEffect transition="in" filter="box(in)">
                                      <p:cBhvr>
                                        <p:cTn id="28" dur="500"/>
                                        <p:tgtEl>
                                          <p:spTgt spid="243734"/>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243729"/>
                                        </p:tgtEl>
                                        <p:attrNameLst>
                                          <p:attrName>style.visibility</p:attrName>
                                        </p:attrNameLst>
                                      </p:cBhvr>
                                      <p:to>
                                        <p:strVal val="visible"/>
                                      </p:to>
                                    </p:set>
                                    <p:animEffect transition="in" filter="box(in)">
                                      <p:cBhvr>
                                        <p:cTn id="33" dur="500"/>
                                        <p:tgtEl>
                                          <p:spTgt spid="243729"/>
                                        </p:tgtEl>
                                      </p:cBhvr>
                                    </p:animEffect>
                                  </p:childTnLst>
                                </p:cTn>
                              </p:par>
                              <p:par>
                                <p:cTn id="34" presetID="4" presetClass="exit" presetSubtype="16" fill="hold" grpId="0" nodeType="withEffect">
                                  <p:stCondLst>
                                    <p:cond delay="0"/>
                                  </p:stCondLst>
                                  <p:childTnLst>
                                    <p:animEffect transition="out" filter="box(in)">
                                      <p:cBhvr>
                                        <p:cTn id="35" dur="500"/>
                                        <p:tgtEl>
                                          <p:spTgt spid="243720"/>
                                        </p:tgtEl>
                                      </p:cBhvr>
                                    </p:animEffect>
                                    <p:set>
                                      <p:cBhvr>
                                        <p:cTn id="36" dur="1" fill="hold">
                                          <p:stCondLst>
                                            <p:cond delay="499"/>
                                          </p:stCondLst>
                                        </p:cTn>
                                        <p:tgtEl>
                                          <p:spTgt spid="24372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243730"/>
                                        </p:tgtEl>
                                        <p:attrNameLst>
                                          <p:attrName>style.visibility</p:attrName>
                                        </p:attrNameLst>
                                      </p:cBhvr>
                                      <p:to>
                                        <p:strVal val="visible"/>
                                      </p:to>
                                    </p:set>
                                    <p:animEffect transition="in" filter="box(in)">
                                      <p:cBhvr>
                                        <p:cTn id="41" dur="500"/>
                                        <p:tgtEl>
                                          <p:spTgt spid="243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20" grpId="0" animBg="1"/>
      <p:bldP spid="243727" grpId="0" animBg="1"/>
      <p:bldP spid="243728" grpId="0"/>
      <p:bldP spid="243729" grpId="0" animBg="1"/>
      <p:bldP spid="243730" grpId="0" animBg="1"/>
      <p:bldP spid="243731" grpId="0" animBg="1"/>
      <p:bldP spid="243732" grpId="0" animBg="1"/>
      <p:bldP spid="243733" grpId="0"/>
      <p:bldP spid="24373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3"/>
          <p:cNvSpPr>
            <a:spLocks noGrp="1"/>
          </p:cNvSpPr>
          <p:nvPr>
            <p:ph type="sldNum" sz="quarter" idx="12"/>
          </p:nvPr>
        </p:nvSpPr>
        <p:spPr/>
        <p:txBody>
          <a:bodyPr/>
          <a:lstStyle/>
          <a:p>
            <a:pPr>
              <a:defRPr/>
            </a:pPr>
            <a:fld id="{97935F8A-CD69-4170-AB0E-3B434E85723E}" type="slidenum">
              <a:rPr lang="en-US" smtClean="0"/>
              <a:pPr>
                <a:defRPr/>
              </a:pPr>
              <a:t>77</a:t>
            </a:fld>
            <a:endParaRPr lang="en-US" smtClean="0"/>
          </a:p>
        </p:txBody>
      </p:sp>
      <p:sp>
        <p:nvSpPr>
          <p:cNvPr id="80899" name="Rectangle 2"/>
          <p:cNvSpPr>
            <a:spLocks noChangeArrowheads="1"/>
          </p:cNvSpPr>
          <p:nvPr/>
        </p:nvSpPr>
        <p:spPr bwMode="auto">
          <a:xfrm>
            <a:off x="1066800" y="3352800"/>
            <a:ext cx="6934200" cy="2057400"/>
          </a:xfrm>
          <a:prstGeom prst="rect">
            <a:avLst/>
          </a:prstGeom>
          <a:solidFill>
            <a:srgbClr val="008000">
              <a:alpha val="10196"/>
            </a:srgbClr>
          </a:solidFill>
          <a:ln w="9525" algn="ctr">
            <a:noFill/>
            <a:miter lim="800000"/>
            <a:headEnd/>
            <a:tailEnd/>
          </a:ln>
        </p:spPr>
        <p:txBody>
          <a:bodyPr anchor="ctr">
            <a:spAutoFit/>
          </a:bodyPr>
          <a:lstStyle/>
          <a:p>
            <a:pPr eaLnBrk="0" hangingPunct="0"/>
            <a:endParaRPr lang="fr-FR"/>
          </a:p>
        </p:txBody>
      </p:sp>
      <p:sp>
        <p:nvSpPr>
          <p:cNvPr id="80900" name="Rectangle 3"/>
          <p:cNvSpPr>
            <a:spLocks noChangeArrowheads="1"/>
          </p:cNvSpPr>
          <p:nvPr/>
        </p:nvSpPr>
        <p:spPr bwMode="auto">
          <a:xfrm>
            <a:off x="1066800" y="1600200"/>
            <a:ext cx="2209800" cy="457200"/>
          </a:xfrm>
          <a:prstGeom prst="rect">
            <a:avLst/>
          </a:prstGeom>
          <a:solidFill>
            <a:srgbClr val="FF0000">
              <a:alpha val="10196"/>
            </a:srgbClr>
          </a:solidFill>
          <a:ln w="9525">
            <a:noFill/>
            <a:miter lim="800000"/>
            <a:headEnd/>
            <a:tailEnd/>
          </a:ln>
        </p:spPr>
        <p:txBody>
          <a:bodyPr wrap="none" anchor="ctr"/>
          <a:lstStyle/>
          <a:p>
            <a:pPr eaLnBrk="0" hangingPunct="0"/>
            <a:endParaRPr lang="fr-FR"/>
          </a:p>
        </p:txBody>
      </p:sp>
      <p:sp>
        <p:nvSpPr>
          <p:cNvPr id="80901" name="Rectangle 4"/>
          <p:cNvSpPr>
            <a:spLocks noChangeArrowheads="1"/>
          </p:cNvSpPr>
          <p:nvPr/>
        </p:nvSpPr>
        <p:spPr bwMode="auto">
          <a:xfrm>
            <a:off x="1066800" y="2133600"/>
            <a:ext cx="3733800" cy="1143000"/>
          </a:xfrm>
          <a:prstGeom prst="rect">
            <a:avLst/>
          </a:prstGeom>
          <a:solidFill>
            <a:srgbClr val="0000FF">
              <a:alpha val="10196"/>
            </a:srgbClr>
          </a:solidFill>
          <a:ln w="9525" algn="ctr">
            <a:noFill/>
            <a:miter lim="800000"/>
            <a:headEnd/>
            <a:tailEnd/>
          </a:ln>
        </p:spPr>
        <p:txBody>
          <a:bodyPr anchor="ctr">
            <a:spAutoFit/>
          </a:bodyPr>
          <a:lstStyle/>
          <a:p>
            <a:pPr eaLnBrk="0" hangingPunct="0"/>
            <a:endParaRPr lang="fr-FR"/>
          </a:p>
        </p:txBody>
      </p:sp>
      <p:sp>
        <p:nvSpPr>
          <p:cNvPr id="80902" name="Rectangle 5"/>
          <p:cNvSpPr>
            <a:spLocks noChangeArrowheads="1"/>
          </p:cNvSpPr>
          <p:nvPr/>
        </p:nvSpPr>
        <p:spPr bwMode="auto">
          <a:xfrm>
            <a:off x="1219200" y="3429000"/>
            <a:ext cx="6629400" cy="1295400"/>
          </a:xfrm>
          <a:prstGeom prst="rect">
            <a:avLst/>
          </a:prstGeom>
          <a:solidFill>
            <a:schemeClr val="accent1">
              <a:alpha val="20000"/>
            </a:schemeClr>
          </a:solidFill>
          <a:ln w="9525" algn="ctr">
            <a:noFill/>
            <a:miter lim="800000"/>
            <a:headEnd/>
            <a:tailEnd/>
          </a:ln>
        </p:spPr>
        <p:txBody>
          <a:bodyPr anchor="ctr">
            <a:spAutoFit/>
          </a:bodyPr>
          <a:lstStyle/>
          <a:p>
            <a:pPr eaLnBrk="0" hangingPunct="0"/>
            <a:endParaRPr lang="fr-FR"/>
          </a:p>
        </p:txBody>
      </p:sp>
      <p:sp>
        <p:nvSpPr>
          <p:cNvPr id="80903" name="Rectangle 6"/>
          <p:cNvSpPr>
            <a:spLocks noChangeArrowheads="1"/>
          </p:cNvSpPr>
          <p:nvPr/>
        </p:nvSpPr>
        <p:spPr bwMode="auto">
          <a:xfrm>
            <a:off x="1219200" y="4876800"/>
            <a:ext cx="2743200" cy="381000"/>
          </a:xfrm>
          <a:prstGeom prst="rect">
            <a:avLst/>
          </a:prstGeom>
          <a:solidFill>
            <a:schemeClr val="accent1">
              <a:alpha val="20000"/>
            </a:schemeClr>
          </a:solidFill>
          <a:ln w="9525" algn="ctr">
            <a:noFill/>
            <a:miter lim="800000"/>
            <a:headEnd/>
            <a:tailEnd/>
          </a:ln>
        </p:spPr>
        <p:txBody>
          <a:bodyPr wrap="none" anchor="ctr">
            <a:spAutoFit/>
          </a:bodyPr>
          <a:lstStyle/>
          <a:p>
            <a:pPr eaLnBrk="0" hangingPunct="0"/>
            <a:endParaRPr lang="fr-FR"/>
          </a:p>
        </p:txBody>
      </p:sp>
      <p:sp>
        <p:nvSpPr>
          <p:cNvPr id="80904" name="Rectangle 7"/>
          <p:cNvSpPr>
            <a:spLocks noGrp="1" noChangeArrowheads="1"/>
          </p:cNvSpPr>
          <p:nvPr>
            <p:ph type="body" idx="4294967295"/>
          </p:nvPr>
        </p:nvSpPr>
        <p:spPr>
          <a:xfrm>
            <a:off x="762000" y="762000"/>
            <a:ext cx="7924800" cy="5486400"/>
          </a:xfrm>
        </p:spPr>
        <p:txBody>
          <a:bodyPr/>
          <a:lstStyle/>
          <a:p>
            <a:pPr marL="0" indent="0" eaLnBrk="1" hangingPunct="1">
              <a:lnSpc>
                <a:spcPct val="80000"/>
              </a:lnSpc>
              <a:buFontTx/>
              <a:buNone/>
            </a:pPr>
            <a:r>
              <a:rPr lang="en-US" sz="1400" b="1" smtClean="0">
                <a:latin typeface="Courier New" pitchFamily="49" charset="0"/>
                <a:cs typeface="Courier New" pitchFamily="49" charset="0"/>
              </a:rPr>
              <a:t>Student *add_student(Student *root, Student *to_add)</a:t>
            </a:r>
          </a:p>
          <a:p>
            <a:pPr marL="0" indent="0" eaLnBrk="1" hangingPunct="1">
              <a:lnSpc>
                <a:spcPct val="80000"/>
              </a:lnSpc>
              <a:buFontTx/>
              <a:buNone/>
            </a:pPr>
            <a:r>
              <a:rPr lang="en-US" sz="1400" b="1" smtClean="0">
                <a:latin typeface="Courier New" pitchFamily="49" charset="0"/>
                <a:cs typeface="Courier New" pitchFamily="49" charset="0"/>
              </a:rPr>
              <a:t>{</a:t>
            </a:r>
          </a:p>
          <a:p>
            <a:pPr marL="0" indent="0" eaLnBrk="1" hangingPunct="1">
              <a:lnSpc>
                <a:spcPct val="80000"/>
              </a:lnSpc>
              <a:buFontTx/>
              <a:buNone/>
            </a:pPr>
            <a:r>
              <a:rPr lang="en-US" sz="1400" b="1" smtClean="0">
                <a:latin typeface="Courier New" pitchFamily="49" charset="0"/>
                <a:cs typeface="Courier New" pitchFamily="49" charset="0"/>
              </a:rPr>
              <a:t>    Student *curr_std, *prev_std = NULL;</a:t>
            </a:r>
          </a:p>
          <a:p>
            <a:pPr marL="0" indent="0" eaLnBrk="1" hangingPunct="1">
              <a:lnSpc>
                <a:spcPct val="80000"/>
              </a:lnSpc>
              <a:buFontTx/>
              <a:buNone/>
            </a:pPr>
            <a:endParaRPr lang="en-US" sz="1400" b="1" smtClean="0">
              <a:latin typeface="Courier New" pitchFamily="49" charset="0"/>
              <a:cs typeface="Courier New" pitchFamily="49" charset="0"/>
            </a:endParaRPr>
          </a:p>
          <a:p>
            <a:pPr marL="0" indent="0" eaLnBrk="1" hangingPunct="1">
              <a:lnSpc>
                <a:spcPct val="80000"/>
              </a:lnSpc>
              <a:buFontTx/>
              <a:buNone/>
            </a:pPr>
            <a:r>
              <a:rPr lang="en-US" sz="1400" b="1" smtClean="0">
                <a:latin typeface="Courier New" pitchFamily="49" charset="0"/>
                <a:cs typeface="Courier New" pitchFamily="49" charset="0"/>
              </a:rPr>
              <a:t>    </a:t>
            </a:r>
            <a:r>
              <a:rPr lang="en-US" sz="1400" b="1" smtClean="0">
                <a:solidFill>
                  <a:srgbClr val="0000FF"/>
                </a:solidFill>
                <a:latin typeface="Courier New" pitchFamily="49" charset="0"/>
                <a:cs typeface="Courier New" pitchFamily="49" charset="0"/>
              </a:rPr>
              <a:t>if</a:t>
            </a:r>
            <a:r>
              <a:rPr lang="en-US" sz="1400" b="1" smtClean="0">
                <a:latin typeface="Courier New" pitchFamily="49" charset="0"/>
                <a:cs typeface="Courier New" pitchFamily="49" charset="0"/>
              </a:rPr>
              <a:t> (root == NULL) </a:t>
            </a:r>
          </a:p>
          <a:p>
            <a:pPr marL="0" indent="0" eaLnBrk="1" hangingPunct="1">
              <a:lnSpc>
                <a:spcPct val="80000"/>
              </a:lnSpc>
              <a:buFontTx/>
              <a:buNone/>
            </a:pPr>
            <a:r>
              <a:rPr lang="en-US" sz="1400" b="1" smtClean="0">
                <a:latin typeface="Courier New" pitchFamily="49" charset="0"/>
                <a:cs typeface="Courier New" pitchFamily="49" charset="0"/>
              </a:rPr>
              <a:t>        </a:t>
            </a:r>
            <a:r>
              <a:rPr lang="en-US" sz="1400" b="1" smtClean="0">
                <a:solidFill>
                  <a:srgbClr val="0000FF"/>
                </a:solidFill>
                <a:latin typeface="Courier New" pitchFamily="49" charset="0"/>
                <a:cs typeface="Courier New" pitchFamily="49" charset="0"/>
              </a:rPr>
              <a:t>return</a:t>
            </a:r>
            <a:r>
              <a:rPr lang="en-US" sz="1400" b="1" smtClean="0">
                <a:latin typeface="Courier New" pitchFamily="49" charset="0"/>
                <a:cs typeface="Courier New" pitchFamily="49" charset="0"/>
              </a:rPr>
              <a:t> to_add;</a:t>
            </a:r>
            <a:br>
              <a:rPr lang="en-US" sz="1400" b="1" smtClean="0">
                <a:latin typeface="Courier New" pitchFamily="49" charset="0"/>
                <a:cs typeface="Courier New" pitchFamily="49" charset="0"/>
              </a:rPr>
            </a:br>
            <a:r>
              <a:rPr lang="en-US" sz="1400" b="1" smtClean="0">
                <a:latin typeface="Courier New" pitchFamily="49" charset="0"/>
                <a:cs typeface="Courier New" pitchFamily="49" charset="0"/>
              </a:rPr>
              <a:t/>
            </a:r>
            <a:br>
              <a:rPr lang="en-US" sz="1400" b="1" smtClean="0">
                <a:latin typeface="Courier New" pitchFamily="49" charset="0"/>
                <a:cs typeface="Courier New" pitchFamily="49" charset="0"/>
              </a:rPr>
            </a:br>
            <a:r>
              <a:rPr lang="en-US" sz="1400" b="1" smtClean="0">
                <a:latin typeface="Courier New" pitchFamily="49" charset="0"/>
                <a:cs typeface="Courier New" pitchFamily="49" charset="0"/>
              </a:rPr>
              <a:t>    </a:t>
            </a:r>
            <a:r>
              <a:rPr lang="en-US" sz="1400" b="1" smtClean="0">
                <a:solidFill>
                  <a:srgbClr val="0000FF"/>
                </a:solidFill>
                <a:latin typeface="Courier New" pitchFamily="49" charset="0"/>
                <a:cs typeface="Courier New" pitchFamily="49" charset="0"/>
              </a:rPr>
              <a:t>if</a:t>
            </a:r>
            <a:r>
              <a:rPr lang="en-US" sz="1400" b="1" smtClean="0">
                <a:latin typeface="Courier New" pitchFamily="49" charset="0"/>
                <a:cs typeface="Courier New" pitchFamily="49" charset="0"/>
              </a:rPr>
              <a:t> (to_add-&gt;grade &gt; root-&gt;grade)</a:t>
            </a:r>
          </a:p>
          <a:p>
            <a:pPr marL="0" indent="0" eaLnBrk="1" hangingPunct="1">
              <a:lnSpc>
                <a:spcPct val="80000"/>
              </a:lnSpc>
              <a:buFontTx/>
              <a:buNone/>
            </a:pPr>
            <a:r>
              <a:rPr lang="en-US" sz="1400" b="1" smtClean="0">
                <a:latin typeface="Courier New" pitchFamily="49" charset="0"/>
                <a:cs typeface="Courier New" pitchFamily="49" charset="0"/>
              </a:rPr>
              <a:t>    {</a:t>
            </a:r>
          </a:p>
          <a:p>
            <a:pPr marL="0" indent="0" eaLnBrk="1" hangingPunct="1">
              <a:lnSpc>
                <a:spcPct val="80000"/>
              </a:lnSpc>
              <a:buFontTx/>
              <a:buNone/>
            </a:pPr>
            <a:r>
              <a:rPr lang="en-US" sz="1400" b="1" smtClean="0">
                <a:latin typeface="Courier New" pitchFamily="49" charset="0"/>
                <a:cs typeface="Courier New" pitchFamily="49" charset="0"/>
              </a:rPr>
              <a:t>        to_add-&gt;next = root;</a:t>
            </a:r>
          </a:p>
          <a:p>
            <a:pPr marL="0" indent="0" eaLnBrk="1" hangingPunct="1">
              <a:lnSpc>
                <a:spcPct val="80000"/>
              </a:lnSpc>
              <a:buFontTx/>
              <a:buNone/>
            </a:pPr>
            <a:r>
              <a:rPr lang="en-US" sz="1400" b="1" smtClean="0">
                <a:latin typeface="Courier New" pitchFamily="49" charset="0"/>
                <a:cs typeface="Courier New" pitchFamily="49" charset="0"/>
              </a:rPr>
              <a:t>        </a:t>
            </a:r>
            <a:r>
              <a:rPr lang="en-US" sz="1400" b="1" smtClean="0">
                <a:solidFill>
                  <a:srgbClr val="0000FF"/>
                </a:solidFill>
                <a:latin typeface="Courier New" pitchFamily="49" charset="0"/>
                <a:cs typeface="Courier New" pitchFamily="49" charset="0"/>
              </a:rPr>
              <a:t>return</a:t>
            </a:r>
            <a:r>
              <a:rPr lang="en-US" sz="1400" b="1" smtClean="0">
                <a:latin typeface="Courier New" pitchFamily="49" charset="0"/>
                <a:cs typeface="Courier New" pitchFamily="49" charset="0"/>
              </a:rPr>
              <a:t> to_add;</a:t>
            </a:r>
          </a:p>
          <a:p>
            <a:pPr marL="0" indent="0" eaLnBrk="1" hangingPunct="1">
              <a:lnSpc>
                <a:spcPct val="80000"/>
              </a:lnSpc>
              <a:buFontTx/>
              <a:buNone/>
            </a:pPr>
            <a:r>
              <a:rPr lang="en-US" sz="1400" b="1" smtClean="0">
                <a:latin typeface="Courier New" pitchFamily="49" charset="0"/>
                <a:cs typeface="Courier New" pitchFamily="49" charset="0"/>
              </a:rPr>
              <a:t>    }</a:t>
            </a:r>
          </a:p>
          <a:p>
            <a:pPr marL="0" indent="0" eaLnBrk="1" hangingPunct="1">
              <a:lnSpc>
                <a:spcPct val="80000"/>
              </a:lnSpc>
              <a:buFontTx/>
              <a:buNone/>
            </a:pPr>
            <a:r>
              <a:rPr lang="en-US" sz="1400" b="1" smtClean="0">
                <a:latin typeface="Courier New" pitchFamily="49" charset="0"/>
                <a:cs typeface="Courier New" pitchFamily="49" charset="0"/>
              </a:rPr>
              <a:t/>
            </a:r>
            <a:br>
              <a:rPr lang="en-US" sz="1400" b="1" smtClean="0">
                <a:latin typeface="Courier New" pitchFamily="49" charset="0"/>
                <a:cs typeface="Courier New" pitchFamily="49" charset="0"/>
              </a:rPr>
            </a:br>
            <a:r>
              <a:rPr lang="en-US" sz="1400" b="1" smtClean="0">
                <a:latin typeface="Courier New" pitchFamily="49" charset="0"/>
                <a:cs typeface="Courier New" pitchFamily="49" charset="0"/>
              </a:rPr>
              <a:t>    curr_std = root;</a:t>
            </a:r>
          </a:p>
          <a:p>
            <a:pPr marL="0" indent="0" eaLnBrk="1" hangingPunct="1">
              <a:lnSpc>
                <a:spcPct val="80000"/>
              </a:lnSpc>
              <a:buFontTx/>
              <a:buNone/>
            </a:pPr>
            <a:r>
              <a:rPr lang="en-US" sz="1400" b="1" smtClean="0">
                <a:latin typeface="Courier New" pitchFamily="49" charset="0"/>
                <a:cs typeface="Courier New" pitchFamily="49" charset="0"/>
              </a:rPr>
              <a:t>    </a:t>
            </a:r>
            <a:r>
              <a:rPr lang="en-US" sz="1400" b="1" smtClean="0">
                <a:solidFill>
                  <a:srgbClr val="0000FF"/>
                </a:solidFill>
                <a:latin typeface="Courier New" pitchFamily="49" charset="0"/>
                <a:cs typeface="Courier New" pitchFamily="49" charset="0"/>
              </a:rPr>
              <a:t>while</a:t>
            </a:r>
            <a:r>
              <a:rPr lang="en-US" sz="1400" b="1" smtClean="0">
                <a:latin typeface="Courier New" pitchFamily="49" charset="0"/>
                <a:cs typeface="Courier New" pitchFamily="49" charset="0"/>
              </a:rPr>
              <a:t> (curr_std != NULL  &amp;&amp;  to_add-&gt;grade &lt; curr_std-&gt;grade)</a:t>
            </a:r>
          </a:p>
          <a:p>
            <a:pPr marL="0" indent="0" eaLnBrk="1" hangingPunct="1">
              <a:lnSpc>
                <a:spcPct val="80000"/>
              </a:lnSpc>
              <a:buFontTx/>
              <a:buNone/>
            </a:pPr>
            <a:r>
              <a:rPr lang="en-US" sz="1400" b="1" smtClean="0">
                <a:latin typeface="Courier New" pitchFamily="49" charset="0"/>
                <a:cs typeface="Courier New" pitchFamily="49" charset="0"/>
              </a:rPr>
              <a:t>    {</a:t>
            </a:r>
          </a:p>
          <a:p>
            <a:pPr marL="0" indent="0" eaLnBrk="1" hangingPunct="1">
              <a:lnSpc>
                <a:spcPct val="80000"/>
              </a:lnSpc>
              <a:buFontTx/>
              <a:buNone/>
            </a:pPr>
            <a:r>
              <a:rPr lang="en-US" sz="1400" b="1" smtClean="0">
                <a:latin typeface="Courier New" pitchFamily="49" charset="0"/>
                <a:cs typeface="Courier New" pitchFamily="49" charset="0"/>
              </a:rPr>
              <a:t>        prev_std = curr_std;</a:t>
            </a:r>
          </a:p>
          <a:p>
            <a:pPr marL="0" indent="0" eaLnBrk="1" hangingPunct="1">
              <a:lnSpc>
                <a:spcPct val="80000"/>
              </a:lnSpc>
              <a:buFontTx/>
              <a:buNone/>
            </a:pPr>
            <a:r>
              <a:rPr lang="en-US" sz="1400" b="1" smtClean="0">
                <a:latin typeface="Courier New" pitchFamily="49" charset="0"/>
                <a:cs typeface="Courier New" pitchFamily="49" charset="0"/>
              </a:rPr>
              <a:t>        curr_std = curr_std-&gt;next;</a:t>
            </a:r>
          </a:p>
          <a:p>
            <a:pPr marL="0" indent="0" eaLnBrk="1" hangingPunct="1">
              <a:lnSpc>
                <a:spcPct val="80000"/>
              </a:lnSpc>
              <a:buFontTx/>
              <a:buNone/>
            </a:pPr>
            <a:r>
              <a:rPr lang="en-US" sz="1400" b="1" smtClean="0">
                <a:latin typeface="Courier New" pitchFamily="49" charset="0"/>
                <a:cs typeface="Courier New" pitchFamily="49" charset="0"/>
              </a:rPr>
              <a:t>    }</a:t>
            </a:r>
            <a:br>
              <a:rPr lang="en-US" sz="1400" b="1" smtClean="0">
                <a:latin typeface="Courier New" pitchFamily="49" charset="0"/>
                <a:cs typeface="Courier New" pitchFamily="49" charset="0"/>
              </a:rPr>
            </a:br>
            <a:endParaRPr lang="en-US" sz="1400" b="1" smtClean="0">
              <a:latin typeface="Courier New" pitchFamily="49" charset="0"/>
              <a:cs typeface="Courier New" pitchFamily="49" charset="0"/>
            </a:endParaRPr>
          </a:p>
          <a:p>
            <a:pPr marL="0" indent="0" eaLnBrk="1" hangingPunct="1">
              <a:lnSpc>
                <a:spcPct val="80000"/>
              </a:lnSpc>
              <a:buFontTx/>
              <a:buNone/>
            </a:pPr>
            <a:r>
              <a:rPr lang="en-US" sz="1400" b="1" smtClean="0">
                <a:latin typeface="Courier New" pitchFamily="49" charset="0"/>
                <a:cs typeface="Courier New" pitchFamily="49" charset="0"/>
              </a:rPr>
              <a:t>    prev_std-&gt;next = to_add;</a:t>
            </a:r>
          </a:p>
          <a:p>
            <a:pPr marL="0" indent="0" eaLnBrk="1" hangingPunct="1">
              <a:lnSpc>
                <a:spcPct val="80000"/>
              </a:lnSpc>
              <a:buFontTx/>
              <a:buNone/>
            </a:pPr>
            <a:r>
              <a:rPr lang="en-US" sz="1400" b="1" smtClean="0">
                <a:latin typeface="Courier New" pitchFamily="49" charset="0"/>
                <a:cs typeface="Courier New" pitchFamily="49" charset="0"/>
              </a:rPr>
              <a:t>    to_add-&gt;next = curr_std;</a:t>
            </a:r>
          </a:p>
          <a:p>
            <a:pPr marL="0" indent="0" eaLnBrk="1" hangingPunct="1">
              <a:lnSpc>
                <a:spcPct val="80000"/>
              </a:lnSpc>
              <a:buFontTx/>
              <a:buNone/>
            </a:pPr>
            <a:r>
              <a:rPr lang="en-US" sz="1400" b="1" smtClean="0">
                <a:latin typeface="Courier New" pitchFamily="49" charset="0"/>
                <a:cs typeface="Courier New" pitchFamily="49" charset="0"/>
              </a:rPr>
              <a:t/>
            </a:r>
            <a:br>
              <a:rPr lang="en-US" sz="1400" b="1" smtClean="0">
                <a:latin typeface="Courier New" pitchFamily="49" charset="0"/>
                <a:cs typeface="Courier New" pitchFamily="49" charset="0"/>
              </a:rPr>
            </a:br>
            <a:r>
              <a:rPr lang="en-US" sz="1400" b="1" smtClean="0">
                <a:latin typeface="Courier New" pitchFamily="49" charset="0"/>
                <a:cs typeface="Courier New" pitchFamily="49" charset="0"/>
              </a:rPr>
              <a:t>    </a:t>
            </a:r>
            <a:r>
              <a:rPr lang="en-US" sz="1400" b="1" smtClean="0">
                <a:solidFill>
                  <a:srgbClr val="0000FF"/>
                </a:solidFill>
                <a:latin typeface="Courier New" pitchFamily="49" charset="0"/>
                <a:cs typeface="Courier New" pitchFamily="49" charset="0"/>
              </a:rPr>
              <a:t>return</a:t>
            </a:r>
            <a:r>
              <a:rPr lang="en-US" sz="1400" b="1" smtClean="0">
                <a:latin typeface="Courier New" pitchFamily="49" charset="0"/>
                <a:cs typeface="Courier New" pitchFamily="49" charset="0"/>
              </a:rPr>
              <a:t> root;</a:t>
            </a:r>
            <a:br>
              <a:rPr lang="en-US" sz="1400" b="1" smtClean="0">
                <a:latin typeface="Courier New" pitchFamily="49" charset="0"/>
                <a:cs typeface="Courier New" pitchFamily="49" charset="0"/>
              </a:rPr>
            </a:br>
            <a:r>
              <a:rPr lang="en-US" sz="1400" b="1" smtClean="0">
                <a:latin typeface="Courier New" pitchFamily="49" charset="0"/>
                <a:cs typeface="Courier New" pitchFamily="49" charset="0"/>
              </a:rPr>
              <a:t>}</a:t>
            </a:r>
          </a:p>
        </p:txBody>
      </p:sp>
      <p:sp>
        <p:nvSpPr>
          <p:cNvPr id="80905" name="Text Box 8"/>
          <p:cNvSpPr txBox="1">
            <a:spLocks noChangeArrowheads="1"/>
          </p:cNvSpPr>
          <p:nvPr/>
        </p:nvSpPr>
        <p:spPr bwMode="auto">
          <a:xfrm>
            <a:off x="3657600" y="1600200"/>
            <a:ext cx="2819400" cy="396875"/>
          </a:xfrm>
          <a:prstGeom prst="rect">
            <a:avLst/>
          </a:prstGeom>
          <a:noFill/>
          <a:ln w="9525" algn="ctr">
            <a:noFill/>
            <a:miter lim="800000"/>
            <a:headEnd/>
            <a:tailEnd/>
          </a:ln>
        </p:spPr>
        <p:txBody>
          <a:bodyPr>
            <a:spAutoFit/>
          </a:bodyPr>
          <a:lstStyle/>
          <a:p>
            <a:pPr>
              <a:spcBef>
                <a:spcPct val="50000"/>
              </a:spcBef>
            </a:pPr>
            <a:r>
              <a:rPr lang="en-US" sz="2000">
                <a:latin typeface="Arial" charset="0"/>
              </a:rPr>
              <a:t>handle empty list</a:t>
            </a:r>
          </a:p>
        </p:txBody>
      </p:sp>
      <p:sp>
        <p:nvSpPr>
          <p:cNvPr id="80906" name="Text Box 9"/>
          <p:cNvSpPr txBox="1">
            <a:spLocks noChangeArrowheads="1"/>
          </p:cNvSpPr>
          <p:nvPr/>
        </p:nvSpPr>
        <p:spPr bwMode="auto">
          <a:xfrm>
            <a:off x="5257800" y="2452688"/>
            <a:ext cx="2819400" cy="396875"/>
          </a:xfrm>
          <a:prstGeom prst="rect">
            <a:avLst/>
          </a:prstGeom>
          <a:noFill/>
          <a:ln w="9525" algn="ctr">
            <a:noFill/>
            <a:miter lim="800000"/>
            <a:headEnd/>
            <a:tailEnd/>
          </a:ln>
        </p:spPr>
        <p:txBody>
          <a:bodyPr>
            <a:spAutoFit/>
          </a:bodyPr>
          <a:lstStyle/>
          <a:p>
            <a:pPr>
              <a:spcBef>
                <a:spcPct val="50000"/>
              </a:spcBef>
            </a:pPr>
            <a:r>
              <a:rPr lang="en-US" sz="2000">
                <a:latin typeface="Arial" charset="0"/>
              </a:rPr>
              <a:t>handle beginning</a:t>
            </a:r>
          </a:p>
        </p:txBody>
      </p:sp>
      <p:sp>
        <p:nvSpPr>
          <p:cNvPr id="80907" name="Text Box 10"/>
          <p:cNvSpPr txBox="1">
            <a:spLocks noChangeArrowheads="1"/>
          </p:cNvSpPr>
          <p:nvPr/>
        </p:nvSpPr>
        <p:spPr bwMode="auto">
          <a:xfrm>
            <a:off x="7010400" y="5943600"/>
            <a:ext cx="1143000" cy="396875"/>
          </a:xfrm>
          <a:prstGeom prst="rect">
            <a:avLst/>
          </a:prstGeom>
          <a:noFill/>
          <a:ln w="9525" algn="ctr">
            <a:noFill/>
            <a:miter lim="800000"/>
            <a:headEnd/>
            <a:tailEnd/>
          </a:ln>
        </p:spPr>
        <p:txBody>
          <a:bodyPr>
            <a:spAutoFit/>
          </a:bodyPr>
          <a:lstStyle/>
          <a:p>
            <a:pPr>
              <a:spcBef>
                <a:spcPct val="50000"/>
              </a:spcBef>
            </a:pPr>
            <a:r>
              <a:rPr lang="en-US" sz="2000">
                <a:latin typeface="Arial" charset="0"/>
              </a:rPr>
              <a:t>the rest</a:t>
            </a:r>
          </a:p>
        </p:txBody>
      </p:sp>
      <p:sp>
        <p:nvSpPr>
          <p:cNvPr id="80908" name="Line 11"/>
          <p:cNvSpPr>
            <a:spLocks noChangeShapeType="1"/>
          </p:cNvSpPr>
          <p:nvPr/>
        </p:nvSpPr>
        <p:spPr bwMode="auto">
          <a:xfrm flipH="1">
            <a:off x="3273425" y="1827213"/>
            <a:ext cx="381000" cy="0"/>
          </a:xfrm>
          <a:prstGeom prst="line">
            <a:avLst/>
          </a:prstGeom>
          <a:noFill/>
          <a:ln w="15875">
            <a:solidFill>
              <a:schemeClr val="tx1"/>
            </a:solidFill>
            <a:round/>
            <a:headEnd/>
            <a:tailEnd type="triangle" w="med" len="med"/>
          </a:ln>
        </p:spPr>
        <p:txBody>
          <a:bodyPr>
            <a:spAutoFit/>
          </a:bodyPr>
          <a:lstStyle/>
          <a:p>
            <a:endParaRPr lang="en-US"/>
          </a:p>
        </p:txBody>
      </p:sp>
      <p:sp>
        <p:nvSpPr>
          <p:cNvPr id="80909" name="Line 12"/>
          <p:cNvSpPr>
            <a:spLocks noChangeShapeType="1"/>
          </p:cNvSpPr>
          <p:nvPr/>
        </p:nvSpPr>
        <p:spPr bwMode="auto">
          <a:xfrm flipH="1">
            <a:off x="4800600" y="2667000"/>
            <a:ext cx="457200" cy="0"/>
          </a:xfrm>
          <a:prstGeom prst="line">
            <a:avLst/>
          </a:prstGeom>
          <a:noFill/>
          <a:ln w="15875">
            <a:solidFill>
              <a:schemeClr val="tx1"/>
            </a:solidFill>
            <a:round/>
            <a:headEnd/>
            <a:tailEnd type="triangle" w="med" len="med"/>
          </a:ln>
        </p:spPr>
        <p:txBody>
          <a:bodyPr>
            <a:spAutoFit/>
          </a:bodyPr>
          <a:lstStyle/>
          <a:p>
            <a:endParaRPr lang="en-US"/>
          </a:p>
        </p:txBody>
      </p:sp>
      <p:sp>
        <p:nvSpPr>
          <p:cNvPr id="80910" name="Line 13"/>
          <p:cNvSpPr>
            <a:spLocks noChangeShapeType="1"/>
          </p:cNvSpPr>
          <p:nvPr/>
        </p:nvSpPr>
        <p:spPr bwMode="auto">
          <a:xfrm flipH="1" flipV="1">
            <a:off x="6172200" y="5486400"/>
            <a:ext cx="838200" cy="533400"/>
          </a:xfrm>
          <a:prstGeom prst="line">
            <a:avLst/>
          </a:prstGeom>
          <a:noFill/>
          <a:ln w="15875">
            <a:solidFill>
              <a:schemeClr val="tx1"/>
            </a:solidFill>
            <a:round/>
            <a:headEnd/>
            <a:tailEnd type="triangle" w="med" len="med"/>
          </a:ln>
        </p:spPr>
        <p:txBody>
          <a:bodyPr>
            <a:spAutoFit/>
          </a:bodyPr>
          <a:lstStyle/>
          <a:p>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a:spLocks noGrp="1"/>
          </p:cNvSpPr>
          <p:nvPr>
            <p:ph type="sldNum" sz="quarter" idx="12"/>
          </p:nvPr>
        </p:nvSpPr>
        <p:spPr/>
        <p:txBody>
          <a:bodyPr/>
          <a:lstStyle/>
          <a:p>
            <a:pPr>
              <a:defRPr/>
            </a:pPr>
            <a:fld id="{9ABF0A09-C20F-45B3-9EF8-CC86953B0E55}" type="slidenum">
              <a:rPr lang="en-US" smtClean="0"/>
              <a:pPr>
                <a:defRPr/>
              </a:pPr>
              <a:t>78</a:t>
            </a:fld>
            <a:endParaRPr lang="en-US" smtClean="0"/>
          </a:p>
        </p:txBody>
      </p:sp>
      <p:sp>
        <p:nvSpPr>
          <p:cNvPr id="245762" name="Rectangle 2"/>
          <p:cNvSpPr>
            <a:spLocks noGrp="1" noChangeArrowheads="1"/>
          </p:cNvSpPr>
          <p:nvPr>
            <p:ph type="title"/>
          </p:nvPr>
        </p:nvSpPr>
        <p:spPr/>
        <p:txBody>
          <a:bodyPr/>
          <a:lstStyle/>
          <a:p>
            <a:pPr eaLnBrk="1" hangingPunct="1">
              <a:defRPr/>
            </a:pPr>
            <a:r>
              <a:rPr lang="en-US" smtClean="0"/>
              <a:t>Adding a student – beginning</a:t>
            </a:r>
          </a:p>
        </p:txBody>
      </p:sp>
      <p:sp>
        <p:nvSpPr>
          <p:cNvPr id="81924" name="Rectangle 3"/>
          <p:cNvSpPr>
            <a:spLocks noGrp="1" noChangeArrowheads="1"/>
          </p:cNvSpPr>
          <p:nvPr>
            <p:ph type="body" idx="1"/>
          </p:nvPr>
        </p:nvSpPr>
        <p:spPr>
          <a:xfrm>
            <a:off x="457200" y="1905000"/>
            <a:ext cx="5257800" cy="2743200"/>
          </a:xfrm>
        </p:spPr>
        <p:txBody>
          <a:bodyPr/>
          <a:lstStyle/>
          <a:p>
            <a:pPr marL="0" indent="0" eaLnBrk="1" hangingPunct="1">
              <a:lnSpc>
                <a:spcPct val="80000"/>
              </a:lnSpc>
              <a:buFontTx/>
              <a:buNone/>
            </a:pPr>
            <a:r>
              <a:rPr lang="en-US" sz="1800" b="1" smtClean="0">
                <a:solidFill>
                  <a:srgbClr val="0000FF"/>
                </a:solidFill>
                <a:latin typeface="Courier New" pitchFamily="49" charset="0"/>
                <a:cs typeface="Courier New" pitchFamily="49" charset="0"/>
              </a:rPr>
              <a:t>if</a:t>
            </a:r>
            <a:r>
              <a:rPr lang="en-US" sz="1800" b="1" smtClean="0">
                <a:latin typeface="Courier New" pitchFamily="49" charset="0"/>
                <a:cs typeface="Courier New" pitchFamily="49" charset="0"/>
              </a:rPr>
              <a:t> (root == NULL) </a:t>
            </a:r>
          </a:p>
          <a:p>
            <a:pPr marL="0" indent="0" eaLnBrk="1" hangingPunct="1">
              <a:lnSpc>
                <a:spcPct val="80000"/>
              </a:lnSpc>
              <a:buFontTx/>
              <a:buNone/>
            </a:pPr>
            <a:r>
              <a:rPr lang="en-US" sz="1800" b="1" smtClean="0">
                <a:latin typeface="Courier New" pitchFamily="49" charset="0"/>
                <a:cs typeface="Courier New" pitchFamily="49" charset="0"/>
              </a:rPr>
              <a:t>    </a:t>
            </a:r>
            <a:r>
              <a:rPr lang="en-US" sz="1800" b="1" smtClean="0">
                <a:solidFill>
                  <a:srgbClr val="0000FF"/>
                </a:solidFill>
                <a:latin typeface="Courier New" pitchFamily="49" charset="0"/>
                <a:cs typeface="Courier New" pitchFamily="49" charset="0"/>
              </a:rPr>
              <a:t>return</a:t>
            </a:r>
            <a:r>
              <a:rPr lang="en-US" sz="1800" b="1" smtClean="0">
                <a:latin typeface="Courier New" pitchFamily="49" charset="0"/>
                <a:cs typeface="Courier New" pitchFamily="49" charset="0"/>
              </a:rPr>
              <a:t> to_add;</a:t>
            </a:r>
          </a:p>
          <a:p>
            <a:pPr marL="0" indent="0" eaLnBrk="1" hangingPunct="1">
              <a:lnSpc>
                <a:spcPct val="80000"/>
              </a:lnSpc>
              <a:buFontTx/>
              <a:buNone/>
            </a:pPr>
            <a:endParaRPr lang="en-US" sz="1800" b="1" smtClean="0">
              <a:latin typeface="Courier New" pitchFamily="49" charset="0"/>
              <a:cs typeface="Courier New" pitchFamily="49" charset="0"/>
            </a:endParaRPr>
          </a:p>
          <a:p>
            <a:pPr marL="0" indent="0" eaLnBrk="1" hangingPunct="1">
              <a:lnSpc>
                <a:spcPct val="80000"/>
              </a:lnSpc>
              <a:buFontTx/>
              <a:buNone/>
            </a:pPr>
            <a:r>
              <a:rPr lang="en-US" sz="1800" b="1" smtClean="0">
                <a:solidFill>
                  <a:srgbClr val="0000FF"/>
                </a:solidFill>
                <a:latin typeface="Courier New" pitchFamily="49" charset="0"/>
                <a:cs typeface="Courier New" pitchFamily="49" charset="0"/>
              </a:rPr>
              <a:t>if</a:t>
            </a:r>
            <a:r>
              <a:rPr lang="en-US" sz="1800" b="1" smtClean="0">
                <a:latin typeface="Courier New" pitchFamily="49" charset="0"/>
                <a:cs typeface="Courier New" pitchFamily="49" charset="0"/>
              </a:rPr>
              <a:t> (to_add-&gt;grade &gt; root-&gt;grade)</a:t>
            </a:r>
          </a:p>
          <a:p>
            <a:pPr marL="0" indent="0" eaLnBrk="1" hangingPunct="1">
              <a:lnSpc>
                <a:spcPct val="80000"/>
              </a:lnSpc>
              <a:buFontTx/>
              <a:buNone/>
            </a:pPr>
            <a:r>
              <a:rPr lang="en-US" sz="1800" b="1" smtClean="0">
                <a:latin typeface="Courier New" pitchFamily="49" charset="0"/>
                <a:cs typeface="Courier New" pitchFamily="49" charset="0"/>
              </a:rPr>
              <a:t>{</a:t>
            </a:r>
          </a:p>
          <a:p>
            <a:pPr marL="0" indent="0" eaLnBrk="1" hangingPunct="1">
              <a:lnSpc>
                <a:spcPct val="80000"/>
              </a:lnSpc>
              <a:buFontTx/>
              <a:buNone/>
            </a:pPr>
            <a:r>
              <a:rPr lang="en-US" sz="1800" b="1" smtClean="0">
                <a:latin typeface="Courier New" pitchFamily="49" charset="0"/>
                <a:cs typeface="Courier New" pitchFamily="49" charset="0"/>
              </a:rPr>
              <a:t>    to_add-&gt;next = root;</a:t>
            </a:r>
          </a:p>
          <a:p>
            <a:pPr marL="0" indent="0" eaLnBrk="1" hangingPunct="1">
              <a:lnSpc>
                <a:spcPct val="80000"/>
              </a:lnSpc>
              <a:buFontTx/>
              <a:buNone/>
            </a:pPr>
            <a:r>
              <a:rPr lang="en-US" sz="1800" b="1" smtClean="0">
                <a:latin typeface="Courier New" pitchFamily="49" charset="0"/>
                <a:cs typeface="Courier New" pitchFamily="49" charset="0"/>
              </a:rPr>
              <a:t>    </a:t>
            </a:r>
            <a:r>
              <a:rPr lang="en-US" sz="1800" b="1" smtClean="0">
                <a:solidFill>
                  <a:srgbClr val="0000FF"/>
                </a:solidFill>
                <a:latin typeface="Courier New" pitchFamily="49" charset="0"/>
                <a:cs typeface="Courier New" pitchFamily="49" charset="0"/>
              </a:rPr>
              <a:t>return</a:t>
            </a:r>
            <a:r>
              <a:rPr lang="en-US" sz="1800" b="1" smtClean="0">
                <a:latin typeface="Courier New" pitchFamily="49" charset="0"/>
                <a:cs typeface="Courier New" pitchFamily="49" charset="0"/>
              </a:rPr>
              <a:t> to_add;</a:t>
            </a:r>
          </a:p>
          <a:p>
            <a:pPr marL="0" indent="0" eaLnBrk="1" hangingPunct="1">
              <a:lnSpc>
                <a:spcPct val="80000"/>
              </a:lnSpc>
              <a:buFontTx/>
              <a:buNone/>
            </a:pPr>
            <a:r>
              <a:rPr lang="en-US" sz="1800" b="1" smtClean="0">
                <a:latin typeface="Courier New" pitchFamily="49" charset="0"/>
                <a:cs typeface="Courier New" pitchFamily="49" charset="0"/>
              </a:rPr>
              <a:t>}</a:t>
            </a:r>
          </a:p>
        </p:txBody>
      </p:sp>
      <p:sp>
        <p:nvSpPr>
          <p:cNvPr id="81925" name="Rectangle 4"/>
          <p:cNvSpPr>
            <a:spLocks noChangeArrowheads="1"/>
          </p:cNvSpPr>
          <p:nvPr/>
        </p:nvSpPr>
        <p:spPr bwMode="auto">
          <a:xfrm>
            <a:off x="2209800" y="45339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95</a:t>
            </a:r>
          </a:p>
        </p:txBody>
      </p:sp>
      <p:sp>
        <p:nvSpPr>
          <p:cNvPr id="81926" name="Rectangle 5"/>
          <p:cNvSpPr>
            <a:spLocks noChangeArrowheads="1"/>
          </p:cNvSpPr>
          <p:nvPr/>
        </p:nvSpPr>
        <p:spPr bwMode="auto">
          <a:xfrm>
            <a:off x="3810000" y="45339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80</a:t>
            </a:r>
          </a:p>
        </p:txBody>
      </p:sp>
      <p:sp>
        <p:nvSpPr>
          <p:cNvPr id="81927" name="Rectangle 6"/>
          <p:cNvSpPr>
            <a:spLocks noChangeArrowheads="1"/>
          </p:cNvSpPr>
          <p:nvPr/>
        </p:nvSpPr>
        <p:spPr bwMode="auto">
          <a:xfrm>
            <a:off x="5410200" y="45339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70</a:t>
            </a:r>
          </a:p>
        </p:txBody>
      </p:sp>
      <p:sp>
        <p:nvSpPr>
          <p:cNvPr id="81928" name="Line 7"/>
          <p:cNvSpPr>
            <a:spLocks noChangeShapeType="1"/>
          </p:cNvSpPr>
          <p:nvPr/>
        </p:nvSpPr>
        <p:spPr bwMode="auto">
          <a:xfrm>
            <a:off x="3124200" y="4838700"/>
            <a:ext cx="685800" cy="0"/>
          </a:xfrm>
          <a:prstGeom prst="line">
            <a:avLst/>
          </a:prstGeom>
          <a:noFill/>
          <a:ln w="50800">
            <a:solidFill>
              <a:schemeClr val="tx1"/>
            </a:solidFill>
            <a:round/>
            <a:headEnd/>
            <a:tailEnd type="triangle" w="med" len="med"/>
          </a:ln>
        </p:spPr>
        <p:txBody>
          <a:bodyPr/>
          <a:lstStyle/>
          <a:p>
            <a:endParaRPr lang="en-US"/>
          </a:p>
        </p:txBody>
      </p:sp>
      <p:sp>
        <p:nvSpPr>
          <p:cNvPr id="81929" name="Line 8"/>
          <p:cNvSpPr>
            <a:spLocks noChangeShapeType="1"/>
          </p:cNvSpPr>
          <p:nvPr/>
        </p:nvSpPr>
        <p:spPr bwMode="auto">
          <a:xfrm>
            <a:off x="4724400" y="4838700"/>
            <a:ext cx="685800" cy="0"/>
          </a:xfrm>
          <a:prstGeom prst="line">
            <a:avLst/>
          </a:prstGeom>
          <a:noFill/>
          <a:ln w="50800">
            <a:solidFill>
              <a:schemeClr val="tx1"/>
            </a:solidFill>
            <a:round/>
            <a:headEnd/>
            <a:tailEnd type="triangle" w="med" len="med"/>
          </a:ln>
        </p:spPr>
        <p:txBody>
          <a:bodyPr/>
          <a:lstStyle/>
          <a:p>
            <a:endParaRPr lang="en-US"/>
          </a:p>
        </p:txBody>
      </p:sp>
      <p:sp>
        <p:nvSpPr>
          <p:cNvPr id="81930" name="Line 9"/>
          <p:cNvSpPr>
            <a:spLocks noChangeShapeType="1"/>
          </p:cNvSpPr>
          <p:nvPr/>
        </p:nvSpPr>
        <p:spPr bwMode="auto">
          <a:xfrm>
            <a:off x="6324600" y="4838700"/>
            <a:ext cx="685800" cy="0"/>
          </a:xfrm>
          <a:prstGeom prst="line">
            <a:avLst/>
          </a:prstGeom>
          <a:noFill/>
          <a:ln w="50800">
            <a:solidFill>
              <a:schemeClr val="tx1"/>
            </a:solidFill>
            <a:round/>
            <a:headEnd/>
            <a:tailEnd type="triangle" w="med" len="med"/>
          </a:ln>
        </p:spPr>
        <p:txBody>
          <a:bodyPr/>
          <a:lstStyle/>
          <a:p>
            <a:endParaRPr lang="en-US"/>
          </a:p>
        </p:txBody>
      </p:sp>
      <p:sp>
        <p:nvSpPr>
          <p:cNvPr id="81931" name="Text Box 10"/>
          <p:cNvSpPr txBox="1">
            <a:spLocks noChangeArrowheads="1"/>
          </p:cNvSpPr>
          <p:nvPr/>
        </p:nvSpPr>
        <p:spPr bwMode="auto">
          <a:xfrm>
            <a:off x="7010400" y="4549775"/>
            <a:ext cx="609600" cy="579438"/>
          </a:xfrm>
          <a:prstGeom prst="rect">
            <a:avLst/>
          </a:prstGeom>
          <a:noFill/>
          <a:ln w="9525">
            <a:noFill/>
            <a:miter lim="800000"/>
            <a:headEnd/>
            <a:tailEnd/>
          </a:ln>
        </p:spPr>
        <p:txBody>
          <a:bodyPr>
            <a:spAutoFit/>
          </a:bodyPr>
          <a:lstStyle/>
          <a:p>
            <a:pPr>
              <a:spcBef>
                <a:spcPct val="50000"/>
              </a:spcBef>
            </a:pPr>
            <a:r>
              <a:rPr lang="en-US" sz="3200">
                <a:latin typeface="Tahoma" pitchFamily="34" charset="0"/>
              </a:rPr>
              <a:t>…</a:t>
            </a:r>
          </a:p>
        </p:txBody>
      </p:sp>
      <p:sp>
        <p:nvSpPr>
          <p:cNvPr id="81932" name="Text Box 11"/>
          <p:cNvSpPr txBox="1">
            <a:spLocks noChangeArrowheads="1"/>
          </p:cNvSpPr>
          <p:nvPr/>
        </p:nvSpPr>
        <p:spPr bwMode="auto">
          <a:xfrm>
            <a:off x="228600" y="5715000"/>
            <a:ext cx="11430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to_add</a:t>
            </a:r>
          </a:p>
        </p:txBody>
      </p:sp>
      <p:sp>
        <p:nvSpPr>
          <p:cNvPr id="81933" name="Rectangle 12"/>
          <p:cNvSpPr>
            <a:spLocks noChangeArrowheads="1"/>
          </p:cNvSpPr>
          <p:nvPr/>
        </p:nvSpPr>
        <p:spPr bwMode="auto">
          <a:xfrm>
            <a:off x="2133600" y="57150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100</a:t>
            </a:r>
          </a:p>
        </p:txBody>
      </p:sp>
      <p:sp>
        <p:nvSpPr>
          <p:cNvPr id="81934" name="Text Box 13"/>
          <p:cNvSpPr txBox="1">
            <a:spLocks noChangeArrowheads="1"/>
          </p:cNvSpPr>
          <p:nvPr/>
        </p:nvSpPr>
        <p:spPr bwMode="auto">
          <a:xfrm>
            <a:off x="609600" y="4572000"/>
            <a:ext cx="11430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root</a:t>
            </a:r>
          </a:p>
        </p:txBody>
      </p:sp>
      <p:sp>
        <p:nvSpPr>
          <p:cNvPr id="81935" name="Line 14"/>
          <p:cNvSpPr>
            <a:spLocks noChangeShapeType="1"/>
          </p:cNvSpPr>
          <p:nvPr/>
        </p:nvSpPr>
        <p:spPr bwMode="auto">
          <a:xfrm>
            <a:off x="1524000" y="4800600"/>
            <a:ext cx="685800" cy="0"/>
          </a:xfrm>
          <a:prstGeom prst="line">
            <a:avLst/>
          </a:prstGeom>
          <a:noFill/>
          <a:ln w="50800">
            <a:solidFill>
              <a:schemeClr val="tx1"/>
            </a:solidFill>
            <a:round/>
            <a:headEnd/>
            <a:tailEnd type="triangle" w="med" len="med"/>
          </a:ln>
        </p:spPr>
        <p:txBody>
          <a:bodyPr/>
          <a:lstStyle/>
          <a:p>
            <a:endParaRPr lang="en-US"/>
          </a:p>
        </p:txBody>
      </p:sp>
      <p:sp>
        <p:nvSpPr>
          <p:cNvPr id="81936" name="Line 15"/>
          <p:cNvSpPr>
            <a:spLocks noChangeShapeType="1"/>
          </p:cNvSpPr>
          <p:nvPr/>
        </p:nvSpPr>
        <p:spPr bwMode="auto">
          <a:xfrm>
            <a:off x="1447800" y="6019800"/>
            <a:ext cx="685800" cy="0"/>
          </a:xfrm>
          <a:prstGeom prst="line">
            <a:avLst/>
          </a:prstGeom>
          <a:noFill/>
          <a:ln w="50800">
            <a:solidFill>
              <a:schemeClr val="tx1"/>
            </a:solidFill>
            <a:round/>
            <a:headEnd/>
            <a:tailEnd type="triangle" w="med" len="med"/>
          </a:ln>
        </p:spPr>
        <p:txBody>
          <a:bodyPr/>
          <a:lstStyle/>
          <a:p>
            <a:endParaRPr lang="en-US"/>
          </a:p>
        </p:txBody>
      </p:sp>
      <p:sp>
        <p:nvSpPr>
          <p:cNvPr id="81937" name="Line 16"/>
          <p:cNvSpPr>
            <a:spLocks noChangeShapeType="1"/>
          </p:cNvSpPr>
          <p:nvPr/>
        </p:nvSpPr>
        <p:spPr bwMode="auto">
          <a:xfrm flipV="1">
            <a:off x="2590800" y="5181600"/>
            <a:ext cx="0" cy="533400"/>
          </a:xfrm>
          <a:prstGeom prst="line">
            <a:avLst/>
          </a:prstGeom>
          <a:noFill/>
          <a:ln w="50800">
            <a:solidFill>
              <a:schemeClr val="tx1"/>
            </a:solidFill>
            <a:round/>
            <a:headEnd/>
            <a:tailEnd type="triangle" w="med" len="med"/>
          </a:ln>
        </p:spPr>
        <p:txBody>
          <a:bodyPr>
            <a:spAutoFit/>
          </a:bodyPr>
          <a:lstStyle/>
          <a:p>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a:spLocks noGrp="1"/>
          </p:cNvSpPr>
          <p:nvPr>
            <p:ph type="sldNum" sz="quarter" idx="12"/>
          </p:nvPr>
        </p:nvSpPr>
        <p:spPr/>
        <p:txBody>
          <a:bodyPr/>
          <a:lstStyle/>
          <a:p>
            <a:pPr>
              <a:defRPr/>
            </a:pPr>
            <a:fld id="{5A398BE5-4BAE-43A5-A41C-2E7737ED478D}" type="slidenum">
              <a:rPr lang="en-US" smtClean="0"/>
              <a:pPr>
                <a:defRPr/>
              </a:pPr>
              <a:t>79</a:t>
            </a:fld>
            <a:endParaRPr lang="en-US" smtClean="0"/>
          </a:p>
        </p:txBody>
      </p:sp>
      <p:sp>
        <p:nvSpPr>
          <p:cNvPr id="246786" name="Rectangle 2"/>
          <p:cNvSpPr>
            <a:spLocks noGrp="1" noChangeArrowheads="1"/>
          </p:cNvSpPr>
          <p:nvPr>
            <p:ph type="title"/>
          </p:nvPr>
        </p:nvSpPr>
        <p:spPr/>
        <p:txBody>
          <a:bodyPr/>
          <a:lstStyle/>
          <a:p>
            <a:pPr eaLnBrk="1" hangingPunct="1">
              <a:defRPr/>
            </a:pPr>
            <a:r>
              <a:rPr lang="en-US" smtClean="0"/>
              <a:t>Adding a student – mid / end</a:t>
            </a:r>
          </a:p>
        </p:txBody>
      </p:sp>
      <p:sp>
        <p:nvSpPr>
          <p:cNvPr id="82948" name="Rectangle 3"/>
          <p:cNvSpPr>
            <a:spLocks noGrp="1" noChangeArrowheads="1"/>
          </p:cNvSpPr>
          <p:nvPr>
            <p:ph type="body" idx="1"/>
          </p:nvPr>
        </p:nvSpPr>
        <p:spPr>
          <a:xfrm>
            <a:off x="457200" y="1905000"/>
            <a:ext cx="8077200" cy="2743200"/>
          </a:xfrm>
        </p:spPr>
        <p:txBody>
          <a:bodyPr/>
          <a:lstStyle/>
          <a:p>
            <a:pPr marL="0" indent="0" eaLnBrk="1" hangingPunct="1">
              <a:lnSpc>
                <a:spcPct val="80000"/>
              </a:lnSpc>
              <a:buFontTx/>
              <a:buNone/>
            </a:pPr>
            <a:r>
              <a:rPr lang="en-US" sz="1600" b="1" smtClean="0">
                <a:latin typeface="Courier New" pitchFamily="49" charset="0"/>
                <a:cs typeface="Courier New" pitchFamily="49" charset="0"/>
              </a:rPr>
              <a:t>curr_std = root;</a:t>
            </a:r>
          </a:p>
          <a:p>
            <a:pPr marL="0" indent="0" eaLnBrk="1" hangingPunct="1">
              <a:lnSpc>
                <a:spcPct val="80000"/>
              </a:lnSpc>
              <a:buFontTx/>
              <a:buNone/>
            </a:pPr>
            <a:r>
              <a:rPr lang="en-US" sz="1600" b="1" smtClean="0">
                <a:solidFill>
                  <a:srgbClr val="0000FF"/>
                </a:solidFill>
                <a:latin typeface="Courier New" pitchFamily="49" charset="0"/>
                <a:cs typeface="Courier New" pitchFamily="49" charset="0"/>
              </a:rPr>
              <a:t>while</a:t>
            </a:r>
            <a:r>
              <a:rPr lang="en-US" sz="1600" b="1" smtClean="0">
                <a:latin typeface="Courier New" pitchFamily="49" charset="0"/>
                <a:cs typeface="Courier New" pitchFamily="49" charset="0"/>
              </a:rPr>
              <a:t> (curr_std != NULL  &amp;&amp;  to_add-&gt;grade &lt; curr_std-&gt;grade)</a:t>
            </a:r>
          </a:p>
          <a:p>
            <a:pPr marL="0" indent="0" eaLnBrk="1" hangingPunct="1">
              <a:lnSpc>
                <a:spcPct val="80000"/>
              </a:lnSpc>
              <a:buFontTx/>
              <a:buNone/>
            </a:pPr>
            <a:r>
              <a:rPr lang="en-US" sz="1600" b="1" smtClean="0">
                <a:latin typeface="Courier New" pitchFamily="49" charset="0"/>
                <a:cs typeface="Courier New" pitchFamily="49" charset="0"/>
              </a:rPr>
              <a:t>{</a:t>
            </a:r>
          </a:p>
          <a:p>
            <a:pPr marL="0" indent="0" eaLnBrk="1" hangingPunct="1">
              <a:lnSpc>
                <a:spcPct val="80000"/>
              </a:lnSpc>
              <a:buFontTx/>
              <a:buNone/>
            </a:pPr>
            <a:r>
              <a:rPr lang="en-US" sz="1600" b="1" smtClean="0">
                <a:latin typeface="Courier New" pitchFamily="49" charset="0"/>
                <a:cs typeface="Courier New" pitchFamily="49" charset="0"/>
              </a:rPr>
              <a:t>    prev_std = curr_std;</a:t>
            </a:r>
          </a:p>
          <a:p>
            <a:pPr marL="0" indent="0" eaLnBrk="1" hangingPunct="1">
              <a:lnSpc>
                <a:spcPct val="80000"/>
              </a:lnSpc>
              <a:buFontTx/>
              <a:buNone/>
            </a:pPr>
            <a:r>
              <a:rPr lang="en-US" sz="1600" b="1" smtClean="0">
                <a:latin typeface="Courier New" pitchFamily="49" charset="0"/>
                <a:cs typeface="Courier New" pitchFamily="49" charset="0"/>
              </a:rPr>
              <a:t>    curr_std = curr_std-&gt;next;</a:t>
            </a:r>
          </a:p>
          <a:p>
            <a:pPr marL="0" indent="0" eaLnBrk="1" hangingPunct="1">
              <a:lnSpc>
                <a:spcPct val="80000"/>
              </a:lnSpc>
              <a:buFontTx/>
              <a:buNone/>
            </a:pPr>
            <a:r>
              <a:rPr lang="en-US" sz="1600" b="1" smtClean="0">
                <a:latin typeface="Courier New" pitchFamily="49" charset="0"/>
                <a:cs typeface="Courier New" pitchFamily="49" charset="0"/>
              </a:rPr>
              <a:t>}</a:t>
            </a:r>
          </a:p>
          <a:p>
            <a:pPr marL="0" indent="0" eaLnBrk="1" hangingPunct="1">
              <a:lnSpc>
                <a:spcPct val="80000"/>
              </a:lnSpc>
              <a:buFontTx/>
              <a:buNone/>
            </a:pPr>
            <a:endParaRPr lang="en-US" sz="1600" b="1" smtClean="0">
              <a:latin typeface="Courier New" pitchFamily="49" charset="0"/>
              <a:cs typeface="Courier New" pitchFamily="49" charset="0"/>
            </a:endParaRPr>
          </a:p>
          <a:p>
            <a:pPr marL="0" indent="0" eaLnBrk="1" hangingPunct="1">
              <a:lnSpc>
                <a:spcPct val="80000"/>
              </a:lnSpc>
              <a:buFontTx/>
              <a:buNone/>
            </a:pPr>
            <a:r>
              <a:rPr lang="en-US" sz="1600" b="1" smtClean="0">
                <a:latin typeface="Courier New" pitchFamily="49" charset="0"/>
                <a:cs typeface="Courier New" pitchFamily="49" charset="0"/>
              </a:rPr>
              <a:t>prev_std-&gt;next = to_add;</a:t>
            </a:r>
          </a:p>
          <a:p>
            <a:pPr marL="0" indent="0" eaLnBrk="1" hangingPunct="1">
              <a:lnSpc>
                <a:spcPct val="80000"/>
              </a:lnSpc>
              <a:buFontTx/>
              <a:buNone/>
            </a:pPr>
            <a:r>
              <a:rPr lang="en-US" sz="1600" b="1" smtClean="0">
                <a:latin typeface="Courier New" pitchFamily="49" charset="0"/>
                <a:cs typeface="Courier New" pitchFamily="49" charset="0"/>
              </a:rPr>
              <a:t>to_add-&gt;next = curr_std;</a:t>
            </a:r>
          </a:p>
          <a:p>
            <a:pPr marL="0" indent="0" eaLnBrk="1" hangingPunct="1">
              <a:lnSpc>
                <a:spcPct val="80000"/>
              </a:lnSpc>
              <a:buFontTx/>
              <a:buNone/>
            </a:pPr>
            <a:r>
              <a:rPr lang="en-US" sz="1600" b="1" smtClean="0">
                <a:solidFill>
                  <a:srgbClr val="0000FF"/>
                </a:solidFill>
                <a:latin typeface="Courier New" pitchFamily="49" charset="0"/>
                <a:cs typeface="Courier New" pitchFamily="49" charset="0"/>
              </a:rPr>
              <a:t>return</a:t>
            </a:r>
            <a:r>
              <a:rPr lang="en-US" sz="1600" b="1" smtClean="0">
                <a:latin typeface="Courier New" pitchFamily="49" charset="0"/>
                <a:cs typeface="Courier New" pitchFamily="49" charset="0"/>
              </a:rPr>
              <a:t> root;</a:t>
            </a:r>
          </a:p>
        </p:txBody>
      </p:sp>
      <p:sp>
        <p:nvSpPr>
          <p:cNvPr id="82949" name="Rectangle 4"/>
          <p:cNvSpPr>
            <a:spLocks noChangeArrowheads="1"/>
          </p:cNvSpPr>
          <p:nvPr/>
        </p:nvSpPr>
        <p:spPr bwMode="auto">
          <a:xfrm>
            <a:off x="2133600" y="50292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95</a:t>
            </a:r>
          </a:p>
        </p:txBody>
      </p:sp>
      <p:sp>
        <p:nvSpPr>
          <p:cNvPr id="82950" name="Rectangle 5"/>
          <p:cNvSpPr>
            <a:spLocks noChangeArrowheads="1"/>
          </p:cNvSpPr>
          <p:nvPr/>
        </p:nvSpPr>
        <p:spPr bwMode="auto">
          <a:xfrm>
            <a:off x="3733800" y="5033963"/>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80</a:t>
            </a:r>
          </a:p>
        </p:txBody>
      </p:sp>
      <p:sp>
        <p:nvSpPr>
          <p:cNvPr id="82951" name="Rectangle 6"/>
          <p:cNvSpPr>
            <a:spLocks noChangeArrowheads="1"/>
          </p:cNvSpPr>
          <p:nvPr/>
        </p:nvSpPr>
        <p:spPr bwMode="auto">
          <a:xfrm>
            <a:off x="5334000" y="5033963"/>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70</a:t>
            </a:r>
          </a:p>
        </p:txBody>
      </p:sp>
      <p:sp>
        <p:nvSpPr>
          <p:cNvPr id="82952" name="Rectangle 7"/>
          <p:cNvSpPr>
            <a:spLocks noChangeArrowheads="1"/>
          </p:cNvSpPr>
          <p:nvPr/>
        </p:nvSpPr>
        <p:spPr bwMode="auto">
          <a:xfrm>
            <a:off x="6934200" y="5033963"/>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60</a:t>
            </a:r>
          </a:p>
        </p:txBody>
      </p:sp>
      <p:sp>
        <p:nvSpPr>
          <p:cNvPr id="82953" name="Line 8"/>
          <p:cNvSpPr>
            <a:spLocks noChangeShapeType="1"/>
          </p:cNvSpPr>
          <p:nvPr/>
        </p:nvSpPr>
        <p:spPr bwMode="auto">
          <a:xfrm>
            <a:off x="3048000" y="5338763"/>
            <a:ext cx="685800" cy="0"/>
          </a:xfrm>
          <a:prstGeom prst="line">
            <a:avLst/>
          </a:prstGeom>
          <a:noFill/>
          <a:ln w="50800">
            <a:solidFill>
              <a:schemeClr val="tx1"/>
            </a:solidFill>
            <a:round/>
            <a:headEnd/>
            <a:tailEnd type="triangle" w="med" len="med"/>
          </a:ln>
        </p:spPr>
        <p:txBody>
          <a:bodyPr/>
          <a:lstStyle/>
          <a:p>
            <a:endParaRPr lang="en-US"/>
          </a:p>
        </p:txBody>
      </p:sp>
      <p:sp>
        <p:nvSpPr>
          <p:cNvPr id="82954" name="Line 9"/>
          <p:cNvSpPr>
            <a:spLocks noChangeShapeType="1"/>
          </p:cNvSpPr>
          <p:nvPr/>
        </p:nvSpPr>
        <p:spPr bwMode="auto">
          <a:xfrm>
            <a:off x="4648200" y="5338763"/>
            <a:ext cx="685800" cy="0"/>
          </a:xfrm>
          <a:prstGeom prst="line">
            <a:avLst/>
          </a:prstGeom>
          <a:noFill/>
          <a:ln w="50800">
            <a:solidFill>
              <a:schemeClr val="tx1"/>
            </a:solidFill>
            <a:round/>
            <a:headEnd/>
            <a:tailEnd type="triangle" w="med" len="med"/>
          </a:ln>
        </p:spPr>
        <p:txBody>
          <a:bodyPr/>
          <a:lstStyle/>
          <a:p>
            <a:endParaRPr lang="en-US"/>
          </a:p>
        </p:txBody>
      </p:sp>
      <p:sp>
        <p:nvSpPr>
          <p:cNvPr id="82955" name="Line 10"/>
          <p:cNvSpPr>
            <a:spLocks noChangeShapeType="1"/>
          </p:cNvSpPr>
          <p:nvPr/>
        </p:nvSpPr>
        <p:spPr bwMode="auto">
          <a:xfrm>
            <a:off x="6248400" y="5338763"/>
            <a:ext cx="685800" cy="0"/>
          </a:xfrm>
          <a:prstGeom prst="line">
            <a:avLst/>
          </a:prstGeom>
          <a:noFill/>
          <a:ln w="50800">
            <a:solidFill>
              <a:schemeClr val="tx1"/>
            </a:solidFill>
            <a:round/>
            <a:headEnd/>
            <a:tailEnd type="triangle" w="med" len="med"/>
          </a:ln>
        </p:spPr>
        <p:txBody>
          <a:bodyPr/>
          <a:lstStyle/>
          <a:p>
            <a:endParaRPr lang="en-US"/>
          </a:p>
        </p:txBody>
      </p:sp>
      <p:sp>
        <p:nvSpPr>
          <p:cNvPr id="82956" name="Line 11"/>
          <p:cNvSpPr>
            <a:spLocks noChangeShapeType="1"/>
          </p:cNvSpPr>
          <p:nvPr/>
        </p:nvSpPr>
        <p:spPr bwMode="auto">
          <a:xfrm>
            <a:off x="7848600" y="5338763"/>
            <a:ext cx="685800" cy="0"/>
          </a:xfrm>
          <a:prstGeom prst="line">
            <a:avLst/>
          </a:prstGeom>
          <a:noFill/>
          <a:ln w="50800">
            <a:solidFill>
              <a:schemeClr val="tx1"/>
            </a:solidFill>
            <a:round/>
            <a:headEnd/>
            <a:tailEnd type="triangle" w="med" len="med"/>
          </a:ln>
        </p:spPr>
        <p:txBody>
          <a:bodyPr/>
          <a:lstStyle/>
          <a:p>
            <a:endParaRPr lang="en-US"/>
          </a:p>
        </p:txBody>
      </p:sp>
      <p:sp>
        <p:nvSpPr>
          <p:cNvPr id="82957" name="Text Box 12"/>
          <p:cNvSpPr txBox="1">
            <a:spLocks noChangeArrowheads="1"/>
          </p:cNvSpPr>
          <p:nvPr/>
        </p:nvSpPr>
        <p:spPr bwMode="auto">
          <a:xfrm>
            <a:off x="609600" y="5105400"/>
            <a:ext cx="11430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root</a:t>
            </a:r>
          </a:p>
        </p:txBody>
      </p:sp>
      <p:sp>
        <p:nvSpPr>
          <p:cNvPr id="82958" name="Line 13"/>
          <p:cNvSpPr>
            <a:spLocks noChangeShapeType="1"/>
          </p:cNvSpPr>
          <p:nvPr/>
        </p:nvSpPr>
        <p:spPr bwMode="auto">
          <a:xfrm>
            <a:off x="1447800" y="5334000"/>
            <a:ext cx="685800" cy="0"/>
          </a:xfrm>
          <a:prstGeom prst="line">
            <a:avLst/>
          </a:prstGeom>
          <a:noFill/>
          <a:ln w="50800">
            <a:solidFill>
              <a:schemeClr val="tx1"/>
            </a:solidFill>
            <a:round/>
            <a:headEnd/>
            <a:tailEnd type="triangle" w="med" len="med"/>
          </a:ln>
        </p:spPr>
        <p:txBody>
          <a:bodyPr/>
          <a:lstStyle/>
          <a:p>
            <a:endParaRPr lang="en-US"/>
          </a:p>
        </p:txBody>
      </p:sp>
      <p:sp>
        <p:nvSpPr>
          <p:cNvPr id="82959" name="Text Box 14"/>
          <p:cNvSpPr txBox="1">
            <a:spLocks noChangeArrowheads="1"/>
          </p:cNvSpPr>
          <p:nvPr/>
        </p:nvSpPr>
        <p:spPr bwMode="auto">
          <a:xfrm>
            <a:off x="1524000" y="6172200"/>
            <a:ext cx="11430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to_add</a:t>
            </a:r>
          </a:p>
        </p:txBody>
      </p:sp>
      <p:sp>
        <p:nvSpPr>
          <p:cNvPr id="82960" name="Rectangle 15"/>
          <p:cNvSpPr>
            <a:spLocks noChangeArrowheads="1"/>
          </p:cNvSpPr>
          <p:nvPr/>
        </p:nvSpPr>
        <p:spPr bwMode="auto">
          <a:xfrm>
            <a:off x="3429000" y="61722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75</a:t>
            </a:r>
          </a:p>
        </p:txBody>
      </p:sp>
      <p:sp>
        <p:nvSpPr>
          <p:cNvPr id="82961" name="Line 16"/>
          <p:cNvSpPr>
            <a:spLocks noChangeShapeType="1"/>
          </p:cNvSpPr>
          <p:nvPr/>
        </p:nvSpPr>
        <p:spPr bwMode="auto">
          <a:xfrm>
            <a:off x="2743200" y="6477000"/>
            <a:ext cx="685800" cy="0"/>
          </a:xfrm>
          <a:prstGeom prst="line">
            <a:avLst/>
          </a:prstGeom>
          <a:noFill/>
          <a:ln w="50800">
            <a:solidFill>
              <a:schemeClr val="tx1"/>
            </a:solidFill>
            <a:round/>
            <a:headEnd/>
            <a:tailEnd type="triangle" w="med" len="med"/>
          </a:ln>
        </p:spPr>
        <p:txBody>
          <a:bodyPr/>
          <a:lstStyle/>
          <a:p>
            <a:endParaRPr lang="en-US"/>
          </a:p>
        </p:txBody>
      </p:sp>
      <p:sp>
        <p:nvSpPr>
          <p:cNvPr id="82962" name="Text Box 17"/>
          <p:cNvSpPr txBox="1">
            <a:spLocks noChangeArrowheads="1"/>
          </p:cNvSpPr>
          <p:nvPr/>
        </p:nvSpPr>
        <p:spPr bwMode="auto">
          <a:xfrm>
            <a:off x="2971800" y="4191000"/>
            <a:ext cx="13716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curr_std</a:t>
            </a:r>
          </a:p>
        </p:txBody>
      </p:sp>
      <p:sp>
        <p:nvSpPr>
          <p:cNvPr id="82963" name="Line 18"/>
          <p:cNvSpPr>
            <a:spLocks noChangeShapeType="1"/>
          </p:cNvSpPr>
          <p:nvPr/>
        </p:nvSpPr>
        <p:spPr bwMode="auto">
          <a:xfrm flipH="1">
            <a:off x="2590800" y="4572000"/>
            <a:ext cx="457200" cy="457200"/>
          </a:xfrm>
          <a:prstGeom prst="line">
            <a:avLst/>
          </a:prstGeom>
          <a:noFill/>
          <a:ln w="50800">
            <a:solidFill>
              <a:schemeClr val="tx1"/>
            </a:solidFill>
            <a:round/>
            <a:headEnd/>
            <a:tailEnd type="triangle" w="med" len="med"/>
          </a:ln>
        </p:spPr>
        <p:txBody>
          <a:bodyPr>
            <a:spAutoFit/>
          </a:bodyPr>
          <a:lstStyle/>
          <a:p>
            <a:endParaRPr lang="en-US"/>
          </a:p>
        </p:txBody>
      </p:sp>
      <p:sp>
        <p:nvSpPr>
          <p:cNvPr id="82964" name="AutoShape 19"/>
          <p:cNvSpPr>
            <a:spLocks noChangeArrowheads="1"/>
          </p:cNvSpPr>
          <p:nvPr/>
        </p:nvSpPr>
        <p:spPr bwMode="auto">
          <a:xfrm>
            <a:off x="152400" y="1943100"/>
            <a:ext cx="304800" cy="228600"/>
          </a:xfrm>
          <a:prstGeom prst="rightArrow">
            <a:avLst>
              <a:gd name="adj1" fmla="val 40278"/>
              <a:gd name="adj2" fmla="val 62500"/>
            </a:avLst>
          </a:prstGeom>
          <a:solidFill>
            <a:srgbClr val="FF0000"/>
          </a:solidFill>
          <a:ln w="9525" algn="ctr">
            <a:solidFill>
              <a:schemeClr val="tx1"/>
            </a:solidFill>
            <a:miter lim="800000"/>
            <a:headEnd/>
            <a:tailEnd/>
          </a:ln>
        </p:spPr>
        <p:txBody>
          <a:bodyPr anchor="ctr">
            <a:spAutoFit/>
          </a:bodyPr>
          <a:lstStyle/>
          <a:p>
            <a:pPr eaLnBrk="0" hangingPunct="0"/>
            <a:endParaRPr lang="fr-F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p:txBody>
          <a:bodyPr/>
          <a:lstStyle/>
          <a:p>
            <a:pPr>
              <a:defRPr/>
            </a:pPr>
            <a:fld id="{635FF653-9FBF-4477-83CB-CA8AB6C3FD0F}" type="slidenum">
              <a:rPr lang="en-US" smtClean="0"/>
              <a:pPr>
                <a:defRPr/>
              </a:pPr>
              <a:t>8</a:t>
            </a:fld>
            <a:endParaRPr lang="en-US" smtClean="0"/>
          </a:p>
        </p:txBody>
      </p:sp>
      <p:sp>
        <p:nvSpPr>
          <p:cNvPr id="208898" name="Rectangle 2"/>
          <p:cNvSpPr>
            <a:spLocks noGrp="1" noChangeArrowheads="1"/>
          </p:cNvSpPr>
          <p:nvPr>
            <p:ph type="title"/>
          </p:nvPr>
        </p:nvSpPr>
        <p:spPr/>
        <p:txBody>
          <a:bodyPr/>
          <a:lstStyle/>
          <a:p>
            <a:pPr eaLnBrk="1" hangingPunct="1">
              <a:defRPr/>
            </a:pPr>
            <a:r>
              <a:rPr lang="fr-FR" smtClean="0"/>
              <a:t>Question 3-1</a:t>
            </a:r>
          </a:p>
        </p:txBody>
      </p:sp>
      <p:sp>
        <p:nvSpPr>
          <p:cNvPr id="10244" name="Rectangle 3"/>
          <p:cNvSpPr>
            <a:spLocks noGrp="1" noChangeArrowheads="1"/>
          </p:cNvSpPr>
          <p:nvPr>
            <p:ph type="body" idx="1"/>
          </p:nvPr>
        </p:nvSpPr>
        <p:spPr/>
        <p:txBody>
          <a:bodyPr/>
          <a:lstStyle/>
          <a:p>
            <a:pPr eaLnBrk="1" hangingPunct="1">
              <a:lnSpc>
                <a:spcPct val="90000"/>
              </a:lnSpc>
            </a:pPr>
            <a:r>
              <a:rPr lang="fr-FR" smtClean="0"/>
              <a:t>We are now designing “address list” for mobile phones.</a:t>
            </a:r>
          </a:p>
          <a:p>
            <a:pPr eaLnBrk="1" hangingPunct="1">
              <a:lnSpc>
                <a:spcPct val="90000"/>
              </a:lnSpc>
            </a:pPr>
            <a:r>
              <a:rPr lang="fr-FR" smtClean="0"/>
              <a:t>You must declare a record structure that can keep a name, a phone number, and a e-mail address at least.</a:t>
            </a:r>
          </a:p>
          <a:p>
            <a:pPr eaLnBrk="1" hangingPunct="1">
              <a:lnSpc>
                <a:spcPct val="90000"/>
              </a:lnSpc>
            </a:pPr>
            <a:r>
              <a:rPr lang="fr-FR" smtClean="0"/>
              <a:t>And you must make the program which can deals with any number of the data</a:t>
            </a:r>
          </a:p>
          <a:p>
            <a:pPr eaLnBrk="1" hangingPunct="1">
              <a:lnSpc>
                <a:spcPct val="90000"/>
              </a:lnSpc>
            </a:pPr>
            <a:endParaRPr lang="fr-FR" smtClean="0"/>
          </a:p>
          <a:p>
            <a:pPr eaLnBrk="1" hangingPunct="1">
              <a:lnSpc>
                <a:spcPct val="90000"/>
              </a:lnSpc>
            </a:pPr>
            <a:endParaRPr lang="fr-FR" smtClean="0"/>
          </a:p>
          <a:p>
            <a:pPr eaLnBrk="1" hangingPunct="1">
              <a:lnSpc>
                <a:spcPct val="90000"/>
              </a:lnSpc>
              <a:buFontTx/>
              <a:buNone/>
            </a:pPr>
            <a:endParaRPr lang="fr-FR" smtClean="0"/>
          </a:p>
          <a:p>
            <a:pPr eaLnBrk="1" hangingPunct="1">
              <a:lnSpc>
                <a:spcPct val="90000"/>
              </a:lnSpc>
              <a:buFontTx/>
              <a:buNone/>
            </a:pPr>
            <a:endParaRPr lang="fr-FR"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5"/>
          <p:cNvSpPr>
            <a:spLocks noGrp="1"/>
          </p:cNvSpPr>
          <p:nvPr>
            <p:ph type="sldNum" sz="quarter" idx="12"/>
          </p:nvPr>
        </p:nvSpPr>
        <p:spPr/>
        <p:txBody>
          <a:bodyPr/>
          <a:lstStyle/>
          <a:p>
            <a:pPr>
              <a:defRPr/>
            </a:pPr>
            <a:fld id="{689FC87E-ABC3-4ADB-94A1-DAA6D30DDD29}" type="slidenum">
              <a:rPr lang="en-US" smtClean="0"/>
              <a:pPr>
                <a:defRPr/>
              </a:pPr>
              <a:t>80</a:t>
            </a:fld>
            <a:endParaRPr lang="en-US" smtClean="0"/>
          </a:p>
        </p:txBody>
      </p:sp>
      <p:sp>
        <p:nvSpPr>
          <p:cNvPr id="247810" name="Rectangle 2"/>
          <p:cNvSpPr>
            <a:spLocks noGrp="1" noChangeArrowheads="1"/>
          </p:cNvSpPr>
          <p:nvPr>
            <p:ph type="title"/>
          </p:nvPr>
        </p:nvSpPr>
        <p:spPr/>
        <p:txBody>
          <a:bodyPr/>
          <a:lstStyle/>
          <a:p>
            <a:pPr eaLnBrk="1" hangingPunct="1">
              <a:defRPr/>
            </a:pPr>
            <a:r>
              <a:rPr lang="en-US" smtClean="0"/>
              <a:t>Adding a student – mid / end</a:t>
            </a:r>
          </a:p>
        </p:txBody>
      </p:sp>
      <p:sp>
        <p:nvSpPr>
          <p:cNvPr id="83972" name="Rectangle 3"/>
          <p:cNvSpPr>
            <a:spLocks noGrp="1" noChangeArrowheads="1"/>
          </p:cNvSpPr>
          <p:nvPr>
            <p:ph type="body" idx="1"/>
          </p:nvPr>
        </p:nvSpPr>
        <p:spPr>
          <a:xfrm>
            <a:off x="457200" y="1905000"/>
            <a:ext cx="8077200" cy="2743200"/>
          </a:xfrm>
        </p:spPr>
        <p:txBody>
          <a:bodyPr/>
          <a:lstStyle/>
          <a:p>
            <a:pPr marL="0" indent="0" eaLnBrk="1" hangingPunct="1">
              <a:lnSpc>
                <a:spcPct val="80000"/>
              </a:lnSpc>
              <a:buFontTx/>
              <a:buNone/>
            </a:pPr>
            <a:r>
              <a:rPr lang="en-US" sz="1600" b="1" smtClean="0">
                <a:latin typeface="Courier New" pitchFamily="49" charset="0"/>
                <a:cs typeface="Courier New" pitchFamily="49" charset="0"/>
              </a:rPr>
              <a:t>curr_std = root;</a:t>
            </a:r>
          </a:p>
          <a:p>
            <a:pPr marL="0" indent="0" eaLnBrk="1" hangingPunct="1">
              <a:lnSpc>
                <a:spcPct val="80000"/>
              </a:lnSpc>
              <a:buFontTx/>
              <a:buNone/>
            </a:pPr>
            <a:r>
              <a:rPr lang="en-US" sz="1600" b="1" smtClean="0">
                <a:solidFill>
                  <a:srgbClr val="0000FF"/>
                </a:solidFill>
                <a:latin typeface="Courier New" pitchFamily="49" charset="0"/>
                <a:cs typeface="Courier New" pitchFamily="49" charset="0"/>
              </a:rPr>
              <a:t>while</a:t>
            </a:r>
            <a:r>
              <a:rPr lang="en-US" sz="1600" b="1" smtClean="0">
                <a:latin typeface="Courier New" pitchFamily="49" charset="0"/>
                <a:cs typeface="Courier New" pitchFamily="49" charset="0"/>
              </a:rPr>
              <a:t> (curr_std != NULL  &amp;&amp;  to_add-&gt;grade &lt; curr_std-&gt;grade)</a:t>
            </a:r>
          </a:p>
          <a:p>
            <a:pPr marL="0" indent="0" eaLnBrk="1" hangingPunct="1">
              <a:lnSpc>
                <a:spcPct val="80000"/>
              </a:lnSpc>
              <a:buFontTx/>
              <a:buNone/>
            </a:pPr>
            <a:r>
              <a:rPr lang="en-US" sz="1600" b="1" smtClean="0">
                <a:latin typeface="Courier New" pitchFamily="49" charset="0"/>
                <a:cs typeface="Courier New" pitchFamily="49" charset="0"/>
              </a:rPr>
              <a:t>{</a:t>
            </a:r>
          </a:p>
          <a:p>
            <a:pPr marL="0" indent="0" eaLnBrk="1" hangingPunct="1">
              <a:lnSpc>
                <a:spcPct val="80000"/>
              </a:lnSpc>
              <a:buFontTx/>
              <a:buNone/>
            </a:pPr>
            <a:r>
              <a:rPr lang="en-US" sz="1600" b="1" smtClean="0">
                <a:latin typeface="Courier New" pitchFamily="49" charset="0"/>
                <a:cs typeface="Courier New" pitchFamily="49" charset="0"/>
              </a:rPr>
              <a:t>    prev_std = curr_std;</a:t>
            </a:r>
          </a:p>
          <a:p>
            <a:pPr marL="0" indent="0" eaLnBrk="1" hangingPunct="1">
              <a:lnSpc>
                <a:spcPct val="80000"/>
              </a:lnSpc>
              <a:buFontTx/>
              <a:buNone/>
            </a:pPr>
            <a:r>
              <a:rPr lang="en-US" sz="1600" b="1" smtClean="0">
                <a:latin typeface="Courier New" pitchFamily="49" charset="0"/>
                <a:cs typeface="Courier New" pitchFamily="49" charset="0"/>
              </a:rPr>
              <a:t>    curr_std = curr_std-&gt;next;</a:t>
            </a:r>
          </a:p>
          <a:p>
            <a:pPr marL="0" indent="0" eaLnBrk="1" hangingPunct="1">
              <a:lnSpc>
                <a:spcPct val="80000"/>
              </a:lnSpc>
              <a:buFontTx/>
              <a:buNone/>
            </a:pPr>
            <a:r>
              <a:rPr lang="en-US" sz="1600" b="1" smtClean="0">
                <a:latin typeface="Courier New" pitchFamily="49" charset="0"/>
                <a:cs typeface="Courier New" pitchFamily="49" charset="0"/>
              </a:rPr>
              <a:t>}</a:t>
            </a:r>
          </a:p>
          <a:p>
            <a:pPr marL="0" indent="0" eaLnBrk="1" hangingPunct="1">
              <a:lnSpc>
                <a:spcPct val="80000"/>
              </a:lnSpc>
              <a:buFontTx/>
              <a:buNone/>
            </a:pPr>
            <a:endParaRPr lang="en-US" sz="1600" b="1" smtClean="0">
              <a:latin typeface="Courier New" pitchFamily="49" charset="0"/>
              <a:cs typeface="Courier New" pitchFamily="49" charset="0"/>
            </a:endParaRPr>
          </a:p>
          <a:p>
            <a:pPr marL="0" indent="0" eaLnBrk="1" hangingPunct="1">
              <a:lnSpc>
                <a:spcPct val="80000"/>
              </a:lnSpc>
              <a:buFontTx/>
              <a:buNone/>
            </a:pPr>
            <a:r>
              <a:rPr lang="en-US" sz="1600" b="1" smtClean="0">
                <a:latin typeface="Courier New" pitchFamily="49" charset="0"/>
                <a:cs typeface="Courier New" pitchFamily="49" charset="0"/>
              </a:rPr>
              <a:t>prev_std-&gt;next = to_add;</a:t>
            </a:r>
          </a:p>
          <a:p>
            <a:pPr marL="0" indent="0" eaLnBrk="1" hangingPunct="1">
              <a:lnSpc>
                <a:spcPct val="80000"/>
              </a:lnSpc>
              <a:buFontTx/>
              <a:buNone/>
            </a:pPr>
            <a:r>
              <a:rPr lang="en-US" sz="1600" b="1" smtClean="0">
                <a:latin typeface="Courier New" pitchFamily="49" charset="0"/>
                <a:cs typeface="Courier New" pitchFamily="49" charset="0"/>
              </a:rPr>
              <a:t>to_add-&gt;next = curr_std;</a:t>
            </a:r>
          </a:p>
          <a:p>
            <a:pPr marL="0" indent="0" eaLnBrk="1" hangingPunct="1">
              <a:lnSpc>
                <a:spcPct val="80000"/>
              </a:lnSpc>
              <a:buFontTx/>
              <a:buNone/>
            </a:pPr>
            <a:r>
              <a:rPr lang="en-US" sz="1600" b="1" smtClean="0">
                <a:solidFill>
                  <a:srgbClr val="0000FF"/>
                </a:solidFill>
                <a:latin typeface="Courier New" pitchFamily="49" charset="0"/>
                <a:cs typeface="Courier New" pitchFamily="49" charset="0"/>
              </a:rPr>
              <a:t>return</a:t>
            </a:r>
            <a:r>
              <a:rPr lang="en-US" sz="1600" b="1" smtClean="0">
                <a:latin typeface="Courier New" pitchFamily="49" charset="0"/>
                <a:cs typeface="Courier New" pitchFamily="49" charset="0"/>
              </a:rPr>
              <a:t> root;</a:t>
            </a:r>
          </a:p>
        </p:txBody>
      </p:sp>
      <p:sp>
        <p:nvSpPr>
          <p:cNvPr id="83973" name="Rectangle 4"/>
          <p:cNvSpPr>
            <a:spLocks noChangeArrowheads="1"/>
          </p:cNvSpPr>
          <p:nvPr/>
        </p:nvSpPr>
        <p:spPr bwMode="auto">
          <a:xfrm>
            <a:off x="2133600" y="50292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95</a:t>
            </a:r>
          </a:p>
        </p:txBody>
      </p:sp>
      <p:sp>
        <p:nvSpPr>
          <p:cNvPr id="83974" name="Rectangle 5"/>
          <p:cNvSpPr>
            <a:spLocks noChangeArrowheads="1"/>
          </p:cNvSpPr>
          <p:nvPr/>
        </p:nvSpPr>
        <p:spPr bwMode="auto">
          <a:xfrm>
            <a:off x="3733800" y="5033963"/>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80</a:t>
            </a:r>
          </a:p>
        </p:txBody>
      </p:sp>
      <p:sp>
        <p:nvSpPr>
          <p:cNvPr id="83975" name="Rectangle 6"/>
          <p:cNvSpPr>
            <a:spLocks noChangeArrowheads="1"/>
          </p:cNvSpPr>
          <p:nvPr/>
        </p:nvSpPr>
        <p:spPr bwMode="auto">
          <a:xfrm>
            <a:off x="5334000" y="5033963"/>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70</a:t>
            </a:r>
          </a:p>
        </p:txBody>
      </p:sp>
      <p:sp>
        <p:nvSpPr>
          <p:cNvPr id="83976" name="Rectangle 7"/>
          <p:cNvSpPr>
            <a:spLocks noChangeArrowheads="1"/>
          </p:cNvSpPr>
          <p:nvPr/>
        </p:nvSpPr>
        <p:spPr bwMode="auto">
          <a:xfrm>
            <a:off x="6934200" y="5033963"/>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60</a:t>
            </a:r>
          </a:p>
        </p:txBody>
      </p:sp>
      <p:sp>
        <p:nvSpPr>
          <p:cNvPr id="83977" name="Line 8"/>
          <p:cNvSpPr>
            <a:spLocks noChangeShapeType="1"/>
          </p:cNvSpPr>
          <p:nvPr/>
        </p:nvSpPr>
        <p:spPr bwMode="auto">
          <a:xfrm>
            <a:off x="3048000" y="5338763"/>
            <a:ext cx="685800" cy="0"/>
          </a:xfrm>
          <a:prstGeom prst="line">
            <a:avLst/>
          </a:prstGeom>
          <a:noFill/>
          <a:ln w="50800">
            <a:solidFill>
              <a:schemeClr val="tx1"/>
            </a:solidFill>
            <a:round/>
            <a:headEnd/>
            <a:tailEnd type="triangle" w="med" len="med"/>
          </a:ln>
        </p:spPr>
        <p:txBody>
          <a:bodyPr/>
          <a:lstStyle/>
          <a:p>
            <a:endParaRPr lang="en-US"/>
          </a:p>
        </p:txBody>
      </p:sp>
      <p:sp>
        <p:nvSpPr>
          <p:cNvPr id="83978" name="Line 9"/>
          <p:cNvSpPr>
            <a:spLocks noChangeShapeType="1"/>
          </p:cNvSpPr>
          <p:nvPr/>
        </p:nvSpPr>
        <p:spPr bwMode="auto">
          <a:xfrm>
            <a:off x="4648200" y="5338763"/>
            <a:ext cx="685800" cy="0"/>
          </a:xfrm>
          <a:prstGeom prst="line">
            <a:avLst/>
          </a:prstGeom>
          <a:noFill/>
          <a:ln w="50800">
            <a:solidFill>
              <a:schemeClr val="tx1"/>
            </a:solidFill>
            <a:round/>
            <a:headEnd/>
            <a:tailEnd type="triangle" w="med" len="med"/>
          </a:ln>
        </p:spPr>
        <p:txBody>
          <a:bodyPr/>
          <a:lstStyle/>
          <a:p>
            <a:endParaRPr lang="en-US"/>
          </a:p>
        </p:txBody>
      </p:sp>
      <p:sp>
        <p:nvSpPr>
          <p:cNvPr id="83979" name="Line 10"/>
          <p:cNvSpPr>
            <a:spLocks noChangeShapeType="1"/>
          </p:cNvSpPr>
          <p:nvPr/>
        </p:nvSpPr>
        <p:spPr bwMode="auto">
          <a:xfrm>
            <a:off x="6248400" y="5338763"/>
            <a:ext cx="685800" cy="0"/>
          </a:xfrm>
          <a:prstGeom prst="line">
            <a:avLst/>
          </a:prstGeom>
          <a:noFill/>
          <a:ln w="50800">
            <a:solidFill>
              <a:schemeClr val="tx1"/>
            </a:solidFill>
            <a:round/>
            <a:headEnd/>
            <a:tailEnd type="triangle" w="med" len="med"/>
          </a:ln>
        </p:spPr>
        <p:txBody>
          <a:bodyPr/>
          <a:lstStyle/>
          <a:p>
            <a:endParaRPr lang="en-US"/>
          </a:p>
        </p:txBody>
      </p:sp>
      <p:sp>
        <p:nvSpPr>
          <p:cNvPr id="83980" name="Line 11"/>
          <p:cNvSpPr>
            <a:spLocks noChangeShapeType="1"/>
          </p:cNvSpPr>
          <p:nvPr/>
        </p:nvSpPr>
        <p:spPr bwMode="auto">
          <a:xfrm>
            <a:off x="7848600" y="5338763"/>
            <a:ext cx="685800" cy="0"/>
          </a:xfrm>
          <a:prstGeom prst="line">
            <a:avLst/>
          </a:prstGeom>
          <a:noFill/>
          <a:ln w="50800">
            <a:solidFill>
              <a:schemeClr val="tx1"/>
            </a:solidFill>
            <a:round/>
            <a:headEnd/>
            <a:tailEnd type="triangle" w="med" len="med"/>
          </a:ln>
        </p:spPr>
        <p:txBody>
          <a:bodyPr/>
          <a:lstStyle/>
          <a:p>
            <a:endParaRPr lang="en-US"/>
          </a:p>
        </p:txBody>
      </p:sp>
      <p:sp>
        <p:nvSpPr>
          <p:cNvPr id="83981" name="Text Box 12"/>
          <p:cNvSpPr txBox="1">
            <a:spLocks noChangeArrowheads="1"/>
          </p:cNvSpPr>
          <p:nvPr/>
        </p:nvSpPr>
        <p:spPr bwMode="auto">
          <a:xfrm>
            <a:off x="609600" y="5105400"/>
            <a:ext cx="11430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root</a:t>
            </a:r>
          </a:p>
        </p:txBody>
      </p:sp>
      <p:sp>
        <p:nvSpPr>
          <p:cNvPr id="83982" name="Line 13"/>
          <p:cNvSpPr>
            <a:spLocks noChangeShapeType="1"/>
          </p:cNvSpPr>
          <p:nvPr/>
        </p:nvSpPr>
        <p:spPr bwMode="auto">
          <a:xfrm>
            <a:off x="1447800" y="5334000"/>
            <a:ext cx="685800" cy="0"/>
          </a:xfrm>
          <a:prstGeom prst="line">
            <a:avLst/>
          </a:prstGeom>
          <a:noFill/>
          <a:ln w="50800">
            <a:solidFill>
              <a:schemeClr val="tx1"/>
            </a:solidFill>
            <a:round/>
            <a:headEnd/>
            <a:tailEnd type="triangle" w="med" len="med"/>
          </a:ln>
        </p:spPr>
        <p:txBody>
          <a:bodyPr/>
          <a:lstStyle/>
          <a:p>
            <a:endParaRPr lang="en-US"/>
          </a:p>
        </p:txBody>
      </p:sp>
      <p:sp>
        <p:nvSpPr>
          <p:cNvPr id="83983" name="Text Box 14"/>
          <p:cNvSpPr txBox="1">
            <a:spLocks noChangeArrowheads="1"/>
          </p:cNvSpPr>
          <p:nvPr/>
        </p:nvSpPr>
        <p:spPr bwMode="auto">
          <a:xfrm>
            <a:off x="1524000" y="6172200"/>
            <a:ext cx="11430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to_add</a:t>
            </a:r>
          </a:p>
        </p:txBody>
      </p:sp>
      <p:sp>
        <p:nvSpPr>
          <p:cNvPr id="83984" name="Rectangle 15"/>
          <p:cNvSpPr>
            <a:spLocks noChangeArrowheads="1"/>
          </p:cNvSpPr>
          <p:nvPr/>
        </p:nvSpPr>
        <p:spPr bwMode="auto">
          <a:xfrm>
            <a:off x="3429000" y="61722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75</a:t>
            </a:r>
          </a:p>
        </p:txBody>
      </p:sp>
      <p:sp>
        <p:nvSpPr>
          <p:cNvPr id="83985" name="Line 16"/>
          <p:cNvSpPr>
            <a:spLocks noChangeShapeType="1"/>
          </p:cNvSpPr>
          <p:nvPr/>
        </p:nvSpPr>
        <p:spPr bwMode="auto">
          <a:xfrm>
            <a:off x="2743200" y="6477000"/>
            <a:ext cx="685800" cy="0"/>
          </a:xfrm>
          <a:prstGeom prst="line">
            <a:avLst/>
          </a:prstGeom>
          <a:noFill/>
          <a:ln w="50800">
            <a:solidFill>
              <a:schemeClr val="tx1"/>
            </a:solidFill>
            <a:round/>
            <a:headEnd/>
            <a:tailEnd type="triangle" w="med" len="med"/>
          </a:ln>
        </p:spPr>
        <p:txBody>
          <a:bodyPr/>
          <a:lstStyle/>
          <a:p>
            <a:endParaRPr lang="en-US"/>
          </a:p>
        </p:txBody>
      </p:sp>
      <p:sp>
        <p:nvSpPr>
          <p:cNvPr id="83986" name="Text Box 17"/>
          <p:cNvSpPr txBox="1">
            <a:spLocks noChangeArrowheads="1"/>
          </p:cNvSpPr>
          <p:nvPr/>
        </p:nvSpPr>
        <p:spPr bwMode="auto">
          <a:xfrm>
            <a:off x="5715000" y="4191000"/>
            <a:ext cx="13716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curr_std</a:t>
            </a:r>
          </a:p>
        </p:txBody>
      </p:sp>
      <p:sp>
        <p:nvSpPr>
          <p:cNvPr id="83987" name="Line 18"/>
          <p:cNvSpPr>
            <a:spLocks noChangeShapeType="1"/>
          </p:cNvSpPr>
          <p:nvPr/>
        </p:nvSpPr>
        <p:spPr bwMode="auto">
          <a:xfrm flipH="1">
            <a:off x="2743200" y="4572000"/>
            <a:ext cx="2971800" cy="457200"/>
          </a:xfrm>
          <a:prstGeom prst="line">
            <a:avLst/>
          </a:prstGeom>
          <a:noFill/>
          <a:ln w="50800">
            <a:solidFill>
              <a:schemeClr val="tx1"/>
            </a:solidFill>
            <a:round/>
            <a:headEnd/>
            <a:tailEnd type="triangle" w="med" len="med"/>
          </a:ln>
        </p:spPr>
        <p:txBody>
          <a:bodyPr>
            <a:spAutoFit/>
          </a:bodyPr>
          <a:lstStyle/>
          <a:p>
            <a:endParaRPr lang="en-US"/>
          </a:p>
        </p:txBody>
      </p:sp>
      <p:sp>
        <p:nvSpPr>
          <p:cNvPr id="83988" name="AutoShape 19"/>
          <p:cNvSpPr>
            <a:spLocks noChangeArrowheads="1"/>
          </p:cNvSpPr>
          <p:nvPr/>
        </p:nvSpPr>
        <p:spPr bwMode="auto">
          <a:xfrm>
            <a:off x="152400" y="2159000"/>
            <a:ext cx="304800" cy="228600"/>
          </a:xfrm>
          <a:prstGeom prst="rightArrow">
            <a:avLst>
              <a:gd name="adj1" fmla="val 50000"/>
              <a:gd name="adj2" fmla="val 33333"/>
            </a:avLst>
          </a:prstGeom>
          <a:solidFill>
            <a:srgbClr val="FF0000"/>
          </a:solidFill>
          <a:ln w="9525" algn="ctr">
            <a:solidFill>
              <a:schemeClr val="tx1"/>
            </a:solidFill>
            <a:miter lim="800000"/>
            <a:headEnd/>
            <a:tailEnd/>
          </a:ln>
        </p:spPr>
        <p:txBody>
          <a:bodyPr anchor="ctr">
            <a:spAutoFit/>
          </a:bodyPr>
          <a:lstStyle/>
          <a:p>
            <a:pPr eaLnBrk="0" hangingPunct="0"/>
            <a:endParaRPr lang="fr-FR"/>
          </a:p>
        </p:txBody>
      </p:sp>
      <p:sp>
        <p:nvSpPr>
          <p:cNvPr id="83989" name="Text Box 20"/>
          <p:cNvSpPr txBox="1">
            <a:spLocks noChangeArrowheads="1"/>
          </p:cNvSpPr>
          <p:nvPr/>
        </p:nvSpPr>
        <p:spPr bwMode="auto">
          <a:xfrm>
            <a:off x="3048000" y="4191000"/>
            <a:ext cx="13716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prev_std</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p:cNvSpPr>
            <a:spLocks noGrp="1"/>
          </p:cNvSpPr>
          <p:nvPr>
            <p:ph type="sldNum" sz="quarter" idx="12"/>
          </p:nvPr>
        </p:nvSpPr>
        <p:spPr/>
        <p:txBody>
          <a:bodyPr/>
          <a:lstStyle/>
          <a:p>
            <a:pPr>
              <a:defRPr/>
            </a:pPr>
            <a:fld id="{76E66DDB-A1CA-4F23-A999-33B6221AC272}" type="slidenum">
              <a:rPr lang="en-US" smtClean="0"/>
              <a:pPr>
                <a:defRPr/>
              </a:pPr>
              <a:t>81</a:t>
            </a:fld>
            <a:endParaRPr lang="en-US" smtClean="0"/>
          </a:p>
        </p:txBody>
      </p:sp>
      <p:sp>
        <p:nvSpPr>
          <p:cNvPr id="248834" name="Rectangle 2"/>
          <p:cNvSpPr>
            <a:spLocks noGrp="1" noChangeArrowheads="1"/>
          </p:cNvSpPr>
          <p:nvPr>
            <p:ph type="title"/>
          </p:nvPr>
        </p:nvSpPr>
        <p:spPr/>
        <p:txBody>
          <a:bodyPr/>
          <a:lstStyle/>
          <a:p>
            <a:pPr eaLnBrk="1" hangingPunct="1">
              <a:defRPr/>
            </a:pPr>
            <a:r>
              <a:rPr lang="en-US" smtClean="0"/>
              <a:t>Adding a student – mid / end</a:t>
            </a:r>
          </a:p>
        </p:txBody>
      </p:sp>
      <p:sp>
        <p:nvSpPr>
          <p:cNvPr id="84996" name="Rectangle 3"/>
          <p:cNvSpPr>
            <a:spLocks noGrp="1" noChangeArrowheads="1"/>
          </p:cNvSpPr>
          <p:nvPr>
            <p:ph type="body" idx="1"/>
          </p:nvPr>
        </p:nvSpPr>
        <p:spPr>
          <a:xfrm>
            <a:off x="457200" y="1905000"/>
            <a:ext cx="8077200" cy="2743200"/>
          </a:xfrm>
        </p:spPr>
        <p:txBody>
          <a:bodyPr/>
          <a:lstStyle/>
          <a:p>
            <a:pPr marL="0" indent="0" eaLnBrk="1" hangingPunct="1">
              <a:lnSpc>
                <a:spcPct val="80000"/>
              </a:lnSpc>
              <a:buFontTx/>
              <a:buNone/>
            </a:pPr>
            <a:r>
              <a:rPr lang="en-US" sz="1600" b="1" smtClean="0">
                <a:latin typeface="Courier New" pitchFamily="49" charset="0"/>
                <a:cs typeface="Courier New" pitchFamily="49" charset="0"/>
              </a:rPr>
              <a:t>curr_std = root;</a:t>
            </a:r>
          </a:p>
          <a:p>
            <a:pPr marL="0" indent="0" eaLnBrk="1" hangingPunct="1">
              <a:lnSpc>
                <a:spcPct val="80000"/>
              </a:lnSpc>
              <a:buFontTx/>
              <a:buNone/>
            </a:pPr>
            <a:r>
              <a:rPr lang="en-US" sz="1600" b="1" smtClean="0">
                <a:solidFill>
                  <a:srgbClr val="0000FF"/>
                </a:solidFill>
                <a:latin typeface="Courier New" pitchFamily="49" charset="0"/>
                <a:cs typeface="Courier New" pitchFamily="49" charset="0"/>
              </a:rPr>
              <a:t>while</a:t>
            </a:r>
            <a:r>
              <a:rPr lang="en-US" sz="1600" b="1" smtClean="0">
                <a:latin typeface="Courier New" pitchFamily="49" charset="0"/>
                <a:cs typeface="Courier New" pitchFamily="49" charset="0"/>
              </a:rPr>
              <a:t> (curr_std != NULL  &amp;&amp;  to_add-&gt;grade &lt; curr_std-&gt;grade)</a:t>
            </a:r>
          </a:p>
          <a:p>
            <a:pPr marL="0" indent="0" eaLnBrk="1" hangingPunct="1">
              <a:lnSpc>
                <a:spcPct val="80000"/>
              </a:lnSpc>
              <a:buFontTx/>
              <a:buNone/>
            </a:pPr>
            <a:r>
              <a:rPr lang="en-US" sz="1600" b="1" smtClean="0">
                <a:latin typeface="Courier New" pitchFamily="49" charset="0"/>
                <a:cs typeface="Courier New" pitchFamily="49" charset="0"/>
              </a:rPr>
              <a:t>{</a:t>
            </a:r>
          </a:p>
          <a:p>
            <a:pPr marL="0" indent="0" eaLnBrk="1" hangingPunct="1">
              <a:lnSpc>
                <a:spcPct val="80000"/>
              </a:lnSpc>
              <a:buFontTx/>
              <a:buNone/>
            </a:pPr>
            <a:r>
              <a:rPr lang="en-US" sz="1600" b="1" smtClean="0">
                <a:latin typeface="Courier New" pitchFamily="49" charset="0"/>
                <a:cs typeface="Courier New" pitchFamily="49" charset="0"/>
              </a:rPr>
              <a:t>    prev_std = curr_std;</a:t>
            </a:r>
          </a:p>
          <a:p>
            <a:pPr marL="0" indent="0" eaLnBrk="1" hangingPunct="1">
              <a:lnSpc>
                <a:spcPct val="80000"/>
              </a:lnSpc>
              <a:buFontTx/>
              <a:buNone/>
            </a:pPr>
            <a:r>
              <a:rPr lang="en-US" sz="1600" b="1" smtClean="0">
                <a:latin typeface="Courier New" pitchFamily="49" charset="0"/>
                <a:cs typeface="Courier New" pitchFamily="49" charset="0"/>
              </a:rPr>
              <a:t>    curr_std = curr_std-&gt;next;</a:t>
            </a:r>
          </a:p>
          <a:p>
            <a:pPr marL="0" indent="0" eaLnBrk="1" hangingPunct="1">
              <a:lnSpc>
                <a:spcPct val="80000"/>
              </a:lnSpc>
              <a:buFontTx/>
              <a:buNone/>
            </a:pPr>
            <a:r>
              <a:rPr lang="en-US" sz="1600" b="1" smtClean="0">
                <a:latin typeface="Courier New" pitchFamily="49" charset="0"/>
                <a:cs typeface="Courier New" pitchFamily="49" charset="0"/>
              </a:rPr>
              <a:t>}</a:t>
            </a:r>
          </a:p>
          <a:p>
            <a:pPr marL="0" indent="0" eaLnBrk="1" hangingPunct="1">
              <a:lnSpc>
                <a:spcPct val="80000"/>
              </a:lnSpc>
              <a:buFontTx/>
              <a:buNone/>
            </a:pPr>
            <a:endParaRPr lang="en-US" sz="1600" b="1" smtClean="0">
              <a:latin typeface="Courier New" pitchFamily="49" charset="0"/>
              <a:cs typeface="Courier New" pitchFamily="49" charset="0"/>
            </a:endParaRPr>
          </a:p>
          <a:p>
            <a:pPr marL="0" indent="0" eaLnBrk="1" hangingPunct="1">
              <a:lnSpc>
                <a:spcPct val="80000"/>
              </a:lnSpc>
              <a:buFontTx/>
              <a:buNone/>
            </a:pPr>
            <a:r>
              <a:rPr lang="en-US" sz="1600" b="1" smtClean="0">
                <a:latin typeface="Courier New" pitchFamily="49" charset="0"/>
                <a:cs typeface="Courier New" pitchFamily="49" charset="0"/>
              </a:rPr>
              <a:t>prev_std-&gt;next = to_add;</a:t>
            </a:r>
          </a:p>
          <a:p>
            <a:pPr marL="0" indent="0" eaLnBrk="1" hangingPunct="1">
              <a:lnSpc>
                <a:spcPct val="80000"/>
              </a:lnSpc>
              <a:buFontTx/>
              <a:buNone/>
            </a:pPr>
            <a:r>
              <a:rPr lang="en-US" sz="1600" b="1" smtClean="0">
                <a:latin typeface="Courier New" pitchFamily="49" charset="0"/>
                <a:cs typeface="Courier New" pitchFamily="49" charset="0"/>
              </a:rPr>
              <a:t>to_add-&gt;next = curr_std;</a:t>
            </a:r>
          </a:p>
          <a:p>
            <a:pPr marL="0" indent="0" eaLnBrk="1" hangingPunct="1">
              <a:lnSpc>
                <a:spcPct val="80000"/>
              </a:lnSpc>
              <a:buFontTx/>
              <a:buNone/>
            </a:pPr>
            <a:r>
              <a:rPr lang="en-US" sz="1600" b="1" smtClean="0">
                <a:solidFill>
                  <a:srgbClr val="0000FF"/>
                </a:solidFill>
                <a:latin typeface="Courier New" pitchFamily="49" charset="0"/>
                <a:cs typeface="Courier New" pitchFamily="49" charset="0"/>
              </a:rPr>
              <a:t>return</a:t>
            </a:r>
            <a:r>
              <a:rPr lang="en-US" sz="1600" b="1" smtClean="0">
                <a:latin typeface="Courier New" pitchFamily="49" charset="0"/>
                <a:cs typeface="Courier New" pitchFamily="49" charset="0"/>
              </a:rPr>
              <a:t> root;</a:t>
            </a:r>
          </a:p>
        </p:txBody>
      </p:sp>
      <p:sp>
        <p:nvSpPr>
          <p:cNvPr id="84997" name="Rectangle 4"/>
          <p:cNvSpPr>
            <a:spLocks noChangeArrowheads="1"/>
          </p:cNvSpPr>
          <p:nvPr/>
        </p:nvSpPr>
        <p:spPr bwMode="auto">
          <a:xfrm>
            <a:off x="2133600" y="50292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95</a:t>
            </a:r>
          </a:p>
        </p:txBody>
      </p:sp>
      <p:sp>
        <p:nvSpPr>
          <p:cNvPr id="84998" name="Rectangle 5"/>
          <p:cNvSpPr>
            <a:spLocks noChangeArrowheads="1"/>
          </p:cNvSpPr>
          <p:nvPr/>
        </p:nvSpPr>
        <p:spPr bwMode="auto">
          <a:xfrm>
            <a:off x="3733800" y="5033963"/>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80</a:t>
            </a:r>
          </a:p>
        </p:txBody>
      </p:sp>
      <p:sp>
        <p:nvSpPr>
          <p:cNvPr id="84999" name="Rectangle 6"/>
          <p:cNvSpPr>
            <a:spLocks noChangeArrowheads="1"/>
          </p:cNvSpPr>
          <p:nvPr/>
        </p:nvSpPr>
        <p:spPr bwMode="auto">
          <a:xfrm>
            <a:off x="5334000" y="5033963"/>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70</a:t>
            </a:r>
          </a:p>
        </p:txBody>
      </p:sp>
      <p:sp>
        <p:nvSpPr>
          <p:cNvPr id="85000" name="Rectangle 7"/>
          <p:cNvSpPr>
            <a:spLocks noChangeArrowheads="1"/>
          </p:cNvSpPr>
          <p:nvPr/>
        </p:nvSpPr>
        <p:spPr bwMode="auto">
          <a:xfrm>
            <a:off x="6934200" y="5033963"/>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60</a:t>
            </a:r>
          </a:p>
        </p:txBody>
      </p:sp>
      <p:sp>
        <p:nvSpPr>
          <p:cNvPr id="85001" name="Line 8"/>
          <p:cNvSpPr>
            <a:spLocks noChangeShapeType="1"/>
          </p:cNvSpPr>
          <p:nvPr/>
        </p:nvSpPr>
        <p:spPr bwMode="auto">
          <a:xfrm>
            <a:off x="3048000" y="5338763"/>
            <a:ext cx="685800" cy="0"/>
          </a:xfrm>
          <a:prstGeom prst="line">
            <a:avLst/>
          </a:prstGeom>
          <a:noFill/>
          <a:ln w="50800">
            <a:solidFill>
              <a:schemeClr val="tx1"/>
            </a:solidFill>
            <a:round/>
            <a:headEnd/>
            <a:tailEnd type="triangle" w="med" len="med"/>
          </a:ln>
        </p:spPr>
        <p:txBody>
          <a:bodyPr/>
          <a:lstStyle/>
          <a:p>
            <a:endParaRPr lang="en-US"/>
          </a:p>
        </p:txBody>
      </p:sp>
      <p:sp>
        <p:nvSpPr>
          <p:cNvPr id="85002" name="Line 9"/>
          <p:cNvSpPr>
            <a:spLocks noChangeShapeType="1"/>
          </p:cNvSpPr>
          <p:nvPr/>
        </p:nvSpPr>
        <p:spPr bwMode="auto">
          <a:xfrm>
            <a:off x="4648200" y="5338763"/>
            <a:ext cx="685800" cy="0"/>
          </a:xfrm>
          <a:prstGeom prst="line">
            <a:avLst/>
          </a:prstGeom>
          <a:noFill/>
          <a:ln w="50800">
            <a:solidFill>
              <a:schemeClr val="tx1"/>
            </a:solidFill>
            <a:round/>
            <a:headEnd/>
            <a:tailEnd type="triangle" w="med" len="med"/>
          </a:ln>
        </p:spPr>
        <p:txBody>
          <a:bodyPr/>
          <a:lstStyle/>
          <a:p>
            <a:endParaRPr lang="en-US"/>
          </a:p>
        </p:txBody>
      </p:sp>
      <p:sp>
        <p:nvSpPr>
          <p:cNvPr id="85003" name="Line 10"/>
          <p:cNvSpPr>
            <a:spLocks noChangeShapeType="1"/>
          </p:cNvSpPr>
          <p:nvPr/>
        </p:nvSpPr>
        <p:spPr bwMode="auto">
          <a:xfrm>
            <a:off x="6248400" y="5338763"/>
            <a:ext cx="685800" cy="0"/>
          </a:xfrm>
          <a:prstGeom prst="line">
            <a:avLst/>
          </a:prstGeom>
          <a:noFill/>
          <a:ln w="50800">
            <a:solidFill>
              <a:schemeClr val="tx1"/>
            </a:solidFill>
            <a:round/>
            <a:headEnd/>
            <a:tailEnd type="triangle" w="med" len="med"/>
          </a:ln>
        </p:spPr>
        <p:txBody>
          <a:bodyPr/>
          <a:lstStyle/>
          <a:p>
            <a:endParaRPr lang="en-US"/>
          </a:p>
        </p:txBody>
      </p:sp>
      <p:sp>
        <p:nvSpPr>
          <p:cNvPr id="85004" name="Line 11"/>
          <p:cNvSpPr>
            <a:spLocks noChangeShapeType="1"/>
          </p:cNvSpPr>
          <p:nvPr/>
        </p:nvSpPr>
        <p:spPr bwMode="auto">
          <a:xfrm>
            <a:off x="7848600" y="5338763"/>
            <a:ext cx="685800" cy="0"/>
          </a:xfrm>
          <a:prstGeom prst="line">
            <a:avLst/>
          </a:prstGeom>
          <a:noFill/>
          <a:ln w="50800">
            <a:solidFill>
              <a:schemeClr val="tx1"/>
            </a:solidFill>
            <a:round/>
            <a:headEnd/>
            <a:tailEnd type="triangle" w="med" len="med"/>
          </a:ln>
        </p:spPr>
        <p:txBody>
          <a:bodyPr/>
          <a:lstStyle/>
          <a:p>
            <a:endParaRPr lang="en-US"/>
          </a:p>
        </p:txBody>
      </p:sp>
      <p:sp>
        <p:nvSpPr>
          <p:cNvPr id="85005" name="Text Box 12"/>
          <p:cNvSpPr txBox="1">
            <a:spLocks noChangeArrowheads="1"/>
          </p:cNvSpPr>
          <p:nvPr/>
        </p:nvSpPr>
        <p:spPr bwMode="auto">
          <a:xfrm>
            <a:off x="609600" y="5105400"/>
            <a:ext cx="11430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root</a:t>
            </a:r>
          </a:p>
        </p:txBody>
      </p:sp>
      <p:sp>
        <p:nvSpPr>
          <p:cNvPr id="85006" name="Line 13"/>
          <p:cNvSpPr>
            <a:spLocks noChangeShapeType="1"/>
          </p:cNvSpPr>
          <p:nvPr/>
        </p:nvSpPr>
        <p:spPr bwMode="auto">
          <a:xfrm>
            <a:off x="1447800" y="5334000"/>
            <a:ext cx="685800" cy="0"/>
          </a:xfrm>
          <a:prstGeom prst="line">
            <a:avLst/>
          </a:prstGeom>
          <a:noFill/>
          <a:ln w="50800">
            <a:solidFill>
              <a:schemeClr val="tx1"/>
            </a:solidFill>
            <a:round/>
            <a:headEnd/>
            <a:tailEnd type="triangle" w="med" len="med"/>
          </a:ln>
        </p:spPr>
        <p:txBody>
          <a:bodyPr/>
          <a:lstStyle/>
          <a:p>
            <a:endParaRPr lang="en-US"/>
          </a:p>
        </p:txBody>
      </p:sp>
      <p:sp>
        <p:nvSpPr>
          <p:cNvPr id="85007" name="Text Box 14"/>
          <p:cNvSpPr txBox="1">
            <a:spLocks noChangeArrowheads="1"/>
          </p:cNvSpPr>
          <p:nvPr/>
        </p:nvSpPr>
        <p:spPr bwMode="auto">
          <a:xfrm>
            <a:off x="1524000" y="6172200"/>
            <a:ext cx="11430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to_add</a:t>
            </a:r>
          </a:p>
        </p:txBody>
      </p:sp>
      <p:sp>
        <p:nvSpPr>
          <p:cNvPr id="85008" name="Rectangle 15"/>
          <p:cNvSpPr>
            <a:spLocks noChangeArrowheads="1"/>
          </p:cNvSpPr>
          <p:nvPr/>
        </p:nvSpPr>
        <p:spPr bwMode="auto">
          <a:xfrm>
            <a:off x="3429000" y="61722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75</a:t>
            </a:r>
          </a:p>
        </p:txBody>
      </p:sp>
      <p:sp>
        <p:nvSpPr>
          <p:cNvPr id="85009" name="Line 16"/>
          <p:cNvSpPr>
            <a:spLocks noChangeShapeType="1"/>
          </p:cNvSpPr>
          <p:nvPr/>
        </p:nvSpPr>
        <p:spPr bwMode="auto">
          <a:xfrm>
            <a:off x="2743200" y="6477000"/>
            <a:ext cx="685800" cy="0"/>
          </a:xfrm>
          <a:prstGeom prst="line">
            <a:avLst/>
          </a:prstGeom>
          <a:noFill/>
          <a:ln w="50800">
            <a:solidFill>
              <a:schemeClr val="tx1"/>
            </a:solidFill>
            <a:round/>
            <a:headEnd/>
            <a:tailEnd type="triangle" w="med" len="med"/>
          </a:ln>
        </p:spPr>
        <p:txBody>
          <a:bodyPr/>
          <a:lstStyle/>
          <a:p>
            <a:endParaRPr lang="en-US"/>
          </a:p>
        </p:txBody>
      </p:sp>
      <p:sp>
        <p:nvSpPr>
          <p:cNvPr id="85010" name="Text Box 17"/>
          <p:cNvSpPr txBox="1">
            <a:spLocks noChangeArrowheads="1"/>
          </p:cNvSpPr>
          <p:nvPr/>
        </p:nvSpPr>
        <p:spPr bwMode="auto">
          <a:xfrm>
            <a:off x="5715000" y="4191000"/>
            <a:ext cx="13716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curr_std</a:t>
            </a:r>
          </a:p>
        </p:txBody>
      </p:sp>
      <p:sp>
        <p:nvSpPr>
          <p:cNvPr id="85011" name="Line 18"/>
          <p:cNvSpPr>
            <a:spLocks noChangeShapeType="1"/>
          </p:cNvSpPr>
          <p:nvPr/>
        </p:nvSpPr>
        <p:spPr bwMode="auto">
          <a:xfrm flipH="1">
            <a:off x="2743200" y="4572000"/>
            <a:ext cx="2971800" cy="457200"/>
          </a:xfrm>
          <a:prstGeom prst="line">
            <a:avLst/>
          </a:prstGeom>
          <a:noFill/>
          <a:ln w="50800">
            <a:solidFill>
              <a:schemeClr val="tx1"/>
            </a:solidFill>
            <a:round/>
            <a:headEnd/>
            <a:tailEnd type="triangle" w="med" len="med"/>
          </a:ln>
        </p:spPr>
        <p:txBody>
          <a:bodyPr>
            <a:spAutoFit/>
          </a:bodyPr>
          <a:lstStyle/>
          <a:p>
            <a:endParaRPr lang="en-US"/>
          </a:p>
        </p:txBody>
      </p:sp>
      <p:sp>
        <p:nvSpPr>
          <p:cNvPr id="85012" name="AutoShape 19"/>
          <p:cNvSpPr>
            <a:spLocks noChangeArrowheads="1"/>
          </p:cNvSpPr>
          <p:nvPr/>
        </p:nvSpPr>
        <p:spPr bwMode="auto">
          <a:xfrm>
            <a:off x="152400" y="2644775"/>
            <a:ext cx="304800" cy="228600"/>
          </a:xfrm>
          <a:prstGeom prst="rightArrow">
            <a:avLst>
              <a:gd name="adj1" fmla="val 40278"/>
              <a:gd name="adj2" fmla="val 62500"/>
            </a:avLst>
          </a:prstGeom>
          <a:solidFill>
            <a:srgbClr val="FF0000"/>
          </a:solidFill>
          <a:ln w="9525" algn="ctr">
            <a:solidFill>
              <a:schemeClr val="tx1"/>
            </a:solidFill>
            <a:miter lim="800000"/>
            <a:headEnd/>
            <a:tailEnd/>
          </a:ln>
        </p:spPr>
        <p:txBody>
          <a:bodyPr anchor="ctr">
            <a:spAutoFit/>
          </a:bodyPr>
          <a:lstStyle/>
          <a:p>
            <a:pPr eaLnBrk="0" hangingPunct="0"/>
            <a:endParaRPr lang="fr-FR"/>
          </a:p>
        </p:txBody>
      </p:sp>
      <p:sp>
        <p:nvSpPr>
          <p:cNvPr id="85013" name="Text Box 20"/>
          <p:cNvSpPr txBox="1">
            <a:spLocks noChangeArrowheads="1"/>
          </p:cNvSpPr>
          <p:nvPr/>
        </p:nvSpPr>
        <p:spPr bwMode="auto">
          <a:xfrm>
            <a:off x="3048000" y="4191000"/>
            <a:ext cx="13716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prev_std</a:t>
            </a:r>
          </a:p>
        </p:txBody>
      </p:sp>
      <p:sp>
        <p:nvSpPr>
          <p:cNvPr id="85014" name="Line 21"/>
          <p:cNvSpPr>
            <a:spLocks noChangeShapeType="1"/>
          </p:cNvSpPr>
          <p:nvPr/>
        </p:nvSpPr>
        <p:spPr bwMode="auto">
          <a:xfrm flipH="1">
            <a:off x="2438400" y="4572000"/>
            <a:ext cx="685800" cy="457200"/>
          </a:xfrm>
          <a:prstGeom prst="line">
            <a:avLst/>
          </a:prstGeom>
          <a:noFill/>
          <a:ln w="50800">
            <a:solidFill>
              <a:schemeClr val="tx1"/>
            </a:solidFill>
            <a:round/>
            <a:headEnd/>
            <a:tailEnd type="triangle" w="med" len="med"/>
          </a:ln>
        </p:spPr>
        <p:txBody>
          <a:bodyPr>
            <a:spAutoFit/>
          </a:bodyPr>
          <a:lstStyle/>
          <a:p>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5"/>
          <p:cNvSpPr>
            <a:spLocks noGrp="1"/>
          </p:cNvSpPr>
          <p:nvPr>
            <p:ph type="sldNum" sz="quarter" idx="12"/>
          </p:nvPr>
        </p:nvSpPr>
        <p:spPr/>
        <p:txBody>
          <a:bodyPr/>
          <a:lstStyle/>
          <a:p>
            <a:pPr>
              <a:defRPr/>
            </a:pPr>
            <a:fld id="{8B3B5A68-9D41-4689-8BCF-5E79364DF579}" type="slidenum">
              <a:rPr lang="en-US" smtClean="0"/>
              <a:pPr>
                <a:defRPr/>
              </a:pPr>
              <a:t>82</a:t>
            </a:fld>
            <a:endParaRPr lang="en-US" smtClean="0"/>
          </a:p>
        </p:txBody>
      </p:sp>
      <p:sp>
        <p:nvSpPr>
          <p:cNvPr id="249858" name="Rectangle 2"/>
          <p:cNvSpPr>
            <a:spLocks noGrp="1" noChangeArrowheads="1"/>
          </p:cNvSpPr>
          <p:nvPr>
            <p:ph type="title"/>
          </p:nvPr>
        </p:nvSpPr>
        <p:spPr/>
        <p:txBody>
          <a:bodyPr/>
          <a:lstStyle/>
          <a:p>
            <a:pPr eaLnBrk="1" hangingPunct="1">
              <a:defRPr/>
            </a:pPr>
            <a:r>
              <a:rPr lang="en-US" smtClean="0"/>
              <a:t>Adding a student – mid / end</a:t>
            </a:r>
          </a:p>
        </p:txBody>
      </p:sp>
      <p:sp>
        <p:nvSpPr>
          <p:cNvPr id="86020" name="Rectangle 3"/>
          <p:cNvSpPr>
            <a:spLocks noGrp="1" noChangeArrowheads="1"/>
          </p:cNvSpPr>
          <p:nvPr>
            <p:ph type="body" idx="1"/>
          </p:nvPr>
        </p:nvSpPr>
        <p:spPr>
          <a:xfrm>
            <a:off x="457200" y="1905000"/>
            <a:ext cx="8077200" cy="2743200"/>
          </a:xfrm>
        </p:spPr>
        <p:txBody>
          <a:bodyPr/>
          <a:lstStyle/>
          <a:p>
            <a:pPr marL="0" indent="0" eaLnBrk="1" hangingPunct="1">
              <a:lnSpc>
                <a:spcPct val="80000"/>
              </a:lnSpc>
              <a:buFontTx/>
              <a:buNone/>
            </a:pPr>
            <a:r>
              <a:rPr lang="en-US" sz="1600" b="1" smtClean="0">
                <a:latin typeface="Courier New" pitchFamily="49" charset="0"/>
                <a:cs typeface="Courier New" pitchFamily="49" charset="0"/>
              </a:rPr>
              <a:t>curr_std = root;</a:t>
            </a:r>
          </a:p>
          <a:p>
            <a:pPr marL="0" indent="0" eaLnBrk="1" hangingPunct="1">
              <a:lnSpc>
                <a:spcPct val="80000"/>
              </a:lnSpc>
              <a:buFontTx/>
              <a:buNone/>
            </a:pPr>
            <a:r>
              <a:rPr lang="en-US" sz="1600" b="1" smtClean="0">
                <a:solidFill>
                  <a:srgbClr val="0000FF"/>
                </a:solidFill>
                <a:latin typeface="Courier New" pitchFamily="49" charset="0"/>
                <a:cs typeface="Courier New" pitchFamily="49" charset="0"/>
              </a:rPr>
              <a:t>while</a:t>
            </a:r>
            <a:r>
              <a:rPr lang="en-US" sz="1600" b="1" smtClean="0">
                <a:latin typeface="Courier New" pitchFamily="49" charset="0"/>
                <a:cs typeface="Courier New" pitchFamily="49" charset="0"/>
              </a:rPr>
              <a:t> (curr_std != NULL  &amp;&amp;  to_add-&gt;grade &lt; curr_std-&gt;grade)</a:t>
            </a:r>
          </a:p>
          <a:p>
            <a:pPr marL="0" indent="0" eaLnBrk="1" hangingPunct="1">
              <a:lnSpc>
                <a:spcPct val="80000"/>
              </a:lnSpc>
              <a:buFontTx/>
              <a:buNone/>
            </a:pPr>
            <a:r>
              <a:rPr lang="en-US" sz="1600" b="1" smtClean="0">
                <a:latin typeface="Courier New" pitchFamily="49" charset="0"/>
                <a:cs typeface="Courier New" pitchFamily="49" charset="0"/>
              </a:rPr>
              <a:t>{</a:t>
            </a:r>
          </a:p>
          <a:p>
            <a:pPr marL="0" indent="0" eaLnBrk="1" hangingPunct="1">
              <a:lnSpc>
                <a:spcPct val="80000"/>
              </a:lnSpc>
              <a:buFontTx/>
              <a:buNone/>
            </a:pPr>
            <a:r>
              <a:rPr lang="en-US" sz="1600" b="1" smtClean="0">
                <a:latin typeface="Courier New" pitchFamily="49" charset="0"/>
                <a:cs typeface="Courier New" pitchFamily="49" charset="0"/>
              </a:rPr>
              <a:t>    prev_std = curr_std;</a:t>
            </a:r>
          </a:p>
          <a:p>
            <a:pPr marL="0" indent="0" eaLnBrk="1" hangingPunct="1">
              <a:lnSpc>
                <a:spcPct val="80000"/>
              </a:lnSpc>
              <a:buFontTx/>
              <a:buNone/>
            </a:pPr>
            <a:r>
              <a:rPr lang="en-US" sz="1600" b="1" smtClean="0">
                <a:latin typeface="Courier New" pitchFamily="49" charset="0"/>
                <a:cs typeface="Courier New" pitchFamily="49" charset="0"/>
              </a:rPr>
              <a:t>    curr_std = curr_std-&gt;next;</a:t>
            </a:r>
          </a:p>
          <a:p>
            <a:pPr marL="0" indent="0" eaLnBrk="1" hangingPunct="1">
              <a:lnSpc>
                <a:spcPct val="80000"/>
              </a:lnSpc>
              <a:buFontTx/>
              <a:buNone/>
            </a:pPr>
            <a:r>
              <a:rPr lang="en-US" sz="1600" b="1" smtClean="0">
                <a:latin typeface="Courier New" pitchFamily="49" charset="0"/>
                <a:cs typeface="Courier New" pitchFamily="49" charset="0"/>
              </a:rPr>
              <a:t>}</a:t>
            </a:r>
          </a:p>
          <a:p>
            <a:pPr marL="0" indent="0" eaLnBrk="1" hangingPunct="1">
              <a:lnSpc>
                <a:spcPct val="80000"/>
              </a:lnSpc>
              <a:buFontTx/>
              <a:buNone/>
            </a:pPr>
            <a:endParaRPr lang="en-US" sz="1600" b="1" smtClean="0">
              <a:latin typeface="Courier New" pitchFamily="49" charset="0"/>
              <a:cs typeface="Courier New" pitchFamily="49" charset="0"/>
            </a:endParaRPr>
          </a:p>
          <a:p>
            <a:pPr marL="0" indent="0" eaLnBrk="1" hangingPunct="1">
              <a:lnSpc>
                <a:spcPct val="80000"/>
              </a:lnSpc>
              <a:buFontTx/>
              <a:buNone/>
            </a:pPr>
            <a:r>
              <a:rPr lang="en-US" sz="1600" b="1" smtClean="0">
                <a:latin typeface="Courier New" pitchFamily="49" charset="0"/>
                <a:cs typeface="Courier New" pitchFamily="49" charset="0"/>
              </a:rPr>
              <a:t>prev_std-&gt;next = to_add;</a:t>
            </a:r>
          </a:p>
          <a:p>
            <a:pPr marL="0" indent="0" eaLnBrk="1" hangingPunct="1">
              <a:lnSpc>
                <a:spcPct val="80000"/>
              </a:lnSpc>
              <a:buFontTx/>
              <a:buNone/>
            </a:pPr>
            <a:r>
              <a:rPr lang="en-US" sz="1600" b="1" smtClean="0">
                <a:latin typeface="Courier New" pitchFamily="49" charset="0"/>
                <a:cs typeface="Courier New" pitchFamily="49" charset="0"/>
              </a:rPr>
              <a:t>to_add-&gt;next = curr_std;</a:t>
            </a:r>
          </a:p>
          <a:p>
            <a:pPr marL="0" indent="0" eaLnBrk="1" hangingPunct="1">
              <a:lnSpc>
                <a:spcPct val="80000"/>
              </a:lnSpc>
              <a:buFontTx/>
              <a:buNone/>
            </a:pPr>
            <a:r>
              <a:rPr lang="en-US" sz="1600" b="1" smtClean="0">
                <a:solidFill>
                  <a:srgbClr val="0000FF"/>
                </a:solidFill>
                <a:latin typeface="Courier New" pitchFamily="49" charset="0"/>
                <a:cs typeface="Courier New" pitchFamily="49" charset="0"/>
              </a:rPr>
              <a:t>return</a:t>
            </a:r>
            <a:r>
              <a:rPr lang="en-US" sz="1600" b="1" smtClean="0">
                <a:latin typeface="Courier New" pitchFamily="49" charset="0"/>
                <a:cs typeface="Courier New" pitchFamily="49" charset="0"/>
              </a:rPr>
              <a:t> root;</a:t>
            </a:r>
          </a:p>
        </p:txBody>
      </p:sp>
      <p:sp>
        <p:nvSpPr>
          <p:cNvPr id="86021" name="Rectangle 4"/>
          <p:cNvSpPr>
            <a:spLocks noChangeArrowheads="1"/>
          </p:cNvSpPr>
          <p:nvPr/>
        </p:nvSpPr>
        <p:spPr bwMode="auto">
          <a:xfrm>
            <a:off x="2133600" y="50292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95</a:t>
            </a:r>
          </a:p>
        </p:txBody>
      </p:sp>
      <p:sp>
        <p:nvSpPr>
          <p:cNvPr id="86022" name="Rectangle 5"/>
          <p:cNvSpPr>
            <a:spLocks noChangeArrowheads="1"/>
          </p:cNvSpPr>
          <p:nvPr/>
        </p:nvSpPr>
        <p:spPr bwMode="auto">
          <a:xfrm>
            <a:off x="3733800" y="5033963"/>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80</a:t>
            </a:r>
          </a:p>
        </p:txBody>
      </p:sp>
      <p:sp>
        <p:nvSpPr>
          <p:cNvPr id="86023" name="Rectangle 6"/>
          <p:cNvSpPr>
            <a:spLocks noChangeArrowheads="1"/>
          </p:cNvSpPr>
          <p:nvPr/>
        </p:nvSpPr>
        <p:spPr bwMode="auto">
          <a:xfrm>
            <a:off x="5334000" y="5033963"/>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70</a:t>
            </a:r>
          </a:p>
        </p:txBody>
      </p:sp>
      <p:sp>
        <p:nvSpPr>
          <p:cNvPr id="86024" name="Rectangle 7"/>
          <p:cNvSpPr>
            <a:spLocks noChangeArrowheads="1"/>
          </p:cNvSpPr>
          <p:nvPr/>
        </p:nvSpPr>
        <p:spPr bwMode="auto">
          <a:xfrm>
            <a:off x="6934200" y="5033963"/>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60</a:t>
            </a:r>
          </a:p>
        </p:txBody>
      </p:sp>
      <p:sp>
        <p:nvSpPr>
          <p:cNvPr id="86025" name="Line 8"/>
          <p:cNvSpPr>
            <a:spLocks noChangeShapeType="1"/>
          </p:cNvSpPr>
          <p:nvPr/>
        </p:nvSpPr>
        <p:spPr bwMode="auto">
          <a:xfrm>
            <a:off x="3048000" y="5338763"/>
            <a:ext cx="685800" cy="0"/>
          </a:xfrm>
          <a:prstGeom prst="line">
            <a:avLst/>
          </a:prstGeom>
          <a:noFill/>
          <a:ln w="50800">
            <a:solidFill>
              <a:schemeClr val="tx1"/>
            </a:solidFill>
            <a:round/>
            <a:headEnd/>
            <a:tailEnd type="triangle" w="med" len="med"/>
          </a:ln>
        </p:spPr>
        <p:txBody>
          <a:bodyPr/>
          <a:lstStyle/>
          <a:p>
            <a:endParaRPr lang="en-US"/>
          </a:p>
        </p:txBody>
      </p:sp>
      <p:sp>
        <p:nvSpPr>
          <p:cNvPr id="86026" name="Line 9"/>
          <p:cNvSpPr>
            <a:spLocks noChangeShapeType="1"/>
          </p:cNvSpPr>
          <p:nvPr/>
        </p:nvSpPr>
        <p:spPr bwMode="auto">
          <a:xfrm>
            <a:off x="4648200" y="5338763"/>
            <a:ext cx="685800" cy="0"/>
          </a:xfrm>
          <a:prstGeom prst="line">
            <a:avLst/>
          </a:prstGeom>
          <a:noFill/>
          <a:ln w="50800">
            <a:solidFill>
              <a:schemeClr val="tx1"/>
            </a:solidFill>
            <a:round/>
            <a:headEnd/>
            <a:tailEnd type="triangle" w="med" len="med"/>
          </a:ln>
        </p:spPr>
        <p:txBody>
          <a:bodyPr/>
          <a:lstStyle/>
          <a:p>
            <a:endParaRPr lang="en-US"/>
          </a:p>
        </p:txBody>
      </p:sp>
      <p:sp>
        <p:nvSpPr>
          <p:cNvPr id="86027" name="Line 10"/>
          <p:cNvSpPr>
            <a:spLocks noChangeShapeType="1"/>
          </p:cNvSpPr>
          <p:nvPr/>
        </p:nvSpPr>
        <p:spPr bwMode="auto">
          <a:xfrm>
            <a:off x="6248400" y="5338763"/>
            <a:ext cx="685800" cy="0"/>
          </a:xfrm>
          <a:prstGeom prst="line">
            <a:avLst/>
          </a:prstGeom>
          <a:noFill/>
          <a:ln w="50800">
            <a:solidFill>
              <a:schemeClr val="tx1"/>
            </a:solidFill>
            <a:round/>
            <a:headEnd/>
            <a:tailEnd type="triangle" w="med" len="med"/>
          </a:ln>
        </p:spPr>
        <p:txBody>
          <a:bodyPr/>
          <a:lstStyle/>
          <a:p>
            <a:endParaRPr lang="en-US"/>
          </a:p>
        </p:txBody>
      </p:sp>
      <p:sp>
        <p:nvSpPr>
          <p:cNvPr id="86028" name="Line 11"/>
          <p:cNvSpPr>
            <a:spLocks noChangeShapeType="1"/>
          </p:cNvSpPr>
          <p:nvPr/>
        </p:nvSpPr>
        <p:spPr bwMode="auto">
          <a:xfrm>
            <a:off x="7848600" y="5338763"/>
            <a:ext cx="685800" cy="0"/>
          </a:xfrm>
          <a:prstGeom prst="line">
            <a:avLst/>
          </a:prstGeom>
          <a:noFill/>
          <a:ln w="50800">
            <a:solidFill>
              <a:schemeClr val="tx1"/>
            </a:solidFill>
            <a:round/>
            <a:headEnd/>
            <a:tailEnd type="triangle" w="med" len="med"/>
          </a:ln>
        </p:spPr>
        <p:txBody>
          <a:bodyPr/>
          <a:lstStyle/>
          <a:p>
            <a:endParaRPr lang="en-US"/>
          </a:p>
        </p:txBody>
      </p:sp>
      <p:sp>
        <p:nvSpPr>
          <p:cNvPr id="86029" name="Text Box 12"/>
          <p:cNvSpPr txBox="1">
            <a:spLocks noChangeArrowheads="1"/>
          </p:cNvSpPr>
          <p:nvPr/>
        </p:nvSpPr>
        <p:spPr bwMode="auto">
          <a:xfrm>
            <a:off x="609600" y="5105400"/>
            <a:ext cx="11430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root</a:t>
            </a:r>
          </a:p>
        </p:txBody>
      </p:sp>
      <p:sp>
        <p:nvSpPr>
          <p:cNvPr id="86030" name="Line 13"/>
          <p:cNvSpPr>
            <a:spLocks noChangeShapeType="1"/>
          </p:cNvSpPr>
          <p:nvPr/>
        </p:nvSpPr>
        <p:spPr bwMode="auto">
          <a:xfrm>
            <a:off x="1447800" y="5334000"/>
            <a:ext cx="685800" cy="0"/>
          </a:xfrm>
          <a:prstGeom prst="line">
            <a:avLst/>
          </a:prstGeom>
          <a:noFill/>
          <a:ln w="50800">
            <a:solidFill>
              <a:schemeClr val="tx1"/>
            </a:solidFill>
            <a:round/>
            <a:headEnd/>
            <a:tailEnd type="triangle" w="med" len="med"/>
          </a:ln>
        </p:spPr>
        <p:txBody>
          <a:bodyPr/>
          <a:lstStyle/>
          <a:p>
            <a:endParaRPr lang="en-US"/>
          </a:p>
        </p:txBody>
      </p:sp>
      <p:sp>
        <p:nvSpPr>
          <p:cNvPr id="86031" name="Text Box 14"/>
          <p:cNvSpPr txBox="1">
            <a:spLocks noChangeArrowheads="1"/>
          </p:cNvSpPr>
          <p:nvPr/>
        </p:nvSpPr>
        <p:spPr bwMode="auto">
          <a:xfrm>
            <a:off x="1524000" y="6172200"/>
            <a:ext cx="11430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to_add</a:t>
            </a:r>
          </a:p>
        </p:txBody>
      </p:sp>
      <p:sp>
        <p:nvSpPr>
          <p:cNvPr id="86032" name="Rectangle 15"/>
          <p:cNvSpPr>
            <a:spLocks noChangeArrowheads="1"/>
          </p:cNvSpPr>
          <p:nvPr/>
        </p:nvSpPr>
        <p:spPr bwMode="auto">
          <a:xfrm>
            <a:off x="3429000" y="61722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75</a:t>
            </a:r>
          </a:p>
        </p:txBody>
      </p:sp>
      <p:sp>
        <p:nvSpPr>
          <p:cNvPr id="86033" name="Line 16"/>
          <p:cNvSpPr>
            <a:spLocks noChangeShapeType="1"/>
          </p:cNvSpPr>
          <p:nvPr/>
        </p:nvSpPr>
        <p:spPr bwMode="auto">
          <a:xfrm>
            <a:off x="2743200" y="6477000"/>
            <a:ext cx="685800" cy="0"/>
          </a:xfrm>
          <a:prstGeom prst="line">
            <a:avLst/>
          </a:prstGeom>
          <a:noFill/>
          <a:ln w="50800">
            <a:solidFill>
              <a:schemeClr val="tx1"/>
            </a:solidFill>
            <a:round/>
            <a:headEnd/>
            <a:tailEnd type="triangle" w="med" len="med"/>
          </a:ln>
        </p:spPr>
        <p:txBody>
          <a:bodyPr/>
          <a:lstStyle/>
          <a:p>
            <a:endParaRPr lang="en-US"/>
          </a:p>
        </p:txBody>
      </p:sp>
      <p:sp>
        <p:nvSpPr>
          <p:cNvPr id="86034" name="Text Box 17"/>
          <p:cNvSpPr txBox="1">
            <a:spLocks noChangeArrowheads="1"/>
          </p:cNvSpPr>
          <p:nvPr/>
        </p:nvSpPr>
        <p:spPr bwMode="auto">
          <a:xfrm>
            <a:off x="5715000" y="4191000"/>
            <a:ext cx="13716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curr_std</a:t>
            </a:r>
          </a:p>
        </p:txBody>
      </p:sp>
      <p:sp>
        <p:nvSpPr>
          <p:cNvPr id="86035" name="Line 18"/>
          <p:cNvSpPr>
            <a:spLocks noChangeShapeType="1"/>
          </p:cNvSpPr>
          <p:nvPr/>
        </p:nvSpPr>
        <p:spPr bwMode="auto">
          <a:xfrm flipH="1">
            <a:off x="4191000" y="4572000"/>
            <a:ext cx="1524000" cy="457200"/>
          </a:xfrm>
          <a:prstGeom prst="line">
            <a:avLst/>
          </a:prstGeom>
          <a:noFill/>
          <a:ln w="50800">
            <a:solidFill>
              <a:schemeClr val="tx1"/>
            </a:solidFill>
            <a:round/>
            <a:headEnd/>
            <a:tailEnd type="triangle" w="med" len="med"/>
          </a:ln>
        </p:spPr>
        <p:txBody>
          <a:bodyPr>
            <a:spAutoFit/>
          </a:bodyPr>
          <a:lstStyle/>
          <a:p>
            <a:endParaRPr lang="en-US"/>
          </a:p>
        </p:txBody>
      </p:sp>
      <p:sp>
        <p:nvSpPr>
          <p:cNvPr id="86036" name="AutoShape 19"/>
          <p:cNvSpPr>
            <a:spLocks noChangeArrowheads="1"/>
          </p:cNvSpPr>
          <p:nvPr/>
        </p:nvSpPr>
        <p:spPr bwMode="auto">
          <a:xfrm>
            <a:off x="152400" y="2895600"/>
            <a:ext cx="304800" cy="228600"/>
          </a:xfrm>
          <a:prstGeom prst="rightArrow">
            <a:avLst>
              <a:gd name="adj1" fmla="val 40278"/>
              <a:gd name="adj2" fmla="val 62500"/>
            </a:avLst>
          </a:prstGeom>
          <a:solidFill>
            <a:srgbClr val="FF0000"/>
          </a:solidFill>
          <a:ln w="9525" algn="ctr">
            <a:solidFill>
              <a:schemeClr val="tx1"/>
            </a:solidFill>
            <a:miter lim="800000"/>
            <a:headEnd/>
            <a:tailEnd/>
          </a:ln>
        </p:spPr>
        <p:txBody>
          <a:bodyPr anchor="ctr">
            <a:spAutoFit/>
          </a:bodyPr>
          <a:lstStyle/>
          <a:p>
            <a:pPr eaLnBrk="0" hangingPunct="0"/>
            <a:endParaRPr lang="fr-FR"/>
          </a:p>
        </p:txBody>
      </p:sp>
      <p:sp>
        <p:nvSpPr>
          <p:cNvPr id="86037" name="Text Box 20"/>
          <p:cNvSpPr txBox="1">
            <a:spLocks noChangeArrowheads="1"/>
          </p:cNvSpPr>
          <p:nvPr/>
        </p:nvSpPr>
        <p:spPr bwMode="auto">
          <a:xfrm>
            <a:off x="3048000" y="4191000"/>
            <a:ext cx="13716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prev_std</a:t>
            </a:r>
          </a:p>
        </p:txBody>
      </p:sp>
      <p:sp>
        <p:nvSpPr>
          <p:cNvPr id="86038" name="Line 21"/>
          <p:cNvSpPr>
            <a:spLocks noChangeShapeType="1"/>
          </p:cNvSpPr>
          <p:nvPr/>
        </p:nvSpPr>
        <p:spPr bwMode="auto">
          <a:xfrm flipH="1">
            <a:off x="2438400" y="4572000"/>
            <a:ext cx="685800" cy="457200"/>
          </a:xfrm>
          <a:prstGeom prst="line">
            <a:avLst/>
          </a:prstGeom>
          <a:noFill/>
          <a:ln w="50800">
            <a:solidFill>
              <a:schemeClr val="tx1"/>
            </a:solidFill>
            <a:round/>
            <a:headEnd/>
            <a:tailEnd type="triangle" w="med" len="med"/>
          </a:ln>
        </p:spPr>
        <p:txBody>
          <a:bodyPr>
            <a:spAutoFit/>
          </a:bodyPr>
          <a:lstStyle/>
          <a:p>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a:spLocks noGrp="1"/>
          </p:cNvSpPr>
          <p:nvPr>
            <p:ph type="sldNum" sz="quarter" idx="12"/>
          </p:nvPr>
        </p:nvSpPr>
        <p:spPr/>
        <p:txBody>
          <a:bodyPr/>
          <a:lstStyle/>
          <a:p>
            <a:pPr>
              <a:defRPr/>
            </a:pPr>
            <a:fld id="{F8089B78-A35E-4F84-8B4D-6E56CE178BF8}" type="slidenum">
              <a:rPr lang="en-US" smtClean="0"/>
              <a:pPr>
                <a:defRPr/>
              </a:pPr>
              <a:t>83</a:t>
            </a:fld>
            <a:endParaRPr lang="en-US" smtClean="0"/>
          </a:p>
        </p:txBody>
      </p:sp>
      <p:sp>
        <p:nvSpPr>
          <p:cNvPr id="250882" name="Rectangle 2"/>
          <p:cNvSpPr>
            <a:spLocks noGrp="1" noChangeArrowheads="1"/>
          </p:cNvSpPr>
          <p:nvPr>
            <p:ph type="title"/>
          </p:nvPr>
        </p:nvSpPr>
        <p:spPr/>
        <p:txBody>
          <a:bodyPr/>
          <a:lstStyle/>
          <a:p>
            <a:pPr eaLnBrk="1" hangingPunct="1">
              <a:defRPr/>
            </a:pPr>
            <a:r>
              <a:rPr lang="en-US" smtClean="0"/>
              <a:t>Adding a student – mid / end</a:t>
            </a:r>
          </a:p>
        </p:txBody>
      </p:sp>
      <p:sp>
        <p:nvSpPr>
          <p:cNvPr id="87044" name="Rectangle 3"/>
          <p:cNvSpPr>
            <a:spLocks noGrp="1" noChangeArrowheads="1"/>
          </p:cNvSpPr>
          <p:nvPr>
            <p:ph type="body" idx="1"/>
          </p:nvPr>
        </p:nvSpPr>
        <p:spPr>
          <a:xfrm>
            <a:off x="457200" y="1905000"/>
            <a:ext cx="8077200" cy="2743200"/>
          </a:xfrm>
        </p:spPr>
        <p:txBody>
          <a:bodyPr/>
          <a:lstStyle/>
          <a:p>
            <a:pPr marL="0" indent="0" eaLnBrk="1" hangingPunct="1">
              <a:lnSpc>
                <a:spcPct val="80000"/>
              </a:lnSpc>
              <a:buFontTx/>
              <a:buNone/>
            </a:pPr>
            <a:r>
              <a:rPr lang="en-US" sz="1600" b="1" smtClean="0">
                <a:latin typeface="Courier New" pitchFamily="49" charset="0"/>
                <a:cs typeface="Courier New" pitchFamily="49" charset="0"/>
              </a:rPr>
              <a:t>curr_std = root;</a:t>
            </a:r>
          </a:p>
          <a:p>
            <a:pPr marL="0" indent="0" eaLnBrk="1" hangingPunct="1">
              <a:lnSpc>
                <a:spcPct val="80000"/>
              </a:lnSpc>
              <a:buFontTx/>
              <a:buNone/>
            </a:pPr>
            <a:r>
              <a:rPr lang="en-US" sz="1600" b="1" smtClean="0">
                <a:solidFill>
                  <a:srgbClr val="0000FF"/>
                </a:solidFill>
                <a:latin typeface="Courier New" pitchFamily="49" charset="0"/>
                <a:cs typeface="Courier New" pitchFamily="49" charset="0"/>
              </a:rPr>
              <a:t>while</a:t>
            </a:r>
            <a:r>
              <a:rPr lang="en-US" sz="1600" b="1" smtClean="0">
                <a:latin typeface="Courier New" pitchFamily="49" charset="0"/>
                <a:cs typeface="Courier New" pitchFamily="49" charset="0"/>
              </a:rPr>
              <a:t> (curr_std != NULL  &amp;&amp;  to_add-&gt;grade &lt; curr_std-&gt;grade)</a:t>
            </a:r>
          </a:p>
          <a:p>
            <a:pPr marL="0" indent="0" eaLnBrk="1" hangingPunct="1">
              <a:lnSpc>
                <a:spcPct val="80000"/>
              </a:lnSpc>
              <a:buFontTx/>
              <a:buNone/>
            </a:pPr>
            <a:r>
              <a:rPr lang="en-US" sz="1600" b="1" smtClean="0">
                <a:latin typeface="Courier New" pitchFamily="49" charset="0"/>
                <a:cs typeface="Courier New" pitchFamily="49" charset="0"/>
              </a:rPr>
              <a:t>{</a:t>
            </a:r>
          </a:p>
          <a:p>
            <a:pPr marL="0" indent="0" eaLnBrk="1" hangingPunct="1">
              <a:lnSpc>
                <a:spcPct val="80000"/>
              </a:lnSpc>
              <a:buFontTx/>
              <a:buNone/>
            </a:pPr>
            <a:r>
              <a:rPr lang="en-US" sz="1600" b="1" smtClean="0">
                <a:latin typeface="Courier New" pitchFamily="49" charset="0"/>
                <a:cs typeface="Courier New" pitchFamily="49" charset="0"/>
              </a:rPr>
              <a:t>    prev_std = curr_std;</a:t>
            </a:r>
          </a:p>
          <a:p>
            <a:pPr marL="0" indent="0" eaLnBrk="1" hangingPunct="1">
              <a:lnSpc>
                <a:spcPct val="80000"/>
              </a:lnSpc>
              <a:buFontTx/>
              <a:buNone/>
            </a:pPr>
            <a:r>
              <a:rPr lang="en-US" sz="1600" b="1" smtClean="0">
                <a:latin typeface="Courier New" pitchFamily="49" charset="0"/>
                <a:cs typeface="Courier New" pitchFamily="49" charset="0"/>
              </a:rPr>
              <a:t>    curr_std = curr_std-&gt;next;</a:t>
            </a:r>
          </a:p>
          <a:p>
            <a:pPr marL="0" indent="0" eaLnBrk="1" hangingPunct="1">
              <a:lnSpc>
                <a:spcPct val="80000"/>
              </a:lnSpc>
              <a:buFontTx/>
              <a:buNone/>
            </a:pPr>
            <a:r>
              <a:rPr lang="en-US" sz="1600" b="1" smtClean="0">
                <a:latin typeface="Courier New" pitchFamily="49" charset="0"/>
                <a:cs typeface="Courier New" pitchFamily="49" charset="0"/>
              </a:rPr>
              <a:t>}</a:t>
            </a:r>
          </a:p>
          <a:p>
            <a:pPr marL="0" indent="0" eaLnBrk="1" hangingPunct="1">
              <a:lnSpc>
                <a:spcPct val="80000"/>
              </a:lnSpc>
              <a:buFontTx/>
              <a:buNone/>
            </a:pPr>
            <a:endParaRPr lang="en-US" sz="1600" b="1" smtClean="0">
              <a:latin typeface="Courier New" pitchFamily="49" charset="0"/>
              <a:cs typeface="Courier New" pitchFamily="49" charset="0"/>
            </a:endParaRPr>
          </a:p>
          <a:p>
            <a:pPr marL="0" indent="0" eaLnBrk="1" hangingPunct="1">
              <a:lnSpc>
                <a:spcPct val="80000"/>
              </a:lnSpc>
              <a:buFontTx/>
              <a:buNone/>
            </a:pPr>
            <a:r>
              <a:rPr lang="en-US" sz="1600" b="1" smtClean="0">
                <a:latin typeface="Courier New" pitchFamily="49" charset="0"/>
                <a:cs typeface="Courier New" pitchFamily="49" charset="0"/>
              </a:rPr>
              <a:t>prev_std-&gt;next = to_add;</a:t>
            </a:r>
          </a:p>
          <a:p>
            <a:pPr marL="0" indent="0" eaLnBrk="1" hangingPunct="1">
              <a:lnSpc>
                <a:spcPct val="80000"/>
              </a:lnSpc>
              <a:buFontTx/>
              <a:buNone/>
            </a:pPr>
            <a:r>
              <a:rPr lang="en-US" sz="1600" b="1" smtClean="0">
                <a:latin typeface="Courier New" pitchFamily="49" charset="0"/>
                <a:cs typeface="Courier New" pitchFamily="49" charset="0"/>
              </a:rPr>
              <a:t>to_add-&gt;next = curr_std;</a:t>
            </a:r>
          </a:p>
          <a:p>
            <a:pPr marL="0" indent="0" eaLnBrk="1" hangingPunct="1">
              <a:lnSpc>
                <a:spcPct val="80000"/>
              </a:lnSpc>
              <a:buFontTx/>
              <a:buNone/>
            </a:pPr>
            <a:r>
              <a:rPr lang="en-US" sz="1600" b="1" smtClean="0">
                <a:solidFill>
                  <a:srgbClr val="0000FF"/>
                </a:solidFill>
                <a:latin typeface="Courier New" pitchFamily="49" charset="0"/>
                <a:cs typeface="Courier New" pitchFamily="49" charset="0"/>
              </a:rPr>
              <a:t>return</a:t>
            </a:r>
            <a:r>
              <a:rPr lang="en-US" sz="1600" b="1" smtClean="0">
                <a:latin typeface="Courier New" pitchFamily="49" charset="0"/>
                <a:cs typeface="Courier New" pitchFamily="49" charset="0"/>
              </a:rPr>
              <a:t> root;</a:t>
            </a:r>
          </a:p>
        </p:txBody>
      </p:sp>
      <p:sp>
        <p:nvSpPr>
          <p:cNvPr id="87045" name="Rectangle 4"/>
          <p:cNvSpPr>
            <a:spLocks noChangeArrowheads="1"/>
          </p:cNvSpPr>
          <p:nvPr/>
        </p:nvSpPr>
        <p:spPr bwMode="auto">
          <a:xfrm>
            <a:off x="2133600" y="50292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95</a:t>
            </a:r>
          </a:p>
        </p:txBody>
      </p:sp>
      <p:sp>
        <p:nvSpPr>
          <p:cNvPr id="87046" name="Rectangle 5"/>
          <p:cNvSpPr>
            <a:spLocks noChangeArrowheads="1"/>
          </p:cNvSpPr>
          <p:nvPr/>
        </p:nvSpPr>
        <p:spPr bwMode="auto">
          <a:xfrm>
            <a:off x="3733800" y="5033963"/>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80</a:t>
            </a:r>
          </a:p>
        </p:txBody>
      </p:sp>
      <p:sp>
        <p:nvSpPr>
          <p:cNvPr id="87047" name="Rectangle 6"/>
          <p:cNvSpPr>
            <a:spLocks noChangeArrowheads="1"/>
          </p:cNvSpPr>
          <p:nvPr/>
        </p:nvSpPr>
        <p:spPr bwMode="auto">
          <a:xfrm>
            <a:off x="5334000" y="5033963"/>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70</a:t>
            </a:r>
          </a:p>
        </p:txBody>
      </p:sp>
      <p:sp>
        <p:nvSpPr>
          <p:cNvPr id="87048" name="Rectangle 7"/>
          <p:cNvSpPr>
            <a:spLocks noChangeArrowheads="1"/>
          </p:cNvSpPr>
          <p:nvPr/>
        </p:nvSpPr>
        <p:spPr bwMode="auto">
          <a:xfrm>
            <a:off x="6934200" y="5033963"/>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60</a:t>
            </a:r>
          </a:p>
        </p:txBody>
      </p:sp>
      <p:sp>
        <p:nvSpPr>
          <p:cNvPr id="87049" name="Line 8"/>
          <p:cNvSpPr>
            <a:spLocks noChangeShapeType="1"/>
          </p:cNvSpPr>
          <p:nvPr/>
        </p:nvSpPr>
        <p:spPr bwMode="auto">
          <a:xfrm>
            <a:off x="3048000" y="5338763"/>
            <a:ext cx="685800" cy="0"/>
          </a:xfrm>
          <a:prstGeom prst="line">
            <a:avLst/>
          </a:prstGeom>
          <a:noFill/>
          <a:ln w="50800">
            <a:solidFill>
              <a:schemeClr val="tx1"/>
            </a:solidFill>
            <a:round/>
            <a:headEnd/>
            <a:tailEnd type="triangle" w="med" len="med"/>
          </a:ln>
        </p:spPr>
        <p:txBody>
          <a:bodyPr/>
          <a:lstStyle/>
          <a:p>
            <a:endParaRPr lang="en-US"/>
          </a:p>
        </p:txBody>
      </p:sp>
      <p:sp>
        <p:nvSpPr>
          <p:cNvPr id="87050" name="Line 9"/>
          <p:cNvSpPr>
            <a:spLocks noChangeShapeType="1"/>
          </p:cNvSpPr>
          <p:nvPr/>
        </p:nvSpPr>
        <p:spPr bwMode="auto">
          <a:xfrm>
            <a:off x="4648200" y="5338763"/>
            <a:ext cx="685800" cy="0"/>
          </a:xfrm>
          <a:prstGeom prst="line">
            <a:avLst/>
          </a:prstGeom>
          <a:noFill/>
          <a:ln w="50800">
            <a:solidFill>
              <a:schemeClr val="tx1"/>
            </a:solidFill>
            <a:round/>
            <a:headEnd/>
            <a:tailEnd type="triangle" w="med" len="med"/>
          </a:ln>
        </p:spPr>
        <p:txBody>
          <a:bodyPr/>
          <a:lstStyle/>
          <a:p>
            <a:endParaRPr lang="en-US"/>
          </a:p>
        </p:txBody>
      </p:sp>
      <p:sp>
        <p:nvSpPr>
          <p:cNvPr id="87051" name="Line 10"/>
          <p:cNvSpPr>
            <a:spLocks noChangeShapeType="1"/>
          </p:cNvSpPr>
          <p:nvPr/>
        </p:nvSpPr>
        <p:spPr bwMode="auto">
          <a:xfrm>
            <a:off x="6248400" y="5338763"/>
            <a:ext cx="685800" cy="0"/>
          </a:xfrm>
          <a:prstGeom prst="line">
            <a:avLst/>
          </a:prstGeom>
          <a:noFill/>
          <a:ln w="50800">
            <a:solidFill>
              <a:schemeClr val="tx1"/>
            </a:solidFill>
            <a:round/>
            <a:headEnd/>
            <a:tailEnd type="triangle" w="med" len="med"/>
          </a:ln>
        </p:spPr>
        <p:txBody>
          <a:bodyPr/>
          <a:lstStyle/>
          <a:p>
            <a:endParaRPr lang="en-US"/>
          </a:p>
        </p:txBody>
      </p:sp>
      <p:sp>
        <p:nvSpPr>
          <p:cNvPr id="87052" name="Line 11"/>
          <p:cNvSpPr>
            <a:spLocks noChangeShapeType="1"/>
          </p:cNvSpPr>
          <p:nvPr/>
        </p:nvSpPr>
        <p:spPr bwMode="auto">
          <a:xfrm>
            <a:off x="7848600" y="5338763"/>
            <a:ext cx="685800" cy="0"/>
          </a:xfrm>
          <a:prstGeom prst="line">
            <a:avLst/>
          </a:prstGeom>
          <a:noFill/>
          <a:ln w="50800">
            <a:solidFill>
              <a:schemeClr val="tx1"/>
            </a:solidFill>
            <a:round/>
            <a:headEnd/>
            <a:tailEnd type="triangle" w="med" len="med"/>
          </a:ln>
        </p:spPr>
        <p:txBody>
          <a:bodyPr/>
          <a:lstStyle/>
          <a:p>
            <a:endParaRPr lang="en-US"/>
          </a:p>
        </p:txBody>
      </p:sp>
      <p:sp>
        <p:nvSpPr>
          <p:cNvPr id="87053" name="Text Box 12"/>
          <p:cNvSpPr txBox="1">
            <a:spLocks noChangeArrowheads="1"/>
          </p:cNvSpPr>
          <p:nvPr/>
        </p:nvSpPr>
        <p:spPr bwMode="auto">
          <a:xfrm>
            <a:off x="609600" y="5105400"/>
            <a:ext cx="11430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root</a:t>
            </a:r>
          </a:p>
        </p:txBody>
      </p:sp>
      <p:sp>
        <p:nvSpPr>
          <p:cNvPr id="87054" name="Line 13"/>
          <p:cNvSpPr>
            <a:spLocks noChangeShapeType="1"/>
          </p:cNvSpPr>
          <p:nvPr/>
        </p:nvSpPr>
        <p:spPr bwMode="auto">
          <a:xfrm>
            <a:off x="1447800" y="5334000"/>
            <a:ext cx="685800" cy="0"/>
          </a:xfrm>
          <a:prstGeom prst="line">
            <a:avLst/>
          </a:prstGeom>
          <a:noFill/>
          <a:ln w="50800">
            <a:solidFill>
              <a:schemeClr val="tx1"/>
            </a:solidFill>
            <a:round/>
            <a:headEnd/>
            <a:tailEnd type="triangle" w="med" len="med"/>
          </a:ln>
        </p:spPr>
        <p:txBody>
          <a:bodyPr/>
          <a:lstStyle/>
          <a:p>
            <a:endParaRPr lang="en-US"/>
          </a:p>
        </p:txBody>
      </p:sp>
      <p:sp>
        <p:nvSpPr>
          <p:cNvPr id="87055" name="Text Box 14"/>
          <p:cNvSpPr txBox="1">
            <a:spLocks noChangeArrowheads="1"/>
          </p:cNvSpPr>
          <p:nvPr/>
        </p:nvSpPr>
        <p:spPr bwMode="auto">
          <a:xfrm>
            <a:off x="1524000" y="6172200"/>
            <a:ext cx="11430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to_add</a:t>
            </a:r>
          </a:p>
        </p:txBody>
      </p:sp>
      <p:sp>
        <p:nvSpPr>
          <p:cNvPr id="87056" name="Rectangle 15"/>
          <p:cNvSpPr>
            <a:spLocks noChangeArrowheads="1"/>
          </p:cNvSpPr>
          <p:nvPr/>
        </p:nvSpPr>
        <p:spPr bwMode="auto">
          <a:xfrm>
            <a:off x="3429000" y="61722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75</a:t>
            </a:r>
          </a:p>
        </p:txBody>
      </p:sp>
      <p:sp>
        <p:nvSpPr>
          <p:cNvPr id="87057" name="Line 16"/>
          <p:cNvSpPr>
            <a:spLocks noChangeShapeType="1"/>
          </p:cNvSpPr>
          <p:nvPr/>
        </p:nvSpPr>
        <p:spPr bwMode="auto">
          <a:xfrm>
            <a:off x="2743200" y="6477000"/>
            <a:ext cx="685800" cy="0"/>
          </a:xfrm>
          <a:prstGeom prst="line">
            <a:avLst/>
          </a:prstGeom>
          <a:noFill/>
          <a:ln w="50800">
            <a:solidFill>
              <a:schemeClr val="tx1"/>
            </a:solidFill>
            <a:round/>
            <a:headEnd/>
            <a:tailEnd type="triangle" w="med" len="med"/>
          </a:ln>
        </p:spPr>
        <p:txBody>
          <a:bodyPr/>
          <a:lstStyle/>
          <a:p>
            <a:endParaRPr lang="en-US"/>
          </a:p>
        </p:txBody>
      </p:sp>
      <p:sp>
        <p:nvSpPr>
          <p:cNvPr id="87058" name="Text Box 17"/>
          <p:cNvSpPr txBox="1">
            <a:spLocks noChangeArrowheads="1"/>
          </p:cNvSpPr>
          <p:nvPr/>
        </p:nvSpPr>
        <p:spPr bwMode="auto">
          <a:xfrm>
            <a:off x="5715000" y="4191000"/>
            <a:ext cx="13716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curr_std</a:t>
            </a:r>
          </a:p>
        </p:txBody>
      </p:sp>
      <p:sp>
        <p:nvSpPr>
          <p:cNvPr id="87059" name="Line 18"/>
          <p:cNvSpPr>
            <a:spLocks noChangeShapeType="1"/>
          </p:cNvSpPr>
          <p:nvPr/>
        </p:nvSpPr>
        <p:spPr bwMode="auto">
          <a:xfrm flipH="1">
            <a:off x="4191000" y="4572000"/>
            <a:ext cx="1524000" cy="457200"/>
          </a:xfrm>
          <a:prstGeom prst="line">
            <a:avLst/>
          </a:prstGeom>
          <a:noFill/>
          <a:ln w="50800">
            <a:solidFill>
              <a:schemeClr val="tx1"/>
            </a:solidFill>
            <a:round/>
            <a:headEnd/>
            <a:tailEnd type="triangle" w="med" len="med"/>
          </a:ln>
        </p:spPr>
        <p:txBody>
          <a:bodyPr>
            <a:spAutoFit/>
          </a:bodyPr>
          <a:lstStyle/>
          <a:p>
            <a:endParaRPr lang="en-US"/>
          </a:p>
        </p:txBody>
      </p:sp>
      <p:sp>
        <p:nvSpPr>
          <p:cNvPr id="87060" name="AutoShape 19"/>
          <p:cNvSpPr>
            <a:spLocks noChangeArrowheads="1"/>
          </p:cNvSpPr>
          <p:nvPr/>
        </p:nvSpPr>
        <p:spPr bwMode="auto">
          <a:xfrm>
            <a:off x="152400" y="2159000"/>
            <a:ext cx="304800" cy="228600"/>
          </a:xfrm>
          <a:prstGeom prst="rightArrow">
            <a:avLst>
              <a:gd name="adj1" fmla="val 50000"/>
              <a:gd name="adj2" fmla="val 33333"/>
            </a:avLst>
          </a:prstGeom>
          <a:solidFill>
            <a:srgbClr val="FF0000"/>
          </a:solidFill>
          <a:ln w="9525" algn="ctr">
            <a:solidFill>
              <a:schemeClr val="tx1"/>
            </a:solidFill>
            <a:miter lim="800000"/>
            <a:headEnd/>
            <a:tailEnd/>
          </a:ln>
        </p:spPr>
        <p:txBody>
          <a:bodyPr anchor="ctr">
            <a:spAutoFit/>
          </a:bodyPr>
          <a:lstStyle/>
          <a:p>
            <a:pPr eaLnBrk="0" hangingPunct="0"/>
            <a:endParaRPr lang="fr-FR"/>
          </a:p>
        </p:txBody>
      </p:sp>
      <p:sp>
        <p:nvSpPr>
          <p:cNvPr id="87061" name="Text Box 20"/>
          <p:cNvSpPr txBox="1">
            <a:spLocks noChangeArrowheads="1"/>
          </p:cNvSpPr>
          <p:nvPr/>
        </p:nvSpPr>
        <p:spPr bwMode="auto">
          <a:xfrm>
            <a:off x="3048000" y="4191000"/>
            <a:ext cx="13716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prev_std</a:t>
            </a:r>
          </a:p>
        </p:txBody>
      </p:sp>
      <p:sp>
        <p:nvSpPr>
          <p:cNvPr id="87062" name="Line 21"/>
          <p:cNvSpPr>
            <a:spLocks noChangeShapeType="1"/>
          </p:cNvSpPr>
          <p:nvPr/>
        </p:nvSpPr>
        <p:spPr bwMode="auto">
          <a:xfrm>
            <a:off x="3505200" y="4572000"/>
            <a:ext cx="533400" cy="457200"/>
          </a:xfrm>
          <a:prstGeom prst="line">
            <a:avLst/>
          </a:prstGeom>
          <a:noFill/>
          <a:ln w="50800">
            <a:solidFill>
              <a:schemeClr val="tx1"/>
            </a:solidFill>
            <a:round/>
            <a:headEnd/>
            <a:tailEnd type="triangle" w="med" len="med"/>
          </a:ln>
        </p:spPr>
        <p:txBody>
          <a:bodyPr>
            <a:spAutoFit/>
          </a:bodyP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p:cNvSpPr>
            <a:spLocks noGrp="1"/>
          </p:cNvSpPr>
          <p:nvPr>
            <p:ph type="sldNum" sz="quarter" idx="12"/>
          </p:nvPr>
        </p:nvSpPr>
        <p:spPr/>
        <p:txBody>
          <a:bodyPr/>
          <a:lstStyle/>
          <a:p>
            <a:pPr>
              <a:defRPr/>
            </a:pPr>
            <a:fld id="{30A84882-6BA6-4C1A-A1EC-7FB84B1E7478}" type="slidenum">
              <a:rPr lang="en-US" smtClean="0"/>
              <a:pPr>
                <a:defRPr/>
              </a:pPr>
              <a:t>84</a:t>
            </a:fld>
            <a:endParaRPr lang="en-US" smtClean="0"/>
          </a:p>
        </p:txBody>
      </p:sp>
      <p:sp>
        <p:nvSpPr>
          <p:cNvPr id="251906" name="Rectangle 2"/>
          <p:cNvSpPr>
            <a:spLocks noGrp="1" noChangeArrowheads="1"/>
          </p:cNvSpPr>
          <p:nvPr>
            <p:ph type="title"/>
          </p:nvPr>
        </p:nvSpPr>
        <p:spPr/>
        <p:txBody>
          <a:bodyPr/>
          <a:lstStyle/>
          <a:p>
            <a:pPr eaLnBrk="1" hangingPunct="1">
              <a:defRPr/>
            </a:pPr>
            <a:r>
              <a:rPr lang="en-US" smtClean="0"/>
              <a:t>Adding a student – mid / end</a:t>
            </a:r>
          </a:p>
        </p:txBody>
      </p:sp>
      <p:sp>
        <p:nvSpPr>
          <p:cNvPr id="88068" name="Rectangle 3"/>
          <p:cNvSpPr>
            <a:spLocks noGrp="1" noChangeArrowheads="1"/>
          </p:cNvSpPr>
          <p:nvPr>
            <p:ph type="body" idx="1"/>
          </p:nvPr>
        </p:nvSpPr>
        <p:spPr>
          <a:xfrm>
            <a:off x="457200" y="1905000"/>
            <a:ext cx="8077200" cy="2743200"/>
          </a:xfrm>
        </p:spPr>
        <p:txBody>
          <a:bodyPr/>
          <a:lstStyle/>
          <a:p>
            <a:pPr marL="0" indent="0" eaLnBrk="1" hangingPunct="1">
              <a:lnSpc>
                <a:spcPct val="80000"/>
              </a:lnSpc>
              <a:buFontTx/>
              <a:buNone/>
            </a:pPr>
            <a:r>
              <a:rPr lang="en-US" sz="1600" b="1" smtClean="0">
                <a:latin typeface="Courier New" pitchFamily="49" charset="0"/>
                <a:cs typeface="Courier New" pitchFamily="49" charset="0"/>
              </a:rPr>
              <a:t>curr_std = root;</a:t>
            </a:r>
          </a:p>
          <a:p>
            <a:pPr marL="0" indent="0" eaLnBrk="1" hangingPunct="1">
              <a:lnSpc>
                <a:spcPct val="80000"/>
              </a:lnSpc>
              <a:buFontTx/>
              <a:buNone/>
            </a:pPr>
            <a:r>
              <a:rPr lang="en-US" sz="1600" b="1" smtClean="0">
                <a:solidFill>
                  <a:srgbClr val="0000FF"/>
                </a:solidFill>
                <a:latin typeface="Courier New" pitchFamily="49" charset="0"/>
                <a:cs typeface="Courier New" pitchFamily="49" charset="0"/>
              </a:rPr>
              <a:t>while</a:t>
            </a:r>
            <a:r>
              <a:rPr lang="en-US" sz="1600" b="1" smtClean="0">
                <a:latin typeface="Courier New" pitchFamily="49" charset="0"/>
                <a:cs typeface="Courier New" pitchFamily="49" charset="0"/>
              </a:rPr>
              <a:t> (curr_std != NULL  &amp;&amp;  to_add-&gt;grade &lt; curr_std-&gt;grade)</a:t>
            </a:r>
          </a:p>
          <a:p>
            <a:pPr marL="0" indent="0" eaLnBrk="1" hangingPunct="1">
              <a:lnSpc>
                <a:spcPct val="80000"/>
              </a:lnSpc>
              <a:buFontTx/>
              <a:buNone/>
            </a:pPr>
            <a:r>
              <a:rPr lang="en-US" sz="1600" b="1" smtClean="0">
                <a:latin typeface="Courier New" pitchFamily="49" charset="0"/>
                <a:cs typeface="Courier New" pitchFamily="49" charset="0"/>
              </a:rPr>
              <a:t>{</a:t>
            </a:r>
          </a:p>
          <a:p>
            <a:pPr marL="0" indent="0" eaLnBrk="1" hangingPunct="1">
              <a:lnSpc>
                <a:spcPct val="80000"/>
              </a:lnSpc>
              <a:buFontTx/>
              <a:buNone/>
            </a:pPr>
            <a:r>
              <a:rPr lang="en-US" sz="1600" b="1" smtClean="0">
                <a:latin typeface="Courier New" pitchFamily="49" charset="0"/>
                <a:cs typeface="Courier New" pitchFamily="49" charset="0"/>
              </a:rPr>
              <a:t>    prev_std = curr_std;</a:t>
            </a:r>
          </a:p>
          <a:p>
            <a:pPr marL="0" indent="0" eaLnBrk="1" hangingPunct="1">
              <a:lnSpc>
                <a:spcPct val="80000"/>
              </a:lnSpc>
              <a:buFontTx/>
              <a:buNone/>
            </a:pPr>
            <a:r>
              <a:rPr lang="en-US" sz="1600" b="1" smtClean="0">
                <a:latin typeface="Courier New" pitchFamily="49" charset="0"/>
                <a:cs typeface="Courier New" pitchFamily="49" charset="0"/>
              </a:rPr>
              <a:t>    curr_std = curr_std-&gt;next;</a:t>
            </a:r>
          </a:p>
          <a:p>
            <a:pPr marL="0" indent="0" eaLnBrk="1" hangingPunct="1">
              <a:lnSpc>
                <a:spcPct val="80000"/>
              </a:lnSpc>
              <a:buFontTx/>
              <a:buNone/>
            </a:pPr>
            <a:r>
              <a:rPr lang="en-US" sz="1600" b="1" smtClean="0">
                <a:latin typeface="Courier New" pitchFamily="49" charset="0"/>
                <a:cs typeface="Courier New" pitchFamily="49" charset="0"/>
              </a:rPr>
              <a:t>}</a:t>
            </a:r>
          </a:p>
          <a:p>
            <a:pPr marL="0" indent="0" eaLnBrk="1" hangingPunct="1">
              <a:lnSpc>
                <a:spcPct val="80000"/>
              </a:lnSpc>
              <a:buFontTx/>
              <a:buNone/>
            </a:pPr>
            <a:endParaRPr lang="en-US" sz="1600" b="1" smtClean="0">
              <a:latin typeface="Courier New" pitchFamily="49" charset="0"/>
              <a:cs typeface="Courier New" pitchFamily="49" charset="0"/>
            </a:endParaRPr>
          </a:p>
          <a:p>
            <a:pPr marL="0" indent="0" eaLnBrk="1" hangingPunct="1">
              <a:lnSpc>
                <a:spcPct val="80000"/>
              </a:lnSpc>
              <a:buFontTx/>
              <a:buNone/>
            </a:pPr>
            <a:r>
              <a:rPr lang="en-US" sz="1600" b="1" smtClean="0">
                <a:latin typeface="Courier New" pitchFamily="49" charset="0"/>
                <a:cs typeface="Courier New" pitchFamily="49" charset="0"/>
              </a:rPr>
              <a:t>prev_std-&gt;next = to_add;</a:t>
            </a:r>
          </a:p>
          <a:p>
            <a:pPr marL="0" indent="0" eaLnBrk="1" hangingPunct="1">
              <a:lnSpc>
                <a:spcPct val="80000"/>
              </a:lnSpc>
              <a:buFontTx/>
              <a:buNone/>
            </a:pPr>
            <a:r>
              <a:rPr lang="en-US" sz="1600" b="1" smtClean="0">
                <a:latin typeface="Courier New" pitchFamily="49" charset="0"/>
                <a:cs typeface="Courier New" pitchFamily="49" charset="0"/>
              </a:rPr>
              <a:t>to_add-&gt;next = curr_std;</a:t>
            </a:r>
          </a:p>
          <a:p>
            <a:pPr marL="0" indent="0" eaLnBrk="1" hangingPunct="1">
              <a:lnSpc>
                <a:spcPct val="80000"/>
              </a:lnSpc>
              <a:buFontTx/>
              <a:buNone/>
            </a:pPr>
            <a:r>
              <a:rPr lang="en-US" sz="1600" b="1" smtClean="0">
                <a:solidFill>
                  <a:srgbClr val="0000FF"/>
                </a:solidFill>
                <a:latin typeface="Courier New" pitchFamily="49" charset="0"/>
                <a:cs typeface="Courier New" pitchFamily="49" charset="0"/>
              </a:rPr>
              <a:t>return</a:t>
            </a:r>
            <a:r>
              <a:rPr lang="en-US" sz="1600" b="1" smtClean="0">
                <a:latin typeface="Courier New" pitchFamily="49" charset="0"/>
                <a:cs typeface="Courier New" pitchFamily="49" charset="0"/>
              </a:rPr>
              <a:t> root;</a:t>
            </a:r>
          </a:p>
        </p:txBody>
      </p:sp>
      <p:sp>
        <p:nvSpPr>
          <p:cNvPr id="88069" name="Rectangle 4"/>
          <p:cNvSpPr>
            <a:spLocks noChangeArrowheads="1"/>
          </p:cNvSpPr>
          <p:nvPr/>
        </p:nvSpPr>
        <p:spPr bwMode="auto">
          <a:xfrm>
            <a:off x="2133600" y="50292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95</a:t>
            </a:r>
          </a:p>
        </p:txBody>
      </p:sp>
      <p:sp>
        <p:nvSpPr>
          <p:cNvPr id="88070" name="Rectangle 5"/>
          <p:cNvSpPr>
            <a:spLocks noChangeArrowheads="1"/>
          </p:cNvSpPr>
          <p:nvPr/>
        </p:nvSpPr>
        <p:spPr bwMode="auto">
          <a:xfrm>
            <a:off x="3733800" y="5033963"/>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80</a:t>
            </a:r>
          </a:p>
        </p:txBody>
      </p:sp>
      <p:sp>
        <p:nvSpPr>
          <p:cNvPr id="88071" name="Rectangle 6"/>
          <p:cNvSpPr>
            <a:spLocks noChangeArrowheads="1"/>
          </p:cNvSpPr>
          <p:nvPr/>
        </p:nvSpPr>
        <p:spPr bwMode="auto">
          <a:xfrm>
            <a:off x="5334000" y="5033963"/>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70</a:t>
            </a:r>
          </a:p>
        </p:txBody>
      </p:sp>
      <p:sp>
        <p:nvSpPr>
          <p:cNvPr id="88072" name="Rectangle 7"/>
          <p:cNvSpPr>
            <a:spLocks noChangeArrowheads="1"/>
          </p:cNvSpPr>
          <p:nvPr/>
        </p:nvSpPr>
        <p:spPr bwMode="auto">
          <a:xfrm>
            <a:off x="6934200" y="5033963"/>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60</a:t>
            </a:r>
          </a:p>
        </p:txBody>
      </p:sp>
      <p:sp>
        <p:nvSpPr>
          <p:cNvPr id="88073" name="Line 8"/>
          <p:cNvSpPr>
            <a:spLocks noChangeShapeType="1"/>
          </p:cNvSpPr>
          <p:nvPr/>
        </p:nvSpPr>
        <p:spPr bwMode="auto">
          <a:xfrm>
            <a:off x="3048000" y="5338763"/>
            <a:ext cx="685800" cy="0"/>
          </a:xfrm>
          <a:prstGeom prst="line">
            <a:avLst/>
          </a:prstGeom>
          <a:noFill/>
          <a:ln w="50800">
            <a:solidFill>
              <a:schemeClr val="tx1"/>
            </a:solidFill>
            <a:round/>
            <a:headEnd/>
            <a:tailEnd type="triangle" w="med" len="med"/>
          </a:ln>
        </p:spPr>
        <p:txBody>
          <a:bodyPr/>
          <a:lstStyle/>
          <a:p>
            <a:endParaRPr lang="en-US"/>
          </a:p>
        </p:txBody>
      </p:sp>
      <p:sp>
        <p:nvSpPr>
          <p:cNvPr id="88074" name="Line 9"/>
          <p:cNvSpPr>
            <a:spLocks noChangeShapeType="1"/>
          </p:cNvSpPr>
          <p:nvPr/>
        </p:nvSpPr>
        <p:spPr bwMode="auto">
          <a:xfrm>
            <a:off x="4648200" y="5338763"/>
            <a:ext cx="685800" cy="0"/>
          </a:xfrm>
          <a:prstGeom prst="line">
            <a:avLst/>
          </a:prstGeom>
          <a:noFill/>
          <a:ln w="50800">
            <a:solidFill>
              <a:schemeClr val="tx1"/>
            </a:solidFill>
            <a:round/>
            <a:headEnd/>
            <a:tailEnd type="triangle" w="med" len="med"/>
          </a:ln>
        </p:spPr>
        <p:txBody>
          <a:bodyPr/>
          <a:lstStyle/>
          <a:p>
            <a:endParaRPr lang="en-US"/>
          </a:p>
        </p:txBody>
      </p:sp>
      <p:sp>
        <p:nvSpPr>
          <p:cNvPr id="88075" name="Line 10"/>
          <p:cNvSpPr>
            <a:spLocks noChangeShapeType="1"/>
          </p:cNvSpPr>
          <p:nvPr/>
        </p:nvSpPr>
        <p:spPr bwMode="auto">
          <a:xfrm>
            <a:off x="6248400" y="5338763"/>
            <a:ext cx="685800" cy="0"/>
          </a:xfrm>
          <a:prstGeom prst="line">
            <a:avLst/>
          </a:prstGeom>
          <a:noFill/>
          <a:ln w="50800">
            <a:solidFill>
              <a:schemeClr val="tx1"/>
            </a:solidFill>
            <a:round/>
            <a:headEnd/>
            <a:tailEnd type="triangle" w="med" len="med"/>
          </a:ln>
        </p:spPr>
        <p:txBody>
          <a:bodyPr/>
          <a:lstStyle/>
          <a:p>
            <a:endParaRPr lang="en-US"/>
          </a:p>
        </p:txBody>
      </p:sp>
      <p:sp>
        <p:nvSpPr>
          <p:cNvPr id="88076" name="Line 11"/>
          <p:cNvSpPr>
            <a:spLocks noChangeShapeType="1"/>
          </p:cNvSpPr>
          <p:nvPr/>
        </p:nvSpPr>
        <p:spPr bwMode="auto">
          <a:xfrm>
            <a:off x="7848600" y="5338763"/>
            <a:ext cx="685800" cy="0"/>
          </a:xfrm>
          <a:prstGeom prst="line">
            <a:avLst/>
          </a:prstGeom>
          <a:noFill/>
          <a:ln w="50800">
            <a:solidFill>
              <a:schemeClr val="tx1"/>
            </a:solidFill>
            <a:round/>
            <a:headEnd/>
            <a:tailEnd type="triangle" w="med" len="med"/>
          </a:ln>
        </p:spPr>
        <p:txBody>
          <a:bodyPr/>
          <a:lstStyle/>
          <a:p>
            <a:endParaRPr lang="en-US"/>
          </a:p>
        </p:txBody>
      </p:sp>
      <p:sp>
        <p:nvSpPr>
          <p:cNvPr id="88077" name="Text Box 12"/>
          <p:cNvSpPr txBox="1">
            <a:spLocks noChangeArrowheads="1"/>
          </p:cNvSpPr>
          <p:nvPr/>
        </p:nvSpPr>
        <p:spPr bwMode="auto">
          <a:xfrm>
            <a:off x="609600" y="5105400"/>
            <a:ext cx="11430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root</a:t>
            </a:r>
          </a:p>
        </p:txBody>
      </p:sp>
      <p:sp>
        <p:nvSpPr>
          <p:cNvPr id="88078" name="Line 13"/>
          <p:cNvSpPr>
            <a:spLocks noChangeShapeType="1"/>
          </p:cNvSpPr>
          <p:nvPr/>
        </p:nvSpPr>
        <p:spPr bwMode="auto">
          <a:xfrm>
            <a:off x="1447800" y="5334000"/>
            <a:ext cx="685800" cy="0"/>
          </a:xfrm>
          <a:prstGeom prst="line">
            <a:avLst/>
          </a:prstGeom>
          <a:noFill/>
          <a:ln w="50800">
            <a:solidFill>
              <a:schemeClr val="tx1"/>
            </a:solidFill>
            <a:round/>
            <a:headEnd/>
            <a:tailEnd type="triangle" w="med" len="med"/>
          </a:ln>
        </p:spPr>
        <p:txBody>
          <a:bodyPr/>
          <a:lstStyle/>
          <a:p>
            <a:endParaRPr lang="en-US"/>
          </a:p>
        </p:txBody>
      </p:sp>
      <p:sp>
        <p:nvSpPr>
          <p:cNvPr id="88079" name="Text Box 14"/>
          <p:cNvSpPr txBox="1">
            <a:spLocks noChangeArrowheads="1"/>
          </p:cNvSpPr>
          <p:nvPr/>
        </p:nvSpPr>
        <p:spPr bwMode="auto">
          <a:xfrm>
            <a:off x="1524000" y="6172200"/>
            <a:ext cx="11430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to_add</a:t>
            </a:r>
          </a:p>
        </p:txBody>
      </p:sp>
      <p:sp>
        <p:nvSpPr>
          <p:cNvPr id="88080" name="Rectangle 15"/>
          <p:cNvSpPr>
            <a:spLocks noChangeArrowheads="1"/>
          </p:cNvSpPr>
          <p:nvPr/>
        </p:nvSpPr>
        <p:spPr bwMode="auto">
          <a:xfrm>
            <a:off x="3429000" y="61722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75</a:t>
            </a:r>
          </a:p>
        </p:txBody>
      </p:sp>
      <p:sp>
        <p:nvSpPr>
          <p:cNvPr id="88081" name="Line 16"/>
          <p:cNvSpPr>
            <a:spLocks noChangeShapeType="1"/>
          </p:cNvSpPr>
          <p:nvPr/>
        </p:nvSpPr>
        <p:spPr bwMode="auto">
          <a:xfrm>
            <a:off x="2743200" y="6477000"/>
            <a:ext cx="685800" cy="0"/>
          </a:xfrm>
          <a:prstGeom prst="line">
            <a:avLst/>
          </a:prstGeom>
          <a:noFill/>
          <a:ln w="50800">
            <a:solidFill>
              <a:schemeClr val="tx1"/>
            </a:solidFill>
            <a:round/>
            <a:headEnd/>
            <a:tailEnd type="triangle" w="med" len="med"/>
          </a:ln>
        </p:spPr>
        <p:txBody>
          <a:bodyPr/>
          <a:lstStyle/>
          <a:p>
            <a:endParaRPr lang="en-US"/>
          </a:p>
        </p:txBody>
      </p:sp>
      <p:sp>
        <p:nvSpPr>
          <p:cNvPr id="88082" name="Text Box 17"/>
          <p:cNvSpPr txBox="1">
            <a:spLocks noChangeArrowheads="1"/>
          </p:cNvSpPr>
          <p:nvPr/>
        </p:nvSpPr>
        <p:spPr bwMode="auto">
          <a:xfrm>
            <a:off x="5715000" y="4191000"/>
            <a:ext cx="13716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curr_std</a:t>
            </a:r>
          </a:p>
        </p:txBody>
      </p:sp>
      <p:sp>
        <p:nvSpPr>
          <p:cNvPr id="88083" name="Line 18"/>
          <p:cNvSpPr>
            <a:spLocks noChangeShapeType="1"/>
          </p:cNvSpPr>
          <p:nvPr/>
        </p:nvSpPr>
        <p:spPr bwMode="auto">
          <a:xfrm flipH="1">
            <a:off x="4191000" y="4572000"/>
            <a:ext cx="1524000" cy="457200"/>
          </a:xfrm>
          <a:prstGeom prst="line">
            <a:avLst/>
          </a:prstGeom>
          <a:noFill/>
          <a:ln w="50800">
            <a:solidFill>
              <a:schemeClr val="tx1"/>
            </a:solidFill>
            <a:round/>
            <a:headEnd/>
            <a:tailEnd type="triangle" w="med" len="med"/>
          </a:ln>
        </p:spPr>
        <p:txBody>
          <a:bodyPr>
            <a:spAutoFit/>
          </a:bodyPr>
          <a:lstStyle/>
          <a:p>
            <a:endParaRPr lang="en-US"/>
          </a:p>
        </p:txBody>
      </p:sp>
      <p:sp>
        <p:nvSpPr>
          <p:cNvPr id="88084" name="AutoShape 19"/>
          <p:cNvSpPr>
            <a:spLocks noChangeArrowheads="1"/>
          </p:cNvSpPr>
          <p:nvPr/>
        </p:nvSpPr>
        <p:spPr bwMode="auto">
          <a:xfrm>
            <a:off x="152400" y="2644775"/>
            <a:ext cx="304800" cy="228600"/>
          </a:xfrm>
          <a:prstGeom prst="rightArrow">
            <a:avLst>
              <a:gd name="adj1" fmla="val 50000"/>
              <a:gd name="adj2" fmla="val 33333"/>
            </a:avLst>
          </a:prstGeom>
          <a:solidFill>
            <a:srgbClr val="FF0000"/>
          </a:solidFill>
          <a:ln w="9525" algn="ctr">
            <a:solidFill>
              <a:schemeClr val="tx1"/>
            </a:solidFill>
            <a:miter lim="800000"/>
            <a:headEnd/>
            <a:tailEnd/>
          </a:ln>
        </p:spPr>
        <p:txBody>
          <a:bodyPr anchor="ctr">
            <a:spAutoFit/>
          </a:bodyPr>
          <a:lstStyle/>
          <a:p>
            <a:pPr eaLnBrk="0" hangingPunct="0"/>
            <a:endParaRPr lang="fr-FR"/>
          </a:p>
        </p:txBody>
      </p:sp>
      <p:sp>
        <p:nvSpPr>
          <p:cNvPr id="88085" name="Text Box 20"/>
          <p:cNvSpPr txBox="1">
            <a:spLocks noChangeArrowheads="1"/>
          </p:cNvSpPr>
          <p:nvPr/>
        </p:nvSpPr>
        <p:spPr bwMode="auto">
          <a:xfrm>
            <a:off x="3048000" y="4191000"/>
            <a:ext cx="13716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prev_std</a:t>
            </a:r>
          </a:p>
        </p:txBody>
      </p:sp>
      <p:sp>
        <p:nvSpPr>
          <p:cNvPr id="88086" name="Line 21"/>
          <p:cNvSpPr>
            <a:spLocks noChangeShapeType="1"/>
          </p:cNvSpPr>
          <p:nvPr/>
        </p:nvSpPr>
        <p:spPr bwMode="auto">
          <a:xfrm>
            <a:off x="3505200" y="4572000"/>
            <a:ext cx="533400" cy="457200"/>
          </a:xfrm>
          <a:prstGeom prst="line">
            <a:avLst/>
          </a:prstGeom>
          <a:noFill/>
          <a:ln w="50800">
            <a:solidFill>
              <a:schemeClr val="tx1"/>
            </a:solidFill>
            <a:round/>
            <a:headEnd/>
            <a:tailEnd type="triangle" w="med" len="med"/>
          </a:ln>
        </p:spPr>
        <p:txBody>
          <a:bodyPr>
            <a:spAutoFit/>
          </a:bodyPr>
          <a:lstStyle/>
          <a:p>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p:cNvSpPr>
            <a:spLocks noGrp="1"/>
          </p:cNvSpPr>
          <p:nvPr>
            <p:ph type="sldNum" sz="quarter" idx="12"/>
          </p:nvPr>
        </p:nvSpPr>
        <p:spPr/>
        <p:txBody>
          <a:bodyPr/>
          <a:lstStyle/>
          <a:p>
            <a:pPr>
              <a:defRPr/>
            </a:pPr>
            <a:fld id="{52E19298-A16C-4D3E-9AF9-039130B0D358}" type="slidenum">
              <a:rPr lang="en-US" smtClean="0"/>
              <a:pPr>
                <a:defRPr/>
              </a:pPr>
              <a:t>85</a:t>
            </a:fld>
            <a:endParaRPr lang="en-US" smtClean="0"/>
          </a:p>
        </p:txBody>
      </p:sp>
      <p:sp>
        <p:nvSpPr>
          <p:cNvPr id="252930" name="Rectangle 2"/>
          <p:cNvSpPr>
            <a:spLocks noGrp="1" noChangeArrowheads="1"/>
          </p:cNvSpPr>
          <p:nvPr>
            <p:ph type="title"/>
          </p:nvPr>
        </p:nvSpPr>
        <p:spPr/>
        <p:txBody>
          <a:bodyPr/>
          <a:lstStyle/>
          <a:p>
            <a:pPr eaLnBrk="1" hangingPunct="1">
              <a:defRPr/>
            </a:pPr>
            <a:r>
              <a:rPr lang="en-US" smtClean="0"/>
              <a:t>Adding a student – mid / end</a:t>
            </a:r>
          </a:p>
        </p:txBody>
      </p:sp>
      <p:sp>
        <p:nvSpPr>
          <p:cNvPr id="89092" name="Rectangle 3"/>
          <p:cNvSpPr>
            <a:spLocks noGrp="1" noChangeArrowheads="1"/>
          </p:cNvSpPr>
          <p:nvPr>
            <p:ph type="body" idx="1"/>
          </p:nvPr>
        </p:nvSpPr>
        <p:spPr>
          <a:xfrm>
            <a:off x="457200" y="1905000"/>
            <a:ext cx="8077200" cy="2743200"/>
          </a:xfrm>
        </p:spPr>
        <p:txBody>
          <a:bodyPr/>
          <a:lstStyle/>
          <a:p>
            <a:pPr marL="0" indent="0" eaLnBrk="1" hangingPunct="1">
              <a:lnSpc>
                <a:spcPct val="80000"/>
              </a:lnSpc>
              <a:buFontTx/>
              <a:buNone/>
            </a:pPr>
            <a:r>
              <a:rPr lang="en-US" sz="1600" b="1" smtClean="0">
                <a:latin typeface="Courier New" pitchFamily="49" charset="0"/>
                <a:cs typeface="Courier New" pitchFamily="49" charset="0"/>
              </a:rPr>
              <a:t>curr_std = root;</a:t>
            </a:r>
          </a:p>
          <a:p>
            <a:pPr marL="0" indent="0" eaLnBrk="1" hangingPunct="1">
              <a:lnSpc>
                <a:spcPct val="80000"/>
              </a:lnSpc>
              <a:buFontTx/>
              <a:buNone/>
            </a:pPr>
            <a:r>
              <a:rPr lang="en-US" sz="1600" b="1" smtClean="0">
                <a:solidFill>
                  <a:srgbClr val="0000FF"/>
                </a:solidFill>
                <a:latin typeface="Courier New" pitchFamily="49" charset="0"/>
                <a:cs typeface="Courier New" pitchFamily="49" charset="0"/>
              </a:rPr>
              <a:t>while</a:t>
            </a:r>
            <a:r>
              <a:rPr lang="en-US" sz="1600" b="1" smtClean="0">
                <a:latin typeface="Courier New" pitchFamily="49" charset="0"/>
                <a:cs typeface="Courier New" pitchFamily="49" charset="0"/>
              </a:rPr>
              <a:t> (curr_std != NULL  &amp;&amp;  to_add-&gt;grade &lt; curr_std-&gt;grade)</a:t>
            </a:r>
          </a:p>
          <a:p>
            <a:pPr marL="0" indent="0" eaLnBrk="1" hangingPunct="1">
              <a:lnSpc>
                <a:spcPct val="80000"/>
              </a:lnSpc>
              <a:buFontTx/>
              <a:buNone/>
            </a:pPr>
            <a:r>
              <a:rPr lang="en-US" sz="1600" b="1" smtClean="0">
                <a:latin typeface="Courier New" pitchFamily="49" charset="0"/>
                <a:cs typeface="Courier New" pitchFamily="49" charset="0"/>
              </a:rPr>
              <a:t>{</a:t>
            </a:r>
          </a:p>
          <a:p>
            <a:pPr marL="0" indent="0" eaLnBrk="1" hangingPunct="1">
              <a:lnSpc>
                <a:spcPct val="80000"/>
              </a:lnSpc>
              <a:buFontTx/>
              <a:buNone/>
            </a:pPr>
            <a:r>
              <a:rPr lang="en-US" sz="1600" b="1" smtClean="0">
                <a:latin typeface="Courier New" pitchFamily="49" charset="0"/>
                <a:cs typeface="Courier New" pitchFamily="49" charset="0"/>
              </a:rPr>
              <a:t>    prev_std = curr_std;</a:t>
            </a:r>
          </a:p>
          <a:p>
            <a:pPr marL="0" indent="0" eaLnBrk="1" hangingPunct="1">
              <a:lnSpc>
                <a:spcPct val="80000"/>
              </a:lnSpc>
              <a:buFontTx/>
              <a:buNone/>
            </a:pPr>
            <a:r>
              <a:rPr lang="en-US" sz="1600" b="1" smtClean="0">
                <a:latin typeface="Courier New" pitchFamily="49" charset="0"/>
                <a:cs typeface="Courier New" pitchFamily="49" charset="0"/>
              </a:rPr>
              <a:t>    curr_std = curr_std-&gt;next;</a:t>
            </a:r>
          </a:p>
          <a:p>
            <a:pPr marL="0" indent="0" eaLnBrk="1" hangingPunct="1">
              <a:lnSpc>
                <a:spcPct val="80000"/>
              </a:lnSpc>
              <a:buFontTx/>
              <a:buNone/>
            </a:pPr>
            <a:r>
              <a:rPr lang="en-US" sz="1600" b="1" smtClean="0">
                <a:latin typeface="Courier New" pitchFamily="49" charset="0"/>
                <a:cs typeface="Courier New" pitchFamily="49" charset="0"/>
              </a:rPr>
              <a:t>}</a:t>
            </a:r>
          </a:p>
          <a:p>
            <a:pPr marL="0" indent="0" eaLnBrk="1" hangingPunct="1">
              <a:lnSpc>
                <a:spcPct val="80000"/>
              </a:lnSpc>
              <a:buFontTx/>
              <a:buNone/>
            </a:pPr>
            <a:endParaRPr lang="en-US" sz="1600" b="1" smtClean="0">
              <a:latin typeface="Courier New" pitchFamily="49" charset="0"/>
              <a:cs typeface="Courier New" pitchFamily="49" charset="0"/>
            </a:endParaRPr>
          </a:p>
          <a:p>
            <a:pPr marL="0" indent="0" eaLnBrk="1" hangingPunct="1">
              <a:lnSpc>
                <a:spcPct val="80000"/>
              </a:lnSpc>
              <a:buFontTx/>
              <a:buNone/>
            </a:pPr>
            <a:r>
              <a:rPr lang="en-US" sz="1600" b="1" smtClean="0">
                <a:latin typeface="Courier New" pitchFamily="49" charset="0"/>
                <a:cs typeface="Courier New" pitchFamily="49" charset="0"/>
              </a:rPr>
              <a:t>prev_std-&gt;next = to_add;</a:t>
            </a:r>
          </a:p>
          <a:p>
            <a:pPr marL="0" indent="0" eaLnBrk="1" hangingPunct="1">
              <a:lnSpc>
                <a:spcPct val="80000"/>
              </a:lnSpc>
              <a:buFontTx/>
              <a:buNone/>
            </a:pPr>
            <a:r>
              <a:rPr lang="en-US" sz="1600" b="1" smtClean="0">
                <a:latin typeface="Courier New" pitchFamily="49" charset="0"/>
                <a:cs typeface="Courier New" pitchFamily="49" charset="0"/>
              </a:rPr>
              <a:t>to_add-&gt;next = curr_std;</a:t>
            </a:r>
          </a:p>
          <a:p>
            <a:pPr marL="0" indent="0" eaLnBrk="1" hangingPunct="1">
              <a:lnSpc>
                <a:spcPct val="80000"/>
              </a:lnSpc>
              <a:buFontTx/>
              <a:buNone/>
            </a:pPr>
            <a:r>
              <a:rPr lang="en-US" sz="1600" b="1" smtClean="0">
                <a:solidFill>
                  <a:srgbClr val="0000FF"/>
                </a:solidFill>
                <a:latin typeface="Courier New" pitchFamily="49" charset="0"/>
                <a:cs typeface="Courier New" pitchFamily="49" charset="0"/>
              </a:rPr>
              <a:t>return</a:t>
            </a:r>
            <a:r>
              <a:rPr lang="en-US" sz="1600" b="1" smtClean="0">
                <a:latin typeface="Courier New" pitchFamily="49" charset="0"/>
                <a:cs typeface="Courier New" pitchFamily="49" charset="0"/>
              </a:rPr>
              <a:t> root;</a:t>
            </a:r>
          </a:p>
        </p:txBody>
      </p:sp>
      <p:sp>
        <p:nvSpPr>
          <p:cNvPr id="89093" name="Rectangle 4"/>
          <p:cNvSpPr>
            <a:spLocks noChangeArrowheads="1"/>
          </p:cNvSpPr>
          <p:nvPr/>
        </p:nvSpPr>
        <p:spPr bwMode="auto">
          <a:xfrm>
            <a:off x="2133600" y="50292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95</a:t>
            </a:r>
          </a:p>
        </p:txBody>
      </p:sp>
      <p:sp>
        <p:nvSpPr>
          <p:cNvPr id="89094" name="Rectangle 5"/>
          <p:cNvSpPr>
            <a:spLocks noChangeArrowheads="1"/>
          </p:cNvSpPr>
          <p:nvPr/>
        </p:nvSpPr>
        <p:spPr bwMode="auto">
          <a:xfrm>
            <a:off x="3733800" y="5033963"/>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80</a:t>
            </a:r>
          </a:p>
        </p:txBody>
      </p:sp>
      <p:sp>
        <p:nvSpPr>
          <p:cNvPr id="89095" name="Rectangle 6"/>
          <p:cNvSpPr>
            <a:spLocks noChangeArrowheads="1"/>
          </p:cNvSpPr>
          <p:nvPr/>
        </p:nvSpPr>
        <p:spPr bwMode="auto">
          <a:xfrm>
            <a:off x="5334000" y="5033963"/>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70</a:t>
            </a:r>
          </a:p>
        </p:txBody>
      </p:sp>
      <p:sp>
        <p:nvSpPr>
          <p:cNvPr id="89096" name="Rectangle 7"/>
          <p:cNvSpPr>
            <a:spLocks noChangeArrowheads="1"/>
          </p:cNvSpPr>
          <p:nvPr/>
        </p:nvSpPr>
        <p:spPr bwMode="auto">
          <a:xfrm>
            <a:off x="6934200" y="5033963"/>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60</a:t>
            </a:r>
          </a:p>
        </p:txBody>
      </p:sp>
      <p:sp>
        <p:nvSpPr>
          <p:cNvPr id="89097" name="Line 8"/>
          <p:cNvSpPr>
            <a:spLocks noChangeShapeType="1"/>
          </p:cNvSpPr>
          <p:nvPr/>
        </p:nvSpPr>
        <p:spPr bwMode="auto">
          <a:xfrm>
            <a:off x="3048000" y="5338763"/>
            <a:ext cx="685800" cy="0"/>
          </a:xfrm>
          <a:prstGeom prst="line">
            <a:avLst/>
          </a:prstGeom>
          <a:noFill/>
          <a:ln w="50800">
            <a:solidFill>
              <a:schemeClr val="tx1"/>
            </a:solidFill>
            <a:round/>
            <a:headEnd/>
            <a:tailEnd type="triangle" w="med" len="med"/>
          </a:ln>
        </p:spPr>
        <p:txBody>
          <a:bodyPr/>
          <a:lstStyle/>
          <a:p>
            <a:endParaRPr lang="en-US"/>
          </a:p>
        </p:txBody>
      </p:sp>
      <p:sp>
        <p:nvSpPr>
          <p:cNvPr id="89098" name="Line 9"/>
          <p:cNvSpPr>
            <a:spLocks noChangeShapeType="1"/>
          </p:cNvSpPr>
          <p:nvPr/>
        </p:nvSpPr>
        <p:spPr bwMode="auto">
          <a:xfrm>
            <a:off x="4648200" y="5338763"/>
            <a:ext cx="685800" cy="0"/>
          </a:xfrm>
          <a:prstGeom prst="line">
            <a:avLst/>
          </a:prstGeom>
          <a:noFill/>
          <a:ln w="50800">
            <a:solidFill>
              <a:schemeClr val="tx1"/>
            </a:solidFill>
            <a:round/>
            <a:headEnd/>
            <a:tailEnd type="triangle" w="med" len="med"/>
          </a:ln>
        </p:spPr>
        <p:txBody>
          <a:bodyPr/>
          <a:lstStyle/>
          <a:p>
            <a:endParaRPr lang="en-US"/>
          </a:p>
        </p:txBody>
      </p:sp>
      <p:sp>
        <p:nvSpPr>
          <p:cNvPr id="89099" name="Line 10"/>
          <p:cNvSpPr>
            <a:spLocks noChangeShapeType="1"/>
          </p:cNvSpPr>
          <p:nvPr/>
        </p:nvSpPr>
        <p:spPr bwMode="auto">
          <a:xfrm>
            <a:off x="6248400" y="5338763"/>
            <a:ext cx="685800" cy="0"/>
          </a:xfrm>
          <a:prstGeom prst="line">
            <a:avLst/>
          </a:prstGeom>
          <a:noFill/>
          <a:ln w="50800">
            <a:solidFill>
              <a:schemeClr val="tx1"/>
            </a:solidFill>
            <a:round/>
            <a:headEnd/>
            <a:tailEnd type="triangle" w="med" len="med"/>
          </a:ln>
        </p:spPr>
        <p:txBody>
          <a:bodyPr/>
          <a:lstStyle/>
          <a:p>
            <a:endParaRPr lang="en-US"/>
          </a:p>
        </p:txBody>
      </p:sp>
      <p:sp>
        <p:nvSpPr>
          <p:cNvPr id="89100" name="Line 11"/>
          <p:cNvSpPr>
            <a:spLocks noChangeShapeType="1"/>
          </p:cNvSpPr>
          <p:nvPr/>
        </p:nvSpPr>
        <p:spPr bwMode="auto">
          <a:xfrm>
            <a:off x="7848600" y="5338763"/>
            <a:ext cx="685800" cy="0"/>
          </a:xfrm>
          <a:prstGeom prst="line">
            <a:avLst/>
          </a:prstGeom>
          <a:noFill/>
          <a:ln w="50800">
            <a:solidFill>
              <a:schemeClr val="tx1"/>
            </a:solidFill>
            <a:round/>
            <a:headEnd/>
            <a:tailEnd type="triangle" w="med" len="med"/>
          </a:ln>
        </p:spPr>
        <p:txBody>
          <a:bodyPr/>
          <a:lstStyle/>
          <a:p>
            <a:endParaRPr lang="en-US"/>
          </a:p>
        </p:txBody>
      </p:sp>
      <p:sp>
        <p:nvSpPr>
          <p:cNvPr id="89101" name="Text Box 12"/>
          <p:cNvSpPr txBox="1">
            <a:spLocks noChangeArrowheads="1"/>
          </p:cNvSpPr>
          <p:nvPr/>
        </p:nvSpPr>
        <p:spPr bwMode="auto">
          <a:xfrm>
            <a:off x="609600" y="5105400"/>
            <a:ext cx="11430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root</a:t>
            </a:r>
          </a:p>
        </p:txBody>
      </p:sp>
      <p:sp>
        <p:nvSpPr>
          <p:cNvPr id="89102" name="Line 13"/>
          <p:cNvSpPr>
            <a:spLocks noChangeShapeType="1"/>
          </p:cNvSpPr>
          <p:nvPr/>
        </p:nvSpPr>
        <p:spPr bwMode="auto">
          <a:xfrm>
            <a:off x="1447800" y="5334000"/>
            <a:ext cx="685800" cy="0"/>
          </a:xfrm>
          <a:prstGeom prst="line">
            <a:avLst/>
          </a:prstGeom>
          <a:noFill/>
          <a:ln w="50800">
            <a:solidFill>
              <a:schemeClr val="tx1"/>
            </a:solidFill>
            <a:round/>
            <a:headEnd/>
            <a:tailEnd type="triangle" w="med" len="med"/>
          </a:ln>
        </p:spPr>
        <p:txBody>
          <a:bodyPr/>
          <a:lstStyle/>
          <a:p>
            <a:endParaRPr lang="en-US"/>
          </a:p>
        </p:txBody>
      </p:sp>
      <p:sp>
        <p:nvSpPr>
          <p:cNvPr id="89103" name="Text Box 14"/>
          <p:cNvSpPr txBox="1">
            <a:spLocks noChangeArrowheads="1"/>
          </p:cNvSpPr>
          <p:nvPr/>
        </p:nvSpPr>
        <p:spPr bwMode="auto">
          <a:xfrm>
            <a:off x="1524000" y="6172200"/>
            <a:ext cx="11430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to_add</a:t>
            </a:r>
          </a:p>
        </p:txBody>
      </p:sp>
      <p:sp>
        <p:nvSpPr>
          <p:cNvPr id="89104" name="Rectangle 15"/>
          <p:cNvSpPr>
            <a:spLocks noChangeArrowheads="1"/>
          </p:cNvSpPr>
          <p:nvPr/>
        </p:nvSpPr>
        <p:spPr bwMode="auto">
          <a:xfrm>
            <a:off x="3429000" y="61722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75</a:t>
            </a:r>
          </a:p>
        </p:txBody>
      </p:sp>
      <p:sp>
        <p:nvSpPr>
          <p:cNvPr id="89105" name="Line 16"/>
          <p:cNvSpPr>
            <a:spLocks noChangeShapeType="1"/>
          </p:cNvSpPr>
          <p:nvPr/>
        </p:nvSpPr>
        <p:spPr bwMode="auto">
          <a:xfrm>
            <a:off x="2743200" y="6477000"/>
            <a:ext cx="685800" cy="0"/>
          </a:xfrm>
          <a:prstGeom prst="line">
            <a:avLst/>
          </a:prstGeom>
          <a:noFill/>
          <a:ln w="50800">
            <a:solidFill>
              <a:schemeClr val="tx1"/>
            </a:solidFill>
            <a:round/>
            <a:headEnd/>
            <a:tailEnd type="triangle" w="med" len="med"/>
          </a:ln>
        </p:spPr>
        <p:txBody>
          <a:bodyPr/>
          <a:lstStyle/>
          <a:p>
            <a:endParaRPr lang="en-US"/>
          </a:p>
        </p:txBody>
      </p:sp>
      <p:sp>
        <p:nvSpPr>
          <p:cNvPr id="89106" name="Text Box 17"/>
          <p:cNvSpPr txBox="1">
            <a:spLocks noChangeArrowheads="1"/>
          </p:cNvSpPr>
          <p:nvPr/>
        </p:nvSpPr>
        <p:spPr bwMode="auto">
          <a:xfrm>
            <a:off x="5715000" y="4191000"/>
            <a:ext cx="13716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curr_std</a:t>
            </a:r>
          </a:p>
        </p:txBody>
      </p:sp>
      <p:sp>
        <p:nvSpPr>
          <p:cNvPr id="89107" name="Line 18"/>
          <p:cNvSpPr>
            <a:spLocks noChangeShapeType="1"/>
          </p:cNvSpPr>
          <p:nvPr/>
        </p:nvSpPr>
        <p:spPr bwMode="auto">
          <a:xfrm flipH="1">
            <a:off x="5715000" y="4572000"/>
            <a:ext cx="381000" cy="457200"/>
          </a:xfrm>
          <a:prstGeom prst="line">
            <a:avLst/>
          </a:prstGeom>
          <a:noFill/>
          <a:ln w="50800">
            <a:solidFill>
              <a:schemeClr val="tx1"/>
            </a:solidFill>
            <a:round/>
            <a:headEnd/>
            <a:tailEnd type="triangle" w="med" len="med"/>
          </a:ln>
        </p:spPr>
        <p:txBody>
          <a:bodyPr>
            <a:spAutoFit/>
          </a:bodyPr>
          <a:lstStyle/>
          <a:p>
            <a:endParaRPr lang="en-US"/>
          </a:p>
        </p:txBody>
      </p:sp>
      <p:sp>
        <p:nvSpPr>
          <p:cNvPr id="89108" name="AutoShape 19"/>
          <p:cNvSpPr>
            <a:spLocks noChangeArrowheads="1"/>
          </p:cNvSpPr>
          <p:nvPr/>
        </p:nvSpPr>
        <p:spPr bwMode="auto">
          <a:xfrm>
            <a:off x="152400" y="2895600"/>
            <a:ext cx="304800" cy="228600"/>
          </a:xfrm>
          <a:prstGeom prst="rightArrow">
            <a:avLst>
              <a:gd name="adj1" fmla="val 50000"/>
              <a:gd name="adj2" fmla="val 33333"/>
            </a:avLst>
          </a:prstGeom>
          <a:solidFill>
            <a:srgbClr val="FF0000"/>
          </a:solidFill>
          <a:ln w="9525" algn="ctr">
            <a:solidFill>
              <a:schemeClr val="tx1"/>
            </a:solidFill>
            <a:miter lim="800000"/>
            <a:headEnd/>
            <a:tailEnd/>
          </a:ln>
        </p:spPr>
        <p:txBody>
          <a:bodyPr anchor="ctr">
            <a:spAutoFit/>
          </a:bodyPr>
          <a:lstStyle/>
          <a:p>
            <a:pPr eaLnBrk="0" hangingPunct="0"/>
            <a:endParaRPr lang="fr-FR"/>
          </a:p>
        </p:txBody>
      </p:sp>
      <p:sp>
        <p:nvSpPr>
          <p:cNvPr id="89109" name="Text Box 20"/>
          <p:cNvSpPr txBox="1">
            <a:spLocks noChangeArrowheads="1"/>
          </p:cNvSpPr>
          <p:nvPr/>
        </p:nvSpPr>
        <p:spPr bwMode="auto">
          <a:xfrm>
            <a:off x="3048000" y="4191000"/>
            <a:ext cx="13716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prev_std</a:t>
            </a:r>
          </a:p>
        </p:txBody>
      </p:sp>
      <p:sp>
        <p:nvSpPr>
          <p:cNvPr id="89110" name="Line 21"/>
          <p:cNvSpPr>
            <a:spLocks noChangeShapeType="1"/>
          </p:cNvSpPr>
          <p:nvPr/>
        </p:nvSpPr>
        <p:spPr bwMode="auto">
          <a:xfrm>
            <a:off x="3505200" y="4572000"/>
            <a:ext cx="533400" cy="457200"/>
          </a:xfrm>
          <a:prstGeom prst="line">
            <a:avLst/>
          </a:prstGeom>
          <a:noFill/>
          <a:ln w="50800">
            <a:solidFill>
              <a:schemeClr val="tx1"/>
            </a:solidFill>
            <a:round/>
            <a:headEnd/>
            <a:tailEnd type="triangle" w="med" len="med"/>
          </a:ln>
        </p:spPr>
        <p:txBody>
          <a:bodyPr>
            <a:spAutoFit/>
          </a:bodyPr>
          <a:lstStyle/>
          <a:p>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5"/>
          <p:cNvSpPr>
            <a:spLocks noGrp="1"/>
          </p:cNvSpPr>
          <p:nvPr>
            <p:ph type="sldNum" sz="quarter" idx="12"/>
          </p:nvPr>
        </p:nvSpPr>
        <p:spPr/>
        <p:txBody>
          <a:bodyPr/>
          <a:lstStyle/>
          <a:p>
            <a:pPr>
              <a:defRPr/>
            </a:pPr>
            <a:fld id="{3A782A91-10BC-408F-9B9D-6699C1C50718}" type="slidenum">
              <a:rPr lang="en-US" smtClean="0"/>
              <a:pPr>
                <a:defRPr/>
              </a:pPr>
              <a:t>86</a:t>
            </a:fld>
            <a:endParaRPr lang="en-US" smtClean="0"/>
          </a:p>
        </p:txBody>
      </p:sp>
      <p:sp>
        <p:nvSpPr>
          <p:cNvPr id="253954" name="Rectangle 2"/>
          <p:cNvSpPr>
            <a:spLocks noGrp="1" noChangeArrowheads="1"/>
          </p:cNvSpPr>
          <p:nvPr>
            <p:ph type="title"/>
          </p:nvPr>
        </p:nvSpPr>
        <p:spPr/>
        <p:txBody>
          <a:bodyPr/>
          <a:lstStyle/>
          <a:p>
            <a:pPr eaLnBrk="1" hangingPunct="1">
              <a:defRPr/>
            </a:pPr>
            <a:r>
              <a:rPr lang="en-US" smtClean="0"/>
              <a:t>Adding a student – mid / end</a:t>
            </a:r>
          </a:p>
        </p:txBody>
      </p:sp>
      <p:sp>
        <p:nvSpPr>
          <p:cNvPr id="90116" name="Rectangle 3"/>
          <p:cNvSpPr>
            <a:spLocks noGrp="1" noChangeArrowheads="1"/>
          </p:cNvSpPr>
          <p:nvPr>
            <p:ph type="body" idx="1"/>
          </p:nvPr>
        </p:nvSpPr>
        <p:spPr>
          <a:xfrm>
            <a:off x="457200" y="1905000"/>
            <a:ext cx="8077200" cy="2743200"/>
          </a:xfrm>
        </p:spPr>
        <p:txBody>
          <a:bodyPr/>
          <a:lstStyle/>
          <a:p>
            <a:pPr marL="0" indent="0" eaLnBrk="1" hangingPunct="1">
              <a:lnSpc>
                <a:spcPct val="80000"/>
              </a:lnSpc>
              <a:buFontTx/>
              <a:buNone/>
            </a:pPr>
            <a:r>
              <a:rPr lang="en-US" sz="1600" b="1" smtClean="0">
                <a:latin typeface="Courier New" pitchFamily="49" charset="0"/>
                <a:cs typeface="Courier New" pitchFamily="49" charset="0"/>
              </a:rPr>
              <a:t>curr_std = root;</a:t>
            </a:r>
          </a:p>
          <a:p>
            <a:pPr marL="0" indent="0" eaLnBrk="1" hangingPunct="1">
              <a:lnSpc>
                <a:spcPct val="80000"/>
              </a:lnSpc>
              <a:buFontTx/>
              <a:buNone/>
            </a:pPr>
            <a:r>
              <a:rPr lang="en-US" sz="1600" b="1" smtClean="0">
                <a:solidFill>
                  <a:srgbClr val="0000FF"/>
                </a:solidFill>
                <a:latin typeface="Courier New" pitchFamily="49" charset="0"/>
                <a:cs typeface="Courier New" pitchFamily="49" charset="0"/>
              </a:rPr>
              <a:t>while</a:t>
            </a:r>
            <a:r>
              <a:rPr lang="en-US" sz="1600" b="1" smtClean="0">
                <a:latin typeface="Courier New" pitchFamily="49" charset="0"/>
                <a:cs typeface="Courier New" pitchFamily="49" charset="0"/>
              </a:rPr>
              <a:t> (curr_std != NULL  &amp;&amp;  to_add-&gt;grade &lt; curr_std-&gt;grade)</a:t>
            </a:r>
          </a:p>
          <a:p>
            <a:pPr marL="0" indent="0" eaLnBrk="1" hangingPunct="1">
              <a:lnSpc>
                <a:spcPct val="80000"/>
              </a:lnSpc>
              <a:buFontTx/>
              <a:buNone/>
            </a:pPr>
            <a:r>
              <a:rPr lang="en-US" sz="1600" b="1" smtClean="0">
                <a:latin typeface="Courier New" pitchFamily="49" charset="0"/>
                <a:cs typeface="Courier New" pitchFamily="49" charset="0"/>
              </a:rPr>
              <a:t>{</a:t>
            </a:r>
          </a:p>
          <a:p>
            <a:pPr marL="0" indent="0" eaLnBrk="1" hangingPunct="1">
              <a:lnSpc>
                <a:spcPct val="80000"/>
              </a:lnSpc>
              <a:buFontTx/>
              <a:buNone/>
            </a:pPr>
            <a:r>
              <a:rPr lang="en-US" sz="1600" b="1" smtClean="0">
                <a:latin typeface="Courier New" pitchFamily="49" charset="0"/>
                <a:cs typeface="Courier New" pitchFamily="49" charset="0"/>
              </a:rPr>
              <a:t>    prev_std = curr_std;</a:t>
            </a:r>
          </a:p>
          <a:p>
            <a:pPr marL="0" indent="0" eaLnBrk="1" hangingPunct="1">
              <a:lnSpc>
                <a:spcPct val="80000"/>
              </a:lnSpc>
              <a:buFontTx/>
              <a:buNone/>
            </a:pPr>
            <a:r>
              <a:rPr lang="en-US" sz="1600" b="1" smtClean="0">
                <a:latin typeface="Courier New" pitchFamily="49" charset="0"/>
                <a:cs typeface="Courier New" pitchFamily="49" charset="0"/>
              </a:rPr>
              <a:t>    curr_std = curr_std-&gt;next;</a:t>
            </a:r>
          </a:p>
          <a:p>
            <a:pPr marL="0" indent="0" eaLnBrk="1" hangingPunct="1">
              <a:lnSpc>
                <a:spcPct val="80000"/>
              </a:lnSpc>
              <a:buFontTx/>
              <a:buNone/>
            </a:pPr>
            <a:r>
              <a:rPr lang="en-US" sz="1600" b="1" smtClean="0">
                <a:latin typeface="Courier New" pitchFamily="49" charset="0"/>
                <a:cs typeface="Courier New" pitchFamily="49" charset="0"/>
              </a:rPr>
              <a:t>}</a:t>
            </a:r>
          </a:p>
          <a:p>
            <a:pPr marL="0" indent="0" eaLnBrk="1" hangingPunct="1">
              <a:lnSpc>
                <a:spcPct val="80000"/>
              </a:lnSpc>
              <a:buFontTx/>
              <a:buNone/>
            </a:pPr>
            <a:endParaRPr lang="en-US" sz="1600" b="1" smtClean="0">
              <a:latin typeface="Courier New" pitchFamily="49" charset="0"/>
              <a:cs typeface="Courier New" pitchFamily="49" charset="0"/>
            </a:endParaRPr>
          </a:p>
          <a:p>
            <a:pPr marL="0" indent="0" eaLnBrk="1" hangingPunct="1">
              <a:lnSpc>
                <a:spcPct val="80000"/>
              </a:lnSpc>
              <a:buFontTx/>
              <a:buNone/>
            </a:pPr>
            <a:r>
              <a:rPr lang="en-US" sz="1600" b="1" smtClean="0">
                <a:latin typeface="Courier New" pitchFamily="49" charset="0"/>
                <a:cs typeface="Courier New" pitchFamily="49" charset="0"/>
              </a:rPr>
              <a:t>prev_std-&gt;next = to_add;</a:t>
            </a:r>
          </a:p>
          <a:p>
            <a:pPr marL="0" indent="0" eaLnBrk="1" hangingPunct="1">
              <a:lnSpc>
                <a:spcPct val="80000"/>
              </a:lnSpc>
              <a:buFontTx/>
              <a:buNone/>
            </a:pPr>
            <a:r>
              <a:rPr lang="en-US" sz="1600" b="1" smtClean="0">
                <a:latin typeface="Courier New" pitchFamily="49" charset="0"/>
                <a:cs typeface="Courier New" pitchFamily="49" charset="0"/>
              </a:rPr>
              <a:t>to_add-&gt;next = curr_std;</a:t>
            </a:r>
          </a:p>
          <a:p>
            <a:pPr marL="0" indent="0" eaLnBrk="1" hangingPunct="1">
              <a:lnSpc>
                <a:spcPct val="80000"/>
              </a:lnSpc>
              <a:buFontTx/>
              <a:buNone/>
            </a:pPr>
            <a:r>
              <a:rPr lang="en-US" sz="1600" b="1" smtClean="0">
                <a:solidFill>
                  <a:srgbClr val="0000FF"/>
                </a:solidFill>
                <a:latin typeface="Courier New" pitchFamily="49" charset="0"/>
                <a:cs typeface="Courier New" pitchFamily="49" charset="0"/>
              </a:rPr>
              <a:t>return</a:t>
            </a:r>
            <a:r>
              <a:rPr lang="en-US" sz="1600" b="1" smtClean="0">
                <a:latin typeface="Courier New" pitchFamily="49" charset="0"/>
                <a:cs typeface="Courier New" pitchFamily="49" charset="0"/>
              </a:rPr>
              <a:t> root;</a:t>
            </a:r>
          </a:p>
        </p:txBody>
      </p:sp>
      <p:sp>
        <p:nvSpPr>
          <p:cNvPr id="90117" name="Rectangle 4"/>
          <p:cNvSpPr>
            <a:spLocks noChangeArrowheads="1"/>
          </p:cNvSpPr>
          <p:nvPr/>
        </p:nvSpPr>
        <p:spPr bwMode="auto">
          <a:xfrm>
            <a:off x="2133600" y="50292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95</a:t>
            </a:r>
          </a:p>
        </p:txBody>
      </p:sp>
      <p:sp>
        <p:nvSpPr>
          <p:cNvPr id="90118" name="Rectangle 5"/>
          <p:cNvSpPr>
            <a:spLocks noChangeArrowheads="1"/>
          </p:cNvSpPr>
          <p:nvPr/>
        </p:nvSpPr>
        <p:spPr bwMode="auto">
          <a:xfrm>
            <a:off x="3733800" y="5033963"/>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80</a:t>
            </a:r>
          </a:p>
        </p:txBody>
      </p:sp>
      <p:sp>
        <p:nvSpPr>
          <p:cNvPr id="90119" name="Rectangle 6"/>
          <p:cNvSpPr>
            <a:spLocks noChangeArrowheads="1"/>
          </p:cNvSpPr>
          <p:nvPr/>
        </p:nvSpPr>
        <p:spPr bwMode="auto">
          <a:xfrm>
            <a:off x="5334000" y="5033963"/>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70</a:t>
            </a:r>
          </a:p>
        </p:txBody>
      </p:sp>
      <p:sp>
        <p:nvSpPr>
          <p:cNvPr id="90120" name="Rectangle 7"/>
          <p:cNvSpPr>
            <a:spLocks noChangeArrowheads="1"/>
          </p:cNvSpPr>
          <p:nvPr/>
        </p:nvSpPr>
        <p:spPr bwMode="auto">
          <a:xfrm>
            <a:off x="6934200" y="5033963"/>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60</a:t>
            </a:r>
          </a:p>
        </p:txBody>
      </p:sp>
      <p:sp>
        <p:nvSpPr>
          <p:cNvPr id="90121" name="Line 8"/>
          <p:cNvSpPr>
            <a:spLocks noChangeShapeType="1"/>
          </p:cNvSpPr>
          <p:nvPr/>
        </p:nvSpPr>
        <p:spPr bwMode="auto">
          <a:xfrm>
            <a:off x="3048000" y="5338763"/>
            <a:ext cx="685800" cy="0"/>
          </a:xfrm>
          <a:prstGeom prst="line">
            <a:avLst/>
          </a:prstGeom>
          <a:noFill/>
          <a:ln w="50800">
            <a:solidFill>
              <a:schemeClr val="tx1"/>
            </a:solidFill>
            <a:round/>
            <a:headEnd/>
            <a:tailEnd type="triangle" w="med" len="med"/>
          </a:ln>
        </p:spPr>
        <p:txBody>
          <a:bodyPr/>
          <a:lstStyle/>
          <a:p>
            <a:endParaRPr lang="en-US"/>
          </a:p>
        </p:txBody>
      </p:sp>
      <p:sp>
        <p:nvSpPr>
          <p:cNvPr id="90122" name="Line 9"/>
          <p:cNvSpPr>
            <a:spLocks noChangeShapeType="1"/>
          </p:cNvSpPr>
          <p:nvPr/>
        </p:nvSpPr>
        <p:spPr bwMode="auto">
          <a:xfrm>
            <a:off x="4648200" y="5338763"/>
            <a:ext cx="685800" cy="0"/>
          </a:xfrm>
          <a:prstGeom prst="line">
            <a:avLst/>
          </a:prstGeom>
          <a:noFill/>
          <a:ln w="50800">
            <a:solidFill>
              <a:schemeClr val="tx1"/>
            </a:solidFill>
            <a:round/>
            <a:headEnd/>
            <a:tailEnd type="triangle" w="med" len="med"/>
          </a:ln>
        </p:spPr>
        <p:txBody>
          <a:bodyPr/>
          <a:lstStyle/>
          <a:p>
            <a:endParaRPr lang="en-US"/>
          </a:p>
        </p:txBody>
      </p:sp>
      <p:sp>
        <p:nvSpPr>
          <p:cNvPr id="90123" name="Line 10"/>
          <p:cNvSpPr>
            <a:spLocks noChangeShapeType="1"/>
          </p:cNvSpPr>
          <p:nvPr/>
        </p:nvSpPr>
        <p:spPr bwMode="auto">
          <a:xfrm>
            <a:off x="6248400" y="5338763"/>
            <a:ext cx="685800" cy="0"/>
          </a:xfrm>
          <a:prstGeom prst="line">
            <a:avLst/>
          </a:prstGeom>
          <a:noFill/>
          <a:ln w="50800">
            <a:solidFill>
              <a:schemeClr val="tx1"/>
            </a:solidFill>
            <a:round/>
            <a:headEnd/>
            <a:tailEnd type="triangle" w="med" len="med"/>
          </a:ln>
        </p:spPr>
        <p:txBody>
          <a:bodyPr/>
          <a:lstStyle/>
          <a:p>
            <a:endParaRPr lang="en-US"/>
          </a:p>
        </p:txBody>
      </p:sp>
      <p:sp>
        <p:nvSpPr>
          <p:cNvPr id="90124" name="Line 11"/>
          <p:cNvSpPr>
            <a:spLocks noChangeShapeType="1"/>
          </p:cNvSpPr>
          <p:nvPr/>
        </p:nvSpPr>
        <p:spPr bwMode="auto">
          <a:xfrm>
            <a:off x="7848600" y="5338763"/>
            <a:ext cx="685800" cy="0"/>
          </a:xfrm>
          <a:prstGeom prst="line">
            <a:avLst/>
          </a:prstGeom>
          <a:noFill/>
          <a:ln w="50800">
            <a:solidFill>
              <a:schemeClr val="tx1"/>
            </a:solidFill>
            <a:round/>
            <a:headEnd/>
            <a:tailEnd type="triangle" w="med" len="med"/>
          </a:ln>
        </p:spPr>
        <p:txBody>
          <a:bodyPr/>
          <a:lstStyle/>
          <a:p>
            <a:endParaRPr lang="en-US"/>
          </a:p>
        </p:txBody>
      </p:sp>
      <p:sp>
        <p:nvSpPr>
          <p:cNvPr id="90125" name="Text Box 12"/>
          <p:cNvSpPr txBox="1">
            <a:spLocks noChangeArrowheads="1"/>
          </p:cNvSpPr>
          <p:nvPr/>
        </p:nvSpPr>
        <p:spPr bwMode="auto">
          <a:xfrm>
            <a:off x="609600" y="5105400"/>
            <a:ext cx="11430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root</a:t>
            </a:r>
          </a:p>
        </p:txBody>
      </p:sp>
      <p:sp>
        <p:nvSpPr>
          <p:cNvPr id="90126" name="Line 13"/>
          <p:cNvSpPr>
            <a:spLocks noChangeShapeType="1"/>
          </p:cNvSpPr>
          <p:nvPr/>
        </p:nvSpPr>
        <p:spPr bwMode="auto">
          <a:xfrm>
            <a:off x="1447800" y="5334000"/>
            <a:ext cx="685800" cy="0"/>
          </a:xfrm>
          <a:prstGeom prst="line">
            <a:avLst/>
          </a:prstGeom>
          <a:noFill/>
          <a:ln w="50800">
            <a:solidFill>
              <a:schemeClr val="tx1"/>
            </a:solidFill>
            <a:round/>
            <a:headEnd/>
            <a:tailEnd type="triangle" w="med" len="med"/>
          </a:ln>
        </p:spPr>
        <p:txBody>
          <a:bodyPr/>
          <a:lstStyle/>
          <a:p>
            <a:endParaRPr lang="en-US"/>
          </a:p>
        </p:txBody>
      </p:sp>
      <p:sp>
        <p:nvSpPr>
          <p:cNvPr id="90127" name="Text Box 14"/>
          <p:cNvSpPr txBox="1">
            <a:spLocks noChangeArrowheads="1"/>
          </p:cNvSpPr>
          <p:nvPr/>
        </p:nvSpPr>
        <p:spPr bwMode="auto">
          <a:xfrm>
            <a:off x="1524000" y="6172200"/>
            <a:ext cx="11430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to_add</a:t>
            </a:r>
          </a:p>
        </p:txBody>
      </p:sp>
      <p:sp>
        <p:nvSpPr>
          <p:cNvPr id="90128" name="Rectangle 15"/>
          <p:cNvSpPr>
            <a:spLocks noChangeArrowheads="1"/>
          </p:cNvSpPr>
          <p:nvPr/>
        </p:nvSpPr>
        <p:spPr bwMode="auto">
          <a:xfrm>
            <a:off x="3429000" y="61722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75</a:t>
            </a:r>
          </a:p>
        </p:txBody>
      </p:sp>
      <p:sp>
        <p:nvSpPr>
          <p:cNvPr id="90129" name="Line 16"/>
          <p:cNvSpPr>
            <a:spLocks noChangeShapeType="1"/>
          </p:cNvSpPr>
          <p:nvPr/>
        </p:nvSpPr>
        <p:spPr bwMode="auto">
          <a:xfrm>
            <a:off x="2743200" y="6477000"/>
            <a:ext cx="685800" cy="0"/>
          </a:xfrm>
          <a:prstGeom prst="line">
            <a:avLst/>
          </a:prstGeom>
          <a:noFill/>
          <a:ln w="50800">
            <a:solidFill>
              <a:schemeClr val="tx1"/>
            </a:solidFill>
            <a:round/>
            <a:headEnd/>
            <a:tailEnd type="triangle" w="med" len="med"/>
          </a:ln>
        </p:spPr>
        <p:txBody>
          <a:bodyPr/>
          <a:lstStyle/>
          <a:p>
            <a:endParaRPr lang="en-US"/>
          </a:p>
        </p:txBody>
      </p:sp>
      <p:sp>
        <p:nvSpPr>
          <p:cNvPr id="90130" name="Text Box 17"/>
          <p:cNvSpPr txBox="1">
            <a:spLocks noChangeArrowheads="1"/>
          </p:cNvSpPr>
          <p:nvPr/>
        </p:nvSpPr>
        <p:spPr bwMode="auto">
          <a:xfrm>
            <a:off x="5715000" y="4191000"/>
            <a:ext cx="13716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curr_std</a:t>
            </a:r>
          </a:p>
        </p:txBody>
      </p:sp>
      <p:sp>
        <p:nvSpPr>
          <p:cNvPr id="90131" name="Line 18"/>
          <p:cNvSpPr>
            <a:spLocks noChangeShapeType="1"/>
          </p:cNvSpPr>
          <p:nvPr/>
        </p:nvSpPr>
        <p:spPr bwMode="auto">
          <a:xfrm flipH="1">
            <a:off x="5715000" y="4572000"/>
            <a:ext cx="381000" cy="457200"/>
          </a:xfrm>
          <a:prstGeom prst="line">
            <a:avLst/>
          </a:prstGeom>
          <a:noFill/>
          <a:ln w="50800">
            <a:solidFill>
              <a:schemeClr val="tx1"/>
            </a:solidFill>
            <a:round/>
            <a:headEnd/>
            <a:tailEnd type="triangle" w="med" len="med"/>
          </a:ln>
        </p:spPr>
        <p:txBody>
          <a:bodyPr>
            <a:spAutoFit/>
          </a:bodyPr>
          <a:lstStyle/>
          <a:p>
            <a:endParaRPr lang="en-US"/>
          </a:p>
        </p:txBody>
      </p:sp>
      <p:sp>
        <p:nvSpPr>
          <p:cNvPr id="90132" name="AutoShape 19"/>
          <p:cNvSpPr>
            <a:spLocks noChangeArrowheads="1"/>
          </p:cNvSpPr>
          <p:nvPr/>
        </p:nvSpPr>
        <p:spPr bwMode="auto">
          <a:xfrm>
            <a:off x="152400" y="2159000"/>
            <a:ext cx="304800" cy="228600"/>
          </a:xfrm>
          <a:prstGeom prst="rightArrow">
            <a:avLst>
              <a:gd name="adj1" fmla="val 50000"/>
              <a:gd name="adj2" fmla="val 33333"/>
            </a:avLst>
          </a:prstGeom>
          <a:solidFill>
            <a:srgbClr val="FF0000"/>
          </a:solidFill>
          <a:ln w="9525" algn="ctr">
            <a:solidFill>
              <a:schemeClr val="tx1"/>
            </a:solidFill>
            <a:miter lim="800000"/>
            <a:headEnd/>
            <a:tailEnd/>
          </a:ln>
        </p:spPr>
        <p:txBody>
          <a:bodyPr anchor="ctr">
            <a:spAutoFit/>
          </a:bodyPr>
          <a:lstStyle/>
          <a:p>
            <a:pPr eaLnBrk="0" hangingPunct="0"/>
            <a:endParaRPr lang="fr-FR"/>
          </a:p>
        </p:txBody>
      </p:sp>
      <p:sp>
        <p:nvSpPr>
          <p:cNvPr id="90133" name="Text Box 20"/>
          <p:cNvSpPr txBox="1">
            <a:spLocks noChangeArrowheads="1"/>
          </p:cNvSpPr>
          <p:nvPr/>
        </p:nvSpPr>
        <p:spPr bwMode="auto">
          <a:xfrm>
            <a:off x="3048000" y="4191000"/>
            <a:ext cx="13716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prev_std</a:t>
            </a:r>
          </a:p>
        </p:txBody>
      </p:sp>
      <p:sp>
        <p:nvSpPr>
          <p:cNvPr id="90134" name="Line 21"/>
          <p:cNvSpPr>
            <a:spLocks noChangeShapeType="1"/>
          </p:cNvSpPr>
          <p:nvPr/>
        </p:nvSpPr>
        <p:spPr bwMode="auto">
          <a:xfrm>
            <a:off x="3505200" y="4572000"/>
            <a:ext cx="533400" cy="457200"/>
          </a:xfrm>
          <a:prstGeom prst="line">
            <a:avLst/>
          </a:prstGeom>
          <a:noFill/>
          <a:ln w="50800">
            <a:solidFill>
              <a:schemeClr val="tx1"/>
            </a:solidFill>
            <a:round/>
            <a:headEnd/>
            <a:tailEnd type="triangle" w="med" len="med"/>
          </a:ln>
        </p:spPr>
        <p:txBody>
          <a:bodyPr>
            <a:spAutoFit/>
          </a:bodyPr>
          <a:lstStyle/>
          <a:p>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p:cNvSpPr>
            <a:spLocks noGrp="1"/>
          </p:cNvSpPr>
          <p:nvPr>
            <p:ph type="sldNum" sz="quarter" idx="12"/>
          </p:nvPr>
        </p:nvSpPr>
        <p:spPr/>
        <p:txBody>
          <a:bodyPr/>
          <a:lstStyle/>
          <a:p>
            <a:pPr>
              <a:defRPr/>
            </a:pPr>
            <a:fld id="{DB4B85DE-F3EF-4A3D-8CBC-3FBFDA60BAE8}" type="slidenum">
              <a:rPr lang="en-US" smtClean="0"/>
              <a:pPr>
                <a:defRPr/>
              </a:pPr>
              <a:t>87</a:t>
            </a:fld>
            <a:endParaRPr lang="en-US" smtClean="0"/>
          </a:p>
        </p:txBody>
      </p:sp>
      <p:sp>
        <p:nvSpPr>
          <p:cNvPr id="254978" name="Rectangle 2"/>
          <p:cNvSpPr>
            <a:spLocks noGrp="1" noChangeArrowheads="1"/>
          </p:cNvSpPr>
          <p:nvPr>
            <p:ph type="title"/>
          </p:nvPr>
        </p:nvSpPr>
        <p:spPr/>
        <p:txBody>
          <a:bodyPr/>
          <a:lstStyle/>
          <a:p>
            <a:pPr eaLnBrk="1" hangingPunct="1">
              <a:defRPr/>
            </a:pPr>
            <a:r>
              <a:rPr lang="en-US" smtClean="0"/>
              <a:t>Adding a student – mid / end</a:t>
            </a:r>
          </a:p>
        </p:txBody>
      </p:sp>
      <p:sp>
        <p:nvSpPr>
          <p:cNvPr id="91140" name="Rectangle 3"/>
          <p:cNvSpPr>
            <a:spLocks noGrp="1" noChangeArrowheads="1"/>
          </p:cNvSpPr>
          <p:nvPr>
            <p:ph type="body" idx="1"/>
          </p:nvPr>
        </p:nvSpPr>
        <p:spPr>
          <a:xfrm>
            <a:off x="457200" y="1905000"/>
            <a:ext cx="8077200" cy="2743200"/>
          </a:xfrm>
        </p:spPr>
        <p:txBody>
          <a:bodyPr/>
          <a:lstStyle/>
          <a:p>
            <a:pPr marL="0" indent="0" eaLnBrk="1" hangingPunct="1">
              <a:lnSpc>
                <a:spcPct val="80000"/>
              </a:lnSpc>
              <a:buFontTx/>
              <a:buNone/>
            </a:pPr>
            <a:r>
              <a:rPr lang="en-US" sz="1600" b="1" smtClean="0">
                <a:latin typeface="Courier New" pitchFamily="49" charset="0"/>
                <a:cs typeface="Courier New" pitchFamily="49" charset="0"/>
              </a:rPr>
              <a:t>curr_std = root;</a:t>
            </a:r>
          </a:p>
          <a:p>
            <a:pPr marL="0" indent="0" eaLnBrk="1" hangingPunct="1">
              <a:lnSpc>
                <a:spcPct val="80000"/>
              </a:lnSpc>
              <a:buFontTx/>
              <a:buNone/>
            </a:pPr>
            <a:r>
              <a:rPr lang="en-US" sz="1600" b="1" smtClean="0">
                <a:solidFill>
                  <a:srgbClr val="0000FF"/>
                </a:solidFill>
                <a:latin typeface="Courier New" pitchFamily="49" charset="0"/>
                <a:cs typeface="Courier New" pitchFamily="49" charset="0"/>
              </a:rPr>
              <a:t>while</a:t>
            </a:r>
            <a:r>
              <a:rPr lang="en-US" sz="1600" b="1" smtClean="0">
                <a:latin typeface="Courier New" pitchFamily="49" charset="0"/>
                <a:cs typeface="Courier New" pitchFamily="49" charset="0"/>
              </a:rPr>
              <a:t> (curr_std != NULL  &amp;&amp;  to_add-&gt;grade &lt; curr_std-&gt;grade)</a:t>
            </a:r>
          </a:p>
          <a:p>
            <a:pPr marL="0" indent="0" eaLnBrk="1" hangingPunct="1">
              <a:lnSpc>
                <a:spcPct val="80000"/>
              </a:lnSpc>
              <a:buFontTx/>
              <a:buNone/>
            </a:pPr>
            <a:r>
              <a:rPr lang="en-US" sz="1600" b="1" smtClean="0">
                <a:latin typeface="Courier New" pitchFamily="49" charset="0"/>
                <a:cs typeface="Courier New" pitchFamily="49" charset="0"/>
              </a:rPr>
              <a:t>{</a:t>
            </a:r>
          </a:p>
          <a:p>
            <a:pPr marL="0" indent="0" eaLnBrk="1" hangingPunct="1">
              <a:lnSpc>
                <a:spcPct val="80000"/>
              </a:lnSpc>
              <a:buFontTx/>
              <a:buNone/>
            </a:pPr>
            <a:r>
              <a:rPr lang="en-US" sz="1600" b="1" smtClean="0">
                <a:latin typeface="Courier New" pitchFamily="49" charset="0"/>
                <a:cs typeface="Courier New" pitchFamily="49" charset="0"/>
              </a:rPr>
              <a:t>    prev_std = curr_std;</a:t>
            </a:r>
          </a:p>
          <a:p>
            <a:pPr marL="0" indent="0" eaLnBrk="1" hangingPunct="1">
              <a:lnSpc>
                <a:spcPct val="80000"/>
              </a:lnSpc>
              <a:buFontTx/>
              <a:buNone/>
            </a:pPr>
            <a:r>
              <a:rPr lang="en-US" sz="1600" b="1" smtClean="0">
                <a:latin typeface="Courier New" pitchFamily="49" charset="0"/>
                <a:cs typeface="Courier New" pitchFamily="49" charset="0"/>
              </a:rPr>
              <a:t>    curr_std = curr_std-&gt;next;</a:t>
            </a:r>
          </a:p>
          <a:p>
            <a:pPr marL="0" indent="0" eaLnBrk="1" hangingPunct="1">
              <a:lnSpc>
                <a:spcPct val="80000"/>
              </a:lnSpc>
              <a:buFontTx/>
              <a:buNone/>
            </a:pPr>
            <a:r>
              <a:rPr lang="en-US" sz="1600" b="1" smtClean="0">
                <a:latin typeface="Courier New" pitchFamily="49" charset="0"/>
                <a:cs typeface="Courier New" pitchFamily="49" charset="0"/>
              </a:rPr>
              <a:t>}</a:t>
            </a:r>
          </a:p>
          <a:p>
            <a:pPr marL="0" indent="0" eaLnBrk="1" hangingPunct="1">
              <a:lnSpc>
                <a:spcPct val="80000"/>
              </a:lnSpc>
              <a:buFontTx/>
              <a:buNone/>
            </a:pPr>
            <a:endParaRPr lang="en-US" sz="1600" b="1" smtClean="0">
              <a:latin typeface="Courier New" pitchFamily="49" charset="0"/>
              <a:cs typeface="Courier New" pitchFamily="49" charset="0"/>
            </a:endParaRPr>
          </a:p>
          <a:p>
            <a:pPr marL="0" indent="0" eaLnBrk="1" hangingPunct="1">
              <a:lnSpc>
                <a:spcPct val="80000"/>
              </a:lnSpc>
              <a:buFontTx/>
              <a:buNone/>
            </a:pPr>
            <a:r>
              <a:rPr lang="en-US" sz="1600" b="1" smtClean="0">
                <a:latin typeface="Courier New" pitchFamily="49" charset="0"/>
                <a:cs typeface="Courier New" pitchFamily="49" charset="0"/>
              </a:rPr>
              <a:t>prev_std-&gt;next = to_add;</a:t>
            </a:r>
          </a:p>
          <a:p>
            <a:pPr marL="0" indent="0" eaLnBrk="1" hangingPunct="1">
              <a:lnSpc>
                <a:spcPct val="80000"/>
              </a:lnSpc>
              <a:buFontTx/>
              <a:buNone/>
            </a:pPr>
            <a:r>
              <a:rPr lang="en-US" sz="1600" b="1" smtClean="0">
                <a:latin typeface="Courier New" pitchFamily="49" charset="0"/>
                <a:cs typeface="Courier New" pitchFamily="49" charset="0"/>
              </a:rPr>
              <a:t>to_add-&gt;next = curr_std;</a:t>
            </a:r>
          </a:p>
          <a:p>
            <a:pPr marL="0" indent="0" eaLnBrk="1" hangingPunct="1">
              <a:lnSpc>
                <a:spcPct val="80000"/>
              </a:lnSpc>
              <a:buFontTx/>
              <a:buNone/>
            </a:pPr>
            <a:r>
              <a:rPr lang="en-US" sz="1600" b="1" smtClean="0">
                <a:solidFill>
                  <a:srgbClr val="0000FF"/>
                </a:solidFill>
                <a:latin typeface="Courier New" pitchFamily="49" charset="0"/>
                <a:cs typeface="Courier New" pitchFamily="49" charset="0"/>
              </a:rPr>
              <a:t>return</a:t>
            </a:r>
            <a:r>
              <a:rPr lang="en-US" sz="1600" b="1" smtClean="0">
                <a:latin typeface="Courier New" pitchFamily="49" charset="0"/>
                <a:cs typeface="Courier New" pitchFamily="49" charset="0"/>
              </a:rPr>
              <a:t> root;</a:t>
            </a:r>
          </a:p>
        </p:txBody>
      </p:sp>
      <p:sp>
        <p:nvSpPr>
          <p:cNvPr id="91141" name="Rectangle 4"/>
          <p:cNvSpPr>
            <a:spLocks noChangeArrowheads="1"/>
          </p:cNvSpPr>
          <p:nvPr/>
        </p:nvSpPr>
        <p:spPr bwMode="auto">
          <a:xfrm>
            <a:off x="2133600" y="50292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95</a:t>
            </a:r>
          </a:p>
        </p:txBody>
      </p:sp>
      <p:sp>
        <p:nvSpPr>
          <p:cNvPr id="91142" name="Rectangle 5"/>
          <p:cNvSpPr>
            <a:spLocks noChangeArrowheads="1"/>
          </p:cNvSpPr>
          <p:nvPr/>
        </p:nvSpPr>
        <p:spPr bwMode="auto">
          <a:xfrm>
            <a:off x="3733800" y="5033963"/>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80</a:t>
            </a:r>
          </a:p>
        </p:txBody>
      </p:sp>
      <p:sp>
        <p:nvSpPr>
          <p:cNvPr id="91143" name="Rectangle 6"/>
          <p:cNvSpPr>
            <a:spLocks noChangeArrowheads="1"/>
          </p:cNvSpPr>
          <p:nvPr/>
        </p:nvSpPr>
        <p:spPr bwMode="auto">
          <a:xfrm>
            <a:off x="5334000" y="5033963"/>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70</a:t>
            </a:r>
          </a:p>
        </p:txBody>
      </p:sp>
      <p:sp>
        <p:nvSpPr>
          <p:cNvPr id="91144" name="Rectangle 7"/>
          <p:cNvSpPr>
            <a:spLocks noChangeArrowheads="1"/>
          </p:cNvSpPr>
          <p:nvPr/>
        </p:nvSpPr>
        <p:spPr bwMode="auto">
          <a:xfrm>
            <a:off x="6934200" y="5033963"/>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60</a:t>
            </a:r>
          </a:p>
        </p:txBody>
      </p:sp>
      <p:sp>
        <p:nvSpPr>
          <p:cNvPr id="91145" name="Line 8"/>
          <p:cNvSpPr>
            <a:spLocks noChangeShapeType="1"/>
          </p:cNvSpPr>
          <p:nvPr/>
        </p:nvSpPr>
        <p:spPr bwMode="auto">
          <a:xfrm>
            <a:off x="3048000" y="5338763"/>
            <a:ext cx="685800" cy="0"/>
          </a:xfrm>
          <a:prstGeom prst="line">
            <a:avLst/>
          </a:prstGeom>
          <a:noFill/>
          <a:ln w="50800">
            <a:solidFill>
              <a:schemeClr val="tx1"/>
            </a:solidFill>
            <a:round/>
            <a:headEnd/>
            <a:tailEnd type="triangle" w="med" len="med"/>
          </a:ln>
        </p:spPr>
        <p:txBody>
          <a:bodyPr/>
          <a:lstStyle/>
          <a:p>
            <a:endParaRPr lang="en-US"/>
          </a:p>
        </p:txBody>
      </p:sp>
      <p:sp>
        <p:nvSpPr>
          <p:cNvPr id="91146" name="Line 9"/>
          <p:cNvSpPr>
            <a:spLocks noChangeShapeType="1"/>
          </p:cNvSpPr>
          <p:nvPr/>
        </p:nvSpPr>
        <p:spPr bwMode="auto">
          <a:xfrm>
            <a:off x="4191000" y="5643563"/>
            <a:ext cx="0" cy="528637"/>
          </a:xfrm>
          <a:prstGeom prst="line">
            <a:avLst/>
          </a:prstGeom>
          <a:noFill/>
          <a:ln w="50800">
            <a:solidFill>
              <a:schemeClr val="tx1"/>
            </a:solidFill>
            <a:round/>
            <a:headEnd/>
            <a:tailEnd type="triangle" w="med" len="med"/>
          </a:ln>
        </p:spPr>
        <p:txBody>
          <a:bodyPr/>
          <a:lstStyle/>
          <a:p>
            <a:endParaRPr lang="en-US"/>
          </a:p>
        </p:txBody>
      </p:sp>
      <p:sp>
        <p:nvSpPr>
          <p:cNvPr id="91147" name="Line 10"/>
          <p:cNvSpPr>
            <a:spLocks noChangeShapeType="1"/>
          </p:cNvSpPr>
          <p:nvPr/>
        </p:nvSpPr>
        <p:spPr bwMode="auto">
          <a:xfrm>
            <a:off x="6248400" y="5338763"/>
            <a:ext cx="685800" cy="0"/>
          </a:xfrm>
          <a:prstGeom prst="line">
            <a:avLst/>
          </a:prstGeom>
          <a:noFill/>
          <a:ln w="50800">
            <a:solidFill>
              <a:schemeClr val="tx1"/>
            </a:solidFill>
            <a:round/>
            <a:headEnd/>
            <a:tailEnd type="triangle" w="med" len="med"/>
          </a:ln>
        </p:spPr>
        <p:txBody>
          <a:bodyPr/>
          <a:lstStyle/>
          <a:p>
            <a:endParaRPr lang="en-US"/>
          </a:p>
        </p:txBody>
      </p:sp>
      <p:sp>
        <p:nvSpPr>
          <p:cNvPr id="91148" name="Line 11"/>
          <p:cNvSpPr>
            <a:spLocks noChangeShapeType="1"/>
          </p:cNvSpPr>
          <p:nvPr/>
        </p:nvSpPr>
        <p:spPr bwMode="auto">
          <a:xfrm>
            <a:off x="7848600" y="5338763"/>
            <a:ext cx="685800" cy="0"/>
          </a:xfrm>
          <a:prstGeom prst="line">
            <a:avLst/>
          </a:prstGeom>
          <a:noFill/>
          <a:ln w="50800">
            <a:solidFill>
              <a:schemeClr val="tx1"/>
            </a:solidFill>
            <a:round/>
            <a:headEnd/>
            <a:tailEnd type="triangle" w="med" len="med"/>
          </a:ln>
        </p:spPr>
        <p:txBody>
          <a:bodyPr/>
          <a:lstStyle/>
          <a:p>
            <a:endParaRPr lang="en-US"/>
          </a:p>
        </p:txBody>
      </p:sp>
      <p:sp>
        <p:nvSpPr>
          <p:cNvPr id="91149" name="Text Box 12"/>
          <p:cNvSpPr txBox="1">
            <a:spLocks noChangeArrowheads="1"/>
          </p:cNvSpPr>
          <p:nvPr/>
        </p:nvSpPr>
        <p:spPr bwMode="auto">
          <a:xfrm>
            <a:off x="609600" y="5105400"/>
            <a:ext cx="11430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root</a:t>
            </a:r>
          </a:p>
        </p:txBody>
      </p:sp>
      <p:sp>
        <p:nvSpPr>
          <p:cNvPr id="91150" name="Line 13"/>
          <p:cNvSpPr>
            <a:spLocks noChangeShapeType="1"/>
          </p:cNvSpPr>
          <p:nvPr/>
        </p:nvSpPr>
        <p:spPr bwMode="auto">
          <a:xfrm>
            <a:off x="1447800" y="5334000"/>
            <a:ext cx="685800" cy="0"/>
          </a:xfrm>
          <a:prstGeom prst="line">
            <a:avLst/>
          </a:prstGeom>
          <a:noFill/>
          <a:ln w="50800">
            <a:solidFill>
              <a:schemeClr val="tx1"/>
            </a:solidFill>
            <a:round/>
            <a:headEnd/>
            <a:tailEnd type="triangle" w="med" len="med"/>
          </a:ln>
        </p:spPr>
        <p:txBody>
          <a:bodyPr/>
          <a:lstStyle/>
          <a:p>
            <a:endParaRPr lang="en-US"/>
          </a:p>
        </p:txBody>
      </p:sp>
      <p:sp>
        <p:nvSpPr>
          <p:cNvPr id="91151" name="Text Box 14"/>
          <p:cNvSpPr txBox="1">
            <a:spLocks noChangeArrowheads="1"/>
          </p:cNvSpPr>
          <p:nvPr/>
        </p:nvSpPr>
        <p:spPr bwMode="auto">
          <a:xfrm>
            <a:off x="1524000" y="6172200"/>
            <a:ext cx="11430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to_add</a:t>
            </a:r>
          </a:p>
        </p:txBody>
      </p:sp>
      <p:sp>
        <p:nvSpPr>
          <p:cNvPr id="91152" name="Rectangle 15"/>
          <p:cNvSpPr>
            <a:spLocks noChangeArrowheads="1"/>
          </p:cNvSpPr>
          <p:nvPr/>
        </p:nvSpPr>
        <p:spPr bwMode="auto">
          <a:xfrm>
            <a:off x="3429000" y="61722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75</a:t>
            </a:r>
          </a:p>
        </p:txBody>
      </p:sp>
      <p:sp>
        <p:nvSpPr>
          <p:cNvPr id="91153" name="Line 16"/>
          <p:cNvSpPr>
            <a:spLocks noChangeShapeType="1"/>
          </p:cNvSpPr>
          <p:nvPr/>
        </p:nvSpPr>
        <p:spPr bwMode="auto">
          <a:xfrm>
            <a:off x="2743200" y="6477000"/>
            <a:ext cx="685800" cy="0"/>
          </a:xfrm>
          <a:prstGeom prst="line">
            <a:avLst/>
          </a:prstGeom>
          <a:noFill/>
          <a:ln w="50800">
            <a:solidFill>
              <a:schemeClr val="tx1"/>
            </a:solidFill>
            <a:round/>
            <a:headEnd/>
            <a:tailEnd type="triangle" w="med" len="med"/>
          </a:ln>
        </p:spPr>
        <p:txBody>
          <a:bodyPr/>
          <a:lstStyle/>
          <a:p>
            <a:endParaRPr lang="en-US"/>
          </a:p>
        </p:txBody>
      </p:sp>
      <p:sp>
        <p:nvSpPr>
          <p:cNvPr id="91154" name="Text Box 17"/>
          <p:cNvSpPr txBox="1">
            <a:spLocks noChangeArrowheads="1"/>
          </p:cNvSpPr>
          <p:nvPr/>
        </p:nvSpPr>
        <p:spPr bwMode="auto">
          <a:xfrm>
            <a:off x="5715000" y="4191000"/>
            <a:ext cx="13716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curr_std</a:t>
            </a:r>
          </a:p>
        </p:txBody>
      </p:sp>
      <p:sp>
        <p:nvSpPr>
          <p:cNvPr id="91155" name="Line 18"/>
          <p:cNvSpPr>
            <a:spLocks noChangeShapeType="1"/>
          </p:cNvSpPr>
          <p:nvPr/>
        </p:nvSpPr>
        <p:spPr bwMode="auto">
          <a:xfrm flipH="1">
            <a:off x="5715000" y="4572000"/>
            <a:ext cx="381000" cy="457200"/>
          </a:xfrm>
          <a:prstGeom prst="line">
            <a:avLst/>
          </a:prstGeom>
          <a:noFill/>
          <a:ln w="50800">
            <a:solidFill>
              <a:schemeClr val="tx1"/>
            </a:solidFill>
            <a:round/>
            <a:headEnd/>
            <a:tailEnd type="triangle" w="med" len="med"/>
          </a:ln>
        </p:spPr>
        <p:txBody>
          <a:bodyPr>
            <a:spAutoFit/>
          </a:bodyPr>
          <a:lstStyle/>
          <a:p>
            <a:endParaRPr lang="en-US"/>
          </a:p>
        </p:txBody>
      </p:sp>
      <p:sp>
        <p:nvSpPr>
          <p:cNvPr id="91156" name="AutoShape 19"/>
          <p:cNvSpPr>
            <a:spLocks noChangeArrowheads="1"/>
          </p:cNvSpPr>
          <p:nvPr/>
        </p:nvSpPr>
        <p:spPr bwMode="auto">
          <a:xfrm>
            <a:off x="152400" y="3633788"/>
            <a:ext cx="304800" cy="228600"/>
          </a:xfrm>
          <a:prstGeom prst="rightArrow">
            <a:avLst>
              <a:gd name="adj1" fmla="val 50000"/>
              <a:gd name="adj2" fmla="val 33333"/>
            </a:avLst>
          </a:prstGeom>
          <a:solidFill>
            <a:srgbClr val="FF0000"/>
          </a:solidFill>
          <a:ln w="9525" algn="ctr">
            <a:solidFill>
              <a:schemeClr val="tx1"/>
            </a:solidFill>
            <a:miter lim="800000"/>
            <a:headEnd/>
            <a:tailEnd/>
          </a:ln>
        </p:spPr>
        <p:txBody>
          <a:bodyPr anchor="ctr">
            <a:spAutoFit/>
          </a:bodyPr>
          <a:lstStyle/>
          <a:p>
            <a:pPr eaLnBrk="0" hangingPunct="0"/>
            <a:endParaRPr lang="fr-FR"/>
          </a:p>
        </p:txBody>
      </p:sp>
      <p:sp>
        <p:nvSpPr>
          <p:cNvPr id="91157" name="Text Box 20"/>
          <p:cNvSpPr txBox="1">
            <a:spLocks noChangeArrowheads="1"/>
          </p:cNvSpPr>
          <p:nvPr/>
        </p:nvSpPr>
        <p:spPr bwMode="auto">
          <a:xfrm>
            <a:off x="3048000" y="4191000"/>
            <a:ext cx="13716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prev_std</a:t>
            </a:r>
          </a:p>
        </p:txBody>
      </p:sp>
      <p:sp>
        <p:nvSpPr>
          <p:cNvPr id="91158" name="Line 21"/>
          <p:cNvSpPr>
            <a:spLocks noChangeShapeType="1"/>
          </p:cNvSpPr>
          <p:nvPr/>
        </p:nvSpPr>
        <p:spPr bwMode="auto">
          <a:xfrm>
            <a:off x="3505200" y="4572000"/>
            <a:ext cx="533400" cy="457200"/>
          </a:xfrm>
          <a:prstGeom prst="line">
            <a:avLst/>
          </a:prstGeom>
          <a:noFill/>
          <a:ln w="50800">
            <a:solidFill>
              <a:schemeClr val="tx1"/>
            </a:solidFill>
            <a:round/>
            <a:headEnd/>
            <a:tailEnd type="triangle" w="med" len="med"/>
          </a:ln>
        </p:spPr>
        <p:txBody>
          <a:bodyPr>
            <a:spAutoFit/>
          </a:bodyPr>
          <a:lstStyle/>
          <a:p>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5"/>
          <p:cNvSpPr>
            <a:spLocks noGrp="1"/>
          </p:cNvSpPr>
          <p:nvPr>
            <p:ph type="sldNum" sz="quarter" idx="12"/>
          </p:nvPr>
        </p:nvSpPr>
        <p:spPr/>
        <p:txBody>
          <a:bodyPr/>
          <a:lstStyle/>
          <a:p>
            <a:pPr>
              <a:defRPr/>
            </a:pPr>
            <a:fld id="{AFA0BD5C-191B-4B67-8DCC-0AA608553B5A}" type="slidenum">
              <a:rPr lang="en-US" smtClean="0"/>
              <a:pPr>
                <a:defRPr/>
              </a:pPr>
              <a:t>88</a:t>
            </a:fld>
            <a:endParaRPr lang="en-US" smtClean="0"/>
          </a:p>
        </p:txBody>
      </p:sp>
      <p:sp>
        <p:nvSpPr>
          <p:cNvPr id="256002" name="Rectangle 2"/>
          <p:cNvSpPr>
            <a:spLocks noGrp="1" noChangeArrowheads="1"/>
          </p:cNvSpPr>
          <p:nvPr>
            <p:ph type="title"/>
          </p:nvPr>
        </p:nvSpPr>
        <p:spPr/>
        <p:txBody>
          <a:bodyPr/>
          <a:lstStyle/>
          <a:p>
            <a:pPr eaLnBrk="1" hangingPunct="1">
              <a:defRPr/>
            </a:pPr>
            <a:r>
              <a:rPr lang="en-US" smtClean="0"/>
              <a:t>Adding a student – mid / end</a:t>
            </a:r>
          </a:p>
        </p:txBody>
      </p:sp>
      <p:sp>
        <p:nvSpPr>
          <p:cNvPr id="92164" name="Rectangle 3"/>
          <p:cNvSpPr>
            <a:spLocks noGrp="1" noChangeArrowheads="1"/>
          </p:cNvSpPr>
          <p:nvPr>
            <p:ph type="body" idx="1"/>
          </p:nvPr>
        </p:nvSpPr>
        <p:spPr>
          <a:xfrm>
            <a:off x="457200" y="1905000"/>
            <a:ext cx="8077200" cy="2743200"/>
          </a:xfrm>
        </p:spPr>
        <p:txBody>
          <a:bodyPr/>
          <a:lstStyle/>
          <a:p>
            <a:pPr marL="0" indent="0" eaLnBrk="1" hangingPunct="1">
              <a:lnSpc>
                <a:spcPct val="80000"/>
              </a:lnSpc>
              <a:buFontTx/>
              <a:buNone/>
            </a:pPr>
            <a:r>
              <a:rPr lang="en-US" sz="1600" b="1" smtClean="0">
                <a:latin typeface="Courier New" pitchFamily="49" charset="0"/>
                <a:cs typeface="Courier New" pitchFamily="49" charset="0"/>
              </a:rPr>
              <a:t>curr_std = root;</a:t>
            </a:r>
          </a:p>
          <a:p>
            <a:pPr marL="0" indent="0" eaLnBrk="1" hangingPunct="1">
              <a:lnSpc>
                <a:spcPct val="80000"/>
              </a:lnSpc>
              <a:buFontTx/>
              <a:buNone/>
            </a:pPr>
            <a:r>
              <a:rPr lang="en-US" sz="1600" b="1" smtClean="0">
                <a:solidFill>
                  <a:srgbClr val="0000FF"/>
                </a:solidFill>
                <a:latin typeface="Courier New" pitchFamily="49" charset="0"/>
                <a:cs typeface="Courier New" pitchFamily="49" charset="0"/>
              </a:rPr>
              <a:t>while</a:t>
            </a:r>
            <a:r>
              <a:rPr lang="en-US" sz="1600" b="1" smtClean="0">
                <a:latin typeface="Courier New" pitchFamily="49" charset="0"/>
                <a:cs typeface="Courier New" pitchFamily="49" charset="0"/>
              </a:rPr>
              <a:t> (curr_std != NULL  &amp;&amp;  to_add-&gt;grade &lt; curr_std-&gt;grade)</a:t>
            </a:r>
          </a:p>
          <a:p>
            <a:pPr marL="0" indent="0" eaLnBrk="1" hangingPunct="1">
              <a:lnSpc>
                <a:spcPct val="80000"/>
              </a:lnSpc>
              <a:buFontTx/>
              <a:buNone/>
            </a:pPr>
            <a:r>
              <a:rPr lang="en-US" sz="1600" b="1" smtClean="0">
                <a:latin typeface="Courier New" pitchFamily="49" charset="0"/>
                <a:cs typeface="Courier New" pitchFamily="49" charset="0"/>
              </a:rPr>
              <a:t>{</a:t>
            </a:r>
          </a:p>
          <a:p>
            <a:pPr marL="0" indent="0" eaLnBrk="1" hangingPunct="1">
              <a:lnSpc>
                <a:spcPct val="80000"/>
              </a:lnSpc>
              <a:buFontTx/>
              <a:buNone/>
            </a:pPr>
            <a:r>
              <a:rPr lang="en-US" sz="1600" b="1" smtClean="0">
                <a:latin typeface="Courier New" pitchFamily="49" charset="0"/>
                <a:cs typeface="Courier New" pitchFamily="49" charset="0"/>
              </a:rPr>
              <a:t>    prev_std = curr_std;</a:t>
            </a:r>
          </a:p>
          <a:p>
            <a:pPr marL="0" indent="0" eaLnBrk="1" hangingPunct="1">
              <a:lnSpc>
                <a:spcPct val="80000"/>
              </a:lnSpc>
              <a:buFontTx/>
              <a:buNone/>
            </a:pPr>
            <a:r>
              <a:rPr lang="en-US" sz="1600" b="1" smtClean="0">
                <a:latin typeface="Courier New" pitchFamily="49" charset="0"/>
                <a:cs typeface="Courier New" pitchFamily="49" charset="0"/>
              </a:rPr>
              <a:t>    curr_std = curr_std-&gt;next;</a:t>
            </a:r>
          </a:p>
          <a:p>
            <a:pPr marL="0" indent="0" eaLnBrk="1" hangingPunct="1">
              <a:lnSpc>
                <a:spcPct val="80000"/>
              </a:lnSpc>
              <a:buFontTx/>
              <a:buNone/>
            </a:pPr>
            <a:r>
              <a:rPr lang="en-US" sz="1600" b="1" smtClean="0">
                <a:latin typeface="Courier New" pitchFamily="49" charset="0"/>
                <a:cs typeface="Courier New" pitchFamily="49" charset="0"/>
              </a:rPr>
              <a:t>}</a:t>
            </a:r>
          </a:p>
          <a:p>
            <a:pPr marL="0" indent="0" eaLnBrk="1" hangingPunct="1">
              <a:lnSpc>
                <a:spcPct val="80000"/>
              </a:lnSpc>
              <a:buFontTx/>
              <a:buNone/>
            </a:pPr>
            <a:endParaRPr lang="en-US" sz="1600" b="1" smtClean="0">
              <a:latin typeface="Courier New" pitchFamily="49" charset="0"/>
              <a:cs typeface="Courier New" pitchFamily="49" charset="0"/>
            </a:endParaRPr>
          </a:p>
          <a:p>
            <a:pPr marL="0" indent="0" eaLnBrk="1" hangingPunct="1">
              <a:lnSpc>
                <a:spcPct val="80000"/>
              </a:lnSpc>
              <a:buFontTx/>
              <a:buNone/>
            </a:pPr>
            <a:r>
              <a:rPr lang="en-US" sz="1600" b="1" smtClean="0">
                <a:latin typeface="Courier New" pitchFamily="49" charset="0"/>
                <a:cs typeface="Courier New" pitchFamily="49" charset="0"/>
              </a:rPr>
              <a:t>prev_std-&gt;next = to_add;</a:t>
            </a:r>
          </a:p>
          <a:p>
            <a:pPr marL="0" indent="0" eaLnBrk="1" hangingPunct="1">
              <a:lnSpc>
                <a:spcPct val="80000"/>
              </a:lnSpc>
              <a:buFontTx/>
              <a:buNone/>
            </a:pPr>
            <a:r>
              <a:rPr lang="en-US" sz="1600" b="1" smtClean="0">
                <a:latin typeface="Courier New" pitchFamily="49" charset="0"/>
                <a:cs typeface="Courier New" pitchFamily="49" charset="0"/>
              </a:rPr>
              <a:t>to_add-&gt;next = curr_std;</a:t>
            </a:r>
          </a:p>
          <a:p>
            <a:pPr marL="0" indent="0" eaLnBrk="1" hangingPunct="1">
              <a:lnSpc>
                <a:spcPct val="80000"/>
              </a:lnSpc>
              <a:buFontTx/>
              <a:buNone/>
            </a:pPr>
            <a:r>
              <a:rPr lang="en-US" sz="1600" b="1" smtClean="0">
                <a:solidFill>
                  <a:srgbClr val="0000FF"/>
                </a:solidFill>
                <a:latin typeface="Courier New" pitchFamily="49" charset="0"/>
                <a:cs typeface="Courier New" pitchFamily="49" charset="0"/>
              </a:rPr>
              <a:t>return</a:t>
            </a:r>
            <a:r>
              <a:rPr lang="en-US" sz="1600" b="1" smtClean="0">
                <a:latin typeface="Courier New" pitchFamily="49" charset="0"/>
                <a:cs typeface="Courier New" pitchFamily="49" charset="0"/>
              </a:rPr>
              <a:t> root;</a:t>
            </a:r>
          </a:p>
        </p:txBody>
      </p:sp>
      <p:sp>
        <p:nvSpPr>
          <p:cNvPr id="92165" name="Rectangle 4"/>
          <p:cNvSpPr>
            <a:spLocks noChangeArrowheads="1"/>
          </p:cNvSpPr>
          <p:nvPr/>
        </p:nvSpPr>
        <p:spPr bwMode="auto">
          <a:xfrm>
            <a:off x="2133600" y="50292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95</a:t>
            </a:r>
          </a:p>
        </p:txBody>
      </p:sp>
      <p:sp>
        <p:nvSpPr>
          <p:cNvPr id="92166" name="Rectangle 5"/>
          <p:cNvSpPr>
            <a:spLocks noChangeArrowheads="1"/>
          </p:cNvSpPr>
          <p:nvPr/>
        </p:nvSpPr>
        <p:spPr bwMode="auto">
          <a:xfrm>
            <a:off x="3733800" y="5033963"/>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80</a:t>
            </a:r>
          </a:p>
        </p:txBody>
      </p:sp>
      <p:sp>
        <p:nvSpPr>
          <p:cNvPr id="92167" name="Rectangle 6"/>
          <p:cNvSpPr>
            <a:spLocks noChangeArrowheads="1"/>
          </p:cNvSpPr>
          <p:nvPr/>
        </p:nvSpPr>
        <p:spPr bwMode="auto">
          <a:xfrm>
            <a:off x="5334000" y="5033963"/>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70</a:t>
            </a:r>
          </a:p>
        </p:txBody>
      </p:sp>
      <p:sp>
        <p:nvSpPr>
          <p:cNvPr id="92168" name="Rectangle 7"/>
          <p:cNvSpPr>
            <a:spLocks noChangeArrowheads="1"/>
          </p:cNvSpPr>
          <p:nvPr/>
        </p:nvSpPr>
        <p:spPr bwMode="auto">
          <a:xfrm>
            <a:off x="6934200" y="5033963"/>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60</a:t>
            </a:r>
          </a:p>
        </p:txBody>
      </p:sp>
      <p:sp>
        <p:nvSpPr>
          <p:cNvPr id="92169" name="Line 8"/>
          <p:cNvSpPr>
            <a:spLocks noChangeShapeType="1"/>
          </p:cNvSpPr>
          <p:nvPr/>
        </p:nvSpPr>
        <p:spPr bwMode="auto">
          <a:xfrm>
            <a:off x="3048000" y="5338763"/>
            <a:ext cx="685800" cy="0"/>
          </a:xfrm>
          <a:prstGeom prst="line">
            <a:avLst/>
          </a:prstGeom>
          <a:noFill/>
          <a:ln w="50800">
            <a:solidFill>
              <a:schemeClr val="tx1"/>
            </a:solidFill>
            <a:round/>
            <a:headEnd/>
            <a:tailEnd type="triangle" w="med" len="med"/>
          </a:ln>
        </p:spPr>
        <p:txBody>
          <a:bodyPr/>
          <a:lstStyle/>
          <a:p>
            <a:endParaRPr lang="en-US"/>
          </a:p>
        </p:txBody>
      </p:sp>
      <p:sp>
        <p:nvSpPr>
          <p:cNvPr id="92170" name="Line 9"/>
          <p:cNvSpPr>
            <a:spLocks noChangeShapeType="1"/>
          </p:cNvSpPr>
          <p:nvPr/>
        </p:nvSpPr>
        <p:spPr bwMode="auto">
          <a:xfrm>
            <a:off x="4191000" y="5643563"/>
            <a:ext cx="0" cy="528637"/>
          </a:xfrm>
          <a:prstGeom prst="line">
            <a:avLst/>
          </a:prstGeom>
          <a:noFill/>
          <a:ln w="50800">
            <a:solidFill>
              <a:schemeClr val="tx1"/>
            </a:solidFill>
            <a:round/>
            <a:headEnd/>
            <a:tailEnd type="triangle" w="med" len="med"/>
          </a:ln>
        </p:spPr>
        <p:txBody>
          <a:bodyPr/>
          <a:lstStyle/>
          <a:p>
            <a:endParaRPr lang="en-US"/>
          </a:p>
        </p:txBody>
      </p:sp>
      <p:sp>
        <p:nvSpPr>
          <p:cNvPr id="92171" name="Line 10"/>
          <p:cNvSpPr>
            <a:spLocks noChangeShapeType="1"/>
          </p:cNvSpPr>
          <p:nvPr/>
        </p:nvSpPr>
        <p:spPr bwMode="auto">
          <a:xfrm>
            <a:off x="6248400" y="5338763"/>
            <a:ext cx="685800" cy="0"/>
          </a:xfrm>
          <a:prstGeom prst="line">
            <a:avLst/>
          </a:prstGeom>
          <a:noFill/>
          <a:ln w="50800">
            <a:solidFill>
              <a:schemeClr val="tx1"/>
            </a:solidFill>
            <a:round/>
            <a:headEnd/>
            <a:tailEnd type="triangle" w="med" len="med"/>
          </a:ln>
        </p:spPr>
        <p:txBody>
          <a:bodyPr/>
          <a:lstStyle/>
          <a:p>
            <a:endParaRPr lang="en-US"/>
          </a:p>
        </p:txBody>
      </p:sp>
      <p:sp>
        <p:nvSpPr>
          <p:cNvPr id="92172" name="Line 11"/>
          <p:cNvSpPr>
            <a:spLocks noChangeShapeType="1"/>
          </p:cNvSpPr>
          <p:nvPr/>
        </p:nvSpPr>
        <p:spPr bwMode="auto">
          <a:xfrm>
            <a:off x="7848600" y="5338763"/>
            <a:ext cx="685800" cy="0"/>
          </a:xfrm>
          <a:prstGeom prst="line">
            <a:avLst/>
          </a:prstGeom>
          <a:noFill/>
          <a:ln w="50800">
            <a:solidFill>
              <a:schemeClr val="tx1"/>
            </a:solidFill>
            <a:round/>
            <a:headEnd/>
            <a:tailEnd type="triangle" w="med" len="med"/>
          </a:ln>
        </p:spPr>
        <p:txBody>
          <a:bodyPr/>
          <a:lstStyle/>
          <a:p>
            <a:endParaRPr lang="en-US"/>
          </a:p>
        </p:txBody>
      </p:sp>
      <p:sp>
        <p:nvSpPr>
          <p:cNvPr id="92173" name="Text Box 12"/>
          <p:cNvSpPr txBox="1">
            <a:spLocks noChangeArrowheads="1"/>
          </p:cNvSpPr>
          <p:nvPr/>
        </p:nvSpPr>
        <p:spPr bwMode="auto">
          <a:xfrm>
            <a:off x="609600" y="5105400"/>
            <a:ext cx="11430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root</a:t>
            </a:r>
          </a:p>
        </p:txBody>
      </p:sp>
      <p:sp>
        <p:nvSpPr>
          <p:cNvPr id="92174" name="Line 13"/>
          <p:cNvSpPr>
            <a:spLocks noChangeShapeType="1"/>
          </p:cNvSpPr>
          <p:nvPr/>
        </p:nvSpPr>
        <p:spPr bwMode="auto">
          <a:xfrm>
            <a:off x="1447800" y="5334000"/>
            <a:ext cx="685800" cy="0"/>
          </a:xfrm>
          <a:prstGeom prst="line">
            <a:avLst/>
          </a:prstGeom>
          <a:noFill/>
          <a:ln w="50800">
            <a:solidFill>
              <a:schemeClr val="tx1"/>
            </a:solidFill>
            <a:round/>
            <a:headEnd/>
            <a:tailEnd type="triangle" w="med" len="med"/>
          </a:ln>
        </p:spPr>
        <p:txBody>
          <a:bodyPr/>
          <a:lstStyle/>
          <a:p>
            <a:endParaRPr lang="en-US"/>
          </a:p>
        </p:txBody>
      </p:sp>
      <p:sp>
        <p:nvSpPr>
          <p:cNvPr id="92175" name="Text Box 14"/>
          <p:cNvSpPr txBox="1">
            <a:spLocks noChangeArrowheads="1"/>
          </p:cNvSpPr>
          <p:nvPr/>
        </p:nvSpPr>
        <p:spPr bwMode="auto">
          <a:xfrm>
            <a:off x="1524000" y="6172200"/>
            <a:ext cx="11430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to_add</a:t>
            </a:r>
          </a:p>
        </p:txBody>
      </p:sp>
      <p:sp>
        <p:nvSpPr>
          <p:cNvPr id="92176" name="Rectangle 15"/>
          <p:cNvSpPr>
            <a:spLocks noChangeArrowheads="1"/>
          </p:cNvSpPr>
          <p:nvPr/>
        </p:nvSpPr>
        <p:spPr bwMode="auto">
          <a:xfrm>
            <a:off x="3429000" y="61722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75</a:t>
            </a:r>
          </a:p>
        </p:txBody>
      </p:sp>
      <p:sp>
        <p:nvSpPr>
          <p:cNvPr id="92177" name="Line 16"/>
          <p:cNvSpPr>
            <a:spLocks noChangeShapeType="1"/>
          </p:cNvSpPr>
          <p:nvPr/>
        </p:nvSpPr>
        <p:spPr bwMode="auto">
          <a:xfrm>
            <a:off x="2743200" y="6477000"/>
            <a:ext cx="685800" cy="0"/>
          </a:xfrm>
          <a:prstGeom prst="line">
            <a:avLst/>
          </a:prstGeom>
          <a:noFill/>
          <a:ln w="50800">
            <a:solidFill>
              <a:schemeClr val="tx1"/>
            </a:solidFill>
            <a:round/>
            <a:headEnd/>
            <a:tailEnd type="triangle" w="med" len="med"/>
          </a:ln>
        </p:spPr>
        <p:txBody>
          <a:bodyPr/>
          <a:lstStyle/>
          <a:p>
            <a:endParaRPr lang="en-US"/>
          </a:p>
        </p:txBody>
      </p:sp>
      <p:sp>
        <p:nvSpPr>
          <p:cNvPr id="92178" name="Text Box 17"/>
          <p:cNvSpPr txBox="1">
            <a:spLocks noChangeArrowheads="1"/>
          </p:cNvSpPr>
          <p:nvPr/>
        </p:nvSpPr>
        <p:spPr bwMode="auto">
          <a:xfrm>
            <a:off x="5715000" y="4191000"/>
            <a:ext cx="13716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curr_std</a:t>
            </a:r>
          </a:p>
        </p:txBody>
      </p:sp>
      <p:sp>
        <p:nvSpPr>
          <p:cNvPr id="92179" name="Line 18"/>
          <p:cNvSpPr>
            <a:spLocks noChangeShapeType="1"/>
          </p:cNvSpPr>
          <p:nvPr/>
        </p:nvSpPr>
        <p:spPr bwMode="auto">
          <a:xfrm flipH="1">
            <a:off x="5715000" y="4572000"/>
            <a:ext cx="381000" cy="457200"/>
          </a:xfrm>
          <a:prstGeom prst="line">
            <a:avLst/>
          </a:prstGeom>
          <a:noFill/>
          <a:ln w="50800">
            <a:solidFill>
              <a:schemeClr val="tx1"/>
            </a:solidFill>
            <a:round/>
            <a:headEnd/>
            <a:tailEnd type="triangle" w="med" len="med"/>
          </a:ln>
        </p:spPr>
        <p:txBody>
          <a:bodyPr>
            <a:spAutoFit/>
          </a:bodyPr>
          <a:lstStyle/>
          <a:p>
            <a:endParaRPr lang="en-US"/>
          </a:p>
        </p:txBody>
      </p:sp>
      <p:sp>
        <p:nvSpPr>
          <p:cNvPr id="92180" name="AutoShape 19"/>
          <p:cNvSpPr>
            <a:spLocks noChangeArrowheads="1"/>
          </p:cNvSpPr>
          <p:nvPr/>
        </p:nvSpPr>
        <p:spPr bwMode="auto">
          <a:xfrm>
            <a:off x="152400" y="3849688"/>
            <a:ext cx="304800" cy="228600"/>
          </a:xfrm>
          <a:prstGeom prst="rightArrow">
            <a:avLst>
              <a:gd name="adj1" fmla="val 50000"/>
              <a:gd name="adj2" fmla="val 33333"/>
            </a:avLst>
          </a:prstGeom>
          <a:solidFill>
            <a:srgbClr val="FF0000"/>
          </a:solidFill>
          <a:ln w="9525" algn="ctr">
            <a:solidFill>
              <a:schemeClr val="tx1"/>
            </a:solidFill>
            <a:miter lim="800000"/>
            <a:headEnd/>
            <a:tailEnd/>
          </a:ln>
        </p:spPr>
        <p:txBody>
          <a:bodyPr anchor="ctr">
            <a:spAutoFit/>
          </a:bodyPr>
          <a:lstStyle/>
          <a:p>
            <a:pPr eaLnBrk="0" hangingPunct="0"/>
            <a:endParaRPr lang="fr-FR"/>
          </a:p>
        </p:txBody>
      </p:sp>
      <p:sp>
        <p:nvSpPr>
          <p:cNvPr id="92181" name="Text Box 20"/>
          <p:cNvSpPr txBox="1">
            <a:spLocks noChangeArrowheads="1"/>
          </p:cNvSpPr>
          <p:nvPr/>
        </p:nvSpPr>
        <p:spPr bwMode="auto">
          <a:xfrm>
            <a:off x="3048000" y="4191000"/>
            <a:ext cx="13716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prev_std</a:t>
            </a:r>
          </a:p>
        </p:txBody>
      </p:sp>
      <p:sp>
        <p:nvSpPr>
          <p:cNvPr id="92182" name="Line 21"/>
          <p:cNvSpPr>
            <a:spLocks noChangeShapeType="1"/>
          </p:cNvSpPr>
          <p:nvPr/>
        </p:nvSpPr>
        <p:spPr bwMode="auto">
          <a:xfrm>
            <a:off x="3505200" y="4572000"/>
            <a:ext cx="533400" cy="457200"/>
          </a:xfrm>
          <a:prstGeom prst="line">
            <a:avLst/>
          </a:prstGeom>
          <a:noFill/>
          <a:ln w="50800">
            <a:solidFill>
              <a:schemeClr val="tx1"/>
            </a:solidFill>
            <a:round/>
            <a:headEnd/>
            <a:tailEnd type="triangle" w="med" len="med"/>
          </a:ln>
        </p:spPr>
        <p:txBody>
          <a:bodyPr>
            <a:spAutoFit/>
          </a:bodyPr>
          <a:lstStyle/>
          <a:p>
            <a:endParaRPr lang="en-US"/>
          </a:p>
        </p:txBody>
      </p:sp>
      <p:sp>
        <p:nvSpPr>
          <p:cNvPr id="92183" name="Line 22"/>
          <p:cNvSpPr>
            <a:spLocks noChangeShapeType="1"/>
          </p:cNvSpPr>
          <p:nvPr/>
        </p:nvSpPr>
        <p:spPr bwMode="auto">
          <a:xfrm flipV="1">
            <a:off x="4343400" y="5638800"/>
            <a:ext cx="1295400" cy="838200"/>
          </a:xfrm>
          <a:prstGeom prst="line">
            <a:avLst/>
          </a:prstGeom>
          <a:noFill/>
          <a:ln w="50800">
            <a:solidFill>
              <a:schemeClr val="tx1"/>
            </a:solidFill>
            <a:round/>
            <a:headEnd/>
            <a:tailEnd type="triangle" w="med" len="med"/>
          </a:ln>
        </p:spPr>
        <p:txBody>
          <a:bodyPr>
            <a:spAutoFit/>
          </a:bodyPr>
          <a:lstStyle/>
          <a:p>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p:cNvSpPr>
            <a:spLocks noGrp="1"/>
          </p:cNvSpPr>
          <p:nvPr>
            <p:ph type="sldNum" sz="quarter" idx="12"/>
          </p:nvPr>
        </p:nvSpPr>
        <p:spPr/>
        <p:txBody>
          <a:bodyPr/>
          <a:lstStyle/>
          <a:p>
            <a:pPr>
              <a:defRPr/>
            </a:pPr>
            <a:fld id="{5BFDF354-DAE2-4547-9EF5-AB78E4C10177}" type="slidenum">
              <a:rPr lang="en-US" smtClean="0"/>
              <a:pPr>
                <a:defRPr/>
              </a:pPr>
              <a:t>89</a:t>
            </a:fld>
            <a:endParaRPr lang="en-US" smtClean="0"/>
          </a:p>
        </p:txBody>
      </p:sp>
      <p:sp>
        <p:nvSpPr>
          <p:cNvPr id="257026" name="Rectangle 2"/>
          <p:cNvSpPr>
            <a:spLocks noGrp="1" noChangeArrowheads="1"/>
          </p:cNvSpPr>
          <p:nvPr>
            <p:ph type="title"/>
          </p:nvPr>
        </p:nvSpPr>
        <p:spPr/>
        <p:txBody>
          <a:bodyPr/>
          <a:lstStyle/>
          <a:p>
            <a:pPr eaLnBrk="1" hangingPunct="1">
              <a:defRPr/>
            </a:pPr>
            <a:r>
              <a:rPr lang="en-US" smtClean="0"/>
              <a:t>Exercise </a:t>
            </a:r>
          </a:p>
        </p:txBody>
      </p:sp>
      <p:sp>
        <p:nvSpPr>
          <p:cNvPr id="93188" name="Rectangle 3"/>
          <p:cNvSpPr>
            <a:spLocks noGrp="1" noChangeArrowheads="1"/>
          </p:cNvSpPr>
          <p:nvPr>
            <p:ph type="body" idx="1"/>
          </p:nvPr>
        </p:nvSpPr>
        <p:spPr/>
        <p:txBody>
          <a:bodyPr/>
          <a:lstStyle/>
          <a:p>
            <a:pPr eaLnBrk="1" hangingPunct="1"/>
            <a:r>
              <a:rPr lang="en-US" sz="2800" smtClean="0"/>
              <a:t>Implement </a:t>
            </a:r>
            <a:r>
              <a:rPr lang="en-US" sz="2800" b="1" smtClean="0">
                <a:latin typeface="Courier New" pitchFamily="49" charset="0"/>
                <a:cs typeface="Courier New" pitchFamily="49" charset="0"/>
              </a:rPr>
              <a:t>find_student</a:t>
            </a:r>
            <a:r>
              <a:rPr lang="en-US" sz="2800" smtClean="0"/>
              <a:t>, which receives a list and an ID number and returns a pointer to a student whose ID matches or NULL if no such student is found.</a:t>
            </a:r>
          </a:p>
        </p:txBody>
      </p:sp>
      <p:sp>
        <p:nvSpPr>
          <p:cNvPr id="93189" name="Text Box 4"/>
          <p:cNvSpPr txBox="1">
            <a:spLocks noChangeArrowheads="1"/>
          </p:cNvSpPr>
          <p:nvPr/>
        </p:nvSpPr>
        <p:spPr bwMode="auto">
          <a:xfrm>
            <a:off x="304800" y="4495800"/>
            <a:ext cx="8839200" cy="1735138"/>
          </a:xfrm>
          <a:prstGeom prst="rect">
            <a:avLst/>
          </a:prstGeom>
          <a:noFill/>
          <a:ln w="9525">
            <a:noFill/>
            <a:miter lim="800000"/>
            <a:headEnd/>
            <a:tailEnd/>
          </a:ln>
        </p:spPr>
        <p:txBody>
          <a:bodyPr>
            <a:spAutoFit/>
          </a:bodyPr>
          <a:lstStyle/>
          <a:p>
            <a:pPr>
              <a:spcBef>
                <a:spcPct val="50000"/>
              </a:spcBef>
            </a:pPr>
            <a:r>
              <a:rPr lang="en-US" sz="2400" b="1">
                <a:latin typeface="Courier New" pitchFamily="49" charset="0"/>
                <a:cs typeface="Courier New" pitchFamily="49" charset="0"/>
              </a:rPr>
              <a:t>Student *find_student(Student *root,                       				  </a:t>
            </a:r>
            <a:r>
              <a:rPr lang="en-US" sz="2400" b="1">
                <a:solidFill>
                  <a:srgbClr val="0000FF"/>
                </a:solidFill>
                <a:latin typeface="Courier New" pitchFamily="49" charset="0"/>
                <a:cs typeface="Courier New" pitchFamily="49" charset="0"/>
              </a:rPr>
              <a:t>char*</a:t>
            </a:r>
            <a:r>
              <a:rPr lang="en-US" sz="2400" b="1">
                <a:latin typeface="Courier New" pitchFamily="49" charset="0"/>
                <a:cs typeface="Courier New" pitchFamily="49" charset="0"/>
              </a:rPr>
              <a:t> id);</a:t>
            </a:r>
          </a:p>
          <a:p>
            <a:pPr>
              <a:spcBef>
                <a:spcPct val="50000"/>
              </a:spcBef>
            </a:pPr>
            <a:r>
              <a:rPr lang="en-US" sz="2400">
                <a:latin typeface="Tahoma" pitchFamily="34" charset="0"/>
              </a:rPr>
              <a:t>Hint: Use </a:t>
            </a:r>
            <a:r>
              <a:rPr lang="en-US" sz="2400" b="1">
                <a:latin typeface="Courier New" pitchFamily="49" charset="0"/>
                <a:cs typeface="Courier New" pitchFamily="49" charset="0"/>
              </a:rPr>
              <a:t>strcmp(s1, s2)</a:t>
            </a:r>
            <a:r>
              <a:rPr lang="en-US" sz="2400">
                <a:latin typeface="Tahoma" pitchFamily="34" charset="0"/>
              </a:rPr>
              <a:t> which compares s1 and s2 and    </a:t>
            </a:r>
            <a:br>
              <a:rPr lang="en-US" sz="2400">
                <a:latin typeface="Tahoma" pitchFamily="34" charset="0"/>
              </a:rPr>
            </a:br>
            <a:r>
              <a:rPr lang="en-US" sz="2400">
                <a:latin typeface="Tahoma" pitchFamily="34" charset="0"/>
              </a:rPr>
              <a:t>        returns 0 if they are equal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structure implementation steps</a:t>
            </a:r>
            <a:endParaRPr lang="en-US"/>
          </a:p>
        </p:txBody>
      </p:sp>
      <p:sp>
        <p:nvSpPr>
          <p:cNvPr id="3" name="Content Placeholder 2"/>
          <p:cNvSpPr>
            <a:spLocks noGrp="1"/>
          </p:cNvSpPr>
          <p:nvPr>
            <p:ph idx="1"/>
          </p:nvPr>
        </p:nvSpPr>
        <p:spPr>
          <a:xfrm>
            <a:off x="457200" y="1600200"/>
            <a:ext cx="8229600" cy="4724400"/>
          </a:xfrm>
        </p:spPr>
        <p:txBody>
          <a:bodyPr>
            <a:normAutofit fontScale="92500"/>
          </a:bodyPr>
          <a:lstStyle/>
          <a:p>
            <a:r>
              <a:rPr lang="en-US" smtClean="0"/>
              <a:t>Data types definition of the data structure</a:t>
            </a:r>
          </a:p>
          <a:p>
            <a:pPr lvl="1"/>
            <a:r>
              <a:rPr lang="en-US" smtClean="0"/>
              <a:t>for an INFO field, for a data structure item</a:t>
            </a:r>
          </a:p>
          <a:p>
            <a:r>
              <a:rPr lang="en-US" smtClean="0"/>
              <a:t>Global variable declaration</a:t>
            </a:r>
          </a:p>
          <a:p>
            <a:pPr lvl="1"/>
            <a:r>
              <a:rPr lang="en-US" smtClean="0"/>
              <a:t>important pointers</a:t>
            </a:r>
          </a:p>
          <a:p>
            <a:r>
              <a:rPr lang="en-US" smtClean="0"/>
              <a:t>Functions implementation for useful operations on data structure</a:t>
            </a:r>
          </a:p>
          <a:p>
            <a:r>
              <a:rPr lang="en-US" smtClean="0"/>
              <a:t>Usage of Datastructure and functions in the program</a:t>
            </a:r>
          </a:p>
          <a:p>
            <a:pPr lvl="1"/>
            <a:endParaRPr lang="en-US"/>
          </a:p>
        </p:txBody>
      </p:sp>
      <p:sp>
        <p:nvSpPr>
          <p:cNvPr id="4" name="Slide Number Placeholder 3"/>
          <p:cNvSpPr>
            <a:spLocks noGrp="1"/>
          </p:cNvSpPr>
          <p:nvPr>
            <p:ph type="sldNum" sz="quarter" idx="12"/>
          </p:nvPr>
        </p:nvSpPr>
        <p:spPr/>
        <p:txBody>
          <a:bodyPr/>
          <a:lstStyle/>
          <a:p>
            <a:pPr>
              <a:defRPr/>
            </a:pPr>
            <a:fld id="{818A1D02-54D3-499A-AA36-646DB7070780}" type="slidenum">
              <a:rPr lang="en-US" smtClean="0"/>
              <a:pPr>
                <a:defRPr/>
              </a:pPr>
              <a:t>9</a:t>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p:cNvSpPr>
            <a:spLocks noGrp="1"/>
          </p:cNvSpPr>
          <p:nvPr>
            <p:ph type="sldNum" sz="quarter" idx="12"/>
          </p:nvPr>
        </p:nvSpPr>
        <p:spPr/>
        <p:txBody>
          <a:bodyPr/>
          <a:lstStyle/>
          <a:p>
            <a:pPr>
              <a:defRPr/>
            </a:pPr>
            <a:fld id="{60E9AE3B-277E-4CFC-8371-1D257AEC2FFC}" type="slidenum">
              <a:rPr lang="en-US" smtClean="0"/>
              <a:pPr>
                <a:defRPr/>
              </a:pPr>
              <a:t>90</a:t>
            </a:fld>
            <a:endParaRPr lang="en-US" smtClean="0"/>
          </a:p>
        </p:txBody>
      </p:sp>
      <p:sp>
        <p:nvSpPr>
          <p:cNvPr id="258050" name="Rectangle 2"/>
          <p:cNvSpPr>
            <a:spLocks noGrp="1" noChangeArrowheads="1"/>
          </p:cNvSpPr>
          <p:nvPr>
            <p:ph type="title"/>
          </p:nvPr>
        </p:nvSpPr>
        <p:spPr/>
        <p:txBody>
          <a:bodyPr/>
          <a:lstStyle/>
          <a:p>
            <a:pPr eaLnBrk="1" hangingPunct="1">
              <a:defRPr/>
            </a:pPr>
            <a:r>
              <a:rPr lang="en-US" smtClean="0"/>
              <a:t>Solution</a:t>
            </a:r>
          </a:p>
        </p:txBody>
      </p:sp>
      <p:sp>
        <p:nvSpPr>
          <p:cNvPr id="94212" name="Rectangle 3"/>
          <p:cNvSpPr>
            <a:spLocks noGrp="1" noChangeArrowheads="1"/>
          </p:cNvSpPr>
          <p:nvPr>
            <p:ph type="body" idx="1"/>
          </p:nvPr>
        </p:nvSpPr>
        <p:spPr>
          <a:xfrm>
            <a:off x="457200" y="1981200"/>
            <a:ext cx="8686800" cy="4572000"/>
          </a:xfrm>
        </p:spPr>
        <p:txBody>
          <a:bodyPr/>
          <a:lstStyle/>
          <a:p>
            <a:pPr eaLnBrk="1" hangingPunct="1">
              <a:lnSpc>
                <a:spcPct val="80000"/>
              </a:lnSpc>
              <a:buFontTx/>
              <a:buNone/>
            </a:pPr>
            <a:r>
              <a:rPr lang="en-US" sz="1800" b="1" smtClean="0">
                <a:solidFill>
                  <a:srgbClr val="008000"/>
                </a:solidFill>
                <a:latin typeface="Courier New" pitchFamily="49" charset="0"/>
                <a:cs typeface="Courier New" pitchFamily="49" charset="0"/>
              </a:rPr>
              <a:t>/* find a student whose id matches the given id number */</a:t>
            </a:r>
          </a:p>
          <a:p>
            <a:pPr eaLnBrk="1" hangingPunct="1">
              <a:lnSpc>
                <a:spcPct val="80000"/>
              </a:lnSpc>
              <a:buFontTx/>
              <a:buNone/>
            </a:pPr>
            <a:r>
              <a:rPr lang="en-US" sz="1800" b="1" smtClean="0">
                <a:latin typeface="Courier New" pitchFamily="49" charset="0"/>
                <a:cs typeface="Courier New" pitchFamily="49" charset="0"/>
              </a:rPr>
              <a:t>Student *find_student(Student *root, </a:t>
            </a:r>
            <a:r>
              <a:rPr lang="en-US" sz="1800" b="1" smtClean="0">
                <a:solidFill>
                  <a:srgbClr val="0000FF"/>
                </a:solidFill>
                <a:latin typeface="Courier New" pitchFamily="49" charset="0"/>
                <a:cs typeface="Courier New" pitchFamily="49" charset="0"/>
              </a:rPr>
              <a:t>char*</a:t>
            </a:r>
            <a:r>
              <a:rPr lang="en-US" sz="1800" b="1" smtClean="0">
                <a:latin typeface="Courier New" pitchFamily="49" charset="0"/>
                <a:cs typeface="Courier New" pitchFamily="49" charset="0"/>
              </a:rPr>
              <a:t> id)</a:t>
            </a:r>
          </a:p>
          <a:p>
            <a:pPr eaLnBrk="1" hangingPunct="1">
              <a:lnSpc>
                <a:spcPct val="80000"/>
              </a:lnSpc>
              <a:buFontTx/>
              <a:buNone/>
            </a:pPr>
            <a:r>
              <a:rPr lang="en-US" sz="1800" b="1" smtClean="0">
                <a:latin typeface="Courier New" pitchFamily="49" charset="0"/>
                <a:cs typeface="Courier New" pitchFamily="49" charset="0"/>
              </a:rPr>
              <a:t>{</a:t>
            </a:r>
          </a:p>
          <a:p>
            <a:pPr eaLnBrk="1" hangingPunct="1">
              <a:lnSpc>
                <a:spcPct val="80000"/>
              </a:lnSpc>
              <a:buFontTx/>
              <a:buNone/>
            </a:pPr>
            <a:r>
              <a:rPr lang="en-US" sz="1800" b="1" smtClean="0">
                <a:latin typeface="Courier New" pitchFamily="49" charset="0"/>
                <a:cs typeface="Courier New" pitchFamily="49" charset="0"/>
              </a:rPr>
              <a:t>	Student *to_search = root; </a:t>
            </a:r>
            <a:r>
              <a:rPr lang="en-US" sz="1800" b="1" smtClean="0">
                <a:solidFill>
                  <a:srgbClr val="009900"/>
                </a:solidFill>
                <a:latin typeface="Courier New" pitchFamily="49" charset="0"/>
                <a:cs typeface="Courier New" pitchFamily="49" charset="0"/>
              </a:rPr>
              <a:t>/* Start from root of list */</a:t>
            </a:r>
          </a:p>
          <a:p>
            <a:pPr eaLnBrk="1" hangingPunct="1">
              <a:lnSpc>
                <a:spcPct val="80000"/>
              </a:lnSpc>
              <a:buFontTx/>
              <a:buNone/>
            </a:pPr>
            <a:r>
              <a:rPr lang="en-US" sz="1800" b="1" smtClean="0">
                <a:latin typeface="Courier New" pitchFamily="49" charset="0"/>
                <a:cs typeface="Courier New" pitchFamily="49" charset="0"/>
              </a:rPr>
              <a:t>	</a:t>
            </a:r>
            <a:r>
              <a:rPr lang="en-US" sz="1800" b="1" smtClean="0">
                <a:solidFill>
                  <a:srgbClr val="0000FF"/>
                </a:solidFill>
                <a:latin typeface="Courier New" pitchFamily="49" charset="0"/>
                <a:cs typeface="Courier New" pitchFamily="49" charset="0"/>
              </a:rPr>
              <a:t>while</a:t>
            </a:r>
            <a:r>
              <a:rPr lang="en-US" sz="1800" b="1" smtClean="0">
                <a:latin typeface="Courier New" pitchFamily="49" charset="0"/>
                <a:cs typeface="Courier New" pitchFamily="49" charset="0"/>
              </a:rPr>
              <a:t> (to_search != NULL) </a:t>
            </a:r>
            <a:r>
              <a:rPr lang="en-US" sz="1800" b="1" smtClean="0">
                <a:solidFill>
                  <a:srgbClr val="009900"/>
                </a:solidFill>
                <a:latin typeface="Courier New" pitchFamily="49" charset="0"/>
                <a:cs typeface="Courier New" pitchFamily="49" charset="0"/>
              </a:rPr>
              <a:t>/* go over all the list */</a:t>
            </a:r>
          </a:p>
          <a:p>
            <a:pPr eaLnBrk="1" hangingPunct="1">
              <a:lnSpc>
                <a:spcPct val="80000"/>
              </a:lnSpc>
              <a:buFontTx/>
              <a:buNone/>
            </a:pPr>
            <a:r>
              <a:rPr lang="en-US" sz="1800" b="1" smtClean="0">
                <a:latin typeface="Courier New" pitchFamily="49" charset="0"/>
                <a:cs typeface="Courier New" pitchFamily="49" charset="0"/>
              </a:rPr>
              <a:t>	{</a:t>
            </a:r>
          </a:p>
          <a:p>
            <a:pPr eaLnBrk="1" hangingPunct="1">
              <a:lnSpc>
                <a:spcPct val="80000"/>
              </a:lnSpc>
              <a:buFontTx/>
              <a:buNone/>
            </a:pPr>
            <a:r>
              <a:rPr lang="en-US" sz="1800" b="1" smtClean="0">
                <a:latin typeface="Courier New" pitchFamily="49" charset="0"/>
                <a:cs typeface="Courier New" pitchFamily="49" charset="0"/>
              </a:rPr>
              <a:t>		</a:t>
            </a:r>
            <a:r>
              <a:rPr lang="en-US" sz="1800" b="1" smtClean="0">
                <a:solidFill>
                  <a:srgbClr val="0000FF"/>
                </a:solidFill>
                <a:latin typeface="Courier New" pitchFamily="49" charset="0"/>
                <a:cs typeface="Courier New" pitchFamily="49" charset="0"/>
              </a:rPr>
              <a:t>if</a:t>
            </a:r>
            <a:r>
              <a:rPr lang="en-US" sz="1800" b="1" smtClean="0">
                <a:latin typeface="Courier New" pitchFamily="49" charset="0"/>
                <a:cs typeface="Courier New" pitchFamily="49" charset="0"/>
              </a:rPr>
              <a:t> (strcmp(to_search-&gt;id, id) == 0) </a:t>
            </a:r>
            <a:r>
              <a:rPr lang="en-US" sz="1800" b="1" smtClean="0">
                <a:solidFill>
                  <a:srgbClr val="009900"/>
                </a:solidFill>
                <a:latin typeface="Courier New" pitchFamily="49" charset="0"/>
                <a:cs typeface="Courier New" pitchFamily="49" charset="0"/>
              </a:rPr>
              <a:t>/* same id */</a:t>
            </a:r>
          </a:p>
          <a:p>
            <a:pPr eaLnBrk="1" hangingPunct="1">
              <a:lnSpc>
                <a:spcPct val="80000"/>
              </a:lnSpc>
              <a:buFontTx/>
              <a:buNone/>
            </a:pPr>
            <a:r>
              <a:rPr lang="en-US" sz="1800" b="1" smtClean="0">
                <a:latin typeface="Courier New" pitchFamily="49" charset="0"/>
                <a:cs typeface="Courier New" pitchFamily="49" charset="0"/>
              </a:rPr>
              <a:t>			return to_search;</a:t>
            </a:r>
          </a:p>
          <a:p>
            <a:pPr eaLnBrk="1" hangingPunct="1">
              <a:lnSpc>
                <a:spcPct val="80000"/>
              </a:lnSpc>
              <a:buFontTx/>
              <a:buNone/>
            </a:pPr>
            <a:r>
              <a:rPr lang="en-US" sz="1800" b="1" smtClean="0">
                <a:latin typeface="Courier New" pitchFamily="49" charset="0"/>
                <a:cs typeface="Courier New" pitchFamily="49" charset="0"/>
              </a:rPr>
              <a:t>		to_search = to_search-&gt;next;</a:t>
            </a:r>
          </a:p>
          <a:p>
            <a:pPr eaLnBrk="1" hangingPunct="1">
              <a:lnSpc>
                <a:spcPct val="80000"/>
              </a:lnSpc>
              <a:buFontTx/>
              <a:buNone/>
            </a:pPr>
            <a:r>
              <a:rPr lang="en-US" sz="1800" b="1" smtClean="0">
                <a:latin typeface="Courier New" pitchFamily="49" charset="0"/>
                <a:cs typeface="Courier New" pitchFamily="49" charset="0"/>
              </a:rPr>
              <a:t>	}</a:t>
            </a:r>
          </a:p>
          <a:p>
            <a:pPr eaLnBrk="1" hangingPunct="1">
              <a:lnSpc>
                <a:spcPct val="80000"/>
              </a:lnSpc>
              <a:buFontTx/>
              <a:buNone/>
            </a:pPr>
            <a:r>
              <a:rPr lang="en-US" sz="1800" b="1" smtClean="0">
                <a:latin typeface="Courier New" pitchFamily="49" charset="0"/>
                <a:cs typeface="Courier New" pitchFamily="49" charset="0"/>
              </a:rPr>
              <a:t>	</a:t>
            </a:r>
            <a:r>
              <a:rPr lang="en-US" sz="1800" b="1" smtClean="0">
                <a:solidFill>
                  <a:srgbClr val="009900"/>
                </a:solidFill>
                <a:latin typeface="Courier New" pitchFamily="49" charset="0"/>
                <a:cs typeface="Courier New" pitchFamily="49" charset="0"/>
              </a:rPr>
              <a:t>/* If we're here, we didn't find */</a:t>
            </a:r>
          </a:p>
          <a:p>
            <a:pPr eaLnBrk="1" hangingPunct="1">
              <a:lnSpc>
                <a:spcPct val="80000"/>
              </a:lnSpc>
              <a:buFontTx/>
              <a:buNone/>
            </a:pPr>
            <a:r>
              <a:rPr lang="en-US" sz="1800" b="1" smtClean="0">
                <a:latin typeface="Courier New" pitchFamily="49" charset="0"/>
                <a:cs typeface="Courier New" pitchFamily="49" charset="0"/>
              </a:rPr>
              <a:t>	</a:t>
            </a:r>
            <a:r>
              <a:rPr lang="en-US" sz="1800" b="1" smtClean="0">
                <a:solidFill>
                  <a:srgbClr val="0000FF"/>
                </a:solidFill>
                <a:latin typeface="Courier New" pitchFamily="49" charset="0"/>
                <a:cs typeface="Courier New" pitchFamily="49" charset="0"/>
              </a:rPr>
              <a:t>return</a:t>
            </a:r>
            <a:r>
              <a:rPr lang="en-US" sz="1800" b="1" smtClean="0">
                <a:latin typeface="Courier New" pitchFamily="49" charset="0"/>
                <a:cs typeface="Courier New" pitchFamily="49" charset="0"/>
              </a:rPr>
              <a:t> NULL;</a:t>
            </a:r>
          </a:p>
          <a:p>
            <a:pPr eaLnBrk="1" hangingPunct="1">
              <a:lnSpc>
                <a:spcPct val="80000"/>
              </a:lnSpc>
              <a:buFontTx/>
              <a:buNone/>
            </a:pPr>
            <a:r>
              <a:rPr lang="en-US" sz="1800" b="1"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5"/>
          <p:cNvSpPr>
            <a:spLocks noGrp="1"/>
          </p:cNvSpPr>
          <p:nvPr>
            <p:ph type="sldNum" sz="quarter" idx="12"/>
          </p:nvPr>
        </p:nvSpPr>
        <p:spPr/>
        <p:txBody>
          <a:bodyPr/>
          <a:lstStyle/>
          <a:p>
            <a:pPr>
              <a:defRPr/>
            </a:pPr>
            <a:fld id="{B42EFD68-C2AE-4937-A237-6811E5A9F9BE}" type="slidenum">
              <a:rPr lang="en-US" smtClean="0"/>
              <a:pPr>
                <a:defRPr/>
              </a:pPr>
              <a:t>91</a:t>
            </a:fld>
            <a:endParaRPr lang="en-US" smtClean="0"/>
          </a:p>
        </p:txBody>
      </p:sp>
      <p:sp>
        <p:nvSpPr>
          <p:cNvPr id="259074" name="Rectangle 2"/>
          <p:cNvSpPr>
            <a:spLocks noGrp="1" noChangeArrowheads="1"/>
          </p:cNvSpPr>
          <p:nvPr>
            <p:ph type="title"/>
          </p:nvPr>
        </p:nvSpPr>
        <p:spPr/>
        <p:txBody>
          <a:bodyPr/>
          <a:lstStyle/>
          <a:p>
            <a:pPr eaLnBrk="1" hangingPunct="1">
              <a:defRPr/>
            </a:pPr>
            <a:r>
              <a:rPr lang="en-US" smtClean="0"/>
              <a:t>Removing a student</a:t>
            </a:r>
          </a:p>
        </p:txBody>
      </p:sp>
      <p:sp>
        <p:nvSpPr>
          <p:cNvPr id="95236" name="Rectangle 3"/>
          <p:cNvSpPr>
            <a:spLocks noGrp="1" noChangeArrowheads="1"/>
          </p:cNvSpPr>
          <p:nvPr>
            <p:ph type="body" idx="1"/>
          </p:nvPr>
        </p:nvSpPr>
        <p:spPr/>
        <p:txBody>
          <a:bodyPr/>
          <a:lstStyle/>
          <a:p>
            <a:pPr eaLnBrk="1" hangingPunct="1"/>
            <a:r>
              <a:rPr lang="en-US" smtClean="0"/>
              <a:t>We would like to be able to remove a student by her/his ID.</a:t>
            </a:r>
          </a:p>
          <a:p>
            <a:pPr eaLnBrk="1" hangingPunct="1"/>
            <a:r>
              <a:rPr lang="en-US" smtClean="0"/>
              <a:t>The function that performs this is </a:t>
            </a:r>
            <a:r>
              <a:rPr lang="en-US" b="1" smtClean="0"/>
              <a:t>remove_student</a:t>
            </a:r>
          </a:p>
          <a:p>
            <a:pPr eaLnBrk="1" hangingPunct="1"/>
            <a:endParaRPr lang="en-US" b="1"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p:cNvSpPr>
            <a:spLocks noGrp="1"/>
          </p:cNvSpPr>
          <p:nvPr>
            <p:ph type="sldNum" sz="quarter" idx="12"/>
          </p:nvPr>
        </p:nvSpPr>
        <p:spPr/>
        <p:txBody>
          <a:bodyPr/>
          <a:lstStyle/>
          <a:p>
            <a:pPr>
              <a:defRPr/>
            </a:pPr>
            <a:fld id="{DA8FCA4A-58C7-4BDF-8FFE-CD084C316169}" type="slidenum">
              <a:rPr lang="en-US" smtClean="0"/>
              <a:pPr>
                <a:defRPr/>
              </a:pPr>
              <a:t>92</a:t>
            </a:fld>
            <a:endParaRPr lang="en-US" smtClean="0"/>
          </a:p>
        </p:txBody>
      </p:sp>
      <p:sp>
        <p:nvSpPr>
          <p:cNvPr id="96259" name="Rectangle 2"/>
          <p:cNvSpPr>
            <a:spLocks noChangeArrowheads="1"/>
          </p:cNvSpPr>
          <p:nvPr/>
        </p:nvSpPr>
        <p:spPr bwMode="auto">
          <a:xfrm>
            <a:off x="1600200" y="3048000"/>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96260" name="Rectangle 3"/>
          <p:cNvSpPr>
            <a:spLocks noChangeArrowheads="1"/>
          </p:cNvSpPr>
          <p:nvPr/>
        </p:nvSpPr>
        <p:spPr bwMode="auto">
          <a:xfrm>
            <a:off x="3200400" y="3052763"/>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260100" name="Rectangle 4"/>
          <p:cNvSpPr>
            <a:spLocks noChangeArrowheads="1"/>
          </p:cNvSpPr>
          <p:nvPr/>
        </p:nvSpPr>
        <p:spPr bwMode="auto">
          <a:xfrm>
            <a:off x="4800600" y="3052763"/>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96262" name="Rectangle 5"/>
          <p:cNvSpPr>
            <a:spLocks noChangeArrowheads="1"/>
          </p:cNvSpPr>
          <p:nvPr/>
        </p:nvSpPr>
        <p:spPr bwMode="auto">
          <a:xfrm>
            <a:off x="6400800" y="3052763"/>
            <a:ext cx="914400" cy="609600"/>
          </a:xfrm>
          <a:prstGeom prst="rect">
            <a:avLst/>
          </a:prstGeom>
          <a:solidFill>
            <a:schemeClr val="accent1"/>
          </a:solidFill>
          <a:ln w="9525">
            <a:solidFill>
              <a:schemeClr val="tx1"/>
            </a:solidFill>
            <a:miter lim="800000"/>
            <a:headEnd/>
            <a:tailEnd/>
          </a:ln>
        </p:spPr>
        <p:txBody>
          <a:bodyPr wrap="none" anchor="ctr"/>
          <a:lstStyle/>
          <a:p>
            <a:pPr eaLnBrk="0" hangingPunct="0"/>
            <a:endParaRPr lang="fr-FR"/>
          </a:p>
        </p:txBody>
      </p:sp>
      <p:sp>
        <p:nvSpPr>
          <p:cNvPr id="96263" name="Line 6"/>
          <p:cNvSpPr>
            <a:spLocks noChangeShapeType="1"/>
          </p:cNvSpPr>
          <p:nvPr/>
        </p:nvSpPr>
        <p:spPr bwMode="auto">
          <a:xfrm>
            <a:off x="2514600" y="3357563"/>
            <a:ext cx="685800" cy="0"/>
          </a:xfrm>
          <a:prstGeom prst="line">
            <a:avLst/>
          </a:prstGeom>
          <a:noFill/>
          <a:ln w="50800">
            <a:solidFill>
              <a:schemeClr val="tx1"/>
            </a:solidFill>
            <a:round/>
            <a:headEnd/>
            <a:tailEnd type="triangle" w="med" len="med"/>
          </a:ln>
        </p:spPr>
        <p:txBody>
          <a:bodyPr/>
          <a:lstStyle/>
          <a:p>
            <a:endParaRPr lang="en-US"/>
          </a:p>
        </p:txBody>
      </p:sp>
      <p:sp>
        <p:nvSpPr>
          <p:cNvPr id="260103" name="Line 7"/>
          <p:cNvSpPr>
            <a:spLocks noChangeShapeType="1"/>
          </p:cNvSpPr>
          <p:nvPr/>
        </p:nvSpPr>
        <p:spPr bwMode="auto">
          <a:xfrm>
            <a:off x="4114800" y="3357563"/>
            <a:ext cx="685800" cy="0"/>
          </a:xfrm>
          <a:prstGeom prst="line">
            <a:avLst/>
          </a:prstGeom>
          <a:noFill/>
          <a:ln w="50800">
            <a:solidFill>
              <a:schemeClr val="tx1"/>
            </a:solidFill>
            <a:round/>
            <a:headEnd/>
            <a:tailEnd type="triangle" w="med" len="med"/>
          </a:ln>
        </p:spPr>
        <p:txBody>
          <a:bodyPr/>
          <a:lstStyle/>
          <a:p>
            <a:endParaRPr lang="en-US"/>
          </a:p>
        </p:txBody>
      </p:sp>
      <p:sp>
        <p:nvSpPr>
          <p:cNvPr id="260104" name="Line 8"/>
          <p:cNvSpPr>
            <a:spLocks noChangeShapeType="1"/>
          </p:cNvSpPr>
          <p:nvPr/>
        </p:nvSpPr>
        <p:spPr bwMode="auto">
          <a:xfrm>
            <a:off x="5715000" y="3357563"/>
            <a:ext cx="685800" cy="0"/>
          </a:xfrm>
          <a:prstGeom prst="line">
            <a:avLst/>
          </a:prstGeom>
          <a:noFill/>
          <a:ln w="50800">
            <a:solidFill>
              <a:schemeClr val="tx1"/>
            </a:solidFill>
            <a:round/>
            <a:headEnd/>
            <a:tailEnd type="triangle" w="med" len="med"/>
          </a:ln>
        </p:spPr>
        <p:txBody>
          <a:bodyPr/>
          <a:lstStyle/>
          <a:p>
            <a:endParaRPr lang="en-US"/>
          </a:p>
        </p:txBody>
      </p:sp>
      <p:sp>
        <p:nvSpPr>
          <p:cNvPr id="96266" name="Line 9"/>
          <p:cNvSpPr>
            <a:spLocks noChangeShapeType="1"/>
          </p:cNvSpPr>
          <p:nvPr/>
        </p:nvSpPr>
        <p:spPr bwMode="auto">
          <a:xfrm>
            <a:off x="7315200" y="3357563"/>
            <a:ext cx="685800" cy="0"/>
          </a:xfrm>
          <a:prstGeom prst="line">
            <a:avLst/>
          </a:prstGeom>
          <a:noFill/>
          <a:ln w="50800">
            <a:solidFill>
              <a:schemeClr val="tx1"/>
            </a:solidFill>
            <a:round/>
            <a:headEnd/>
            <a:tailEnd type="triangle" w="med" len="med"/>
          </a:ln>
        </p:spPr>
        <p:txBody>
          <a:bodyPr/>
          <a:lstStyle/>
          <a:p>
            <a:endParaRPr lang="en-US"/>
          </a:p>
        </p:txBody>
      </p:sp>
      <p:sp>
        <p:nvSpPr>
          <p:cNvPr id="96267" name="Text Box 10"/>
          <p:cNvSpPr txBox="1">
            <a:spLocks noChangeArrowheads="1"/>
          </p:cNvSpPr>
          <p:nvPr/>
        </p:nvSpPr>
        <p:spPr bwMode="auto">
          <a:xfrm>
            <a:off x="8153400" y="3433763"/>
            <a:ext cx="609600" cy="366712"/>
          </a:xfrm>
          <a:prstGeom prst="rect">
            <a:avLst/>
          </a:prstGeom>
          <a:noFill/>
          <a:ln w="9525">
            <a:noFill/>
            <a:miter lim="800000"/>
            <a:headEnd/>
            <a:tailEnd/>
          </a:ln>
        </p:spPr>
        <p:txBody>
          <a:bodyPr>
            <a:spAutoFit/>
          </a:bodyPr>
          <a:lstStyle/>
          <a:p>
            <a:pPr>
              <a:spcBef>
                <a:spcPct val="50000"/>
              </a:spcBef>
            </a:pPr>
            <a:endParaRPr lang="fr-FR">
              <a:latin typeface="Tahoma" pitchFamily="34" charset="0"/>
            </a:endParaRPr>
          </a:p>
        </p:txBody>
      </p:sp>
      <p:sp>
        <p:nvSpPr>
          <p:cNvPr id="96268" name="Text Box 11"/>
          <p:cNvSpPr txBox="1">
            <a:spLocks noChangeArrowheads="1"/>
          </p:cNvSpPr>
          <p:nvPr/>
        </p:nvSpPr>
        <p:spPr bwMode="auto">
          <a:xfrm>
            <a:off x="8077200" y="3205163"/>
            <a:ext cx="1066800" cy="579437"/>
          </a:xfrm>
          <a:prstGeom prst="rect">
            <a:avLst/>
          </a:prstGeom>
          <a:noFill/>
          <a:ln w="9525">
            <a:noFill/>
            <a:miter lim="800000"/>
            <a:headEnd/>
            <a:tailEnd/>
          </a:ln>
        </p:spPr>
        <p:txBody>
          <a:bodyPr>
            <a:spAutoFit/>
          </a:bodyPr>
          <a:lstStyle/>
          <a:p>
            <a:pPr>
              <a:spcBef>
                <a:spcPct val="50000"/>
              </a:spcBef>
            </a:pPr>
            <a:r>
              <a:rPr lang="en-US" sz="3200">
                <a:latin typeface="Tahoma" pitchFamily="34" charset="0"/>
              </a:rPr>
              <a:t>…</a:t>
            </a:r>
          </a:p>
        </p:txBody>
      </p:sp>
      <p:sp>
        <p:nvSpPr>
          <p:cNvPr id="96269" name="Line 12"/>
          <p:cNvSpPr>
            <a:spLocks noChangeShapeType="1"/>
          </p:cNvSpPr>
          <p:nvPr/>
        </p:nvSpPr>
        <p:spPr bwMode="auto">
          <a:xfrm>
            <a:off x="838200" y="2895600"/>
            <a:ext cx="762000" cy="533400"/>
          </a:xfrm>
          <a:prstGeom prst="line">
            <a:avLst/>
          </a:prstGeom>
          <a:noFill/>
          <a:ln w="50800">
            <a:solidFill>
              <a:schemeClr val="tx1"/>
            </a:solidFill>
            <a:round/>
            <a:headEnd/>
            <a:tailEnd type="triangle" w="med" len="med"/>
          </a:ln>
        </p:spPr>
        <p:txBody>
          <a:bodyPr/>
          <a:lstStyle/>
          <a:p>
            <a:endParaRPr lang="en-US"/>
          </a:p>
        </p:txBody>
      </p:sp>
      <p:sp>
        <p:nvSpPr>
          <p:cNvPr id="96270" name="Text Box 13"/>
          <p:cNvSpPr txBox="1">
            <a:spLocks noChangeArrowheads="1"/>
          </p:cNvSpPr>
          <p:nvPr/>
        </p:nvSpPr>
        <p:spPr bwMode="auto">
          <a:xfrm>
            <a:off x="381000" y="2286000"/>
            <a:ext cx="1371600" cy="519113"/>
          </a:xfrm>
          <a:prstGeom prst="rect">
            <a:avLst/>
          </a:prstGeom>
          <a:noFill/>
          <a:ln w="9525">
            <a:noFill/>
            <a:miter lim="800000"/>
            <a:headEnd/>
            <a:tailEnd/>
          </a:ln>
        </p:spPr>
        <p:txBody>
          <a:bodyPr>
            <a:spAutoFit/>
          </a:bodyPr>
          <a:lstStyle/>
          <a:p>
            <a:pPr>
              <a:spcBef>
                <a:spcPct val="50000"/>
              </a:spcBef>
            </a:pPr>
            <a:r>
              <a:rPr lang="en-US" sz="2800">
                <a:latin typeface="Tahoma" pitchFamily="34" charset="0"/>
              </a:rPr>
              <a:t>root</a:t>
            </a:r>
          </a:p>
        </p:txBody>
      </p:sp>
      <p:sp>
        <p:nvSpPr>
          <p:cNvPr id="260110" name="Line 14"/>
          <p:cNvSpPr>
            <a:spLocks noChangeShapeType="1"/>
          </p:cNvSpPr>
          <p:nvPr/>
        </p:nvSpPr>
        <p:spPr bwMode="auto">
          <a:xfrm>
            <a:off x="4800600" y="2438400"/>
            <a:ext cx="533400" cy="609600"/>
          </a:xfrm>
          <a:prstGeom prst="line">
            <a:avLst/>
          </a:prstGeom>
          <a:noFill/>
          <a:ln w="50800">
            <a:solidFill>
              <a:schemeClr val="tx1"/>
            </a:solidFill>
            <a:round/>
            <a:headEnd/>
            <a:tailEnd type="triangle" w="med" len="med"/>
          </a:ln>
        </p:spPr>
        <p:txBody>
          <a:bodyPr/>
          <a:lstStyle/>
          <a:p>
            <a:endParaRPr lang="en-US"/>
          </a:p>
        </p:txBody>
      </p:sp>
      <p:sp>
        <p:nvSpPr>
          <p:cNvPr id="260111" name="Line 15"/>
          <p:cNvSpPr>
            <a:spLocks noChangeShapeType="1"/>
          </p:cNvSpPr>
          <p:nvPr/>
        </p:nvSpPr>
        <p:spPr bwMode="auto">
          <a:xfrm>
            <a:off x="3276600" y="2438400"/>
            <a:ext cx="533400" cy="609600"/>
          </a:xfrm>
          <a:prstGeom prst="line">
            <a:avLst/>
          </a:prstGeom>
          <a:noFill/>
          <a:ln w="50800">
            <a:solidFill>
              <a:schemeClr val="tx1"/>
            </a:solidFill>
            <a:round/>
            <a:headEnd/>
            <a:tailEnd type="triangle" w="med" len="med"/>
          </a:ln>
        </p:spPr>
        <p:txBody>
          <a:bodyPr/>
          <a:lstStyle/>
          <a:p>
            <a:endParaRPr lang="en-US"/>
          </a:p>
        </p:txBody>
      </p:sp>
      <p:sp>
        <p:nvSpPr>
          <p:cNvPr id="260112" name="Text Box 16"/>
          <p:cNvSpPr txBox="1">
            <a:spLocks noChangeArrowheads="1"/>
          </p:cNvSpPr>
          <p:nvPr/>
        </p:nvSpPr>
        <p:spPr bwMode="auto">
          <a:xfrm>
            <a:off x="2667000" y="1981200"/>
            <a:ext cx="13716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Previous</a:t>
            </a:r>
          </a:p>
        </p:txBody>
      </p:sp>
      <p:sp>
        <p:nvSpPr>
          <p:cNvPr id="260113" name="Text Box 17"/>
          <p:cNvSpPr txBox="1">
            <a:spLocks noChangeArrowheads="1"/>
          </p:cNvSpPr>
          <p:nvPr/>
        </p:nvSpPr>
        <p:spPr bwMode="auto">
          <a:xfrm>
            <a:off x="4419600" y="1981200"/>
            <a:ext cx="14478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Current</a:t>
            </a:r>
          </a:p>
        </p:txBody>
      </p:sp>
      <p:cxnSp>
        <p:nvCxnSpPr>
          <p:cNvPr id="260114" name="AutoShape 18"/>
          <p:cNvCxnSpPr>
            <a:cxnSpLocks noChangeShapeType="1"/>
            <a:stCxn id="96260" idx="2"/>
            <a:endCxn id="96262" idx="2"/>
          </p:cNvCxnSpPr>
          <p:nvPr/>
        </p:nvCxnSpPr>
        <p:spPr bwMode="auto">
          <a:xfrm rot="16200000" flipH="1">
            <a:off x="5257006" y="2062957"/>
            <a:ext cx="1587" cy="3200400"/>
          </a:xfrm>
          <a:prstGeom prst="curvedConnector3">
            <a:avLst>
              <a:gd name="adj1" fmla="val 42600014"/>
            </a:avLst>
          </a:prstGeom>
          <a:noFill/>
          <a:ln w="50800">
            <a:solidFill>
              <a:schemeClr val="tx1"/>
            </a:solidFill>
            <a:round/>
            <a:headEnd/>
            <a:tailEnd type="triangle" w="med" len="med"/>
          </a:ln>
        </p:spPr>
      </p:cxnSp>
      <p:sp>
        <p:nvSpPr>
          <p:cNvPr id="260115" name="Rectangle 19"/>
          <p:cNvSpPr>
            <a:spLocks noGrp="1" noChangeArrowheads="1"/>
          </p:cNvSpPr>
          <p:nvPr>
            <p:ph type="title"/>
          </p:nvPr>
        </p:nvSpPr>
        <p:spPr/>
        <p:txBody>
          <a:bodyPr/>
          <a:lstStyle/>
          <a:p>
            <a:pPr eaLnBrk="1" hangingPunct="1">
              <a:defRPr/>
            </a:pPr>
            <a:r>
              <a:rPr lang="en-US" smtClean="0"/>
              <a:t>Removing a student - reminder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0111"/>
                                        </p:tgtEl>
                                        <p:attrNameLst>
                                          <p:attrName>style.visibility</p:attrName>
                                        </p:attrNameLst>
                                      </p:cBhvr>
                                      <p:to>
                                        <p:strVal val="visible"/>
                                      </p:to>
                                    </p:set>
                                    <p:animEffect transition="in" filter="box(in)">
                                      <p:cBhvr>
                                        <p:cTn id="7" dur="500"/>
                                        <p:tgtEl>
                                          <p:spTgt spid="26011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60110"/>
                                        </p:tgtEl>
                                        <p:attrNameLst>
                                          <p:attrName>style.visibility</p:attrName>
                                        </p:attrNameLst>
                                      </p:cBhvr>
                                      <p:to>
                                        <p:strVal val="visible"/>
                                      </p:to>
                                    </p:set>
                                    <p:animEffect transition="in" filter="box(in)">
                                      <p:cBhvr>
                                        <p:cTn id="10" dur="500"/>
                                        <p:tgtEl>
                                          <p:spTgt spid="260110"/>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60112"/>
                                        </p:tgtEl>
                                        <p:attrNameLst>
                                          <p:attrName>style.visibility</p:attrName>
                                        </p:attrNameLst>
                                      </p:cBhvr>
                                      <p:to>
                                        <p:strVal val="visible"/>
                                      </p:to>
                                    </p:set>
                                    <p:animEffect transition="in" filter="box(in)">
                                      <p:cBhvr>
                                        <p:cTn id="13" dur="500"/>
                                        <p:tgtEl>
                                          <p:spTgt spid="260112"/>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60113"/>
                                        </p:tgtEl>
                                        <p:attrNameLst>
                                          <p:attrName>style.visibility</p:attrName>
                                        </p:attrNameLst>
                                      </p:cBhvr>
                                      <p:to>
                                        <p:strVal val="visible"/>
                                      </p:to>
                                    </p:set>
                                    <p:animEffect transition="in" filter="box(in)">
                                      <p:cBhvr>
                                        <p:cTn id="16" dur="500"/>
                                        <p:tgtEl>
                                          <p:spTgt spid="26011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60114"/>
                                        </p:tgtEl>
                                        <p:attrNameLst>
                                          <p:attrName>style.visibility</p:attrName>
                                        </p:attrNameLst>
                                      </p:cBhvr>
                                      <p:to>
                                        <p:strVal val="visible"/>
                                      </p:to>
                                    </p:set>
                                    <p:anim calcmode="lin" valueType="num">
                                      <p:cBhvr additive="base">
                                        <p:cTn id="21" dur="500" fill="hold"/>
                                        <p:tgtEl>
                                          <p:spTgt spid="260114"/>
                                        </p:tgtEl>
                                        <p:attrNameLst>
                                          <p:attrName>ppt_x</p:attrName>
                                        </p:attrNameLst>
                                      </p:cBhvr>
                                      <p:tavLst>
                                        <p:tav tm="0">
                                          <p:val>
                                            <p:strVal val="#ppt_x"/>
                                          </p:val>
                                        </p:tav>
                                        <p:tav tm="100000">
                                          <p:val>
                                            <p:strVal val="#ppt_x"/>
                                          </p:val>
                                        </p:tav>
                                      </p:tavLst>
                                    </p:anim>
                                    <p:anim calcmode="lin" valueType="num">
                                      <p:cBhvr additive="base">
                                        <p:cTn id="22" dur="500" fill="hold"/>
                                        <p:tgtEl>
                                          <p:spTgt spid="260114"/>
                                        </p:tgtEl>
                                        <p:attrNameLst>
                                          <p:attrName>ppt_y</p:attrName>
                                        </p:attrNameLst>
                                      </p:cBhvr>
                                      <p:tavLst>
                                        <p:tav tm="0">
                                          <p:val>
                                            <p:strVal val="1+#ppt_h/2"/>
                                          </p:val>
                                        </p:tav>
                                        <p:tav tm="100000">
                                          <p:val>
                                            <p:strVal val="#ppt_y"/>
                                          </p:val>
                                        </p:tav>
                                      </p:tavLst>
                                    </p:anim>
                                  </p:childTnLst>
                                </p:cTn>
                              </p:par>
                              <p:par>
                                <p:cTn id="23" presetID="4" presetClass="exit" presetSubtype="16" fill="hold" grpId="0" nodeType="withEffect">
                                  <p:stCondLst>
                                    <p:cond delay="0"/>
                                  </p:stCondLst>
                                  <p:childTnLst>
                                    <p:animEffect transition="out" filter="box(in)">
                                      <p:cBhvr>
                                        <p:cTn id="24" dur="500"/>
                                        <p:tgtEl>
                                          <p:spTgt spid="260103"/>
                                        </p:tgtEl>
                                      </p:cBhvr>
                                    </p:animEffect>
                                    <p:set>
                                      <p:cBhvr>
                                        <p:cTn id="25" dur="1" fill="hold">
                                          <p:stCondLst>
                                            <p:cond delay="499"/>
                                          </p:stCondLst>
                                        </p:cTn>
                                        <p:tgtEl>
                                          <p:spTgt spid="26010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4" presetClass="exit" presetSubtype="16" fill="hold" grpId="0" nodeType="clickEffect">
                                  <p:stCondLst>
                                    <p:cond delay="0"/>
                                  </p:stCondLst>
                                  <p:childTnLst>
                                    <p:animEffect transition="out" filter="box(in)">
                                      <p:cBhvr>
                                        <p:cTn id="29" dur="500"/>
                                        <p:tgtEl>
                                          <p:spTgt spid="260100"/>
                                        </p:tgtEl>
                                      </p:cBhvr>
                                    </p:animEffect>
                                    <p:set>
                                      <p:cBhvr>
                                        <p:cTn id="30" dur="1" fill="hold">
                                          <p:stCondLst>
                                            <p:cond delay="499"/>
                                          </p:stCondLst>
                                        </p:cTn>
                                        <p:tgtEl>
                                          <p:spTgt spid="260100"/>
                                        </p:tgtEl>
                                        <p:attrNameLst>
                                          <p:attrName>style.visibility</p:attrName>
                                        </p:attrNameLst>
                                      </p:cBhvr>
                                      <p:to>
                                        <p:strVal val="hidden"/>
                                      </p:to>
                                    </p:set>
                                  </p:childTnLst>
                                </p:cTn>
                              </p:par>
                              <p:par>
                                <p:cTn id="31" presetID="4" presetClass="exit" presetSubtype="16" fill="hold" grpId="0" nodeType="withEffect">
                                  <p:stCondLst>
                                    <p:cond delay="0"/>
                                  </p:stCondLst>
                                  <p:childTnLst>
                                    <p:animEffect transition="out" filter="box(in)">
                                      <p:cBhvr>
                                        <p:cTn id="32" dur="500"/>
                                        <p:tgtEl>
                                          <p:spTgt spid="260104"/>
                                        </p:tgtEl>
                                      </p:cBhvr>
                                    </p:animEffect>
                                    <p:set>
                                      <p:cBhvr>
                                        <p:cTn id="33" dur="1" fill="hold">
                                          <p:stCondLst>
                                            <p:cond delay="499"/>
                                          </p:stCondLst>
                                        </p:cTn>
                                        <p:tgtEl>
                                          <p:spTgt spid="260104"/>
                                        </p:tgtEl>
                                        <p:attrNameLst>
                                          <p:attrName>style.visibility</p:attrName>
                                        </p:attrNameLst>
                                      </p:cBhvr>
                                      <p:to>
                                        <p:strVal val="hidden"/>
                                      </p:to>
                                    </p:set>
                                  </p:childTnLst>
                                </p:cTn>
                              </p:par>
                              <p:par>
                                <p:cTn id="34" presetID="2" presetClass="exit" presetSubtype="4" fill="hold" grpId="1" nodeType="withEffect">
                                  <p:stCondLst>
                                    <p:cond delay="0"/>
                                  </p:stCondLst>
                                  <p:childTnLst>
                                    <p:anim calcmode="lin" valueType="num">
                                      <p:cBhvr additive="base">
                                        <p:cTn id="35" dur="500"/>
                                        <p:tgtEl>
                                          <p:spTgt spid="260110"/>
                                        </p:tgtEl>
                                        <p:attrNameLst>
                                          <p:attrName>ppt_x</p:attrName>
                                        </p:attrNameLst>
                                      </p:cBhvr>
                                      <p:tavLst>
                                        <p:tav tm="0">
                                          <p:val>
                                            <p:strVal val="ppt_x"/>
                                          </p:val>
                                        </p:tav>
                                        <p:tav tm="100000">
                                          <p:val>
                                            <p:strVal val="ppt_x"/>
                                          </p:val>
                                        </p:tav>
                                      </p:tavLst>
                                    </p:anim>
                                    <p:anim calcmode="lin" valueType="num">
                                      <p:cBhvr additive="base">
                                        <p:cTn id="36" dur="500"/>
                                        <p:tgtEl>
                                          <p:spTgt spid="260110"/>
                                        </p:tgtEl>
                                        <p:attrNameLst>
                                          <p:attrName>ppt_y</p:attrName>
                                        </p:attrNameLst>
                                      </p:cBhvr>
                                      <p:tavLst>
                                        <p:tav tm="0">
                                          <p:val>
                                            <p:strVal val="ppt_y"/>
                                          </p:val>
                                        </p:tav>
                                        <p:tav tm="100000">
                                          <p:val>
                                            <p:strVal val="1+ppt_h/2"/>
                                          </p:val>
                                        </p:tav>
                                      </p:tavLst>
                                    </p:anim>
                                    <p:set>
                                      <p:cBhvr>
                                        <p:cTn id="37" dur="1" fill="hold">
                                          <p:stCondLst>
                                            <p:cond delay="499"/>
                                          </p:stCondLst>
                                        </p:cTn>
                                        <p:tgtEl>
                                          <p:spTgt spid="260110"/>
                                        </p:tgtEl>
                                        <p:attrNameLst>
                                          <p:attrName>style.visibility</p:attrName>
                                        </p:attrNameLst>
                                      </p:cBhvr>
                                      <p:to>
                                        <p:strVal val="hidden"/>
                                      </p:to>
                                    </p:set>
                                  </p:childTnLst>
                                </p:cTn>
                              </p:par>
                              <p:par>
                                <p:cTn id="38" presetID="2" presetClass="exit" presetSubtype="4" fill="hold" grpId="1" nodeType="withEffect">
                                  <p:stCondLst>
                                    <p:cond delay="0"/>
                                  </p:stCondLst>
                                  <p:childTnLst>
                                    <p:anim calcmode="lin" valueType="num">
                                      <p:cBhvr additive="base">
                                        <p:cTn id="39" dur="500"/>
                                        <p:tgtEl>
                                          <p:spTgt spid="260113"/>
                                        </p:tgtEl>
                                        <p:attrNameLst>
                                          <p:attrName>ppt_x</p:attrName>
                                        </p:attrNameLst>
                                      </p:cBhvr>
                                      <p:tavLst>
                                        <p:tav tm="0">
                                          <p:val>
                                            <p:strVal val="ppt_x"/>
                                          </p:val>
                                        </p:tav>
                                        <p:tav tm="100000">
                                          <p:val>
                                            <p:strVal val="ppt_x"/>
                                          </p:val>
                                        </p:tav>
                                      </p:tavLst>
                                    </p:anim>
                                    <p:anim calcmode="lin" valueType="num">
                                      <p:cBhvr additive="base">
                                        <p:cTn id="40" dur="500"/>
                                        <p:tgtEl>
                                          <p:spTgt spid="260113"/>
                                        </p:tgtEl>
                                        <p:attrNameLst>
                                          <p:attrName>ppt_y</p:attrName>
                                        </p:attrNameLst>
                                      </p:cBhvr>
                                      <p:tavLst>
                                        <p:tav tm="0">
                                          <p:val>
                                            <p:strVal val="ppt_y"/>
                                          </p:val>
                                        </p:tav>
                                        <p:tav tm="100000">
                                          <p:val>
                                            <p:strVal val="1+ppt_h/2"/>
                                          </p:val>
                                        </p:tav>
                                      </p:tavLst>
                                    </p:anim>
                                    <p:set>
                                      <p:cBhvr>
                                        <p:cTn id="41" dur="1" fill="hold">
                                          <p:stCondLst>
                                            <p:cond delay="499"/>
                                          </p:stCondLst>
                                        </p:cTn>
                                        <p:tgtEl>
                                          <p:spTgt spid="2601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0" grpId="0" animBg="1"/>
      <p:bldP spid="260103" grpId="0" animBg="1"/>
      <p:bldP spid="260104" grpId="0" animBg="1"/>
      <p:bldP spid="260110" grpId="0" animBg="1"/>
      <p:bldP spid="260110" grpId="1" animBg="1"/>
      <p:bldP spid="260111" grpId="0" animBg="1"/>
      <p:bldP spid="260112" grpId="0"/>
      <p:bldP spid="260113" grpId="0"/>
      <p:bldP spid="260113" grpId="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5"/>
          <p:cNvSpPr>
            <a:spLocks noGrp="1"/>
          </p:cNvSpPr>
          <p:nvPr>
            <p:ph type="sldNum" sz="quarter" idx="12"/>
          </p:nvPr>
        </p:nvSpPr>
        <p:spPr/>
        <p:txBody>
          <a:bodyPr/>
          <a:lstStyle/>
          <a:p>
            <a:pPr>
              <a:defRPr/>
            </a:pPr>
            <a:fld id="{BA4DE87F-D347-4D9B-A2FF-2ABB519A3952}" type="slidenum">
              <a:rPr lang="en-US" smtClean="0"/>
              <a:pPr>
                <a:defRPr/>
              </a:pPr>
              <a:t>93</a:t>
            </a:fld>
            <a:endParaRPr lang="en-US" smtClean="0"/>
          </a:p>
        </p:txBody>
      </p:sp>
      <p:sp>
        <p:nvSpPr>
          <p:cNvPr id="261122" name="Rectangle 2"/>
          <p:cNvSpPr>
            <a:spLocks noGrp="1" noChangeArrowheads="1"/>
          </p:cNvSpPr>
          <p:nvPr>
            <p:ph type="title"/>
          </p:nvPr>
        </p:nvSpPr>
        <p:spPr>
          <a:xfrm>
            <a:off x="914400" y="96838"/>
            <a:ext cx="7526338" cy="1412875"/>
          </a:xfrm>
        </p:spPr>
        <p:txBody>
          <a:bodyPr/>
          <a:lstStyle/>
          <a:p>
            <a:pPr eaLnBrk="1" hangingPunct="1">
              <a:defRPr/>
            </a:pPr>
            <a:r>
              <a:rPr lang="en-US" dirty="0" smtClean="0"/>
              <a:t>Removing a student – beginning</a:t>
            </a:r>
          </a:p>
        </p:txBody>
      </p:sp>
      <p:sp>
        <p:nvSpPr>
          <p:cNvPr id="97284" name="Rectangle 3"/>
          <p:cNvSpPr>
            <a:spLocks noGrp="1" noChangeArrowheads="1"/>
          </p:cNvSpPr>
          <p:nvPr>
            <p:ph type="body" idx="1"/>
          </p:nvPr>
        </p:nvSpPr>
        <p:spPr>
          <a:xfrm>
            <a:off x="152400" y="2057400"/>
            <a:ext cx="4495800" cy="3200400"/>
          </a:xfrm>
        </p:spPr>
        <p:txBody>
          <a:bodyPr/>
          <a:lstStyle/>
          <a:p>
            <a:pPr eaLnBrk="1" hangingPunct="1">
              <a:lnSpc>
                <a:spcPct val="80000"/>
              </a:lnSpc>
              <a:buFontTx/>
              <a:buNone/>
            </a:pPr>
            <a:r>
              <a:rPr lang="en-US" sz="1800" b="1" smtClean="0">
                <a:solidFill>
                  <a:srgbClr val="0000FF"/>
                </a:solidFill>
                <a:latin typeface="Courier New" pitchFamily="49" charset="0"/>
                <a:cs typeface="Courier New" pitchFamily="49" charset="0"/>
              </a:rPr>
              <a:t>if</a:t>
            </a:r>
            <a:r>
              <a:rPr lang="en-US" sz="1800" b="1" smtClean="0">
                <a:latin typeface="Courier New" pitchFamily="49" charset="0"/>
                <a:cs typeface="Courier New" pitchFamily="49" charset="0"/>
              </a:rPr>
              <a:t> (root == NULL) </a:t>
            </a:r>
            <a:br>
              <a:rPr lang="en-US" sz="1800" b="1" smtClean="0">
                <a:latin typeface="Courier New" pitchFamily="49" charset="0"/>
                <a:cs typeface="Courier New" pitchFamily="49" charset="0"/>
              </a:rPr>
            </a:br>
            <a:r>
              <a:rPr lang="en-US" sz="1800" b="1" smtClean="0">
                <a:solidFill>
                  <a:srgbClr val="0000FF"/>
                </a:solidFill>
                <a:latin typeface="Courier New" pitchFamily="49" charset="0"/>
                <a:cs typeface="Courier New" pitchFamily="49" charset="0"/>
              </a:rPr>
              <a:t>return</a:t>
            </a:r>
            <a:r>
              <a:rPr lang="en-US" sz="1800" b="1" smtClean="0">
                <a:latin typeface="Courier New" pitchFamily="49" charset="0"/>
                <a:cs typeface="Courier New" pitchFamily="49" charset="0"/>
              </a:rPr>
              <a:t> root;</a:t>
            </a:r>
          </a:p>
          <a:p>
            <a:pPr eaLnBrk="1" hangingPunct="1">
              <a:lnSpc>
                <a:spcPct val="80000"/>
              </a:lnSpc>
              <a:buFontTx/>
              <a:buNone/>
            </a:pPr>
            <a:endParaRPr lang="en-US" sz="1800" b="1" smtClean="0">
              <a:latin typeface="Courier New" pitchFamily="49" charset="0"/>
              <a:cs typeface="Courier New" pitchFamily="49" charset="0"/>
            </a:endParaRPr>
          </a:p>
          <a:p>
            <a:pPr eaLnBrk="1" hangingPunct="1">
              <a:lnSpc>
                <a:spcPct val="80000"/>
              </a:lnSpc>
              <a:buFontTx/>
              <a:buNone/>
            </a:pPr>
            <a:r>
              <a:rPr lang="en-US" sz="1800" b="1" smtClean="0">
                <a:latin typeface="Courier New" pitchFamily="49" charset="0"/>
                <a:cs typeface="Courier New" pitchFamily="49" charset="0"/>
              </a:rPr>
              <a:t>cur = root;</a:t>
            </a:r>
          </a:p>
          <a:p>
            <a:pPr eaLnBrk="1" hangingPunct="1">
              <a:lnSpc>
                <a:spcPct val="80000"/>
              </a:lnSpc>
              <a:buFontTx/>
              <a:buNone/>
            </a:pPr>
            <a:endParaRPr lang="en-US" sz="1800" b="1" smtClean="0">
              <a:latin typeface="Courier New" pitchFamily="49" charset="0"/>
              <a:cs typeface="Courier New" pitchFamily="49" charset="0"/>
            </a:endParaRPr>
          </a:p>
          <a:p>
            <a:pPr eaLnBrk="1" hangingPunct="1">
              <a:lnSpc>
                <a:spcPct val="80000"/>
              </a:lnSpc>
              <a:buFontTx/>
              <a:buNone/>
            </a:pPr>
            <a:r>
              <a:rPr lang="en-US" sz="1800" b="1" smtClean="0">
                <a:solidFill>
                  <a:srgbClr val="0000FF"/>
                </a:solidFill>
                <a:latin typeface="Courier New" pitchFamily="49" charset="0"/>
                <a:cs typeface="Courier New" pitchFamily="49" charset="0"/>
              </a:rPr>
              <a:t>if</a:t>
            </a:r>
            <a:r>
              <a:rPr lang="en-US" sz="1800" b="1" smtClean="0">
                <a:latin typeface="Courier New" pitchFamily="49" charset="0"/>
                <a:cs typeface="Courier New" pitchFamily="49" charset="0"/>
              </a:rPr>
              <a:t> (strcmp(cur-&gt;id, id) == 0)</a:t>
            </a:r>
          </a:p>
          <a:p>
            <a:pPr eaLnBrk="1" hangingPunct="1">
              <a:lnSpc>
                <a:spcPct val="80000"/>
              </a:lnSpc>
              <a:buFontTx/>
              <a:buNone/>
            </a:pPr>
            <a:r>
              <a:rPr lang="en-US" sz="1800" b="1" smtClean="0">
                <a:latin typeface="Courier New" pitchFamily="49" charset="0"/>
                <a:cs typeface="Courier New" pitchFamily="49" charset="0"/>
              </a:rPr>
              <a:t>{</a:t>
            </a:r>
          </a:p>
          <a:p>
            <a:pPr eaLnBrk="1" hangingPunct="1">
              <a:lnSpc>
                <a:spcPct val="80000"/>
              </a:lnSpc>
              <a:buFontTx/>
              <a:buNone/>
            </a:pPr>
            <a:r>
              <a:rPr lang="en-US" sz="1800" b="1" smtClean="0">
                <a:latin typeface="Courier New" pitchFamily="49" charset="0"/>
                <a:cs typeface="Courier New" pitchFamily="49" charset="0"/>
              </a:rPr>
              <a:t>    root = root-&gt;next;</a:t>
            </a:r>
          </a:p>
          <a:p>
            <a:pPr eaLnBrk="1" hangingPunct="1">
              <a:lnSpc>
                <a:spcPct val="80000"/>
              </a:lnSpc>
              <a:buFontTx/>
              <a:buNone/>
            </a:pPr>
            <a:r>
              <a:rPr lang="en-US" sz="1800" b="1" smtClean="0">
                <a:latin typeface="Courier New" pitchFamily="49" charset="0"/>
                <a:cs typeface="Courier New" pitchFamily="49" charset="0"/>
              </a:rPr>
              <a:t>    free(cur);</a:t>
            </a:r>
          </a:p>
          <a:p>
            <a:pPr eaLnBrk="1" hangingPunct="1">
              <a:lnSpc>
                <a:spcPct val="80000"/>
              </a:lnSpc>
              <a:buFontTx/>
              <a:buNone/>
            </a:pPr>
            <a:r>
              <a:rPr lang="en-US" sz="1800" b="1" smtClean="0">
                <a:latin typeface="Courier New" pitchFamily="49" charset="0"/>
                <a:cs typeface="Courier New" pitchFamily="49" charset="0"/>
              </a:rPr>
              <a:t>    </a:t>
            </a:r>
            <a:r>
              <a:rPr lang="en-US" sz="1800" b="1" smtClean="0">
                <a:solidFill>
                  <a:srgbClr val="0000FF"/>
                </a:solidFill>
                <a:latin typeface="Courier New" pitchFamily="49" charset="0"/>
                <a:cs typeface="Courier New" pitchFamily="49" charset="0"/>
              </a:rPr>
              <a:t>return</a:t>
            </a:r>
            <a:r>
              <a:rPr lang="en-US" sz="1800" b="1" smtClean="0">
                <a:latin typeface="Courier New" pitchFamily="49" charset="0"/>
                <a:cs typeface="Courier New" pitchFamily="49" charset="0"/>
              </a:rPr>
              <a:t> root;</a:t>
            </a:r>
          </a:p>
          <a:p>
            <a:pPr eaLnBrk="1" hangingPunct="1">
              <a:lnSpc>
                <a:spcPct val="80000"/>
              </a:lnSpc>
              <a:buFontTx/>
              <a:buNone/>
            </a:pPr>
            <a:r>
              <a:rPr lang="en-US" sz="1800" b="1" smtClean="0">
                <a:latin typeface="Courier New" pitchFamily="49" charset="0"/>
                <a:cs typeface="Courier New" pitchFamily="49" charset="0"/>
              </a:rPr>
              <a:t>}</a:t>
            </a:r>
          </a:p>
        </p:txBody>
      </p:sp>
      <p:sp>
        <p:nvSpPr>
          <p:cNvPr id="97285" name="Rectangle 4"/>
          <p:cNvSpPr>
            <a:spLocks noChangeArrowheads="1"/>
          </p:cNvSpPr>
          <p:nvPr/>
        </p:nvSpPr>
        <p:spPr bwMode="auto">
          <a:xfrm>
            <a:off x="3429000" y="59436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74823</a:t>
            </a:r>
          </a:p>
        </p:txBody>
      </p:sp>
      <p:sp>
        <p:nvSpPr>
          <p:cNvPr id="97286" name="Rectangle 5"/>
          <p:cNvSpPr>
            <a:spLocks noChangeArrowheads="1"/>
          </p:cNvSpPr>
          <p:nvPr/>
        </p:nvSpPr>
        <p:spPr bwMode="auto">
          <a:xfrm>
            <a:off x="5029200" y="59436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53621</a:t>
            </a:r>
          </a:p>
        </p:txBody>
      </p:sp>
      <p:sp>
        <p:nvSpPr>
          <p:cNvPr id="97287" name="Rectangle 6"/>
          <p:cNvSpPr>
            <a:spLocks noChangeArrowheads="1"/>
          </p:cNvSpPr>
          <p:nvPr/>
        </p:nvSpPr>
        <p:spPr bwMode="auto">
          <a:xfrm>
            <a:off x="6629400" y="59436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25773</a:t>
            </a:r>
          </a:p>
        </p:txBody>
      </p:sp>
      <p:sp>
        <p:nvSpPr>
          <p:cNvPr id="97288" name="Line 7"/>
          <p:cNvSpPr>
            <a:spLocks noChangeShapeType="1"/>
          </p:cNvSpPr>
          <p:nvPr/>
        </p:nvSpPr>
        <p:spPr bwMode="auto">
          <a:xfrm>
            <a:off x="4343400" y="6248400"/>
            <a:ext cx="685800" cy="0"/>
          </a:xfrm>
          <a:prstGeom prst="line">
            <a:avLst/>
          </a:prstGeom>
          <a:noFill/>
          <a:ln w="50800">
            <a:solidFill>
              <a:schemeClr val="tx1"/>
            </a:solidFill>
            <a:round/>
            <a:headEnd/>
            <a:tailEnd type="triangle" w="med" len="med"/>
          </a:ln>
        </p:spPr>
        <p:txBody>
          <a:bodyPr/>
          <a:lstStyle/>
          <a:p>
            <a:endParaRPr lang="en-US"/>
          </a:p>
        </p:txBody>
      </p:sp>
      <p:sp>
        <p:nvSpPr>
          <p:cNvPr id="97289" name="Line 8"/>
          <p:cNvSpPr>
            <a:spLocks noChangeShapeType="1"/>
          </p:cNvSpPr>
          <p:nvPr/>
        </p:nvSpPr>
        <p:spPr bwMode="auto">
          <a:xfrm>
            <a:off x="5943600" y="6248400"/>
            <a:ext cx="685800" cy="0"/>
          </a:xfrm>
          <a:prstGeom prst="line">
            <a:avLst/>
          </a:prstGeom>
          <a:noFill/>
          <a:ln w="50800">
            <a:solidFill>
              <a:schemeClr val="tx1"/>
            </a:solidFill>
            <a:round/>
            <a:headEnd/>
            <a:tailEnd type="triangle" w="med" len="med"/>
          </a:ln>
        </p:spPr>
        <p:txBody>
          <a:bodyPr/>
          <a:lstStyle/>
          <a:p>
            <a:endParaRPr lang="en-US"/>
          </a:p>
        </p:txBody>
      </p:sp>
      <p:sp>
        <p:nvSpPr>
          <p:cNvPr id="97290" name="Line 9"/>
          <p:cNvSpPr>
            <a:spLocks noChangeShapeType="1"/>
          </p:cNvSpPr>
          <p:nvPr/>
        </p:nvSpPr>
        <p:spPr bwMode="auto">
          <a:xfrm>
            <a:off x="7543800" y="6248400"/>
            <a:ext cx="685800" cy="0"/>
          </a:xfrm>
          <a:prstGeom prst="line">
            <a:avLst/>
          </a:prstGeom>
          <a:noFill/>
          <a:ln w="50800">
            <a:solidFill>
              <a:schemeClr val="tx1"/>
            </a:solidFill>
            <a:round/>
            <a:headEnd/>
            <a:tailEnd type="triangle" w="med" len="med"/>
          </a:ln>
        </p:spPr>
        <p:txBody>
          <a:bodyPr/>
          <a:lstStyle/>
          <a:p>
            <a:endParaRPr lang="en-US"/>
          </a:p>
        </p:txBody>
      </p:sp>
      <p:sp>
        <p:nvSpPr>
          <p:cNvPr id="97291" name="Text Box 10"/>
          <p:cNvSpPr txBox="1">
            <a:spLocks noChangeArrowheads="1"/>
          </p:cNvSpPr>
          <p:nvPr/>
        </p:nvSpPr>
        <p:spPr bwMode="auto">
          <a:xfrm>
            <a:off x="0" y="6019800"/>
            <a:ext cx="889000" cy="466725"/>
          </a:xfrm>
          <a:prstGeom prst="rect">
            <a:avLst/>
          </a:prstGeom>
          <a:noFill/>
          <a:ln w="9525">
            <a:solidFill>
              <a:schemeClr val="tx1"/>
            </a:solidFill>
            <a:miter lim="800000"/>
            <a:headEnd/>
            <a:tailEnd/>
          </a:ln>
        </p:spPr>
        <p:txBody>
          <a:bodyPr>
            <a:spAutoFit/>
          </a:bodyPr>
          <a:lstStyle/>
          <a:p>
            <a:pPr>
              <a:spcBef>
                <a:spcPct val="50000"/>
              </a:spcBef>
            </a:pPr>
            <a:r>
              <a:rPr lang="en-US" sz="2400">
                <a:latin typeface="Tahoma" pitchFamily="34" charset="0"/>
              </a:rPr>
              <a:t>root</a:t>
            </a:r>
          </a:p>
        </p:txBody>
      </p:sp>
      <p:sp>
        <p:nvSpPr>
          <p:cNvPr id="97292" name="Text Box 11"/>
          <p:cNvSpPr txBox="1">
            <a:spLocks noChangeArrowheads="1"/>
          </p:cNvSpPr>
          <p:nvPr/>
        </p:nvSpPr>
        <p:spPr bwMode="auto">
          <a:xfrm>
            <a:off x="6096000" y="3429000"/>
            <a:ext cx="685800" cy="466725"/>
          </a:xfrm>
          <a:prstGeom prst="rect">
            <a:avLst/>
          </a:prstGeom>
          <a:noFill/>
          <a:ln w="9525">
            <a:solidFill>
              <a:schemeClr val="tx1"/>
            </a:solidFill>
            <a:miter lim="800000"/>
            <a:headEnd/>
            <a:tailEnd/>
          </a:ln>
        </p:spPr>
        <p:txBody>
          <a:bodyPr>
            <a:spAutoFit/>
          </a:bodyPr>
          <a:lstStyle/>
          <a:p>
            <a:pPr>
              <a:spcBef>
                <a:spcPct val="50000"/>
              </a:spcBef>
            </a:pPr>
            <a:r>
              <a:rPr lang="en-US" sz="2400">
                <a:latin typeface="Tahoma" pitchFamily="34" charset="0"/>
              </a:rPr>
              <a:t>cur</a:t>
            </a:r>
          </a:p>
        </p:txBody>
      </p:sp>
      <p:sp>
        <p:nvSpPr>
          <p:cNvPr id="97293" name="Text Box 12"/>
          <p:cNvSpPr txBox="1">
            <a:spLocks noChangeArrowheads="1"/>
          </p:cNvSpPr>
          <p:nvPr/>
        </p:nvSpPr>
        <p:spPr bwMode="auto">
          <a:xfrm>
            <a:off x="7848600" y="2438400"/>
            <a:ext cx="1079500" cy="466725"/>
          </a:xfrm>
          <a:prstGeom prst="rect">
            <a:avLst/>
          </a:prstGeom>
          <a:noFill/>
          <a:ln w="9525">
            <a:solidFill>
              <a:schemeClr val="tx1"/>
            </a:solidFill>
            <a:miter lim="800000"/>
            <a:headEnd/>
            <a:tailEnd/>
          </a:ln>
        </p:spPr>
        <p:txBody>
          <a:bodyPr>
            <a:spAutoFit/>
          </a:bodyPr>
          <a:lstStyle/>
          <a:p>
            <a:pPr>
              <a:spcBef>
                <a:spcPct val="50000"/>
              </a:spcBef>
            </a:pPr>
            <a:r>
              <a:rPr lang="en-US" sz="2400">
                <a:latin typeface="Tahoma" pitchFamily="34" charset="0"/>
              </a:rPr>
              <a:t>14525</a:t>
            </a:r>
          </a:p>
        </p:txBody>
      </p:sp>
      <p:sp>
        <p:nvSpPr>
          <p:cNvPr id="97294" name="Text Box 13"/>
          <p:cNvSpPr txBox="1">
            <a:spLocks noChangeArrowheads="1"/>
          </p:cNvSpPr>
          <p:nvPr/>
        </p:nvSpPr>
        <p:spPr bwMode="auto">
          <a:xfrm>
            <a:off x="7620000" y="3429000"/>
            <a:ext cx="685800" cy="466725"/>
          </a:xfrm>
          <a:prstGeom prst="rect">
            <a:avLst/>
          </a:prstGeom>
          <a:noFill/>
          <a:ln w="9525">
            <a:solidFill>
              <a:schemeClr val="tx1"/>
            </a:solidFill>
            <a:miter lim="800000"/>
            <a:headEnd/>
            <a:tailEnd/>
          </a:ln>
        </p:spPr>
        <p:txBody>
          <a:bodyPr>
            <a:spAutoFit/>
          </a:bodyPr>
          <a:lstStyle/>
          <a:p>
            <a:pPr>
              <a:spcBef>
                <a:spcPct val="50000"/>
              </a:spcBef>
            </a:pPr>
            <a:r>
              <a:rPr lang="en-US" sz="2400">
                <a:latin typeface="Tahoma" pitchFamily="34" charset="0"/>
              </a:rPr>
              <a:t>last</a:t>
            </a:r>
          </a:p>
        </p:txBody>
      </p:sp>
      <p:sp>
        <p:nvSpPr>
          <p:cNvPr id="97295" name="Text Box 14"/>
          <p:cNvSpPr txBox="1">
            <a:spLocks noChangeArrowheads="1"/>
          </p:cNvSpPr>
          <p:nvPr/>
        </p:nvSpPr>
        <p:spPr bwMode="auto">
          <a:xfrm>
            <a:off x="8229600" y="6096000"/>
            <a:ext cx="1066800" cy="579438"/>
          </a:xfrm>
          <a:prstGeom prst="rect">
            <a:avLst/>
          </a:prstGeom>
          <a:noFill/>
          <a:ln w="9525">
            <a:noFill/>
            <a:miter lim="800000"/>
            <a:headEnd/>
            <a:tailEnd/>
          </a:ln>
        </p:spPr>
        <p:txBody>
          <a:bodyPr>
            <a:spAutoFit/>
          </a:bodyPr>
          <a:lstStyle/>
          <a:p>
            <a:pPr>
              <a:spcBef>
                <a:spcPct val="50000"/>
              </a:spcBef>
            </a:pPr>
            <a:r>
              <a:rPr lang="en-US" sz="3200">
                <a:latin typeface="Tahoma" pitchFamily="34" charset="0"/>
              </a:rPr>
              <a:t>…</a:t>
            </a:r>
          </a:p>
        </p:txBody>
      </p:sp>
      <p:cxnSp>
        <p:nvCxnSpPr>
          <p:cNvPr id="97296" name="AutoShape 15"/>
          <p:cNvCxnSpPr>
            <a:cxnSpLocks noChangeShapeType="1"/>
            <a:stCxn id="97292" idx="2"/>
          </p:cNvCxnSpPr>
          <p:nvPr/>
        </p:nvCxnSpPr>
        <p:spPr bwMode="auto">
          <a:xfrm rot="5400000">
            <a:off x="3340893" y="2840832"/>
            <a:ext cx="2043113" cy="4152900"/>
          </a:xfrm>
          <a:prstGeom prst="bentConnector3">
            <a:avLst>
              <a:gd name="adj1" fmla="val 62389"/>
            </a:avLst>
          </a:prstGeom>
          <a:noFill/>
          <a:ln w="9525">
            <a:solidFill>
              <a:schemeClr val="tx1"/>
            </a:solidFill>
            <a:miter lim="800000"/>
            <a:headEnd/>
            <a:tailEnd type="triangle" w="med" len="med"/>
          </a:ln>
        </p:spPr>
      </p:cxnSp>
      <p:sp>
        <p:nvSpPr>
          <p:cNvPr id="97297" name="Text Box 16"/>
          <p:cNvSpPr txBox="1">
            <a:spLocks noChangeArrowheads="1"/>
          </p:cNvSpPr>
          <p:nvPr/>
        </p:nvSpPr>
        <p:spPr bwMode="auto">
          <a:xfrm>
            <a:off x="8153400" y="1981200"/>
            <a:ext cx="5334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ID</a:t>
            </a:r>
          </a:p>
        </p:txBody>
      </p:sp>
      <p:cxnSp>
        <p:nvCxnSpPr>
          <p:cNvPr id="97298" name="AutoShape 17"/>
          <p:cNvCxnSpPr>
            <a:cxnSpLocks noChangeShapeType="1"/>
          </p:cNvCxnSpPr>
          <p:nvPr/>
        </p:nvCxnSpPr>
        <p:spPr bwMode="auto">
          <a:xfrm rot="16200000" flipH="1">
            <a:off x="2285206" y="4344194"/>
            <a:ext cx="1588" cy="3200400"/>
          </a:xfrm>
          <a:prstGeom prst="curvedConnector3">
            <a:avLst>
              <a:gd name="adj1" fmla="val -38200014"/>
            </a:avLst>
          </a:prstGeom>
          <a:noFill/>
          <a:ln w="50800">
            <a:solidFill>
              <a:schemeClr val="tx1"/>
            </a:solidFill>
            <a:round/>
            <a:headEnd/>
            <a:tailEnd type="triangle" w="med" len="med"/>
          </a:ln>
        </p:spPr>
      </p:cxnSp>
      <p:sp>
        <p:nvSpPr>
          <p:cNvPr id="97299" name="Rectangle 18"/>
          <p:cNvSpPr>
            <a:spLocks noChangeArrowheads="1"/>
          </p:cNvSpPr>
          <p:nvPr/>
        </p:nvSpPr>
        <p:spPr bwMode="auto">
          <a:xfrm>
            <a:off x="1828800" y="5938838"/>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14525</a:t>
            </a:r>
          </a:p>
        </p:txBody>
      </p:sp>
      <p:grpSp>
        <p:nvGrpSpPr>
          <p:cNvPr id="97300" name="Group 19"/>
          <p:cNvGrpSpPr>
            <a:grpSpLocks/>
          </p:cNvGrpSpPr>
          <p:nvPr/>
        </p:nvGrpSpPr>
        <p:grpSpPr bwMode="auto">
          <a:xfrm>
            <a:off x="1600200" y="5791200"/>
            <a:ext cx="1371600" cy="914400"/>
            <a:chOff x="864" y="3648"/>
            <a:chExt cx="864" cy="576"/>
          </a:xfrm>
        </p:grpSpPr>
        <p:sp>
          <p:nvSpPr>
            <p:cNvPr id="97301" name="Line 20"/>
            <p:cNvSpPr>
              <a:spLocks noChangeShapeType="1"/>
            </p:cNvSpPr>
            <p:nvPr/>
          </p:nvSpPr>
          <p:spPr bwMode="auto">
            <a:xfrm>
              <a:off x="864" y="3648"/>
              <a:ext cx="864" cy="576"/>
            </a:xfrm>
            <a:prstGeom prst="line">
              <a:avLst/>
            </a:prstGeom>
            <a:noFill/>
            <a:ln w="9525">
              <a:solidFill>
                <a:schemeClr val="tx1"/>
              </a:solidFill>
              <a:round/>
              <a:headEnd/>
              <a:tailEnd/>
            </a:ln>
          </p:spPr>
          <p:txBody>
            <a:bodyPr/>
            <a:lstStyle/>
            <a:p>
              <a:endParaRPr lang="en-US"/>
            </a:p>
          </p:txBody>
        </p:sp>
        <p:sp>
          <p:nvSpPr>
            <p:cNvPr id="97302" name="Line 21"/>
            <p:cNvSpPr>
              <a:spLocks noChangeShapeType="1"/>
            </p:cNvSpPr>
            <p:nvPr/>
          </p:nvSpPr>
          <p:spPr bwMode="auto">
            <a:xfrm flipV="1">
              <a:off x="864" y="3648"/>
              <a:ext cx="864" cy="576"/>
            </a:xfrm>
            <a:prstGeom prst="line">
              <a:avLst/>
            </a:prstGeom>
            <a:noFill/>
            <a:ln w="9525">
              <a:solidFill>
                <a:schemeClr val="tx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4"/>
          <p:cNvSpPr>
            <a:spLocks noGrp="1"/>
          </p:cNvSpPr>
          <p:nvPr>
            <p:ph type="sldNum" sz="quarter" idx="12"/>
          </p:nvPr>
        </p:nvSpPr>
        <p:spPr/>
        <p:txBody>
          <a:bodyPr/>
          <a:lstStyle/>
          <a:p>
            <a:pPr>
              <a:defRPr/>
            </a:pPr>
            <a:fld id="{CE36751F-7914-4E0A-853B-9A36BEDF5A9F}" type="slidenum">
              <a:rPr lang="en-US" smtClean="0"/>
              <a:pPr>
                <a:defRPr/>
              </a:pPr>
              <a:t>94</a:t>
            </a:fld>
            <a:endParaRPr lang="en-US" smtClean="0"/>
          </a:p>
        </p:txBody>
      </p:sp>
      <p:sp>
        <p:nvSpPr>
          <p:cNvPr id="262146" name="Rectangle 2"/>
          <p:cNvSpPr>
            <a:spLocks noGrp="1" noChangeArrowheads="1"/>
          </p:cNvSpPr>
          <p:nvPr>
            <p:ph type="title"/>
          </p:nvPr>
        </p:nvSpPr>
        <p:spPr/>
        <p:txBody>
          <a:bodyPr/>
          <a:lstStyle/>
          <a:p>
            <a:pPr eaLnBrk="1" hangingPunct="1">
              <a:defRPr/>
            </a:pPr>
            <a:r>
              <a:rPr lang="en-US" dirty="0" smtClean="0"/>
              <a:t>Removing a student – mid list</a:t>
            </a:r>
          </a:p>
        </p:txBody>
      </p:sp>
      <p:sp>
        <p:nvSpPr>
          <p:cNvPr id="98308" name="Rectangle 3"/>
          <p:cNvSpPr>
            <a:spLocks noChangeArrowheads="1"/>
          </p:cNvSpPr>
          <p:nvPr/>
        </p:nvSpPr>
        <p:spPr bwMode="auto">
          <a:xfrm>
            <a:off x="1828800" y="5938838"/>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14525</a:t>
            </a:r>
          </a:p>
        </p:txBody>
      </p:sp>
      <p:sp>
        <p:nvSpPr>
          <p:cNvPr id="98309" name="Rectangle 4"/>
          <p:cNvSpPr>
            <a:spLocks noChangeArrowheads="1"/>
          </p:cNvSpPr>
          <p:nvPr/>
        </p:nvSpPr>
        <p:spPr bwMode="auto">
          <a:xfrm>
            <a:off x="3429000" y="59436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74823</a:t>
            </a:r>
          </a:p>
        </p:txBody>
      </p:sp>
      <p:sp>
        <p:nvSpPr>
          <p:cNvPr id="98310" name="Rectangle 5"/>
          <p:cNvSpPr>
            <a:spLocks noChangeArrowheads="1"/>
          </p:cNvSpPr>
          <p:nvPr/>
        </p:nvSpPr>
        <p:spPr bwMode="auto">
          <a:xfrm>
            <a:off x="5029200" y="59436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53621</a:t>
            </a:r>
          </a:p>
        </p:txBody>
      </p:sp>
      <p:sp>
        <p:nvSpPr>
          <p:cNvPr id="98311" name="Rectangle 6"/>
          <p:cNvSpPr>
            <a:spLocks noChangeArrowheads="1"/>
          </p:cNvSpPr>
          <p:nvPr/>
        </p:nvSpPr>
        <p:spPr bwMode="auto">
          <a:xfrm>
            <a:off x="6629400" y="59436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25773</a:t>
            </a:r>
          </a:p>
        </p:txBody>
      </p:sp>
      <p:sp>
        <p:nvSpPr>
          <p:cNvPr id="98312" name="Line 7"/>
          <p:cNvSpPr>
            <a:spLocks noChangeShapeType="1"/>
          </p:cNvSpPr>
          <p:nvPr/>
        </p:nvSpPr>
        <p:spPr bwMode="auto">
          <a:xfrm>
            <a:off x="2743200" y="6248400"/>
            <a:ext cx="685800" cy="0"/>
          </a:xfrm>
          <a:prstGeom prst="line">
            <a:avLst/>
          </a:prstGeom>
          <a:noFill/>
          <a:ln w="50800">
            <a:solidFill>
              <a:schemeClr val="tx1"/>
            </a:solidFill>
            <a:round/>
            <a:headEnd/>
            <a:tailEnd type="triangle" w="med" len="med"/>
          </a:ln>
        </p:spPr>
        <p:txBody>
          <a:bodyPr/>
          <a:lstStyle/>
          <a:p>
            <a:endParaRPr lang="en-US"/>
          </a:p>
        </p:txBody>
      </p:sp>
      <p:sp>
        <p:nvSpPr>
          <p:cNvPr id="98313" name="Line 8"/>
          <p:cNvSpPr>
            <a:spLocks noChangeShapeType="1"/>
          </p:cNvSpPr>
          <p:nvPr/>
        </p:nvSpPr>
        <p:spPr bwMode="auto">
          <a:xfrm>
            <a:off x="4343400" y="6248400"/>
            <a:ext cx="685800" cy="0"/>
          </a:xfrm>
          <a:prstGeom prst="line">
            <a:avLst/>
          </a:prstGeom>
          <a:noFill/>
          <a:ln w="50800">
            <a:solidFill>
              <a:schemeClr val="tx1"/>
            </a:solidFill>
            <a:round/>
            <a:headEnd/>
            <a:tailEnd type="triangle" w="med" len="med"/>
          </a:ln>
        </p:spPr>
        <p:txBody>
          <a:bodyPr/>
          <a:lstStyle/>
          <a:p>
            <a:endParaRPr lang="en-US"/>
          </a:p>
        </p:txBody>
      </p:sp>
      <p:sp>
        <p:nvSpPr>
          <p:cNvPr id="98314" name="Line 9"/>
          <p:cNvSpPr>
            <a:spLocks noChangeShapeType="1"/>
          </p:cNvSpPr>
          <p:nvPr/>
        </p:nvSpPr>
        <p:spPr bwMode="auto">
          <a:xfrm>
            <a:off x="5943600" y="6248400"/>
            <a:ext cx="685800" cy="0"/>
          </a:xfrm>
          <a:prstGeom prst="line">
            <a:avLst/>
          </a:prstGeom>
          <a:noFill/>
          <a:ln w="50800">
            <a:solidFill>
              <a:schemeClr val="tx1"/>
            </a:solidFill>
            <a:round/>
            <a:headEnd/>
            <a:tailEnd type="triangle" w="med" len="med"/>
          </a:ln>
        </p:spPr>
        <p:txBody>
          <a:bodyPr/>
          <a:lstStyle/>
          <a:p>
            <a:endParaRPr lang="en-US"/>
          </a:p>
        </p:txBody>
      </p:sp>
      <p:sp>
        <p:nvSpPr>
          <p:cNvPr id="98315" name="Line 10"/>
          <p:cNvSpPr>
            <a:spLocks noChangeShapeType="1"/>
          </p:cNvSpPr>
          <p:nvPr/>
        </p:nvSpPr>
        <p:spPr bwMode="auto">
          <a:xfrm>
            <a:off x="7543800" y="6248400"/>
            <a:ext cx="685800" cy="0"/>
          </a:xfrm>
          <a:prstGeom prst="line">
            <a:avLst/>
          </a:prstGeom>
          <a:noFill/>
          <a:ln w="50800">
            <a:solidFill>
              <a:schemeClr val="tx1"/>
            </a:solidFill>
            <a:round/>
            <a:headEnd/>
            <a:tailEnd type="triangle" w="med" len="med"/>
          </a:ln>
        </p:spPr>
        <p:txBody>
          <a:bodyPr/>
          <a:lstStyle/>
          <a:p>
            <a:endParaRPr lang="en-US"/>
          </a:p>
        </p:txBody>
      </p:sp>
      <p:sp>
        <p:nvSpPr>
          <p:cNvPr id="98316" name="Line 11"/>
          <p:cNvSpPr>
            <a:spLocks noChangeShapeType="1"/>
          </p:cNvSpPr>
          <p:nvPr/>
        </p:nvSpPr>
        <p:spPr bwMode="auto">
          <a:xfrm>
            <a:off x="914400" y="6248400"/>
            <a:ext cx="914400" cy="71438"/>
          </a:xfrm>
          <a:prstGeom prst="line">
            <a:avLst/>
          </a:prstGeom>
          <a:noFill/>
          <a:ln w="50800">
            <a:solidFill>
              <a:schemeClr val="tx1"/>
            </a:solidFill>
            <a:round/>
            <a:headEnd/>
            <a:tailEnd type="triangle" w="med" len="med"/>
          </a:ln>
        </p:spPr>
        <p:txBody>
          <a:bodyPr/>
          <a:lstStyle/>
          <a:p>
            <a:endParaRPr lang="en-US"/>
          </a:p>
        </p:txBody>
      </p:sp>
      <p:sp>
        <p:nvSpPr>
          <p:cNvPr id="98317" name="Text Box 12"/>
          <p:cNvSpPr txBox="1">
            <a:spLocks noChangeArrowheads="1"/>
          </p:cNvSpPr>
          <p:nvPr/>
        </p:nvSpPr>
        <p:spPr bwMode="auto">
          <a:xfrm>
            <a:off x="0" y="6019800"/>
            <a:ext cx="889000" cy="466725"/>
          </a:xfrm>
          <a:prstGeom prst="rect">
            <a:avLst/>
          </a:prstGeom>
          <a:noFill/>
          <a:ln w="9525">
            <a:solidFill>
              <a:schemeClr val="tx1"/>
            </a:solidFill>
            <a:miter lim="800000"/>
            <a:headEnd/>
            <a:tailEnd/>
          </a:ln>
        </p:spPr>
        <p:txBody>
          <a:bodyPr>
            <a:spAutoFit/>
          </a:bodyPr>
          <a:lstStyle/>
          <a:p>
            <a:pPr>
              <a:spcBef>
                <a:spcPct val="50000"/>
              </a:spcBef>
            </a:pPr>
            <a:r>
              <a:rPr lang="en-US" sz="2400">
                <a:latin typeface="Tahoma" pitchFamily="34" charset="0"/>
              </a:rPr>
              <a:t>root</a:t>
            </a:r>
          </a:p>
        </p:txBody>
      </p:sp>
      <p:sp>
        <p:nvSpPr>
          <p:cNvPr id="98318" name="Text Box 13"/>
          <p:cNvSpPr txBox="1">
            <a:spLocks noChangeArrowheads="1"/>
          </p:cNvSpPr>
          <p:nvPr/>
        </p:nvSpPr>
        <p:spPr bwMode="auto">
          <a:xfrm>
            <a:off x="7848600" y="2438400"/>
            <a:ext cx="1079500" cy="466725"/>
          </a:xfrm>
          <a:prstGeom prst="rect">
            <a:avLst/>
          </a:prstGeom>
          <a:noFill/>
          <a:ln w="9525">
            <a:solidFill>
              <a:schemeClr val="tx1"/>
            </a:solidFill>
            <a:miter lim="800000"/>
            <a:headEnd/>
            <a:tailEnd/>
          </a:ln>
        </p:spPr>
        <p:txBody>
          <a:bodyPr>
            <a:spAutoFit/>
          </a:bodyPr>
          <a:lstStyle/>
          <a:p>
            <a:pPr>
              <a:spcBef>
                <a:spcPct val="50000"/>
              </a:spcBef>
            </a:pPr>
            <a:r>
              <a:rPr lang="en-US" sz="2400">
                <a:latin typeface="Tahoma" pitchFamily="34" charset="0"/>
              </a:rPr>
              <a:t>53621</a:t>
            </a:r>
          </a:p>
        </p:txBody>
      </p:sp>
      <p:sp>
        <p:nvSpPr>
          <p:cNvPr id="98319" name="Text Box 14"/>
          <p:cNvSpPr txBox="1">
            <a:spLocks noChangeArrowheads="1"/>
          </p:cNvSpPr>
          <p:nvPr/>
        </p:nvSpPr>
        <p:spPr bwMode="auto">
          <a:xfrm>
            <a:off x="8229600" y="6096000"/>
            <a:ext cx="1066800" cy="579438"/>
          </a:xfrm>
          <a:prstGeom prst="rect">
            <a:avLst/>
          </a:prstGeom>
          <a:noFill/>
          <a:ln w="9525">
            <a:noFill/>
            <a:miter lim="800000"/>
            <a:headEnd/>
            <a:tailEnd/>
          </a:ln>
        </p:spPr>
        <p:txBody>
          <a:bodyPr>
            <a:spAutoFit/>
          </a:bodyPr>
          <a:lstStyle/>
          <a:p>
            <a:pPr>
              <a:spcBef>
                <a:spcPct val="50000"/>
              </a:spcBef>
            </a:pPr>
            <a:r>
              <a:rPr lang="en-US" sz="3200">
                <a:latin typeface="Tahoma" pitchFamily="34" charset="0"/>
              </a:rPr>
              <a:t>…</a:t>
            </a:r>
          </a:p>
        </p:txBody>
      </p:sp>
      <p:sp>
        <p:nvSpPr>
          <p:cNvPr id="98320" name="Text Box 15"/>
          <p:cNvSpPr txBox="1">
            <a:spLocks noChangeArrowheads="1"/>
          </p:cNvSpPr>
          <p:nvPr/>
        </p:nvSpPr>
        <p:spPr bwMode="auto">
          <a:xfrm>
            <a:off x="8153400" y="1981200"/>
            <a:ext cx="5334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ID</a:t>
            </a:r>
          </a:p>
        </p:txBody>
      </p:sp>
      <p:sp>
        <p:nvSpPr>
          <p:cNvPr id="98321" name="Text Box 16"/>
          <p:cNvSpPr txBox="1">
            <a:spLocks noChangeArrowheads="1"/>
          </p:cNvSpPr>
          <p:nvPr/>
        </p:nvSpPr>
        <p:spPr bwMode="auto">
          <a:xfrm>
            <a:off x="1828800" y="4724400"/>
            <a:ext cx="889000" cy="466725"/>
          </a:xfrm>
          <a:prstGeom prst="rect">
            <a:avLst/>
          </a:prstGeom>
          <a:noFill/>
          <a:ln w="9525">
            <a:solidFill>
              <a:schemeClr val="tx1"/>
            </a:solidFill>
            <a:miter lim="800000"/>
            <a:headEnd/>
            <a:tailEnd/>
          </a:ln>
        </p:spPr>
        <p:txBody>
          <a:bodyPr>
            <a:spAutoFit/>
          </a:bodyPr>
          <a:lstStyle/>
          <a:p>
            <a:pPr>
              <a:spcBef>
                <a:spcPct val="50000"/>
              </a:spcBef>
            </a:pPr>
            <a:r>
              <a:rPr lang="en-US" sz="2400">
                <a:latin typeface="Tahoma" pitchFamily="34" charset="0"/>
              </a:rPr>
              <a:t>cur</a:t>
            </a:r>
          </a:p>
        </p:txBody>
      </p:sp>
      <p:sp>
        <p:nvSpPr>
          <p:cNvPr id="98322" name="Line 17"/>
          <p:cNvSpPr>
            <a:spLocks noChangeShapeType="1"/>
          </p:cNvSpPr>
          <p:nvPr/>
        </p:nvSpPr>
        <p:spPr bwMode="auto">
          <a:xfrm>
            <a:off x="2362200" y="5257800"/>
            <a:ext cx="0" cy="685800"/>
          </a:xfrm>
          <a:prstGeom prst="line">
            <a:avLst/>
          </a:prstGeom>
          <a:noFill/>
          <a:ln w="50800">
            <a:solidFill>
              <a:schemeClr val="tx1"/>
            </a:solidFill>
            <a:round/>
            <a:headEnd/>
            <a:tailEnd type="triangle" w="med" len="med"/>
          </a:ln>
        </p:spPr>
        <p:txBody>
          <a:bodyPr>
            <a:spAutoFit/>
          </a:bodyPr>
          <a:lstStyle/>
          <a:p>
            <a:endParaRPr lang="en-US"/>
          </a:p>
        </p:txBody>
      </p:sp>
      <p:sp>
        <p:nvSpPr>
          <p:cNvPr id="98323" name="Rectangle 18"/>
          <p:cNvSpPr>
            <a:spLocks noChangeArrowheads="1"/>
          </p:cNvSpPr>
          <p:nvPr/>
        </p:nvSpPr>
        <p:spPr bwMode="auto">
          <a:xfrm>
            <a:off x="533400" y="2057400"/>
            <a:ext cx="6781800" cy="2819400"/>
          </a:xfrm>
          <a:prstGeom prst="rect">
            <a:avLst/>
          </a:prstGeom>
          <a:noFill/>
          <a:ln w="9525">
            <a:noFill/>
            <a:miter lim="800000"/>
            <a:headEnd/>
            <a:tailEnd/>
          </a:ln>
        </p:spPr>
        <p:txBody>
          <a:bodyPr/>
          <a:lstStyle/>
          <a:p>
            <a:pPr>
              <a:lnSpc>
                <a:spcPct val="80000"/>
              </a:lnSpc>
              <a:spcBef>
                <a:spcPct val="20000"/>
              </a:spcBef>
            </a:pPr>
            <a:r>
              <a:rPr lang="en-US" sz="1400" b="1">
                <a:solidFill>
                  <a:srgbClr val="0000FF"/>
                </a:solidFill>
                <a:latin typeface="Courier New" pitchFamily="49" charset="0"/>
                <a:cs typeface="Courier New" pitchFamily="49" charset="0"/>
              </a:rPr>
              <a:t>while</a:t>
            </a:r>
            <a:r>
              <a:rPr lang="en-US" sz="1400" b="1">
                <a:latin typeface="Courier New" pitchFamily="49" charset="0"/>
                <a:cs typeface="Courier New" pitchFamily="49" charset="0"/>
              </a:rPr>
              <a:t> (cur != NULL  &amp;&amp;  strcmp(cur-&gt;id, id) != 0)</a:t>
            </a:r>
          </a:p>
          <a:p>
            <a:pPr>
              <a:lnSpc>
                <a:spcPct val="80000"/>
              </a:lnSpc>
              <a:spcBef>
                <a:spcPct val="20000"/>
              </a:spcBef>
            </a:pPr>
            <a:r>
              <a:rPr lang="en-US" sz="1400" b="1">
                <a:latin typeface="Courier New" pitchFamily="49" charset="0"/>
                <a:cs typeface="Courier New" pitchFamily="49" charset="0"/>
              </a:rPr>
              <a:t>{</a:t>
            </a:r>
          </a:p>
          <a:p>
            <a:pPr>
              <a:lnSpc>
                <a:spcPct val="80000"/>
              </a:lnSpc>
              <a:spcBef>
                <a:spcPct val="20000"/>
              </a:spcBef>
            </a:pPr>
            <a:r>
              <a:rPr lang="en-US" sz="1400" b="1">
                <a:latin typeface="Courier New" pitchFamily="49" charset="0"/>
                <a:cs typeface="Courier New" pitchFamily="49" charset="0"/>
              </a:rPr>
              <a:t>    prev = cur;</a:t>
            </a:r>
          </a:p>
          <a:p>
            <a:pPr>
              <a:lnSpc>
                <a:spcPct val="80000"/>
              </a:lnSpc>
              <a:spcBef>
                <a:spcPct val="20000"/>
              </a:spcBef>
            </a:pPr>
            <a:r>
              <a:rPr lang="en-US" sz="1400" b="1">
                <a:latin typeface="Courier New" pitchFamily="49" charset="0"/>
                <a:cs typeface="Courier New" pitchFamily="49" charset="0"/>
              </a:rPr>
              <a:t>    cur = cur-&gt;next;</a:t>
            </a:r>
          </a:p>
          <a:p>
            <a:pPr>
              <a:lnSpc>
                <a:spcPct val="80000"/>
              </a:lnSpc>
              <a:spcBef>
                <a:spcPct val="20000"/>
              </a:spcBef>
            </a:pPr>
            <a:r>
              <a:rPr lang="en-US" sz="1400" b="1">
                <a:latin typeface="Courier New" pitchFamily="49" charset="0"/>
                <a:cs typeface="Courier New" pitchFamily="49" charset="0"/>
              </a:rPr>
              <a:t>}</a:t>
            </a:r>
          </a:p>
          <a:p>
            <a:pPr>
              <a:lnSpc>
                <a:spcPct val="80000"/>
              </a:lnSpc>
              <a:spcBef>
                <a:spcPct val="20000"/>
              </a:spcBef>
            </a:pPr>
            <a:r>
              <a:rPr lang="en-US" sz="1400" b="1">
                <a:latin typeface="Courier New" pitchFamily="49" charset="0"/>
                <a:cs typeface="Courier New" pitchFamily="49" charset="0"/>
              </a:rPr>
              <a:t/>
            </a:r>
            <a:br>
              <a:rPr lang="en-US" sz="1400" b="1">
                <a:latin typeface="Courier New" pitchFamily="49" charset="0"/>
                <a:cs typeface="Courier New" pitchFamily="49" charset="0"/>
              </a:rPr>
            </a:br>
            <a:r>
              <a:rPr lang="en-US" sz="1400" b="1">
                <a:latin typeface="Courier New" pitchFamily="49" charset="0"/>
                <a:cs typeface="Courier New" pitchFamily="49" charset="0"/>
              </a:rPr>
              <a:t>if (cur != NULL)</a:t>
            </a:r>
            <a:br>
              <a:rPr lang="en-US" sz="1400" b="1">
                <a:latin typeface="Courier New" pitchFamily="49" charset="0"/>
                <a:cs typeface="Courier New" pitchFamily="49" charset="0"/>
              </a:rPr>
            </a:br>
            <a:r>
              <a:rPr lang="en-US" sz="1400" b="1">
                <a:latin typeface="Courier New" pitchFamily="49" charset="0"/>
                <a:cs typeface="Courier New" pitchFamily="49" charset="0"/>
              </a:rPr>
              <a:t>{</a:t>
            </a:r>
          </a:p>
          <a:p>
            <a:pPr>
              <a:lnSpc>
                <a:spcPct val="80000"/>
              </a:lnSpc>
              <a:spcBef>
                <a:spcPct val="20000"/>
              </a:spcBef>
            </a:pPr>
            <a:r>
              <a:rPr lang="en-US" sz="1400" b="1">
                <a:latin typeface="Courier New" pitchFamily="49" charset="0"/>
                <a:cs typeface="Courier New" pitchFamily="49" charset="0"/>
              </a:rPr>
              <a:t>    prev-&gt;next = cur-&gt;next;</a:t>
            </a:r>
          </a:p>
          <a:p>
            <a:pPr>
              <a:lnSpc>
                <a:spcPct val="80000"/>
              </a:lnSpc>
              <a:spcBef>
                <a:spcPct val="20000"/>
              </a:spcBef>
            </a:pPr>
            <a:r>
              <a:rPr lang="en-US" sz="1400" b="1">
                <a:latin typeface="Courier New" pitchFamily="49" charset="0"/>
                <a:cs typeface="Courier New" pitchFamily="49" charset="0"/>
              </a:rPr>
              <a:t>    free(cur);</a:t>
            </a:r>
            <a:br>
              <a:rPr lang="en-US" sz="1400" b="1">
                <a:latin typeface="Courier New" pitchFamily="49" charset="0"/>
                <a:cs typeface="Courier New" pitchFamily="49" charset="0"/>
              </a:rPr>
            </a:br>
            <a:r>
              <a:rPr lang="en-US" sz="1400" b="1">
                <a:latin typeface="Courier New" pitchFamily="49" charset="0"/>
                <a:cs typeface="Courier New" pitchFamily="49" charset="0"/>
              </a:rPr>
              <a:t>}</a:t>
            </a:r>
          </a:p>
          <a:p>
            <a:pPr>
              <a:lnSpc>
                <a:spcPct val="80000"/>
              </a:lnSpc>
              <a:spcBef>
                <a:spcPct val="20000"/>
              </a:spcBef>
            </a:pPr>
            <a:endParaRPr lang="en-US" sz="1400" b="1">
              <a:latin typeface="Courier New" pitchFamily="49" charset="0"/>
              <a:cs typeface="Courier New" pitchFamily="49" charset="0"/>
            </a:endParaRPr>
          </a:p>
          <a:p>
            <a:pPr>
              <a:lnSpc>
                <a:spcPct val="80000"/>
              </a:lnSpc>
              <a:spcBef>
                <a:spcPct val="20000"/>
              </a:spcBef>
            </a:pPr>
            <a:r>
              <a:rPr lang="en-US" sz="1400" b="1">
                <a:solidFill>
                  <a:srgbClr val="0000FF"/>
                </a:solidFill>
                <a:latin typeface="Courier New" pitchFamily="49" charset="0"/>
                <a:cs typeface="Courier New" pitchFamily="49" charset="0"/>
              </a:rPr>
              <a:t>return</a:t>
            </a:r>
            <a:r>
              <a:rPr lang="en-US" sz="1400" b="1">
                <a:latin typeface="Courier New" pitchFamily="49" charset="0"/>
                <a:cs typeface="Courier New" pitchFamily="49" charset="0"/>
              </a:rPr>
              <a:t> root;</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4"/>
          <p:cNvSpPr>
            <a:spLocks noGrp="1"/>
          </p:cNvSpPr>
          <p:nvPr>
            <p:ph type="sldNum" sz="quarter" idx="12"/>
          </p:nvPr>
        </p:nvSpPr>
        <p:spPr/>
        <p:txBody>
          <a:bodyPr/>
          <a:lstStyle/>
          <a:p>
            <a:pPr>
              <a:defRPr/>
            </a:pPr>
            <a:fld id="{CFC7C057-E010-4775-B103-70C6984A66A2}" type="slidenum">
              <a:rPr lang="en-US" smtClean="0"/>
              <a:pPr>
                <a:defRPr/>
              </a:pPr>
              <a:t>95</a:t>
            </a:fld>
            <a:endParaRPr lang="en-US" smtClean="0"/>
          </a:p>
        </p:txBody>
      </p:sp>
      <p:sp>
        <p:nvSpPr>
          <p:cNvPr id="263170" name="Rectangle 2"/>
          <p:cNvSpPr>
            <a:spLocks noGrp="1" noChangeArrowheads="1"/>
          </p:cNvSpPr>
          <p:nvPr>
            <p:ph type="title"/>
          </p:nvPr>
        </p:nvSpPr>
        <p:spPr/>
        <p:txBody>
          <a:bodyPr/>
          <a:lstStyle/>
          <a:p>
            <a:pPr eaLnBrk="1" hangingPunct="1">
              <a:defRPr/>
            </a:pPr>
            <a:r>
              <a:rPr lang="en-US" smtClean="0"/>
              <a:t>Removing a student – mid list</a:t>
            </a:r>
          </a:p>
        </p:txBody>
      </p:sp>
      <p:sp>
        <p:nvSpPr>
          <p:cNvPr id="99332" name="Rectangle 3"/>
          <p:cNvSpPr>
            <a:spLocks noChangeArrowheads="1"/>
          </p:cNvSpPr>
          <p:nvPr/>
        </p:nvSpPr>
        <p:spPr bwMode="auto">
          <a:xfrm>
            <a:off x="1828800" y="5938838"/>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14525</a:t>
            </a:r>
          </a:p>
        </p:txBody>
      </p:sp>
      <p:sp>
        <p:nvSpPr>
          <p:cNvPr id="99333" name="Rectangle 4"/>
          <p:cNvSpPr>
            <a:spLocks noChangeArrowheads="1"/>
          </p:cNvSpPr>
          <p:nvPr/>
        </p:nvSpPr>
        <p:spPr bwMode="auto">
          <a:xfrm>
            <a:off x="3429000" y="59436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74823</a:t>
            </a:r>
          </a:p>
        </p:txBody>
      </p:sp>
      <p:sp>
        <p:nvSpPr>
          <p:cNvPr id="99334" name="Rectangle 5"/>
          <p:cNvSpPr>
            <a:spLocks noChangeArrowheads="1"/>
          </p:cNvSpPr>
          <p:nvPr/>
        </p:nvSpPr>
        <p:spPr bwMode="auto">
          <a:xfrm>
            <a:off x="5029200" y="59436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53621</a:t>
            </a:r>
          </a:p>
        </p:txBody>
      </p:sp>
      <p:sp>
        <p:nvSpPr>
          <p:cNvPr id="99335" name="Rectangle 6"/>
          <p:cNvSpPr>
            <a:spLocks noChangeArrowheads="1"/>
          </p:cNvSpPr>
          <p:nvPr/>
        </p:nvSpPr>
        <p:spPr bwMode="auto">
          <a:xfrm>
            <a:off x="6629400" y="59436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25773</a:t>
            </a:r>
          </a:p>
        </p:txBody>
      </p:sp>
      <p:sp>
        <p:nvSpPr>
          <p:cNvPr id="99336" name="Line 7"/>
          <p:cNvSpPr>
            <a:spLocks noChangeShapeType="1"/>
          </p:cNvSpPr>
          <p:nvPr/>
        </p:nvSpPr>
        <p:spPr bwMode="auto">
          <a:xfrm>
            <a:off x="2743200" y="6248400"/>
            <a:ext cx="685800" cy="0"/>
          </a:xfrm>
          <a:prstGeom prst="line">
            <a:avLst/>
          </a:prstGeom>
          <a:noFill/>
          <a:ln w="50800">
            <a:solidFill>
              <a:schemeClr val="tx1"/>
            </a:solidFill>
            <a:round/>
            <a:headEnd/>
            <a:tailEnd type="triangle" w="med" len="med"/>
          </a:ln>
        </p:spPr>
        <p:txBody>
          <a:bodyPr/>
          <a:lstStyle/>
          <a:p>
            <a:endParaRPr lang="en-US"/>
          </a:p>
        </p:txBody>
      </p:sp>
      <p:sp>
        <p:nvSpPr>
          <p:cNvPr id="99337" name="Line 8"/>
          <p:cNvSpPr>
            <a:spLocks noChangeShapeType="1"/>
          </p:cNvSpPr>
          <p:nvPr/>
        </p:nvSpPr>
        <p:spPr bwMode="auto">
          <a:xfrm>
            <a:off x="4343400" y="6248400"/>
            <a:ext cx="685800" cy="0"/>
          </a:xfrm>
          <a:prstGeom prst="line">
            <a:avLst/>
          </a:prstGeom>
          <a:noFill/>
          <a:ln w="50800">
            <a:solidFill>
              <a:schemeClr val="tx1"/>
            </a:solidFill>
            <a:round/>
            <a:headEnd/>
            <a:tailEnd type="triangle" w="med" len="med"/>
          </a:ln>
        </p:spPr>
        <p:txBody>
          <a:bodyPr/>
          <a:lstStyle/>
          <a:p>
            <a:endParaRPr lang="en-US"/>
          </a:p>
        </p:txBody>
      </p:sp>
      <p:sp>
        <p:nvSpPr>
          <p:cNvPr id="99338" name="Line 9"/>
          <p:cNvSpPr>
            <a:spLocks noChangeShapeType="1"/>
          </p:cNvSpPr>
          <p:nvPr/>
        </p:nvSpPr>
        <p:spPr bwMode="auto">
          <a:xfrm>
            <a:off x="5943600" y="6248400"/>
            <a:ext cx="685800" cy="0"/>
          </a:xfrm>
          <a:prstGeom prst="line">
            <a:avLst/>
          </a:prstGeom>
          <a:noFill/>
          <a:ln w="50800">
            <a:solidFill>
              <a:schemeClr val="tx1"/>
            </a:solidFill>
            <a:round/>
            <a:headEnd/>
            <a:tailEnd type="triangle" w="med" len="med"/>
          </a:ln>
        </p:spPr>
        <p:txBody>
          <a:bodyPr/>
          <a:lstStyle/>
          <a:p>
            <a:endParaRPr lang="en-US"/>
          </a:p>
        </p:txBody>
      </p:sp>
      <p:sp>
        <p:nvSpPr>
          <p:cNvPr id="99339" name="Line 10"/>
          <p:cNvSpPr>
            <a:spLocks noChangeShapeType="1"/>
          </p:cNvSpPr>
          <p:nvPr/>
        </p:nvSpPr>
        <p:spPr bwMode="auto">
          <a:xfrm>
            <a:off x="7543800" y="6248400"/>
            <a:ext cx="685800" cy="0"/>
          </a:xfrm>
          <a:prstGeom prst="line">
            <a:avLst/>
          </a:prstGeom>
          <a:noFill/>
          <a:ln w="50800">
            <a:solidFill>
              <a:schemeClr val="tx1"/>
            </a:solidFill>
            <a:round/>
            <a:headEnd/>
            <a:tailEnd type="triangle" w="med" len="med"/>
          </a:ln>
        </p:spPr>
        <p:txBody>
          <a:bodyPr/>
          <a:lstStyle/>
          <a:p>
            <a:endParaRPr lang="en-US"/>
          </a:p>
        </p:txBody>
      </p:sp>
      <p:sp>
        <p:nvSpPr>
          <p:cNvPr id="99340" name="Line 11"/>
          <p:cNvSpPr>
            <a:spLocks noChangeShapeType="1"/>
          </p:cNvSpPr>
          <p:nvPr/>
        </p:nvSpPr>
        <p:spPr bwMode="auto">
          <a:xfrm>
            <a:off x="914400" y="6248400"/>
            <a:ext cx="914400" cy="71438"/>
          </a:xfrm>
          <a:prstGeom prst="line">
            <a:avLst/>
          </a:prstGeom>
          <a:noFill/>
          <a:ln w="50800">
            <a:solidFill>
              <a:schemeClr val="tx1"/>
            </a:solidFill>
            <a:round/>
            <a:headEnd/>
            <a:tailEnd type="triangle" w="med" len="med"/>
          </a:ln>
        </p:spPr>
        <p:txBody>
          <a:bodyPr/>
          <a:lstStyle/>
          <a:p>
            <a:endParaRPr lang="en-US"/>
          </a:p>
        </p:txBody>
      </p:sp>
      <p:sp>
        <p:nvSpPr>
          <p:cNvPr id="99341" name="Text Box 12"/>
          <p:cNvSpPr txBox="1">
            <a:spLocks noChangeArrowheads="1"/>
          </p:cNvSpPr>
          <p:nvPr/>
        </p:nvSpPr>
        <p:spPr bwMode="auto">
          <a:xfrm>
            <a:off x="0" y="6019800"/>
            <a:ext cx="889000" cy="466725"/>
          </a:xfrm>
          <a:prstGeom prst="rect">
            <a:avLst/>
          </a:prstGeom>
          <a:noFill/>
          <a:ln w="9525">
            <a:solidFill>
              <a:schemeClr val="tx1"/>
            </a:solidFill>
            <a:miter lim="800000"/>
            <a:headEnd/>
            <a:tailEnd/>
          </a:ln>
        </p:spPr>
        <p:txBody>
          <a:bodyPr>
            <a:spAutoFit/>
          </a:bodyPr>
          <a:lstStyle/>
          <a:p>
            <a:pPr>
              <a:spcBef>
                <a:spcPct val="50000"/>
              </a:spcBef>
            </a:pPr>
            <a:r>
              <a:rPr lang="en-US" sz="2400">
                <a:latin typeface="Tahoma" pitchFamily="34" charset="0"/>
              </a:rPr>
              <a:t>root</a:t>
            </a:r>
          </a:p>
        </p:txBody>
      </p:sp>
      <p:sp>
        <p:nvSpPr>
          <p:cNvPr id="99342" name="Text Box 13"/>
          <p:cNvSpPr txBox="1">
            <a:spLocks noChangeArrowheads="1"/>
          </p:cNvSpPr>
          <p:nvPr/>
        </p:nvSpPr>
        <p:spPr bwMode="auto">
          <a:xfrm>
            <a:off x="7848600" y="2438400"/>
            <a:ext cx="1079500" cy="466725"/>
          </a:xfrm>
          <a:prstGeom prst="rect">
            <a:avLst/>
          </a:prstGeom>
          <a:noFill/>
          <a:ln w="9525">
            <a:solidFill>
              <a:schemeClr val="tx1"/>
            </a:solidFill>
            <a:miter lim="800000"/>
            <a:headEnd/>
            <a:tailEnd/>
          </a:ln>
        </p:spPr>
        <p:txBody>
          <a:bodyPr>
            <a:spAutoFit/>
          </a:bodyPr>
          <a:lstStyle/>
          <a:p>
            <a:pPr>
              <a:spcBef>
                <a:spcPct val="50000"/>
              </a:spcBef>
            </a:pPr>
            <a:r>
              <a:rPr lang="en-US" sz="2400">
                <a:latin typeface="Tahoma" pitchFamily="34" charset="0"/>
              </a:rPr>
              <a:t>53621</a:t>
            </a:r>
          </a:p>
        </p:txBody>
      </p:sp>
      <p:sp>
        <p:nvSpPr>
          <p:cNvPr id="99343" name="Text Box 14"/>
          <p:cNvSpPr txBox="1">
            <a:spLocks noChangeArrowheads="1"/>
          </p:cNvSpPr>
          <p:nvPr/>
        </p:nvSpPr>
        <p:spPr bwMode="auto">
          <a:xfrm>
            <a:off x="8229600" y="6096000"/>
            <a:ext cx="1066800" cy="579438"/>
          </a:xfrm>
          <a:prstGeom prst="rect">
            <a:avLst/>
          </a:prstGeom>
          <a:noFill/>
          <a:ln w="9525">
            <a:noFill/>
            <a:miter lim="800000"/>
            <a:headEnd/>
            <a:tailEnd/>
          </a:ln>
        </p:spPr>
        <p:txBody>
          <a:bodyPr>
            <a:spAutoFit/>
          </a:bodyPr>
          <a:lstStyle/>
          <a:p>
            <a:pPr>
              <a:spcBef>
                <a:spcPct val="50000"/>
              </a:spcBef>
            </a:pPr>
            <a:r>
              <a:rPr lang="en-US" sz="3200">
                <a:latin typeface="Tahoma" pitchFamily="34" charset="0"/>
              </a:rPr>
              <a:t>…</a:t>
            </a:r>
          </a:p>
        </p:txBody>
      </p:sp>
      <p:sp>
        <p:nvSpPr>
          <p:cNvPr id="99344" name="Text Box 15"/>
          <p:cNvSpPr txBox="1">
            <a:spLocks noChangeArrowheads="1"/>
          </p:cNvSpPr>
          <p:nvPr/>
        </p:nvSpPr>
        <p:spPr bwMode="auto">
          <a:xfrm>
            <a:off x="8153400" y="1981200"/>
            <a:ext cx="5334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ID</a:t>
            </a:r>
          </a:p>
        </p:txBody>
      </p:sp>
      <p:sp>
        <p:nvSpPr>
          <p:cNvPr id="99345" name="Text Box 16"/>
          <p:cNvSpPr txBox="1">
            <a:spLocks noChangeArrowheads="1"/>
          </p:cNvSpPr>
          <p:nvPr/>
        </p:nvSpPr>
        <p:spPr bwMode="auto">
          <a:xfrm>
            <a:off x="1828800" y="4724400"/>
            <a:ext cx="889000" cy="466725"/>
          </a:xfrm>
          <a:prstGeom prst="rect">
            <a:avLst/>
          </a:prstGeom>
          <a:noFill/>
          <a:ln w="9525">
            <a:solidFill>
              <a:schemeClr val="tx1"/>
            </a:solidFill>
            <a:miter lim="800000"/>
            <a:headEnd/>
            <a:tailEnd/>
          </a:ln>
        </p:spPr>
        <p:txBody>
          <a:bodyPr>
            <a:spAutoFit/>
          </a:bodyPr>
          <a:lstStyle/>
          <a:p>
            <a:pPr>
              <a:spcBef>
                <a:spcPct val="50000"/>
              </a:spcBef>
            </a:pPr>
            <a:r>
              <a:rPr lang="en-US" sz="2400">
                <a:latin typeface="Tahoma" pitchFamily="34" charset="0"/>
              </a:rPr>
              <a:t>prev</a:t>
            </a:r>
          </a:p>
        </p:txBody>
      </p:sp>
      <p:sp>
        <p:nvSpPr>
          <p:cNvPr id="99346" name="Line 17"/>
          <p:cNvSpPr>
            <a:spLocks noChangeShapeType="1"/>
          </p:cNvSpPr>
          <p:nvPr/>
        </p:nvSpPr>
        <p:spPr bwMode="auto">
          <a:xfrm>
            <a:off x="2362200" y="5257800"/>
            <a:ext cx="0" cy="685800"/>
          </a:xfrm>
          <a:prstGeom prst="line">
            <a:avLst/>
          </a:prstGeom>
          <a:noFill/>
          <a:ln w="50800">
            <a:solidFill>
              <a:schemeClr val="tx1"/>
            </a:solidFill>
            <a:round/>
            <a:headEnd/>
            <a:tailEnd type="triangle" w="med" len="med"/>
          </a:ln>
        </p:spPr>
        <p:txBody>
          <a:bodyPr>
            <a:spAutoFit/>
          </a:bodyPr>
          <a:lstStyle/>
          <a:p>
            <a:endParaRPr lang="en-US"/>
          </a:p>
        </p:txBody>
      </p:sp>
      <p:sp>
        <p:nvSpPr>
          <p:cNvPr id="99347" name="Text Box 18"/>
          <p:cNvSpPr txBox="1">
            <a:spLocks noChangeArrowheads="1"/>
          </p:cNvSpPr>
          <p:nvPr/>
        </p:nvSpPr>
        <p:spPr bwMode="auto">
          <a:xfrm>
            <a:off x="3378200" y="4724400"/>
            <a:ext cx="889000" cy="466725"/>
          </a:xfrm>
          <a:prstGeom prst="rect">
            <a:avLst/>
          </a:prstGeom>
          <a:noFill/>
          <a:ln w="9525">
            <a:solidFill>
              <a:schemeClr val="tx1"/>
            </a:solidFill>
            <a:miter lim="800000"/>
            <a:headEnd/>
            <a:tailEnd/>
          </a:ln>
        </p:spPr>
        <p:txBody>
          <a:bodyPr>
            <a:spAutoFit/>
          </a:bodyPr>
          <a:lstStyle/>
          <a:p>
            <a:pPr>
              <a:spcBef>
                <a:spcPct val="50000"/>
              </a:spcBef>
            </a:pPr>
            <a:r>
              <a:rPr lang="en-US" sz="2400">
                <a:latin typeface="Tahoma" pitchFamily="34" charset="0"/>
              </a:rPr>
              <a:t>cur</a:t>
            </a:r>
          </a:p>
        </p:txBody>
      </p:sp>
      <p:sp>
        <p:nvSpPr>
          <p:cNvPr id="99348" name="Line 19"/>
          <p:cNvSpPr>
            <a:spLocks noChangeShapeType="1"/>
          </p:cNvSpPr>
          <p:nvPr/>
        </p:nvSpPr>
        <p:spPr bwMode="auto">
          <a:xfrm>
            <a:off x="3911600" y="5257800"/>
            <a:ext cx="0" cy="685800"/>
          </a:xfrm>
          <a:prstGeom prst="line">
            <a:avLst/>
          </a:prstGeom>
          <a:noFill/>
          <a:ln w="50800">
            <a:solidFill>
              <a:schemeClr val="tx1"/>
            </a:solidFill>
            <a:round/>
            <a:headEnd/>
            <a:tailEnd type="triangle" w="med" len="med"/>
          </a:ln>
        </p:spPr>
        <p:txBody>
          <a:bodyPr>
            <a:spAutoFit/>
          </a:bodyPr>
          <a:lstStyle/>
          <a:p>
            <a:endParaRPr lang="en-US"/>
          </a:p>
        </p:txBody>
      </p:sp>
      <p:sp>
        <p:nvSpPr>
          <p:cNvPr id="99349" name="Rectangle 20"/>
          <p:cNvSpPr>
            <a:spLocks noChangeArrowheads="1"/>
          </p:cNvSpPr>
          <p:nvPr/>
        </p:nvSpPr>
        <p:spPr bwMode="auto">
          <a:xfrm>
            <a:off x="533400" y="2057400"/>
            <a:ext cx="6781800" cy="2819400"/>
          </a:xfrm>
          <a:prstGeom prst="rect">
            <a:avLst/>
          </a:prstGeom>
          <a:noFill/>
          <a:ln w="9525">
            <a:noFill/>
            <a:miter lim="800000"/>
            <a:headEnd/>
            <a:tailEnd/>
          </a:ln>
        </p:spPr>
        <p:txBody>
          <a:bodyPr/>
          <a:lstStyle/>
          <a:p>
            <a:pPr>
              <a:lnSpc>
                <a:spcPct val="80000"/>
              </a:lnSpc>
              <a:spcBef>
                <a:spcPct val="20000"/>
              </a:spcBef>
            </a:pPr>
            <a:r>
              <a:rPr lang="en-US" sz="1400" b="1">
                <a:solidFill>
                  <a:srgbClr val="0000FF"/>
                </a:solidFill>
                <a:latin typeface="Courier New" pitchFamily="49" charset="0"/>
                <a:cs typeface="Courier New" pitchFamily="49" charset="0"/>
              </a:rPr>
              <a:t>while</a:t>
            </a:r>
            <a:r>
              <a:rPr lang="en-US" sz="1400" b="1">
                <a:latin typeface="Courier New" pitchFamily="49" charset="0"/>
                <a:cs typeface="Courier New" pitchFamily="49" charset="0"/>
              </a:rPr>
              <a:t> (cur != NULL  &amp;&amp;  strcmp(cur-&gt;id, id) != 0)</a:t>
            </a:r>
          </a:p>
          <a:p>
            <a:pPr>
              <a:lnSpc>
                <a:spcPct val="80000"/>
              </a:lnSpc>
              <a:spcBef>
                <a:spcPct val="20000"/>
              </a:spcBef>
            </a:pPr>
            <a:r>
              <a:rPr lang="en-US" sz="1400" b="1">
                <a:latin typeface="Courier New" pitchFamily="49" charset="0"/>
                <a:cs typeface="Courier New" pitchFamily="49" charset="0"/>
              </a:rPr>
              <a:t>{</a:t>
            </a:r>
          </a:p>
          <a:p>
            <a:pPr>
              <a:lnSpc>
                <a:spcPct val="80000"/>
              </a:lnSpc>
              <a:spcBef>
                <a:spcPct val="20000"/>
              </a:spcBef>
            </a:pPr>
            <a:r>
              <a:rPr lang="en-US" sz="1400" b="1">
                <a:latin typeface="Courier New" pitchFamily="49" charset="0"/>
                <a:cs typeface="Courier New" pitchFamily="49" charset="0"/>
              </a:rPr>
              <a:t>    prev = cur;</a:t>
            </a:r>
          </a:p>
          <a:p>
            <a:pPr>
              <a:lnSpc>
                <a:spcPct val="80000"/>
              </a:lnSpc>
              <a:spcBef>
                <a:spcPct val="20000"/>
              </a:spcBef>
            </a:pPr>
            <a:r>
              <a:rPr lang="en-US" sz="1400" b="1">
                <a:latin typeface="Courier New" pitchFamily="49" charset="0"/>
                <a:cs typeface="Courier New" pitchFamily="49" charset="0"/>
              </a:rPr>
              <a:t>    cur = cur-&gt;next;</a:t>
            </a:r>
          </a:p>
          <a:p>
            <a:pPr>
              <a:lnSpc>
                <a:spcPct val="80000"/>
              </a:lnSpc>
              <a:spcBef>
                <a:spcPct val="20000"/>
              </a:spcBef>
            </a:pPr>
            <a:r>
              <a:rPr lang="en-US" sz="1400" b="1">
                <a:latin typeface="Courier New" pitchFamily="49" charset="0"/>
                <a:cs typeface="Courier New" pitchFamily="49" charset="0"/>
              </a:rPr>
              <a:t>}</a:t>
            </a:r>
          </a:p>
          <a:p>
            <a:pPr>
              <a:lnSpc>
                <a:spcPct val="80000"/>
              </a:lnSpc>
              <a:spcBef>
                <a:spcPct val="20000"/>
              </a:spcBef>
            </a:pPr>
            <a:r>
              <a:rPr lang="en-US" sz="1400" b="1">
                <a:latin typeface="Courier New" pitchFamily="49" charset="0"/>
                <a:cs typeface="Courier New" pitchFamily="49" charset="0"/>
              </a:rPr>
              <a:t/>
            </a:r>
            <a:br>
              <a:rPr lang="en-US" sz="1400" b="1">
                <a:latin typeface="Courier New" pitchFamily="49" charset="0"/>
                <a:cs typeface="Courier New" pitchFamily="49" charset="0"/>
              </a:rPr>
            </a:br>
            <a:r>
              <a:rPr lang="en-US" sz="1400" b="1">
                <a:latin typeface="Courier New" pitchFamily="49" charset="0"/>
                <a:cs typeface="Courier New" pitchFamily="49" charset="0"/>
              </a:rPr>
              <a:t>if (cur != NULL)</a:t>
            </a:r>
            <a:br>
              <a:rPr lang="en-US" sz="1400" b="1">
                <a:latin typeface="Courier New" pitchFamily="49" charset="0"/>
                <a:cs typeface="Courier New" pitchFamily="49" charset="0"/>
              </a:rPr>
            </a:br>
            <a:r>
              <a:rPr lang="en-US" sz="1400" b="1">
                <a:latin typeface="Courier New" pitchFamily="49" charset="0"/>
                <a:cs typeface="Courier New" pitchFamily="49" charset="0"/>
              </a:rPr>
              <a:t>{</a:t>
            </a:r>
          </a:p>
          <a:p>
            <a:pPr>
              <a:lnSpc>
                <a:spcPct val="80000"/>
              </a:lnSpc>
              <a:spcBef>
                <a:spcPct val="20000"/>
              </a:spcBef>
            </a:pPr>
            <a:r>
              <a:rPr lang="en-US" sz="1400" b="1">
                <a:latin typeface="Courier New" pitchFamily="49" charset="0"/>
                <a:cs typeface="Courier New" pitchFamily="49" charset="0"/>
              </a:rPr>
              <a:t>    prev-&gt;next = cur-&gt;next;</a:t>
            </a:r>
          </a:p>
          <a:p>
            <a:pPr>
              <a:lnSpc>
                <a:spcPct val="80000"/>
              </a:lnSpc>
              <a:spcBef>
                <a:spcPct val="20000"/>
              </a:spcBef>
            </a:pPr>
            <a:r>
              <a:rPr lang="en-US" sz="1400" b="1">
                <a:latin typeface="Courier New" pitchFamily="49" charset="0"/>
                <a:cs typeface="Courier New" pitchFamily="49" charset="0"/>
              </a:rPr>
              <a:t>    free(cur);</a:t>
            </a:r>
            <a:br>
              <a:rPr lang="en-US" sz="1400" b="1">
                <a:latin typeface="Courier New" pitchFamily="49" charset="0"/>
                <a:cs typeface="Courier New" pitchFamily="49" charset="0"/>
              </a:rPr>
            </a:br>
            <a:r>
              <a:rPr lang="en-US" sz="1400" b="1">
                <a:latin typeface="Courier New" pitchFamily="49" charset="0"/>
                <a:cs typeface="Courier New" pitchFamily="49" charset="0"/>
              </a:rPr>
              <a:t>}</a:t>
            </a:r>
          </a:p>
          <a:p>
            <a:pPr>
              <a:lnSpc>
                <a:spcPct val="80000"/>
              </a:lnSpc>
              <a:spcBef>
                <a:spcPct val="20000"/>
              </a:spcBef>
            </a:pPr>
            <a:endParaRPr lang="en-US" sz="1400" b="1">
              <a:latin typeface="Courier New" pitchFamily="49" charset="0"/>
              <a:cs typeface="Courier New" pitchFamily="49" charset="0"/>
            </a:endParaRPr>
          </a:p>
          <a:p>
            <a:pPr>
              <a:lnSpc>
                <a:spcPct val="80000"/>
              </a:lnSpc>
              <a:spcBef>
                <a:spcPct val="20000"/>
              </a:spcBef>
            </a:pPr>
            <a:r>
              <a:rPr lang="en-US" sz="1400" b="1">
                <a:solidFill>
                  <a:srgbClr val="0000FF"/>
                </a:solidFill>
                <a:latin typeface="Courier New" pitchFamily="49" charset="0"/>
                <a:cs typeface="Courier New" pitchFamily="49" charset="0"/>
              </a:rPr>
              <a:t>return</a:t>
            </a:r>
            <a:r>
              <a:rPr lang="en-US" sz="1400" b="1">
                <a:latin typeface="Courier New" pitchFamily="49" charset="0"/>
                <a:cs typeface="Courier New" pitchFamily="49" charset="0"/>
              </a:rPr>
              <a:t> root;</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4"/>
          <p:cNvSpPr>
            <a:spLocks noGrp="1"/>
          </p:cNvSpPr>
          <p:nvPr>
            <p:ph type="sldNum" sz="quarter" idx="12"/>
          </p:nvPr>
        </p:nvSpPr>
        <p:spPr/>
        <p:txBody>
          <a:bodyPr/>
          <a:lstStyle/>
          <a:p>
            <a:pPr>
              <a:defRPr/>
            </a:pPr>
            <a:fld id="{9A2505BD-79CD-4C62-AEB2-AFA18ECF916C}" type="slidenum">
              <a:rPr lang="en-US" smtClean="0"/>
              <a:pPr>
                <a:defRPr/>
              </a:pPr>
              <a:t>96</a:t>
            </a:fld>
            <a:endParaRPr lang="en-US" smtClean="0"/>
          </a:p>
        </p:txBody>
      </p:sp>
      <p:sp>
        <p:nvSpPr>
          <p:cNvPr id="264194" name="Rectangle 2"/>
          <p:cNvSpPr>
            <a:spLocks noGrp="1" noChangeArrowheads="1"/>
          </p:cNvSpPr>
          <p:nvPr>
            <p:ph type="title"/>
          </p:nvPr>
        </p:nvSpPr>
        <p:spPr/>
        <p:txBody>
          <a:bodyPr/>
          <a:lstStyle/>
          <a:p>
            <a:pPr eaLnBrk="1" hangingPunct="1">
              <a:defRPr/>
            </a:pPr>
            <a:r>
              <a:rPr lang="en-US" smtClean="0"/>
              <a:t>Removing a student – mid list</a:t>
            </a:r>
          </a:p>
        </p:txBody>
      </p:sp>
      <p:sp>
        <p:nvSpPr>
          <p:cNvPr id="100356" name="Rectangle 3"/>
          <p:cNvSpPr>
            <a:spLocks noChangeArrowheads="1"/>
          </p:cNvSpPr>
          <p:nvPr/>
        </p:nvSpPr>
        <p:spPr bwMode="auto">
          <a:xfrm>
            <a:off x="1828800" y="5938838"/>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14525</a:t>
            </a:r>
          </a:p>
        </p:txBody>
      </p:sp>
      <p:sp>
        <p:nvSpPr>
          <p:cNvPr id="100357" name="Rectangle 4"/>
          <p:cNvSpPr>
            <a:spLocks noChangeArrowheads="1"/>
          </p:cNvSpPr>
          <p:nvPr/>
        </p:nvSpPr>
        <p:spPr bwMode="auto">
          <a:xfrm>
            <a:off x="3429000" y="59436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74823</a:t>
            </a:r>
          </a:p>
        </p:txBody>
      </p:sp>
      <p:sp>
        <p:nvSpPr>
          <p:cNvPr id="100358" name="Rectangle 5"/>
          <p:cNvSpPr>
            <a:spLocks noChangeArrowheads="1"/>
          </p:cNvSpPr>
          <p:nvPr/>
        </p:nvSpPr>
        <p:spPr bwMode="auto">
          <a:xfrm>
            <a:off x="5029200" y="59436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53621</a:t>
            </a:r>
          </a:p>
        </p:txBody>
      </p:sp>
      <p:sp>
        <p:nvSpPr>
          <p:cNvPr id="100359" name="Rectangle 6"/>
          <p:cNvSpPr>
            <a:spLocks noChangeArrowheads="1"/>
          </p:cNvSpPr>
          <p:nvPr/>
        </p:nvSpPr>
        <p:spPr bwMode="auto">
          <a:xfrm>
            <a:off x="6629400" y="59436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25773</a:t>
            </a:r>
          </a:p>
        </p:txBody>
      </p:sp>
      <p:sp>
        <p:nvSpPr>
          <p:cNvPr id="100360" name="Line 7"/>
          <p:cNvSpPr>
            <a:spLocks noChangeShapeType="1"/>
          </p:cNvSpPr>
          <p:nvPr/>
        </p:nvSpPr>
        <p:spPr bwMode="auto">
          <a:xfrm>
            <a:off x="2743200" y="6248400"/>
            <a:ext cx="685800" cy="0"/>
          </a:xfrm>
          <a:prstGeom prst="line">
            <a:avLst/>
          </a:prstGeom>
          <a:noFill/>
          <a:ln w="50800">
            <a:solidFill>
              <a:schemeClr val="tx1"/>
            </a:solidFill>
            <a:round/>
            <a:headEnd/>
            <a:tailEnd type="triangle" w="med" len="med"/>
          </a:ln>
        </p:spPr>
        <p:txBody>
          <a:bodyPr/>
          <a:lstStyle/>
          <a:p>
            <a:endParaRPr lang="en-US"/>
          </a:p>
        </p:txBody>
      </p:sp>
      <p:sp>
        <p:nvSpPr>
          <p:cNvPr id="100361" name="Line 8"/>
          <p:cNvSpPr>
            <a:spLocks noChangeShapeType="1"/>
          </p:cNvSpPr>
          <p:nvPr/>
        </p:nvSpPr>
        <p:spPr bwMode="auto">
          <a:xfrm>
            <a:off x="4343400" y="6248400"/>
            <a:ext cx="685800" cy="0"/>
          </a:xfrm>
          <a:prstGeom prst="line">
            <a:avLst/>
          </a:prstGeom>
          <a:noFill/>
          <a:ln w="50800">
            <a:solidFill>
              <a:schemeClr val="tx1"/>
            </a:solidFill>
            <a:round/>
            <a:headEnd/>
            <a:tailEnd type="triangle" w="med" len="med"/>
          </a:ln>
        </p:spPr>
        <p:txBody>
          <a:bodyPr/>
          <a:lstStyle/>
          <a:p>
            <a:endParaRPr lang="en-US"/>
          </a:p>
        </p:txBody>
      </p:sp>
      <p:sp>
        <p:nvSpPr>
          <p:cNvPr id="100362" name="Line 9"/>
          <p:cNvSpPr>
            <a:spLocks noChangeShapeType="1"/>
          </p:cNvSpPr>
          <p:nvPr/>
        </p:nvSpPr>
        <p:spPr bwMode="auto">
          <a:xfrm>
            <a:off x="5943600" y="6248400"/>
            <a:ext cx="685800" cy="0"/>
          </a:xfrm>
          <a:prstGeom prst="line">
            <a:avLst/>
          </a:prstGeom>
          <a:noFill/>
          <a:ln w="50800">
            <a:solidFill>
              <a:schemeClr val="tx1"/>
            </a:solidFill>
            <a:round/>
            <a:headEnd/>
            <a:tailEnd type="triangle" w="med" len="med"/>
          </a:ln>
        </p:spPr>
        <p:txBody>
          <a:bodyPr/>
          <a:lstStyle/>
          <a:p>
            <a:endParaRPr lang="en-US"/>
          </a:p>
        </p:txBody>
      </p:sp>
      <p:sp>
        <p:nvSpPr>
          <p:cNvPr id="100363" name="Line 10"/>
          <p:cNvSpPr>
            <a:spLocks noChangeShapeType="1"/>
          </p:cNvSpPr>
          <p:nvPr/>
        </p:nvSpPr>
        <p:spPr bwMode="auto">
          <a:xfrm>
            <a:off x="7543800" y="6248400"/>
            <a:ext cx="685800" cy="0"/>
          </a:xfrm>
          <a:prstGeom prst="line">
            <a:avLst/>
          </a:prstGeom>
          <a:noFill/>
          <a:ln w="50800">
            <a:solidFill>
              <a:schemeClr val="tx1"/>
            </a:solidFill>
            <a:round/>
            <a:headEnd/>
            <a:tailEnd type="triangle" w="med" len="med"/>
          </a:ln>
        </p:spPr>
        <p:txBody>
          <a:bodyPr/>
          <a:lstStyle/>
          <a:p>
            <a:endParaRPr lang="en-US"/>
          </a:p>
        </p:txBody>
      </p:sp>
      <p:sp>
        <p:nvSpPr>
          <p:cNvPr id="100364" name="Line 11"/>
          <p:cNvSpPr>
            <a:spLocks noChangeShapeType="1"/>
          </p:cNvSpPr>
          <p:nvPr/>
        </p:nvSpPr>
        <p:spPr bwMode="auto">
          <a:xfrm>
            <a:off x="914400" y="6248400"/>
            <a:ext cx="914400" cy="71438"/>
          </a:xfrm>
          <a:prstGeom prst="line">
            <a:avLst/>
          </a:prstGeom>
          <a:noFill/>
          <a:ln w="50800">
            <a:solidFill>
              <a:schemeClr val="tx1"/>
            </a:solidFill>
            <a:round/>
            <a:headEnd/>
            <a:tailEnd type="triangle" w="med" len="med"/>
          </a:ln>
        </p:spPr>
        <p:txBody>
          <a:bodyPr/>
          <a:lstStyle/>
          <a:p>
            <a:endParaRPr lang="en-US"/>
          </a:p>
        </p:txBody>
      </p:sp>
      <p:sp>
        <p:nvSpPr>
          <p:cNvPr id="100365" name="Text Box 12"/>
          <p:cNvSpPr txBox="1">
            <a:spLocks noChangeArrowheads="1"/>
          </p:cNvSpPr>
          <p:nvPr/>
        </p:nvSpPr>
        <p:spPr bwMode="auto">
          <a:xfrm>
            <a:off x="0" y="6019800"/>
            <a:ext cx="889000" cy="466725"/>
          </a:xfrm>
          <a:prstGeom prst="rect">
            <a:avLst/>
          </a:prstGeom>
          <a:noFill/>
          <a:ln w="9525">
            <a:solidFill>
              <a:schemeClr val="tx1"/>
            </a:solidFill>
            <a:miter lim="800000"/>
            <a:headEnd/>
            <a:tailEnd/>
          </a:ln>
        </p:spPr>
        <p:txBody>
          <a:bodyPr>
            <a:spAutoFit/>
          </a:bodyPr>
          <a:lstStyle/>
          <a:p>
            <a:pPr>
              <a:spcBef>
                <a:spcPct val="50000"/>
              </a:spcBef>
            </a:pPr>
            <a:r>
              <a:rPr lang="en-US" sz="2400">
                <a:latin typeface="Tahoma" pitchFamily="34" charset="0"/>
              </a:rPr>
              <a:t>root</a:t>
            </a:r>
          </a:p>
        </p:txBody>
      </p:sp>
      <p:sp>
        <p:nvSpPr>
          <p:cNvPr id="100366" name="Text Box 13"/>
          <p:cNvSpPr txBox="1">
            <a:spLocks noChangeArrowheads="1"/>
          </p:cNvSpPr>
          <p:nvPr/>
        </p:nvSpPr>
        <p:spPr bwMode="auto">
          <a:xfrm>
            <a:off x="7848600" y="2438400"/>
            <a:ext cx="1079500" cy="466725"/>
          </a:xfrm>
          <a:prstGeom prst="rect">
            <a:avLst/>
          </a:prstGeom>
          <a:noFill/>
          <a:ln w="9525">
            <a:solidFill>
              <a:schemeClr val="tx1"/>
            </a:solidFill>
            <a:miter lim="800000"/>
            <a:headEnd/>
            <a:tailEnd/>
          </a:ln>
        </p:spPr>
        <p:txBody>
          <a:bodyPr>
            <a:spAutoFit/>
          </a:bodyPr>
          <a:lstStyle/>
          <a:p>
            <a:pPr>
              <a:spcBef>
                <a:spcPct val="50000"/>
              </a:spcBef>
            </a:pPr>
            <a:r>
              <a:rPr lang="en-US" sz="2400">
                <a:latin typeface="Tahoma" pitchFamily="34" charset="0"/>
              </a:rPr>
              <a:t>53621</a:t>
            </a:r>
          </a:p>
        </p:txBody>
      </p:sp>
      <p:sp>
        <p:nvSpPr>
          <p:cNvPr id="100367" name="Text Box 14"/>
          <p:cNvSpPr txBox="1">
            <a:spLocks noChangeArrowheads="1"/>
          </p:cNvSpPr>
          <p:nvPr/>
        </p:nvSpPr>
        <p:spPr bwMode="auto">
          <a:xfrm>
            <a:off x="8229600" y="6096000"/>
            <a:ext cx="1066800" cy="579438"/>
          </a:xfrm>
          <a:prstGeom prst="rect">
            <a:avLst/>
          </a:prstGeom>
          <a:noFill/>
          <a:ln w="9525">
            <a:noFill/>
            <a:miter lim="800000"/>
            <a:headEnd/>
            <a:tailEnd/>
          </a:ln>
        </p:spPr>
        <p:txBody>
          <a:bodyPr>
            <a:spAutoFit/>
          </a:bodyPr>
          <a:lstStyle/>
          <a:p>
            <a:pPr>
              <a:spcBef>
                <a:spcPct val="50000"/>
              </a:spcBef>
            </a:pPr>
            <a:r>
              <a:rPr lang="en-US" sz="3200">
                <a:latin typeface="Tahoma" pitchFamily="34" charset="0"/>
              </a:rPr>
              <a:t>…</a:t>
            </a:r>
          </a:p>
        </p:txBody>
      </p:sp>
      <p:sp>
        <p:nvSpPr>
          <p:cNvPr id="100368" name="Text Box 15"/>
          <p:cNvSpPr txBox="1">
            <a:spLocks noChangeArrowheads="1"/>
          </p:cNvSpPr>
          <p:nvPr/>
        </p:nvSpPr>
        <p:spPr bwMode="auto">
          <a:xfrm>
            <a:off x="8153400" y="1981200"/>
            <a:ext cx="5334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ID</a:t>
            </a:r>
          </a:p>
        </p:txBody>
      </p:sp>
      <p:sp>
        <p:nvSpPr>
          <p:cNvPr id="100369" name="Text Box 16"/>
          <p:cNvSpPr txBox="1">
            <a:spLocks noChangeArrowheads="1"/>
          </p:cNvSpPr>
          <p:nvPr/>
        </p:nvSpPr>
        <p:spPr bwMode="auto">
          <a:xfrm>
            <a:off x="3429000" y="4724400"/>
            <a:ext cx="889000" cy="466725"/>
          </a:xfrm>
          <a:prstGeom prst="rect">
            <a:avLst/>
          </a:prstGeom>
          <a:noFill/>
          <a:ln w="9525">
            <a:solidFill>
              <a:schemeClr val="tx1"/>
            </a:solidFill>
            <a:miter lim="800000"/>
            <a:headEnd/>
            <a:tailEnd/>
          </a:ln>
        </p:spPr>
        <p:txBody>
          <a:bodyPr>
            <a:spAutoFit/>
          </a:bodyPr>
          <a:lstStyle/>
          <a:p>
            <a:pPr>
              <a:spcBef>
                <a:spcPct val="50000"/>
              </a:spcBef>
            </a:pPr>
            <a:r>
              <a:rPr lang="en-US" sz="2400">
                <a:latin typeface="Tahoma" pitchFamily="34" charset="0"/>
              </a:rPr>
              <a:t>prev</a:t>
            </a:r>
          </a:p>
        </p:txBody>
      </p:sp>
      <p:sp>
        <p:nvSpPr>
          <p:cNvPr id="100370" name="Line 17"/>
          <p:cNvSpPr>
            <a:spLocks noChangeShapeType="1"/>
          </p:cNvSpPr>
          <p:nvPr/>
        </p:nvSpPr>
        <p:spPr bwMode="auto">
          <a:xfrm>
            <a:off x="3962400" y="5257800"/>
            <a:ext cx="0" cy="685800"/>
          </a:xfrm>
          <a:prstGeom prst="line">
            <a:avLst/>
          </a:prstGeom>
          <a:noFill/>
          <a:ln w="50800">
            <a:solidFill>
              <a:schemeClr val="tx1"/>
            </a:solidFill>
            <a:round/>
            <a:headEnd/>
            <a:tailEnd type="triangle" w="med" len="med"/>
          </a:ln>
        </p:spPr>
        <p:txBody>
          <a:bodyPr>
            <a:spAutoFit/>
          </a:bodyPr>
          <a:lstStyle/>
          <a:p>
            <a:endParaRPr lang="en-US"/>
          </a:p>
        </p:txBody>
      </p:sp>
      <p:sp>
        <p:nvSpPr>
          <p:cNvPr id="100371" name="Text Box 18"/>
          <p:cNvSpPr txBox="1">
            <a:spLocks noChangeArrowheads="1"/>
          </p:cNvSpPr>
          <p:nvPr/>
        </p:nvSpPr>
        <p:spPr bwMode="auto">
          <a:xfrm>
            <a:off x="4978400" y="4724400"/>
            <a:ext cx="889000" cy="466725"/>
          </a:xfrm>
          <a:prstGeom prst="rect">
            <a:avLst/>
          </a:prstGeom>
          <a:noFill/>
          <a:ln w="9525">
            <a:solidFill>
              <a:schemeClr val="tx1"/>
            </a:solidFill>
            <a:miter lim="800000"/>
            <a:headEnd/>
            <a:tailEnd/>
          </a:ln>
        </p:spPr>
        <p:txBody>
          <a:bodyPr>
            <a:spAutoFit/>
          </a:bodyPr>
          <a:lstStyle/>
          <a:p>
            <a:pPr>
              <a:spcBef>
                <a:spcPct val="50000"/>
              </a:spcBef>
            </a:pPr>
            <a:r>
              <a:rPr lang="en-US" sz="2400">
                <a:latin typeface="Tahoma" pitchFamily="34" charset="0"/>
              </a:rPr>
              <a:t>cur</a:t>
            </a:r>
          </a:p>
        </p:txBody>
      </p:sp>
      <p:sp>
        <p:nvSpPr>
          <p:cNvPr id="100372" name="Line 19"/>
          <p:cNvSpPr>
            <a:spLocks noChangeShapeType="1"/>
          </p:cNvSpPr>
          <p:nvPr/>
        </p:nvSpPr>
        <p:spPr bwMode="auto">
          <a:xfrm>
            <a:off x="5511800" y="5257800"/>
            <a:ext cx="0" cy="685800"/>
          </a:xfrm>
          <a:prstGeom prst="line">
            <a:avLst/>
          </a:prstGeom>
          <a:noFill/>
          <a:ln w="50800">
            <a:solidFill>
              <a:schemeClr val="tx1"/>
            </a:solidFill>
            <a:round/>
            <a:headEnd/>
            <a:tailEnd type="triangle" w="med" len="med"/>
          </a:ln>
        </p:spPr>
        <p:txBody>
          <a:bodyPr>
            <a:spAutoFit/>
          </a:bodyPr>
          <a:lstStyle/>
          <a:p>
            <a:endParaRPr lang="en-US"/>
          </a:p>
        </p:txBody>
      </p:sp>
      <p:sp>
        <p:nvSpPr>
          <p:cNvPr id="100373" name="Rectangle 20"/>
          <p:cNvSpPr>
            <a:spLocks noChangeArrowheads="1"/>
          </p:cNvSpPr>
          <p:nvPr/>
        </p:nvSpPr>
        <p:spPr bwMode="auto">
          <a:xfrm>
            <a:off x="533400" y="2057400"/>
            <a:ext cx="6781800" cy="2819400"/>
          </a:xfrm>
          <a:prstGeom prst="rect">
            <a:avLst/>
          </a:prstGeom>
          <a:noFill/>
          <a:ln w="9525">
            <a:noFill/>
            <a:miter lim="800000"/>
            <a:headEnd/>
            <a:tailEnd/>
          </a:ln>
        </p:spPr>
        <p:txBody>
          <a:bodyPr/>
          <a:lstStyle/>
          <a:p>
            <a:pPr>
              <a:lnSpc>
                <a:spcPct val="80000"/>
              </a:lnSpc>
              <a:spcBef>
                <a:spcPct val="20000"/>
              </a:spcBef>
            </a:pPr>
            <a:r>
              <a:rPr lang="en-US" sz="1400" b="1">
                <a:solidFill>
                  <a:srgbClr val="0000FF"/>
                </a:solidFill>
                <a:latin typeface="Courier New" pitchFamily="49" charset="0"/>
                <a:cs typeface="Courier New" pitchFamily="49" charset="0"/>
              </a:rPr>
              <a:t>while</a:t>
            </a:r>
            <a:r>
              <a:rPr lang="en-US" sz="1400" b="1">
                <a:latin typeface="Courier New" pitchFamily="49" charset="0"/>
                <a:cs typeface="Courier New" pitchFamily="49" charset="0"/>
              </a:rPr>
              <a:t> (cur != NULL  &amp;&amp;  strcmp(cur-&gt;id, id) != 0)</a:t>
            </a:r>
          </a:p>
          <a:p>
            <a:pPr>
              <a:lnSpc>
                <a:spcPct val="80000"/>
              </a:lnSpc>
              <a:spcBef>
                <a:spcPct val="20000"/>
              </a:spcBef>
            </a:pPr>
            <a:r>
              <a:rPr lang="en-US" sz="1400" b="1">
                <a:latin typeface="Courier New" pitchFamily="49" charset="0"/>
                <a:cs typeface="Courier New" pitchFamily="49" charset="0"/>
              </a:rPr>
              <a:t>{</a:t>
            </a:r>
          </a:p>
          <a:p>
            <a:pPr>
              <a:lnSpc>
                <a:spcPct val="80000"/>
              </a:lnSpc>
              <a:spcBef>
                <a:spcPct val="20000"/>
              </a:spcBef>
            </a:pPr>
            <a:r>
              <a:rPr lang="en-US" sz="1400" b="1">
                <a:latin typeface="Courier New" pitchFamily="49" charset="0"/>
                <a:cs typeface="Courier New" pitchFamily="49" charset="0"/>
              </a:rPr>
              <a:t>    prev = cur;</a:t>
            </a:r>
          </a:p>
          <a:p>
            <a:pPr>
              <a:lnSpc>
                <a:spcPct val="80000"/>
              </a:lnSpc>
              <a:spcBef>
                <a:spcPct val="20000"/>
              </a:spcBef>
            </a:pPr>
            <a:r>
              <a:rPr lang="en-US" sz="1400" b="1">
                <a:latin typeface="Courier New" pitchFamily="49" charset="0"/>
                <a:cs typeface="Courier New" pitchFamily="49" charset="0"/>
              </a:rPr>
              <a:t>    cur = cur-&gt;next;</a:t>
            </a:r>
          </a:p>
          <a:p>
            <a:pPr>
              <a:lnSpc>
                <a:spcPct val="80000"/>
              </a:lnSpc>
              <a:spcBef>
                <a:spcPct val="20000"/>
              </a:spcBef>
            </a:pPr>
            <a:r>
              <a:rPr lang="en-US" sz="1400" b="1">
                <a:latin typeface="Courier New" pitchFamily="49" charset="0"/>
                <a:cs typeface="Courier New" pitchFamily="49" charset="0"/>
              </a:rPr>
              <a:t>}</a:t>
            </a:r>
          </a:p>
          <a:p>
            <a:pPr>
              <a:lnSpc>
                <a:spcPct val="80000"/>
              </a:lnSpc>
              <a:spcBef>
                <a:spcPct val="20000"/>
              </a:spcBef>
            </a:pPr>
            <a:r>
              <a:rPr lang="en-US" sz="1400" b="1">
                <a:latin typeface="Courier New" pitchFamily="49" charset="0"/>
                <a:cs typeface="Courier New" pitchFamily="49" charset="0"/>
              </a:rPr>
              <a:t/>
            </a:r>
            <a:br>
              <a:rPr lang="en-US" sz="1400" b="1">
                <a:latin typeface="Courier New" pitchFamily="49" charset="0"/>
                <a:cs typeface="Courier New" pitchFamily="49" charset="0"/>
              </a:rPr>
            </a:br>
            <a:r>
              <a:rPr lang="en-US" sz="1400" b="1">
                <a:latin typeface="Courier New" pitchFamily="49" charset="0"/>
                <a:cs typeface="Courier New" pitchFamily="49" charset="0"/>
              </a:rPr>
              <a:t>if (cur != NULL)</a:t>
            </a:r>
            <a:br>
              <a:rPr lang="en-US" sz="1400" b="1">
                <a:latin typeface="Courier New" pitchFamily="49" charset="0"/>
                <a:cs typeface="Courier New" pitchFamily="49" charset="0"/>
              </a:rPr>
            </a:br>
            <a:r>
              <a:rPr lang="en-US" sz="1400" b="1">
                <a:latin typeface="Courier New" pitchFamily="49" charset="0"/>
                <a:cs typeface="Courier New" pitchFamily="49" charset="0"/>
              </a:rPr>
              <a:t>{</a:t>
            </a:r>
          </a:p>
          <a:p>
            <a:pPr>
              <a:lnSpc>
                <a:spcPct val="80000"/>
              </a:lnSpc>
              <a:spcBef>
                <a:spcPct val="20000"/>
              </a:spcBef>
            </a:pPr>
            <a:r>
              <a:rPr lang="en-US" sz="1400" b="1">
                <a:latin typeface="Courier New" pitchFamily="49" charset="0"/>
                <a:cs typeface="Courier New" pitchFamily="49" charset="0"/>
              </a:rPr>
              <a:t>    prev-&gt;next = cur-&gt;next;</a:t>
            </a:r>
          </a:p>
          <a:p>
            <a:pPr>
              <a:lnSpc>
                <a:spcPct val="80000"/>
              </a:lnSpc>
              <a:spcBef>
                <a:spcPct val="20000"/>
              </a:spcBef>
            </a:pPr>
            <a:r>
              <a:rPr lang="en-US" sz="1400" b="1">
                <a:latin typeface="Courier New" pitchFamily="49" charset="0"/>
                <a:cs typeface="Courier New" pitchFamily="49" charset="0"/>
              </a:rPr>
              <a:t>    free(cur);</a:t>
            </a:r>
            <a:br>
              <a:rPr lang="en-US" sz="1400" b="1">
                <a:latin typeface="Courier New" pitchFamily="49" charset="0"/>
                <a:cs typeface="Courier New" pitchFamily="49" charset="0"/>
              </a:rPr>
            </a:br>
            <a:r>
              <a:rPr lang="en-US" sz="1400" b="1">
                <a:latin typeface="Courier New" pitchFamily="49" charset="0"/>
                <a:cs typeface="Courier New" pitchFamily="49" charset="0"/>
              </a:rPr>
              <a:t>}</a:t>
            </a:r>
          </a:p>
          <a:p>
            <a:pPr>
              <a:lnSpc>
                <a:spcPct val="80000"/>
              </a:lnSpc>
              <a:spcBef>
                <a:spcPct val="20000"/>
              </a:spcBef>
            </a:pPr>
            <a:endParaRPr lang="en-US" sz="1400" b="1">
              <a:latin typeface="Courier New" pitchFamily="49" charset="0"/>
              <a:cs typeface="Courier New" pitchFamily="49" charset="0"/>
            </a:endParaRPr>
          </a:p>
          <a:p>
            <a:pPr>
              <a:lnSpc>
                <a:spcPct val="80000"/>
              </a:lnSpc>
              <a:spcBef>
                <a:spcPct val="20000"/>
              </a:spcBef>
            </a:pPr>
            <a:r>
              <a:rPr lang="en-US" sz="1400" b="1">
                <a:solidFill>
                  <a:srgbClr val="0000FF"/>
                </a:solidFill>
                <a:latin typeface="Courier New" pitchFamily="49" charset="0"/>
                <a:cs typeface="Courier New" pitchFamily="49" charset="0"/>
              </a:rPr>
              <a:t>return</a:t>
            </a:r>
            <a:r>
              <a:rPr lang="en-US" sz="1400" b="1">
                <a:latin typeface="Courier New" pitchFamily="49" charset="0"/>
                <a:cs typeface="Courier New" pitchFamily="49" charset="0"/>
              </a:rPr>
              <a:t> root;</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4"/>
          <p:cNvSpPr>
            <a:spLocks noGrp="1"/>
          </p:cNvSpPr>
          <p:nvPr>
            <p:ph type="sldNum" sz="quarter" idx="12"/>
          </p:nvPr>
        </p:nvSpPr>
        <p:spPr/>
        <p:txBody>
          <a:bodyPr/>
          <a:lstStyle/>
          <a:p>
            <a:pPr>
              <a:defRPr/>
            </a:pPr>
            <a:fld id="{1DD5F692-4305-4E82-A464-60D4ECEB7EBA}" type="slidenum">
              <a:rPr lang="en-US" smtClean="0"/>
              <a:pPr>
                <a:defRPr/>
              </a:pPr>
              <a:t>97</a:t>
            </a:fld>
            <a:endParaRPr lang="en-US" smtClean="0"/>
          </a:p>
        </p:txBody>
      </p:sp>
      <p:sp>
        <p:nvSpPr>
          <p:cNvPr id="265218" name="Rectangle 2"/>
          <p:cNvSpPr>
            <a:spLocks noGrp="1" noChangeArrowheads="1"/>
          </p:cNvSpPr>
          <p:nvPr>
            <p:ph type="title"/>
          </p:nvPr>
        </p:nvSpPr>
        <p:spPr/>
        <p:txBody>
          <a:bodyPr/>
          <a:lstStyle/>
          <a:p>
            <a:pPr eaLnBrk="1" hangingPunct="1">
              <a:defRPr/>
            </a:pPr>
            <a:r>
              <a:rPr lang="en-US" smtClean="0"/>
              <a:t>Removing a student – mid list</a:t>
            </a:r>
          </a:p>
        </p:txBody>
      </p:sp>
      <p:sp>
        <p:nvSpPr>
          <p:cNvPr id="101380" name="Rectangle 3"/>
          <p:cNvSpPr>
            <a:spLocks noChangeArrowheads="1"/>
          </p:cNvSpPr>
          <p:nvPr/>
        </p:nvSpPr>
        <p:spPr bwMode="auto">
          <a:xfrm>
            <a:off x="1828800" y="5938838"/>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14525</a:t>
            </a:r>
          </a:p>
        </p:txBody>
      </p:sp>
      <p:sp>
        <p:nvSpPr>
          <p:cNvPr id="101381" name="Rectangle 4"/>
          <p:cNvSpPr>
            <a:spLocks noChangeArrowheads="1"/>
          </p:cNvSpPr>
          <p:nvPr/>
        </p:nvSpPr>
        <p:spPr bwMode="auto">
          <a:xfrm>
            <a:off x="3429000" y="59436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74823</a:t>
            </a:r>
          </a:p>
        </p:txBody>
      </p:sp>
      <p:sp>
        <p:nvSpPr>
          <p:cNvPr id="101382" name="Rectangle 5"/>
          <p:cNvSpPr>
            <a:spLocks noChangeArrowheads="1"/>
          </p:cNvSpPr>
          <p:nvPr/>
        </p:nvSpPr>
        <p:spPr bwMode="auto">
          <a:xfrm>
            <a:off x="5029200" y="59436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53621</a:t>
            </a:r>
          </a:p>
        </p:txBody>
      </p:sp>
      <p:sp>
        <p:nvSpPr>
          <p:cNvPr id="101383" name="Rectangle 6"/>
          <p:cNvSpPr>
            <a:spLocks noChangeArrowheads="1"/>
          </p:cNvSpPr>
          <p:nvPr/>
        </p:nvSpPr>
        <p:spPr bwMode="auto">
          <a:xfrm>
            <a:off x="6629400" y="59436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25773</a:t>
            </a:r>
          </a:p>
        </p:txBody>
      </p:sp>
      <p:sp>
        <p:nvSpPr>
          <p:cNvPr id="101384" name="Line 7"/>
          <p:cNvSpPr>
            <a:spLocks noChangeShapeType="1"/>
          </p:cNvSpPr>
          <p:nvPr/>
        </p:nvSpPr>
        <p:spPr bwMode="auto">
          <a:xfrm>
            <a:off x="2743200" y="6248400"/>
            <a:ext cx="685800" cy="0"/>
          </a:xfrm>
          <a:prstGeom prst="line">
            <a:avLst/>
          </a:prstGeom>
          <a:noFill/>
          <a:ln w="50800">
            <a:solidFill>
              <a:schemeClr val="tx1"/>
            </a:solidFill>
            <a:round/>
            <a:headEnd/>
            <a:tailEnd type="triangle" w="med" len="med"/>
          </a:ln>
        </p:spPr>
        <p:txBody>
          <a:bodyPr/>
          <a:lstStyle/>
          <a:p>
            <a:endParaRPr lang="en-US"/>
          </a:p>
        </p:txBody>
      </p:sp>
      <p:sp>
        <p:nvSpPr>
          <p:cNvPr id="101385" name="Line 8"/>
          <p:cNvSpPr>
            <a:spLocks noChangeShapeType="1"/>
          </p:cNvSpPr>
          <p:nvPr/>
        </p:nvSpPr>
        <p:spPr bwMode="auto">
          <a:xfrm>
            <a:off x="5943600" y="6248400"/>
            <a:ext cx="685800" cy="0"/>
          </a:xfrm>
          <a:prstGeom prst="line">
            <a:avLst/>
          </a:prstGeom>
          <a:noFill/>
          <a:ln w="50800">
            <a:solidFill>
              <a:schemeClr val="tx1"/>
            </a:solidFill>
            <a:round/>
            <a:headEnd/>
            <a:tailEnd type="triangle" w="med" len="med"/>
          </a:ln>
        </p:spPr>
        <p:txBody>
          <a:bodyPr/>
          <a:lstStyle/>
          <a:p>
            <a:endParaRPr lang="en-US"/>
          </a:p>
        </p:txBody>
      </p:sp>
      <p:sp>
        <p:nvSpPr>
          <p:cNvPr id="101386" name="Line 9"/>
          <p:cNvSpPr>
            <a:spLocks noChangeShapeType="1"/>
          </p:cNvSpPr>
          <p:nvPr/>
        </p:nvSpPr>
        <p:spPr bwMode="auto">
          <a:xfrm>
            <a:off x="7543800" y="6248400"/>
            <a:ext cx="685800" cy="0"/>
          </a:xfrm>
          <a:prstGeom prst="line">
            <a:avLst/>
          </a:prstGeom>
          <a:noFill/>
          <a:ln w="50800">
            <a:solidFill>
              <a:schemeClr val="tx1"/>
            </a:solidFill>
            <a:round/>
            <a:headEnd/>
            <a:tailEnd type="triangle" w="med" len="med"/>
          </a:ln>
        </p:spPr>
        <p:txBody>
          <a:bodyPr/>
          <a:lstStyle/>
          <a:p>
            <a:endParaRPr lang="en-US"/>
          </a:p>
        </p:txBody>
      </p:sp>
      <p:sp>
        <p:nvSpPr>
          <p:cNvPr id="101387" name="Line 10"/>
          <p:cNvSpPr>
            <a:spLocks noChangeShapeType="1"/>
          </p:cNvSpPr>
          <p:nvPr/>
        </p:nvSpPr>
        <p:spPr bwMode="auto">
          <a:xfrm>
            <a:off x="914400" y="6248400"/>
            <a:ext cx="914400" cy="71438"/>
          </a:xfrm>
          <a:prstGeom prst="line">
            <a:avLst/>
          </a:prstGeom>
          <a:noFill/>
          <a:ln w="50800">
            <a:solidFill>
              <a:schemeClr val="tx1"/>
            </a:solidFill>
            <a:round/>
            <a:headEnd/>
            <a:tailEnd type="triangle" w="med" len="med"/>
          </a:ln>
        </p:spPr>
        <p:txBody>
          <a:bodyPr/>
          <a:lstStyle/>
          <a:p>
            <a:endParaRPr lang="en-US"/>
          </a:p>
        </p:txBody>
      </p:sp>
      <p:sp>
        <p:nvSpPr>
          <p:cNvPr id="101388" name="Text Box 11"/>
          <p:cNvSpPr txBox="1">
            <a:spLocks noChangeArrowheads="1"/>
          </p:cNvSpPr>
          <p:nvPr/>
        </p:nvSpPr>
        <p:spPr bwMode="auto">
          <a:xfrm>
            <a:off x="0" y="6019800"/>
            <a:ext cx="889000" cy="466725"/>
          </a:xfrm>
          <a:prstGeom prst="rect">
            <a:avLst/>
          </a:prstGeom>
          <a:noFill/>
          <a:ln w="9525">
            <a:solidFill>
              <a:schemeClr val="tx1"/>
            </a:solidFill>
            <a:miter lim="800000"/>
            <a:headEnd/>
            <a:tailEnd/>
          </a:ln>
        </p:spPr>
        <p:txBody>
          <a:bodyPr>
            <a:spAutoFit/>
          </a:bodyPr>
          <a:lstStyle/>
          <a:p>
            <a:pPr>
              <a:spcBef>
                <a:spcPct val="50000"/>
              </a:spcBef>
            </a:pPr>
            <a:r>
              <a:rPr lang="en-US" sz="2400">
                <a:latin typeface="Tahoma" pitchFamily="34" charset="0"/>
              </a:rPr>
              <a:t>root</a:t>
            </a:r>
          </a:p>
        </p:txBody>
      </p:sp>
      <p:sp>
        <p:nvSpPr>
          <p:cNvPr id="101389" name="Text Box 12"/>
          <p:cNvSpPr txBox="1">
            <a:spLocks noChangeArrowheads="1"/>
          </p:cNvSpPr>
          <p:nvPr/>
        </p:nvSpPr>
        <p:spPr bwMode="auto">
          <a:xfrm>
            <a:off x="7848600" y="2438400"/>
            <a:ext cx="1079500" cy="466725"/>
          </a:xfrm>
          <a:prstGeom prst="rect">
            <a:avLst/>
          </a:prstGeom>
          <a:noFill/>
          <a:ln w="9525">
            <a:solidFill>
              <a:schemeClr val="tx1"/>
            </a:solidFill>
            <a:miter lim="800000"/>
            <a:headEnd/>
            <a:tailEnd/>
          </a:ln>
        </p:spPr>
        <p:txBody>
          <a:bodyPr>
            <a:spAutoFit/>
          </a:bodyPr>
          <a:lstStyle/>
          <a:p>
            <a:pPr>
              <a:spcBef>
                <a:spcPct val="50000"/>
              </a:spcBef>
            </a:pPr>
            <a:r>
              <a:rPr lang="en-US" sz="2400">
                <a:latin typeface="Tahoma" pitchFamily="34" charset="0"/>
              </a:rPr>
              <a:t>53621</a:t>
            </a:r>
          </a:p>
        </p:txBody>
      </p:sp>
      <p:sp>
        <p:nvSpPr>
          <p:cNvPr id="101390" name="Text Box 13"/>
          <p:cNvSpPr txBox="1">
            <a:spLocks noChangeArrowheads="1"/>
          </p:cNvSpPr>
          <p:nvPr/>
        </p:nvSpPr>
        <p:spPr bwMode="auto">
          <a:xfrm>
            <a:off x="8229600" y="6096000"/>
            <a:ext cx="1066800" cy="579438"/>
          </a:xfrm>
          <a:prstGeom prst="rect">
            <a:avLst/>
          </a:prstGeom>
          <a:noFill/>
          <a:ln w="9525">
            <a:noFill/>
            <a:miter lim="800000"/>
            <a:headEnd/>
            <a:tailEnd/>
          </a:ln>
        </p:spPr>
        <p:txBody>
          <a:bodyPr>
            <a:spAutoFit/>
          </a:bodyPr>
          <a:lstStyle/>
          <a:p>
            <a:pPr>
              <a:spcBef>
                <a:spcPct val="50000"/>
              </a:spcBef>
            </a:pPr>
            <a:r>
              <a:rPr lang="en-US" sz="3200">
                <a:latin typeface="Tahoma" pitchFamily="34" charset="0"/>
              </a:rPr>
              <a:t>…</a:t>
            </a:r>
          </a:p>
        </p:txBody>
      </p:sp>
      <p:sp>
        <p:nvSpPr>
          <p:cNvPr id="101391" name="Text Box 14"/>
          <p:cNvSpPr txBox="1">
            <a:spLocks noChangeArrowheads="1"/>
          </p:cNvSpPr>
          <p:nvPr/>
        </p:nvSpPr>
        <p:spPr bwMode="auto">
          <a:xfrm>
            <a:off x="8153400" y="1981200"/>
            <a:ext cx="5334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ID</a:t>
            </a:r>
          </a:p>
        </p:txBody>
      </p:sp>
      <p:sp>
        <p:nvSpPr>
          <p:cNvPr id="101392" name="Text Box 15"/>
          <p:cNvSpPr txBox="1">
            <a:spLocks noChangeArrowheads="1"/>
          </p:cNvSpPr>
          <p:nvPr/>
        </p:nvSpPr>
        <p:spPr bwMode="auto">
          <a:xfrm>
            <a:off x="3429000" y="4724400"/>
            <a:ext cx="889000" cy="466725"/>
          </a:xfrm>
          <a:prstGeom prst="rect">
            <a:avLst/>
          </a:prstGeom>
          <a:noFill/>
          <a:ln w="9525">
            <a:solidFill>
              <a:schemeClr val="tx1"/>
            </a:solidFill>
            <a:miter lim="800000"/>
            <a:headEnd/>
            <a:tailEnd/>
          </a:ln>
        </p:spPr>
        <p:txBody>
          <a:bodyPr>
            <a:spAutoFit/>
          </a:bodyPr>
          <a:lstStyle/>
          <a:p>
            <a:pPr>
              <a:spcBef>
                <a:spcPct val="50000"/>
              </a:spcBef>
            </a:pPr>
            <a:r>
              <a:rPr lang="en-US" sz="2400">
                <a:latin typeface="Tahoma" pitchFamily="34" charset="0"/>
              </a:rPr>
              <a:t>prev</a:t>
            </a:r>
          </a:p>
        </p:txBody>
      </p:sp>
      <p:sp>
        <p:nvSpPr>
          <p:cNvPr id="101393" name="Line 16"/>
          <p:cNvSpPr>
            <a:spLocks noChangeShapeType="1"/>
          </p:cNvSpPr>
          <p:nvPr/>
        </p:nvSpPr>
        <p:spPr bwMode="auto">
          <a:xfrm>
            <a:off x="3962400" y="5257800"/>
            <a:ext cx="0" cy="685800"/>
          </a:xfrm>
          <a:prstGeom prst="line">
            <a:avLst/>
          </a:prstGeom>
          <a:noFill/>
          <a:ln w="50800">
            <a:solidFill>
              <a:schemeClr val="tx1"/>
            </a:solidFill>
            <a:round/>
            <a:headEnd/>
            <a:tailEnd type="triangle" w="med" len="med"/>
          </a:ln>
        </p:spPr>
        <p:txBody>
          <a:bodyPr>
            <a:spAutoFit/>
          </a:bodyPr>
          <a:lstStyle/>
          <a:p>
            <a:endParaRPr lang="en-US"/>
          </a:p>
        </p:txBody>
      </p:sp>
      <p:sp>
        <p:nvSpPr>
          <p:cNvPr id="101394" name="Text Box 17"/>
          <p:cNvSpPr txBox="1">
            <a:spLocks noChangeArrowheads="1"/>
          </p:cNvSpPr>
          <p:nvPr/>
        </p:nvSpPr>
        <p:spPr bwMode="auto">
          <a:xfrm>
            <a:off x="4978400" y="4724400"/>
            <a:ext cx="889000" cy="466725"/>
          </a:xfrm>
          <a:prstGeom prst="rect">
            <a:avLst/>
          </a:prstGeom>
          <a:noFill/>
          <a:ln w="9525">
            <a:solidFill>
              <a:schemeClr val="tx1"/>
            </a:solidFill>
            <a:miter lim="800000"/>
            <a:headEnd/>
            <a:tailEnd/>
          </a:ln>
        </p:spPr>
        <p:txBody>
          <a:bodyPr>
            <a:spAutoFit/>
          </a:bodyPr>
          <a:lstStyle/>
          <a:p>
            <a:pPr>
              <a:spcBef>
                <a:spcPct val="50000"/>
              </a:spcBef>
            </a:pPr>
            <a:r>
              <a:rPr lang="en-US" sz="2400">
                <a:latin typeface="Tahoma" pitchFamily="34" charset="0"/>
              </a:rPr>
              <a:t>cur</a:t>
            </a:r>
          </a:p>
        </p:txBody>
      </p:sp>
      <p:sp>
        <p:nvSpPr>
          <p:cNvPr id="101395" name="Line 18"/>
          <p:cNvSpPr>
            <a:spLocks noChangeShapeType="1"/>
          </p:cNvSpPr>
          <p:nvPr/>
        </p:nvSpPr>
        <p:spPr bwMode="auto">
          <a:xfrm>
            <a:off x="5511800" y="5257800"/>
            <a:ext cx="0" cy="685800"/>
          </a:xfrm>
          <a:prstGeom prst="line">
            <a:avLst/>
          </a:prstGeom>
          <a:noFill/>
          <a:ln w="50800">
            <a:solidFill>
              <a:schemeClr val="tx1"/>
            </a:solidFill>
            <a:round/>
            <a:headEnd/>
            <a:tailEnd type="triangle" w="med" len="med"/>
          </a:ln>
        </p:spPr>
        <p:txBody>
          <a:bodyPr>
            <a:spAutoFit/>
          </a:bodyPr>
          <a:lstStyle/>
          <a:p>
            <a:endParaRPr lang="en-US"/>
          </a:p>
        </p:txBody>
      </p:sp>
      <p:cxnSp>
        <p:nvCxnSpPr>
          <p:cNvPr id="101396" name="AutoShape 19"/>
          <p:cNvCxnSpPr>
            <a:cxnSpLocks noChangeShapeType="1"/>
            <a:endCxn id="101383" idx="0"/>
          </p:cNvCxnSpPr>
          <p:nvPr/>
        </p:nvCxnSpPr>
        <p:spPr bwMode="auto">
          <a:xfrm rot="-5400000">
            <a:off x="5575300" y="4711700"/>
            <a:ext cx="279400" cy="2743200"/>
          </a:xfrm>
          <a:prstGeom prst="curvedConnector3">
            <a:avLst>
              <a:gd name="adj1" fmla="val 181819"/>
            </a:avLst>
          </a:prstGeom>
          <a:noFill/>
          <a:ln w="50800">
            <a:solidFill>
              <a:schemeClr val="tx1"/>
            </a:solidFill>
            <a:round/>
            <a:headEnd/>
            <a:tailEnd type="triangle" w="med" len="med"/>
          </a:ln>
        </p:spPr>
      </p:cxnSp>
      <p:sp>
        <p:nvSpPr>
          <p:cNvPr id="101397" name="Rectangle 20"/>
          <p:cNvSpPr>
            <a:spLocks noChangeArrowheads="1"/>
          </p:cNvSpPr>
          <p:nvPr/>
        </p:nvSpPr>
        <p:spPr bwMode="auto">
          <a:xfrm>
            <a:off x="533400" y="2057400"/>
            <a:ext cx="6781800" cy="2819400"/>
          </a:xfrm>
          <a:prstGeom prst="rect">
            <a:avLst/>
          </a:prstGeom>
          <a:noFill/>
          <a:ln w="9525">
            <a:noFill/>
            <a:miter lim="800000"/>
            <a:headEnd/>
            <a:tailEnd/>
          </a:ln>
        </p:spPr>
        <p:txBody>
          <a:bodyPr/>
          <a:lstStyle/>
          <a:p>
            <a:pPr>
              <a:lnSpc>
                <a:spcPct val="80000"/>
              </a:lnSpc>
              <a:spcBef>
                <a:spcPct val="20000"/>
              </a:spcBef>
            </a:pPr>
            <a:r>
              <a:rPr lang="en-US" sz="1400" b="1">
                <a:solidFill>
                  <a:srgbClr val="0000FF"/>
                </a:solidFill>
                <a:latin typeface="Courier New" pitchFamily="49" charset="0"/>
                <a:cs typeface="Courier New" pitchFamily="49" charset="0"/>
              </a:rPr>
              <a:t>while</a:t>
            </a:r>
            <a:r>
              <a:rPr lang="en-US" sz="1400" b="1">
                <a:latin typeface="Courier New" pitchFamily="49" charset="0"/>
                <a:cs typeface="Courier New" pitchFamily="49" charset="0"/>
              </a:rPr>
              <a:t> (cur != NULL  &amp;&amp;  strcmp(cur-&gt;id, id) != 0)</a:t>
            </a:r>
          </a:p>
          <a:p>
            <a:pPr>
              <a:lnSpc>
                <a:spcPct val="80000"/>
              </a:lnSpc>
              <a:spcBef>
                <a:spcPct val="20000"/>
              </a:spcBef>
            </a:pPr>
            <a:r>
              <a:rPr lang="en-US" sz="1400" b="1">
                <a:latin typeface="Courier New" pitchFamily="49" charset="0"/>
                <a:cs typeface="Courier New" pitchFamily="49" charset="0"/>
              </a:rPr>
              <a:t>{</a:t>
            </a:r>
          </a:p>
          <a:p>
            <a:pPr>
              <a:lnSpc>
                <a:spcPct val="80000"/>
              </a:lnSpc>
              <a:spcBef>
                <a:spcPct val="20000"/>
              </a:spcBef>
            </a:pPr>
            <a:r>
              <a:rPr lang="en-US" sz="1400" b="1">
                <a:latin typeface="Courier New" pitchFamily="49" charset="0"/>
                <a:cs typeface="Courier New" pitchFamily="49" charset="0"/>
              </a:rPr>
              <a:t>    prev = cur;</a:t>
            </a:r>
          </a:p>
          <a:p>
            <a:pPr>
              <a:lnSpc>
                <a:spcPct val="80000"/>
              </a:lnSpc>
              <a:spcBef>
                <a:spcPct val="20000"/>
              </a:spcBef>
            </a:pPr>
            <a:r>
              <a:rPr lang="en-US" sz="1400" b="1">
                <a:latin typeface="Courier New" pitchFamily="49" charset="0"/>
                <a:cs typeface="Courier New" pitchFamily="49" charset="0"/>
              </a:rPr>
              <a:t>    cur = cur-&gt;next;</a:t>
            </a:r>
          </a:p>
          <a:p>
            <a:pPr>
              <a:lnSpc>
                <a:spcPct val="80000"/>
              </a:lnSpc>
              <a:spcBef>
                <a:spcPct val="20000"/>
              </a:spcBef>
            </a:pPr>
            <a:r>
              <a:rPr lang="en-US" sz="1400" b="1">
                <a:latin typeface="Courier New" pitchFamily="49" charset="0"/>
                <a:cs typeface="Courier New" pitchFamily="49" charset="0"/>
              </a:rPr>
              <a:t>}</a:t>
            </a:r>
          </a:p>
          <a:p>
            <a:pPr>
              <a:lnSpc>
                <a:spcPct val="80000"/>
              </a:lnSpc>
              <a:spcBef>
                <a:spcPct val="20000"/>
              </a:spcBef>
            </a:pPr>
            <a:r>
              <a:rPr lang="en-US" sz="1400" b="1">
                <a:latin typeface="Courier New" pitchFamily="49" charset="0"/>
                <a:cs typeface="Courier New" pitchFamily="49" charset="0"/>
              </a:rPr>
              <a:t/>
            </a:r>
            <a:br>
              <a:rPr lang="en-US" sz="1400" b="1">
                <a:latin typeface="Courier New" pitchFamily="49" charset="0"/>
                <a:cs typeface="Courier New" pitchFamily="49" charset="0"/>
              </a:rPr>
            </a:br>
            <a:r>
              <a:rPr lang="en-US" sz="1400" b="1">
                <a:latin typeface="Courier New" pitchFamily="49" charset="0"/>
                <a:cs typeface="Courier New" pitchFamily="49" charset="0"/>
              </a:rPr>
              <a:t>if (cur != NULL)</a:t>
            </a:r>
            <a:br>
              <a:rPr lang="en-US" sz="1400" b="1">
                <a:latin typeface="Courier New" pitchFamily="49" charset="0"/>
                <a:cs typeface="Courier New" pitchFamily="49" charset="0"/>
              </a:rPr>
            </a:br>
            <a:r>
              <a:rPr lang="en-US" sz="1400" b="1">
                <a:latin typeface="Courier New" pitchFamily="49" charset="0"/>
                <a:cs typeface="Courier New" pitchFamily="49" charset="0"/>
              </a:rPr>
              <a:t>{</a:t>
            </a:r>
          </a:p>
          <a:p>
            <a:pPr>
              <a:lnSpc>
                <a:spcPct val="80000"/>
              </a:lnSpc>
              <a:spcBef>
                <a:spcPct val="20000"/>
              </a:spcBef>
            </a:pPr>
            <a:r>
              <a:rPr lang="en-US" sz="1400" b="1">
                <a:latin typeface="Courier New" pitchFamily="49" charset="0"/>
                <a:cs typeface="Courier New" pitchFamily="49" charset="0"/>
              </a:rPr>
              <a:t>    prev-&gt;next = cur-&gt;next;</a:t>
            </a:r>
          </a:p>
          <a:p>
            <a:pPr>
              <a:lnSpc>
                <a:spcPct val="80000"/>
              </a:lnSpc>
              <a:spcBef>
                <a:spcPct val="20000"/>
              </a:spcBef>
            </a:pPr>
            <a:r>
              <a:rPr lang="en-US" sz="1400" b="1">
                <a:latin typeface="Courier New" pitchFamily="49" charset="0"/>
                <a:cs typeface="Courier New" pitchFamily="49" charset="0"/>
              </a:rPr>
              <a:t>    free(cur);</a:t>
            </a:r>
            <a:br>
              <a:rPr lang="en-US" sz="1400" b="1">
                <a:latin typeface="Courier New" pitchFamily="49" charset="0"/>
                <a:cs typeface="Courier New" pitchFamily="49" charset="0"/>
              </a:rPr>
            </a:br>
            <a:r>
              <a:rPr lang="en-US" sz="1400" b="1">
                <a:latin typeface="Courier New" pitchFamily="49" charset="0"/>
                <a:cs typeface="Courier New" pitchFamily="49" charset="0"/>
              </a:rPr>
              <a:t>}</a:t>
            </a:r>
          </a:p>
          <a:p>
            <a:pPr>
              <a:lnSpc>
                <a:spcPct val="80000"/>
              </a:lnSpc>
              <a:spcBef>
                <a:spcPct val="20000"/>
              </a:spcBef>
            </a:pPr>
            <a:endParaRPr lang="en-US" sz="1400" b="1">
              <a:latin typeface="Courier New" pitchFamily="49" charset="0"/>
              <a:cs typeface="Courier New" pitchFamily="49" charset="0"/>
            </a:endParaRPr>
          </a:p>
          <a:p>
            <a:pPr>
              <a:lnSpc>
                <a:spcPct val="80000"/>
              </a:lnSpc>
              <a:spcBef>
                <a:spcPct val="20000"/>
              </a:spcBef>
            </a:pPr>
            <a:r>
              <a:rPr lang="en-US" sz="1400" b="1">
                <a:solidFill>
                  <a:srgbClr val="0000FF"/>
                </a:solidFill>
                <a:latin typeface="Courier New" pitchFamily="49" charset="0"/>
                <a:cs typeface="Courier New" pitchFamily="49" charset="0"/>
              </a:rPr>
              <a:t>return</a:t>
            </a:r>
            <a:r>
              <a:rPr lang="en-US" sz="1400" b="1">
                <a:latin typeface="Courier New" pitchFamily="49" charset="0"/>
                <a:cs typeface="Courier New" pitchFamily="49" charset="0"/>
              </a:rPr>
              <a:t> root;</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5"/>
          <p:cNvSpPr>
            <a:spLocks noGrp="1"/>
          </p:cNvSpPr>
          <p:nvPr>
            <p:ph type="sldNum" sz="quarter" idx="12"/>
          </p:nvPr>
        </p:nvSpPr>
        <p:spPr/>
        <p:txBody>
          <a:bodyPr/>
          <a:lstStyle/>
          <a:p>
            <a:pPr>
              <a:defRPr/>
            </a:pPr>
            <a:fld id="{14FCC836-0C98-41D2-9057-F7561AC3F480}" type="slidenum">
              <a:rPr lang="en-US" smtClean="0"/>
              <a:pPr>
                <a:defRPr/>
              </a:pPr>
              <a:t>98</a:t>
            </a:fld>
            <a:endParaRPr lang="en-US" smtClean="0"/>
          </a:p>
        </p:txBody>
      </p:sp>
      <p:sp>
        <p:nvSpPr>
          <p:cNvPr id="266242" name="Rectangle 2"/>
          <p:cNvSpPr>
            <a:spLocks noGrp="1" noChangeArrowheads="1"/>
          </p:cNvSpPr>
          <p:nvPr>
            <p:ph type="title"/>
          </p:nvPr>
        </p:nvSpPr>
        <p:spPr/>
        <p:txBody>
          <a:bodyPr/>
          <a:lstStyle/>
          <a:p>
            <a:pPr eaLnBrk="1" hangingPunct="1">
              <a:defRPr/>
            </a:pPr>
            <a:r>
              <a:rPr lang="en-US" smtClean="0"/>
              <a:t>Removing a student – mid list</a:t>
            </a:r>
          </a:p>
        </p:txBody>
      </p:sp>
      <p:sp>
        <p:nvSpPr>
          <p:cNvPr id="102404" name="Rectangle 3"/>
          <p:cNvSpPr>
            <a:spLocks noGrp="1" noChangeArrowheads="1"/>
          </p:cNvSpPr>
          <p:nvPr>
            <p:ph type="body" idx="1"/>
          </p:nvPr>
        </p:nvSpPr>
        <p:spPr>
          <a:xfrm>
            <a:off x="533400" y="2057400"/>
            <a:ext cx="6781800" cy="2819400"/>
          </a:xfrm>
        </p:spPr>
        <p:txBody>
          <a:bodyPr/>
          <a:lstStyle/>
          <a:p>
            <a:pPr marL="0" indent="0" eaLnBrk="1" hangingPunct="1">
              <a:lnSpc>
                <a:spcPct val="80000"/>
              </a:lnSpc>
              <a:buFontTx/>
              <a:buNone/>
            </a:pPr>
            <a:r>
              <a:rPr lang="en-US" sz="1400" b="1" smtClean="0">
                <a:solidFill>
                  <a:srgbClr val="0000FF"/>
                </a:solidFill>
                <a:latin typeface="Courier New" pitchFamily="49" charset="0"/>
                <a:cs typeface="Courier New" pitchFamily="49" charset="0"/>
              </a:rPr>
              <a:t>while</a:t>
            </a:r>
            <a:r>
              <a:rPr lang="en-US" sz="1400" b="1" smtClean="0">
                <a:latin typeface="Courier New" pitchFamily="49" charset="0"/>
                <a:cs typeface="Courier New" pitchFamily="49" charset="0"/>
              </a:rPr>
              <a:t> (cur != NULL  &amp;&amp;  strcmp(cur-&gt;id, id) != 0)</a:t>
            </a:r>
          </a:p>
          <a:p>
            <a:pPr marL="0" indent="0" eaLnBrk="1" hangingPunct="1">
              <a:lnSpc>
                <a:spcPct val="80000"/>
              </a:lnSpc>
              <a:buFontTx/>
              <a:buNone/>
            </a:pPr>
            <a:r>
              <a:rPr lang="en-US" sz="1400" b="1" smtClean="0">
                <a:latin typeface="Courier New" pitchFamily="49" charset="0"/>
                <a:cs typeface="Courier New" pitchFamily="49" charset="0"/>
              </a:rPr>
              <a:t>{</a:t>
            </a:r>
          </a:p>
          <a:p>
            <a:pPr marL="0" indent="0" eaLnBrk="1" hangingPunct="1">
              <a:lnSpc>
                <a:spcPct val="80000"/>
              </a:lnSpc>
              <a:buFontTx/>
              <a:buNone/>
            </a:pPr>
            <a:r>
              <a:rPr lang="en-US" sz="1400" b="1" smtClean="0">
                <a:latin typeface="Courier New" pitchFamily="49" charset="0"/>
                <a:cs typeface="Courier New" pitchFamily="49" charset="0"/>
              </a:rPr>
              <a:t>    prev = cur;</a:t>
            </a:r>
          </a:p>
          <a:p>
            <a:pPr marL="0" indent="0" eaLnBrk="1" hangingPunct="1">
              <a:lnSpc>
                <a:spcPct val="80000"/>
              </a:lnSpc>
              <a:buFontTx/>
              <a:buNone/>
            </a:pPr>
            <a:r>
              <a:rPr lang="en-US" sz="1400" b="1" smtClean="0">
                <a:latin typeface="Courier New" pitchFamily="49" charset="0"/>
                <a:cs typeface="Courier New" pitchFamily="49" charset="0"/>
              </a:rPr>
              <a:t>    cur = cur-&gt;next;</a:t>
            </a:r>
          </a:p>
          <a:p>
            <a:pPr marL="0" indent="0" eaLnBrk="1" hangingPunct="1">
              <a:lnSpc>
                <a:spcPct val="80000"/>
              </a:lnSpc>
              <a:buFontTx/>
              <a:buNone/>
            </a:pPr>
            <a:r>
              <a:rPr lang="en-US" sz="1400" b="1" smtClean="0">
                <a:latin typeface="Courier New" pitchFamily="49" charset="0"/>
                <a:cs typeface="Courier New" pitchFamily="49" charset="0"/>
              </a:rPr>
              <a:t>}</a:t>
            </a:r>
          </a:p>
          <a:p>
            <a:pPr marL="0" indent="0" eaLnBrk="1" hangingPunct="1">
              <a:lnSpc>
                <a:spcPct val="80000"/>
              </a:lnSpc>
              <a:buFontTx/>
              <a:buNone/>
            </a:pPr>
            <a:r>
              <a:rPr lang="en-US" sz="1400" b="1" smtClean="0">
                <a:latin typeface="Courier New" pitchFamily="49" charset="0"/>
                <a:cs typeface="Courier New" pitchFamily="49" charset="0"/>
              </a:rPr>
              <a:t/>
            </a:r>
            <a:br>
              <a:rPr lang="en-US" sz="1400" b="1" smtClean="0">
                <a:latin typeface="Courier New" pitchFamily="49" charset="0"/>
                <a:cs typeface="Courier New" pitchFamily="49" charset="0"/>
              </a:rPr>
            </a:br>
            <a:r>
              <a:rPr lang="en-US" sz="1400" b="1" smtClean="0">
                <a:latin typeface="Courier New" pitchFamily="49" charset="0"/>
                <a:cs typeface="Courier New" pitchFamily="49" charset="0"/>
              </a:rPr>
              <a:t>if (cur != NULL)</a:t>
            </a:r>
            <a:br>
              <a:rPr lang="en-US" sz="1400" b="1" smtClean="0">
                <a:latin typeface="Courier New" pitchFamily="49" charset="0"/>
                <a:cs typeface="Courier New" pitchFamily="49" charset="0"/>
              </a:rPr>
            </a:br>
            <a:r>
              <a:rPr lang="en-US" sz="1400" b="1" smtClean="0">
                <a:latin typeface="Courier New" pitchFamily="49" charset="0"/>
                <a:cs typeface="Courier New" pitchFamily="49" charset="0"/>
              </a:rPr>
              <a:t>{</a:t>
            </a:r>
          </a:p>
          <a:p>
            <a:pPr marL="0" indent="0" eaLnBrk="1" hangingPunct="1">
              <a:lnSpc>
                <a:spcPct val="80000"/>
              </a:lnSpc>
              <a:buFontTx/>
              <a:buNone/>
            </a:pPr>
            <a:r>
              <a:rPr lang="en-US" sz="1400" b="1" smtClean="0">
                <a:latin typeface="Courier New" pitchFamily="49" charset="0"/>
                <a:cs typeface="Courier New" pitchFamily="49" charset="0"/>
              </a:rPr>
              <a:t>    prev-&gt;next = cur-&gt;next;</a:t>
            </a:r>
          </a:p>
          <a:p>
            <a:pPr marL="0" indent="0" eaLnBrk="1" hangingPunct="1">
              <a:lnSpc>
                <a:spcPct val="80000"/>
              </a:lnSpc>
              <a:buFontTx/>
              <a:buNone/>
            </a:pPr>
            <a:r>
              <a:rPr lang="en-US" sz="1400" b="1" smtClean="0">
                <a:latin typeface="Courier New" pitchFamily="49" charset="0"/>
                <a:cs typeface="Courier New" pitchFamily="49" charset="0"/>
              </a:rPr>
              <a:t>    free(cur);</a:t>
            </a:r>
            <a:br>
              <a:rPr lang="en-US" sz="1400" b="1" smtClean="0">
                <a:latin typeface="Courier New" pitchFamily="49" charset="0"/>
                <a:cs typeface="Courier New" pitchFamily="49" charset="0"/>
              </a:rPr>
            </a:br>
            <a:r>
              <a:rPr lang="en-US" sz="1400" b="1" smtClean="0">
                <a:latin typeface="Courier New" pitchFamily="49" charset="0"/>
                <a:cs typeface="Courier New" pitchFamily="49" charset="0"/>
              </a:rPr>
              <a:t>}</a:t>
            </a:r>
          </a:p>
          <a:p>
            <a:pPr marL="0" indent="0" eaLnBrk="1" hangingPunct="1">
              <a:lnSpc>
                <a:spcPct val="80000"/>
              </a:lnSpc>
              <a:buFontTx/>
              <a:buNone/>
            </a:pPr>
            <a:endParaRPr lang="en-US" sz="1400" b="1" smtClean="0">
              <a:latin typeface="Courier New" pitchFamily="49" charset="0"/>
              <a:cs typeface="Courier New" pitchFamily="49" charset="0"/>
            </a:endParaRPr>
          </a:p>
          <a:p>
            <a:pPr marL="0" indent="0" eaLnBrk="1" hangingPunct="1">
              <a:lnSpc>
                <a:spcPct val="80000"/>
              </a:lnSpc>
              <a:buFontTx/>
              <a:buNone/>
            </a:pPr>
            <a:r>
              <a:rPr lang="en-US" sz="1400" b="1" smtClean="0">
                <a:solidFill>
                  <a:srgbClr val="0000FF"/>
                </a:solidFill>
                <a:latin typeface="Courier New" pitchFamily="49" charset="0"/>
                <a:cs typeface="Courier New" pitchFamily="49" charset="0"/>
              </a:rPr>
              <a:t>return</a:t>
            </a:r>
            <a:r>
              <a:rPr lang="en-US" sz="1400" b="1" smtClean="0">
                <a:latin typeface="Courier New" pitchFamily="49" charset="0"/>
                <a:cs typeface="Courier New" pitchFamily="49" charset="0"/>
              </a:rPr>
              <a:t> root;</a:t>
            </a:r>
          </a:p>
        </p:txBody>
      </p:sp>
      <p:sp>
        <p:nvSpPr>
          <p:cNvPr id="102405" name="Rectangle 4"/>
          <p:cNvSpPr>
            <a:spLocks noChangeArrowheads="1"/>
          </p:cNvSpPr>
          <p:nvPr/>
        </p:nvSpPr>
        <p:spPr bwMode="auto">
          <a:xfrm>
            <a:off x="1828800" y="5938838"/>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14525</a:t>
            </a:r>
          </a:p>
        </p:txBody>
      </p:sp>
      <p:sp>
        <p:nvSpPr>
          <p:cNvPr id="102406" name="Rectangle 5"/>
          <p:cNvSpPr>
            <a:spLocks noChangeArrowheads="1"/>
          </p:cNvSpPr>
          <p:nvPr/>
        </p:nvSpPr>
        <p:spPr bwMode="auto">
          <a:xfrm>
            <a:off x="3429000" y="59436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74823</a:t>
            </a:r>
          </a:p>
        </p:txBody>
      </p:sp>
      <p:sp>
        <p:nvSpPr>
          <p:cNvPr id="102407" name="Rectangle 6"/>
          <p:cNvSpPr>
            <a:spLocks noChangeArrowheads="1"/>
          </p:cNvSpPr>
          <p:nvPr/>
        </p:nvSpPr>
        <p:spPr bwMode="auto">
          <a:xfrm>
            <a:off x="6629400" y="59436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25773</a:t>
            </a:r>
          </a:p>
        </p:txBody>
      </p:sp>
      <p:sp>
        <p:nvSpPr>
          <p:cNvPr id="102408" name="Line 7"/>
          <p:cNvSpPr>
            <a:spLocks noChangeShapeType="1"/>
          </p:cNvSpPr>
          <p:nvPr/>
        </p:nvSpPr>
        <p:spPr bwMode="auto">
          <a:xfrm>
            <a:off x="2743200" y="6248400"/>
            <a:ext cx="685800" cy="0"/>
          </a:xfrm>
          <a:prstGeom prst="line">
            <a:avLst/>
          </a:prstGeom>
          <a:noFill/>
          <a:ln w="50800">
            <a:solidFill>
              <a:schemeClr val="tx1"/>
            </a:solidFill>
            <a:round/>
            <a:headEnd/>
            <a:tailEnd type="triangle" w="med" len="med"/>
          </a:ln>
        </p:spPr>
        <p:txBody>
          <a:bodyPr/>
          <a:lstStyle/>
          <a:p>
            <a:endParaRPr lang="en-US"/>
          </a:p>
        </p:txBody>
      </p:sp>
      <p:sp>
        <p:nvSpPr>
          <p:cNvPr id="102409" name="Line 8"/>
          <p:cNvSpPr>
            <a:spLocks noChangeShapeType="1"/>
          </p:cNvSpPr>
          <p:nvPr/>
        </p:nvSpPr>
        <p:spPr bwMode="auto">
          <a:xfrm>
            <a:off x="7543800" y="6248400"/>
            <a:ext cx="685800" cy="0"/>
          </a:xfrm>
          <a:prstGeom prst="line">
            <a:avLst/>
          </a:prstGeom>
          <a:noFill/>
          <a:ln w="50800">
            <a:solidFill>
              <a:schemeClr val="tx1"/>
            </a:solidFill>
            <a:round/>
            <a:headEnd/>
            <a:tailEnd type="triangle" w="med" len="med"/>
          </a:ln>
        </p:spPr>
        <p:txBody>
          <a:bodyPr/>
          <a:lstStyle/>
          <a:p>
            <a:endParaRPr lang="en-US"/>
          </a:p>
        </p:txBody>
      </p:sp>
      <p:sp>
        <p:nvSpPr>
          <p:cNvPr id="102410" name="Line 9"/>
          <p:cNvSpPr>
            <a:spLocks noChangeShapeType="1"/>
          </p:cNvSpPr>
          <p:nvPr/>
        </p:nvSpPr>
        <p:spPr bwMode="auto">
          <a:xfrm>
            <a:off x="914400" y="6248400"/>
            <a:ext cx="914400" cy="71438"/>
          </a:xfrm>
          <a:prstGeom prst="line">
            <a:avLst/>
          </a:prstGeom>
          <a:noFill/>
          <a:ln w="50800">
            <a:solidFill>
              <a:schemeClr val="tx1"/>
            </a:solidFill>
            <a:round/>
            <a:headEnd/>
            <a:tailEnd type="triangle" w="med" len="med"/>
          </a:ln>
        </p:spPr>
        <p:txBody>
          <a:bodyPr/>
          <a:lstStyle/>
          <a:p>
            <a:endParaRPr lang="en-US"/>
          </a:p>
        </p:txBody>
      </p:sp>
      <p:sp>
        <p:nvSpPr>
          <p:cNvPr id="102411" name="Text Box 10"/>
          <p:cNvSpPr txBox="1">
            <a:spLocks noChangeArrowheads="1"/>
          </p:cNvSpPr>
          <p:nvPr/>
        </p:nvSpPr>
        <p:spPr bwMode="auto">
          <a:xfrm>
            <a:off x="0" y="6019800"/>
            <a:ext cx="889000" cy="466725"/>
          </a:xfrm>
          <a:prstGeom prst="rect">
            <a:avLst/>
          </a:prstGeom>
          <a:noFill/>
          <a:ln w="9525">
            <a:solidFill>
              <a:schemeClr val="tx1"/>
            </a:solidFill>
            <a:miter lim="800000"/>
            <a:headEnd/>
            <a:tailEnd/>
          </a:ln>
        </p:spPr>
        <p:txBody>
          <a:bodyPr>
            <a:spAutoFit/>
          </a:bodyPr>
          <a:lstStyle/>
          <a:p>
            <a:pPr>
              <a:spcBef>
                <a:spcPct val="50000"/>
              </a:spcBef>
            </a:pPr>
            <a:r>
              <a:rPr lang="en-US" sz="2400">
                <a:latin typeface="Tahoma" pitchFamily="34" charset="0"/>
              </a:rPr>
              <a:t>root</a:t>
            </a:r>
          </a:p>
        </p:txBody>
      </p:sp>
      <p:sp>
        <p:nvSpPr>
          <p:cNvPr id="102412" name="Text Box 11"/>
          <p:cNvSpPr txBox="1">
            <a:spLocks noChangeArrowheads="1"/>
          </p:cNvSpPr>
          <p:nvPr/>
        </p:nvSpPr>
        <p:spPr bwMode="auto">
          <a:xfrm>
            <a:off x="7848600" y="2438400"/>
            <a:ext cx="1079500" cy="466725"/>
          </a:xfrm>
          <a:prstGeom prst="rect">
            <a:avLst/>
          </a:prstGeom>
          <a:noFill/>
          <a:ln w="9525">
            <a:solidFill>
              <a:schemeClr val="tx1"/>
            </a:solidFill>
            <a:miter lim="800000"/>
            <a:headEnd/>
            <a:tailEnd/>
          </a:ln>
        </p:spPr>
        <p:txBody>
          <a:bodyPr>
            <a:spAutoFit/>
          </a:bodyPr>
          <a:lstStyle/>
          <a:p>
            <a:pPr>
              <a:spcBef>
                <a:spcPct val="50000"/>
              </a:spcBef>
            </a:pPr>
            <a:r>
              <a:rPr lang="en-US" sz="2400">
                <a:latin typeface="Tahoma" pitchFamily="34" charset="0"/>
              </a:rPr>
              <a:t>53621</a:t>
            </a:r>
          </a:p>
        </p:txBody>
      </p:sp>
      <p:sp>
        <p:nvSpPr>
          <p:cNvPr id="102413" name="Text Box 12"/>
          <p:cNvSpPr txBox="1">
            <a:spLocks noChangeArrowheads="1"/>
          </p:cNvSpPr>
          <p:nvPr/>
        </p:nvSpPr>
        <p:spPr bwMode="auto">
          <a:xfrm>
            <a:off x="8229600" y="6096000"/>
            <a:ext cx="1066800" cy="579438"/>
          </a:xfrm>
          <a:prstGeom prst="rect">
            <a:avLst/>
          </a:prstGeom>
          <a:noFill/>
          <a:ln w="9525">
            <a:noFill/>
            <a:miter lim="800000"/>
            <a:headEnd/>
            <a:tailEnd/>
          </a:ln>
        </p:spPr>
        <p:txBody>
          <a:bodyPr>
            <a:spAutoFit/>
          </a:bodyPr>
          <a:lstStyle/>
          <a:p>
            <a:pPr>
              <a:spcBef>
                <a:spcPct val="50000"/>
              </a:spcBef>
            </a:pPr>
            <a:r>
              <a:rPr lang="en-US" sz="3200">
                <a:latin typeface="Tahoma" pitchFamily="34" charset="0"/>
              </a:rPr>
              <a:t>…</a:t>
            </a:r>
          </a:p>
        </p:txBody>
      </p:sp>
      <p:sp>
        <p:nvSpPr>
          <p:cNvPr id="102414" name="Text Box 13"/>
          <p:cNvSpPr txBox="1">
            <a:spLocks noChangeArrowheads="1"/>
          </p:cNvSpPr>
          <p:nvPr/>
        </p:nvSpPr>
        <p:spPr bwMode="auto">
          <a:xfrm>
            <a:off x="8153400" y="1981200"/>
            <a:ext cx="53340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rPr>
              <a:t>ID</a:t>
            </a:r>
          </a:p>
        </p:txBody>
      </p:sp>
      <p:sp>
        <p:nvSpPr>
          <p:cNvPr id="102415" name="Text Box 14"/>
          <p:cNvSpPr txBox="1">
            <a:spLocks noChangeArrowheads="1"/>
          </p:cNvSpPr>
          <p:nvPr/>
        </p:nvSpPr>
        <p:spPr bwMode="auto">
          <a:xfrm>
            <a:off x="3429000" y="4724400"/>
            <a:ext cx="889000" cy="466725"/>
          </a:xfrm>
          <a:prstGeom prst="rect">
            <a:avLst/>
          </a:prstGeom>
          <a:noFill/>
          <a:ln w="9525">
            <a:solidFill>
              <a:schemeClr val="tx1"/>
            </a:solidFill>
            <a:miter lim="800000"/>
            <a:headEnd/>
            <a:tailEnd/>
          </a:ln>
        </p:spPr>
        <p:txBody>
          <a:bodyPr>
            <a:spAutoFit/>
          </a:bodyPr>
          <a:lstStyle/>
          <a:p>
            <a:pPr>
              <a:spcBef>
                <a:spcPct val="50000"/>
              </a:spcBef>
            </a:pPr>
            <a:r>
              <a:rPr lang="en-US" sz="2400">
                <a:latin typeface="Tahoma" pitchFamily="34" charset="0"/>
              </a:rPr>
              <a:t>prev</a:t>
            </a:r>
          </a:p>
        </p:txBody>
      </p:sp>
      <p:sp>
        <p:nvSpPr>
          <p:cNvPr id="102416" name="Line 15"/>
          <p:cNvSpPr>
            <a:spLocks noChangeShapeType="1"/>
          </p:cNvSpPr>
          <p:nvPr/>
        </p:nvSpPr>
        <p:spPr bwMode="auto">
          <a:xfrm>
            <a:off x="3962400" y="5257800"/>
            <a:ext cx="0" cy="685800"/>
          </a:xfrm>
          <a:prstGeom prst="line">
            <a:avLst/>
          </a:prstGeom>
          <a:noFill/>
          <a:ln w="50800">
            <a:solidFill>
              <a:schemeClr val="tx1"/>
            </a:solidFill>
            <a:round/>
            <a:headEnd/>
            <a:tailEnd type="triangle" w="med" len="med"/>
          </a:ln>
        </p:spPr>
        <p:txBody>
          <a:bodyPr>
            <a:spAutoFit/>
          </a:bodyPr>
          <a:lstStyle/>
          <a:p>
            <a:endParaRPr lang="en-US"/>
          </a:p>
        </p:txBody>
      </p:sp>
      <p:sp>
        <p:nvSpPr>
          <p:cNvPr id="102417" name="Text Box 16"/>
          <p:cNvSpPr txBox="1">
            <a:spLocks noChangeArrowheads="1"/>
          </p:cNvSpPr>
          <p:nvPr/>
        </p:nvSpPr>
        <p:spPr bwMode="auto">
          <a:xfrm>
            <a:off x="4978400" y="4724400"/>
            <a:ext cx="889000" cy="466725"/>
          </a:xfrm>
          <a:prstGeom prst="rect">
            <a:avLst/>
          </a:prstGeom>
          <a:noFill/>
          <a:ln w="9525">
            <a:solidFill>
              <a:schemeClr val="tx1"/>
            </a:solidFill>
            <a:miter lim="800000"/>
            <a:headEnd/>
            <a:tailEnd/>
          </a:ln>
        </p:spPr>
        <p:txBody>
          <a:bodyPr>
            <a:spAutoFit/>
          </a:bodyPr>
          <a:lstStyle/>
          <a:p>
            <a:pPr>
              <a:spcBef>
                <a:spcPct val="50000"/>
              </a:spcBef>
            </a:pPr>
            <a:r>
              <a:rPr lang="en-US" sz="2400">
                <a:latin typeface="Tahoma" pitchFamily="34" charset="0"/>
              </a:rPr>
              <a:t>cur</a:t>
            </a:r>
          </a:p>
        </p:txBody>
      </p:sp>
      <p:sp>
        <p:nvSpPr>
          <p:cNvPr id="102418" name="Line 17"/>
          <p:cNvSpPr>
            <a:spLocks noChangeShapeType="1"/>
          </p:cNvSpPr>
          <p:nvPr/>
        </p:nvSpPr>
        <p:spPr bwMode="auto">
          <a:xfrm>
            <a:off x="5511800" y="5257800"/>
            <a:ext cx="0" cy="685800"/>
          </a:xfrm>
          <a:prstGeom prst="line">
            <a:avLst/>
          </a:prstGeom>
          <a:noFill/>
          <a:ln w="50800">
            <a:solidFill>
              <a:schemeClr val="tx1"/>
            </a:solidFill>
            <a:round/>
            <a:headEnd/>
            <a:tailEnd type="triangle" w="med" len="med"/>
          </a:ln>
        </p:spPr>
        <p:txBody>
          <a:bodyPr>
            <a:spAutoFit/>
          </a:bodyPr>
          <a:lstStyle/>
          <a:p>
            <a:endParaRPr lang="en-US"/>
          </a:p>
        </p:txBody>
      </p:sp>
      <p:cxnSp>
        <p:nvCxnSpPr>
          <p:cNvPr id="102419" name="AutoShape 18"/>
          <p:cNvCxnSpPr>
            <a:cxnSpLocks noChangeShapeType="1"/>
            <a:endCxn id="102407" idx="0"/>
          </p:cNvCxnSpPr>
          <p:nvPr/>
        </p:nvCxnSpPr>
        <p:spPr bwMode="auto">
          <a:xfrm rot="-5400000">
            <a:off x="5575300" y="4711700"/>
            <a:ext cx="279400" cy="2743200"/>
          </a:xfrm>
          <a:prstGeom prst="curvedConnector3">
            <a:avLst>
              <a:gd name="adj1" fmla="val 181819"/>
            </a:avLst>
          </a:prstGeom>
          <a:noFill/>
          <a:ln w="50800">
            <a:solidFill>
              <a:schemeClr val="tx1"/>
            </a:solidFill>
            <a:round/>
            <a:headEnd/>
            <a:tailEnd type="triangle" w="med" len="med"/>
          </a:ln>
        </p:spPr>
      </p:cxn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5"/>
          <p:cNvSpPr>
            <a:spLocks noGrp="1"/>
          </p:cNvSpPr>
          <p:nvPr>
            <p:ph type="sldNum" sz="quarter" idx="12"/>
          </p:nvPr>
        </p:nvSpPr>
        <p:spPr/>
        <p:txBody>
          <a:bodyPr/>
          <a:lstStyle/>
          <a:p>
            <a:pPr>
              <a:defRPr/>
            </a:pPr>
            <a:fld id="{5EBA4FB5-1109-4882-B18F-7BF2B8099B9E}" type="slidenum">
              <a:rPr lang="en-US" smtClean="0"/>
              <a:pPr>
                <a:defRPr/>
              </a:pPr>
              <a:t>99</a:t>
            </a:fld>
            <a:endParaRPr lang="en-US" smtClean="0"/>
          </a:p>
        </p:txBody>
      </p:sp>
      <p:sp>
        <p:nvSpPr>
          <p:cNvPr id="267266" name="Rectangle 2"/>
          <p:cNvSpPr>
            <a:spLocks noGrp="1" noChangeArrowheads="1"/>
          </p:cNvSpPr>
          <p:nvPr>
            <p:ph type="title"/>
          </p:nvPr>
        </p:nvSpPr>
        <p:spPr/>
        <p:txBody>
          <a:bodyPr/>
          <a:lstStyle/>
          <a:p>
            <a:pPr eaLnBrk="1" hangingPunct="1">
              <a:defRPr/>
            </a:pPr>
            <a:r>
              <a:rPr lang="en-US" smtClean="0"/>
              <a:t>Exercise </a:t>
            </a:r>
          </a:p>
        </p:txBody>
      </p:sp>
      <p:sp>
        <p:nvSpPr>
          <p:cNvPr id="103428" name="Rectangle 3"/>
          <p:cNvSpPr>
            <a:spLocks noGrp="1" noChangeArrowheads="1"/>
          </p:cNvSpPr>
          <p:nvPr>
            <p:ph type="body" idx="1"/>
          </p:nvPr>
        </p:nvSpPr>
        <p:spPr/>
        <p:txBody>
          <a:bodyPr/>
          <a:lstStyle/>
          <a:p>
            <a:pPr eaLnBrk="1" hangingPunct="1">
              <a:lnSpc>
                <a:spcPct val="90000"/>
              </a:lnSpc>
            </a:pPr>
            <a:r>
              <a:rPr lang="en-US" sz="2800" smtClean="0"/>
              <a:t>Add a </a:t>
            </a:r>
            <a:r>
              <a:rPr lang="en-US" sz="2800" b="1" smtClean="0"/>
              <a:t>change_grade</a:t>
            </a:r>
            <a:r>
              <a:rPr lang="en-US" sz="2800" smtClean="0"/>
              <a:t> function. The function should take as parameters the root of the list, the ID whose grade we’d like to change, and the new grade</a:t>
            </a:r>
          </a:p>
          <a:p>
            <a:pPr eaLnBrk="1" hangingPunct="1">
              <a:lnSpc>
                <a:spcPct val="90000"/>
              </a:lnSpc>
            </a:pPr>
            <a:endParaRPr lang="en-US" sz="2800" smtClean="0"/>
          </a:p>
          <a:p>
            <a:pPr eaLnBrk="1" hangingPunct="1">
              <a:lnSpc>
                <a:spcPct val="90000"/>
              </a:lnSpc>
            </a:pPr>
            <a:r>
              <a:rPr lang="en-US" sz="2800" smtClean="0"/>
              <a:t>Hint – Create a new student with the same name, ID as the old one, with the new grade. Then remove the old student from the list and add the new one using the existing functions</a:t>
            </a:r>
          </a:p>
          <a:p>
            <a:pPr eaLnBrk="1" hangingPunct="1">
              <a:lnSpc>
                <a:spcPct val="90000"/>
              </a:lnSpc>
              <a:buFontTx/>
              <a:buNone/>
            </a:pPr>
            <a:endParaRPr lang="en-US" sz="28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themeOverride>
</file>

<file path=ppt/theme/themeOverride2.xml><?xml version="1.0" encoding="utf-8"?>
<a:themeOverride xmlns:a="http://schemas.openxmlformats.org/drawingml/2006/main">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430292968D67458ADB534040B70FA6" ma:contentTypeVersion="8" ma:contentTypeDescription="Create a new document." ma:contentTypeScope="" ma:versionID="c369cb0e1ea436029b326bb23fefc6f4">
  <xsd:schema xmlns:xsd="http://www.w3.org/2001/XMLSchema" xmlns:xs="http://www.w3.org/2001/XMLSchema" xmlns:p="http://schemas.microsoft.com/office/2006/metadata/properties" xmlns:ns2="d8a964f5-5408-4aff-8fe3-5b8c9b0126bd" targetNamespace="http://schemas.microsoft.com/office/2006/metadata/properties" ma:root="true" ma:fieldsID="eee974a85a38ae7b475a2a1c60975c37" ns2:_="">
    <xsd:import namespace="d8a964f5-5408-4aff-8fe3-5b8c9b0126b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a964f5-5408-4aff-8fe3-5b8c9b0126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C24F0F-006D-4421-B2EB-1096C0B45EEC}"/>
</file>

<file path=customXml/itemProps2.xml><?xml version="1.0" encoding="utf-8"?>
<ds:datastoreItem xmlns:ds="http://schemas.openxmlformats.org/officeDocument/2006/customXml" ds:itemID="{CD64ED5F-1E45-40E4-BBB6-F7EDEAD02C78}"/>
</file>

<file path=customXml/itemProps3.xml><?xml version="1.0" encoding="utf-8"?>
<ds:datastoreItem xmlns:ds="http://schemas.openxmlformats.org/officeDocument/2006/customXml" ds:itemID="{922C8646-87BB-4619-9AFF-9D6ADE40958E}"/>
</file>

<file path=docProps/app.xml><?xml version="1.0" encoding="utf-8"?>
<Properties xmlns="http://schemas.openxmlformats.org/officeDocument/2006/extended-properties" xmlns:vt="http://schemas.openxmlformats.org/officeDocument/2006/docPropsVTypes">
  <Template/>
  <TotalTime>9292</TotalTime>
  <Words>6162</Words>
  <Application>Microsoft Office PowerPoint</Application>
  <PresentationFormat>On-screen Show (4:3)</PresentationFormat>
  <Paragraphs>1706</Paragraphs>
  <Slides>125</Slides>
  <Notes>97</Notes>
  <HiddenSlides>0</HiddenSlides>
  <MMClips>0</MMClips>
  <ScaleCrop>false</ScaleCrop>
  <HeadingPairs>
    <vt:vector size="4" baseType="variant">
      <vt:variant>
        <vt:lpstr>Theme</vt:lpstr>
      </vt:variant>
      <vt:variant>
        <vt:i4>1</vt:i4>
      </vt:variant>
      <vt:variant>
        <vt:lpstr>Slide Titles</vt:lpstr>
      </vt:variant>
      <vt:variant>
        <vt:i4>125</vt:i4>
      </vt:variant>
    </vt:vector>
  </HeadingPairs>
  <TitlesOfParts>
    <vt:vector size="126" baseType="lpstr">
      <vt:lpstr>Balloons</vt:lpstr>
      <vt:lpstr>Data structure and algorithms lab </vt:lpstr>
      <vt:lpstr>Today's topics</vt:lpstr>
      <vt:lpstr>Towards Dynamic Data Structures</vt:lpstr>
      <vt:lpstr>What is a Dynamic Data Structure?</vt:lpstr>
      <vt:lpstr>What is a Linked List?</vt:lpstr>
      <vt:lpstr>Self-Referential Structures</vt:lpstr>
      <vt:lpstr>Implemetation of List in C</vt:lpstr>
      <vt:lpstr>Question 3-1</vt:lpstr>
      <vt:lpstr>Data structure implementation steps</vt:lpstr>
      <vt:lpstr>Hint</vt:lpstr>
      <vt:lpstr>Declaration of address list</vt:lpstr>
      <vt:lpstr>Important 3 factors of a LIST</vt:lpstr>
      <vt:lpstr>Initialisation</vt:lpstr>
      <vt:lpstr>Memory allocation for an element</vt:lpstr>
      <vt:lpstr>Make new node</vt:lpstr>
      <vt:lpstr>Attention</vt:lpstr>
      <vt:lpstr>Input Data for Node</vt:lpstr>
      <vt:lpstr>Display node’s information</vt:lpstr>
      <vt:lpstr>Solution</vt:lpstr>
      <vt:lpstr>Exercise</vt:lpstr>
      <vt:lpstr>Insert node at head of the list</vt:lpstr>
      <vt:lpstr>Link list: insertion after the current position</vt:lpstr>
      <vt:lpstr>insertion just after the current position</vt:lpstr>
      <vt:lpstr>Insertion before current position</vt:lpstr>
      <vt:lpstr>insertBeforeCurrent</vt:lpstr>
      <vt:lpstr>If you do not frenquently update pointer prev</vt:lpstr>
      <vt:lpstr>Traversing a list</vt:lpstr>
      <vt:lpstr>Traversing a list</vt:lpstr>
      <vt:lpstr>new test scenario</vt:lpstr>
      <vt:lpstr>Deletion</vt:lpstr>
      <vt:lpstr>Delete first element</vt:lpstr>
      <vt:lpstr>Delete first element of the list</vt:lpstr>
      <vt:lpstr>Deletion from the middle</vt:lpstr>
      <vt:lpstr>Deletion from the middle</vt:lpstr>
      <vt:lpstr>Other useful function for deleting node</vt:lpstr>
      <vt:lpstr>Freeing a list</vt:lpstr>
      <vt:lpstr>Freeing all nodes of a list</vt:lpstr>
      <vt:lpstr>Freeing all nodes of a list</vt:lpstr>
      <vt:lpstr>Freeing all nodes of a list</vt:lpstr>
      <vt:lpstr>Freeing all nodes of a list</vt:lpstr>
      <vt:lpstr>Freeing all nodes of a list</vt:lpstr>
      <vt:lpstr>Freeing all nodes of a list</vt:lpstr>
      <vt:lpstr>Freeing all nodes of a list</vt:lpstr>
      <vt:lpstr>Freeing all nodes of a list</vt:lpstr>
      <vt:lpstr>Freeing all nodes of a list</vt:lpstr>
      <vt:lpstr>Freeing all nodes of a list</vt:lpstr>
      <vt:lpstr>Freeing all nodes of a list</vt:lpstr>
      <vt:lpstr>Freeing all nodes of a list</vt:lpstr>
      <vt:lpstr>Freeing all nodes of a list</vt:lpstr>
      <vt:lpstr>Freeing all nodes of a list</vt:lpstr>
      <vt:lpstr>Freeing all nodes of a list</vt:lpstr>
      <vt:lpstr>Freeing all nodes of a list</vt:lpstr>
      <vt:lpstr>Freeing all nodes of a list</vt:lpstr>
      <vt:lpstr>Reverse a list</vt:lpstr>
      <vt:lpstr>Solution</vt:lpstr>
      <vt:lpstr>Exercise</vt:lpstr>
      <vt:lpstr>Exercise II</vt:lpstr>
      <vt:lpstr>Exercise III</vt:lpstr>
      <vt:lpstr>Homework</vt:lpstr>
      <vt:lpstr>Homework</vt:lpstr>
      <vt:lpstr>Generic declaration of a Linked List</vt:lpstr>
      <vt:lpstr>makeNewNode() - generic</vt:lpstr>
      <vt:lpstr>insertion just after the current position (generic)</vt:lpstr>
      <vt:lpstr>insertBeforeCurrent</vt:lpstr>
      <vt:lpstr>Read/Write specific data</vt:lpstr>
      <vt:lpstr>Traversing a List (generic)</vt:lpstr>
      <vt:lpstr>Generic version</vt:lpstr>
      <vt:lpstr>Delete an element with given data</vt:lpstr>
      <vt:lpstr>Exercise</vt:lpstr>
      <vt:lpstr>generic version</vt:lpstr>
      <vt:lpstr>delete generic version</vt:lpstr>
      <vt:lpstr>Summary of the functionalities of the PhoneDB exercises (Singly Linke List) </vt:lpstr>
      <vt:lpstr>Exercise 3-3</vt:lpstr>
      <vt:lpstr>Exercise 3-3</vt:lpstr>
      <vt:lpstr>Adding a student - begining</vt:lpstr>
      <vt:lpstr>Adding a student – mid/end</vt:lpstr>
      <vt:lpstr>Slide 77</vt:lpstr>
      <vt:lpstr>Adding a student – beginning</vt:lpstr>
      <vt:lpstr>Adding a student – mid / end</vt:lpstr>
      <vt:lpstr>Adding a student – mid / end</vt:lpstr>
      <vt:lpstr>Adding a student – mid / end</vt:lpstr>
      <vt:lpstr>Adding a student – mid / end</vt:lpstr>
      <vt:lpstr>Adding a student – mid / end</vt:lpstr>
      <vt:lpstr>Adding a student – mid / end</vt:lpstr>
      <vt:lpstr>Adding a student – mid / end</vt:lpstr>
      <vt:lpstr>Adding a student – mid / end</vt:lpstr>
      <vt:lpstr>Adding a student – mid / end</vt:lpstr>
      <vt:lpstr>Adding a student – mid / end</vt:lpstr>
      <vt:lpstr>Exercise </vt:lpstr>
      <vt:lpstr>Solution</vt:lpstr>
      <vt:lpstr>Removing a student</vt:lpstr>
      <vt:lpstr>Removing a student - reminder</vt:lpstr>
      <vt:lpstr>Removing a student – beginning</vt:lpstr>
      <vt:lpstr>Removing a student – mid list</vt:lpstr>
      <vt:lpstr>Removing a student – mid list</vt:lpstr>
      <vt:lpstr>Removing a student – mid list</vt:lpstr>
      <vt:lpstr>Removing a student – mid list</vt:lpstr>
      <vt:lpstr>Removing a student – mid list</vt:lpstr>
      <vt:lpstr>Exercise </vt:lpstr>
      <vt:lpstr>solution</vt:lpstr>
      <vt:lpstr>Homework</vt:lpstr>
      <vt:lpstr>Homework–PhoneDB</vt:lpstr>
      <vt:lpstr>Question</vt:lpstr>
      <vt:lpstr>Double link list</vt:lpstr>
      <vt:lpstr>Declaration</vt:lpstr>
      <vt:lpstr>Initialisation and check for emptiness</vt:lpstr>
      <vt:lpstr>makeNewNode() - generic</vt:lpstr>
      <vt:lpstr>Insert At Head (list using global variables)</vt:lpstr>
      <vt:lpstr>Insert At Head (passing pointers as arguments)</vt:lpstr>
      <vt:lpstr>Insert at Tail (append-pushBack)</vt:lpstr>
      <vt:lpstr>Insert at Tail (passing pointers as arguments)</vt:lpstr>
      <vt:lpstr>insertion after the current position (global)</vt:lpstr>
      <vt:lpstr>insertion just after the current position (generic)</vt:lpstr>
      <vt:lpstr>insertBeforeCurrent</vt:lpstr>
      <vt:lpstr>insertAtPosition</vt:lpstr>
      <vt:lpstr>Delete a node pointed by p</vt:lpstr>
      <vt:lpstr>Delete a node pointed by p</vt:lpstr>
      <vt:lpstr>Delete a node pointed by p</vt:lpstr>
      <vt:lpstr>An improvement</vt:lpstr>
      <vt:lpstr>Create a library</vt:lpstr>
      <vt:lpstr>Summary of the functionalities of the PhoneDB exercises (Doubly Linked List) </vt:lpstr>
      <vt:lpstr>Homework</vt:lpstr>
      <vt:lpstr>Double linked list</vt:lpstr>
      <vt:lpstr>Homework– Double linked list</vt:lpstr>
      <vt:lpstr>Doubly linked list exercises</vt:lpstr>
    </vt:vector>
  </TitlesOfParts>
  <Company>Dai Hoc Bach Khoa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Basic</dc:title>
  <dc:creator>dungct</dc:creator>
  <cp:lastModifiedBy>Tuan-Dung Cao</cp:lastModifiedBy>
  <cp:revision>323</cp:revision>
  <cp:lastPrinted>1601-01-01T00:00:00Z</cp:lastPrinted>
  <dcterms:created xsi:type="dcterms:W3CDTF">2007-09-17T02:44:01Z</dcterms:created>
  <dcterms:modified xsi:type="dcterms:W3CDTF">2020-04-22T04:34:44Z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ContentTypeId">
    <vt:lpwstr>0x01010059430292968D67458ADB534040B70FA6</vt:lpwstr>
  </property>
</Properties>
</file>