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2" r:id="rId1"/>
  </p:sldMasterIdLst>
  <p:notesMasterIdLst>
    <p:notesMasterId r:id="rId6"/>
  </p:notesMasterIdLst>
  <p:handoutMasterIdLst>
    <p:handoutMasterId r:id="rId7"/>
  </p:handoutMasterIdLst>
  <p:sldIdLst>
    <p:sldId id="332" r:id="rId2"/>
    <p:sldId id="281" r:id="rId3"/>
    <p:sldId id="333" r:id="rId4"/>
    <p:sldId id="334" r:id="rId5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94FB6626-C734-4643-883F-F75FD5E7FF38}">
          <p14:sldIdLst>
            <p14:sldId id="332"/>
            <p14:sldId id="281"/>
            <p14:sldId id="333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04C56D-F37B-8A93-8258-4BF24177998C}" v="17" dt="2020-04-21T01:07:19.938"/>
    <p1510:client id="{911AC38F-A83B-4353-B036-3C5696465EEF}" v="1" dt="2020-12-02T05:18:45.1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1" autoAdjust="0"/>
    <p:restoredTop sz="86025"/>
  </p:normalViewPr>
  <p:slideViewPr>
    <p:cSldViewPr snapToGrid="0">
      <p:cViewPr varScale="1">
        <p:scale>
          <a:sx n="51" d="100"/>
          <a:sy n="51" d="100"/>
        </p:scale>
        <p:origin x="118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496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8410331-ADC4-45F3-B18A-E6E6D0BE668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5C934A-C689-4AB5-91AC-26334DCC296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A32D8A-153C-4A78-9957-9B65FF7A7B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2039BF8-3482-44F0-9169-B432E3D45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218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3DB7ED1-0600-1F40-8956-2715D51D19E5}" type="datetimeFigureOut">
              <a:t>10/19/2022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125D23A-3FEF-2647-B5B3-FFFAB2467DC9}" type="slidenum"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31467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vi-VN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94CE53-AA7E-4080-98C4-92D6DB7C7289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25D23A-3FEF-2647-B5B3-FFFAB2467D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64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67B65-1EFA-4A48-A262-7769AC424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F4E7D4-E08E-D147-A1BB-7D2FDDBC41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E933B-48F7-3340-89DB-96C4952025F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9627584-2750-4CC4-AADF-B0C45732AAAC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C3D85-A1E9-7B40-AE19-E0A319A6C6D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F10CA855-B99E-2C41-B1B3-D4E4FDBB06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"/>
            <a:ext cx="12192000" cy="685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650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C1507-D766-4753-9928-5139C79DB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7584-2750-4CC4-AADF-B0C45732AAAC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75B5EA-808E-4A1C-9450-33374F7A1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46A3B2-DD1E-4AC6-97D5-35B860318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237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5EB9A-FA89-481E-B03C-218091112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7584-2750-4CC4-AADF-B0C45732AAAC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A67F7-B81F-448E-8FE3-7CE1FFC50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84D60-FB76-464A-A1B4-26E2455A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38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E036D-6CA9-4752-878A-96D1C1377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7584-2750-4CC4-AADF-B0C45732AAAC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26CC8-6B90-4954-8A37-08261E5F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6F86F-CE41-48A4-B0DC-E103A94F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32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5CA6E-6066-412E-AA71-2B40AEB5D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7584-2750-4CC4-AADF-B0C45732AAAC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8E847-C332-4DF5-8E47-D083F907F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0E8A3-344B-40B9-B94C-0CD70552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32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C86AD-207A-49B3-8B85-C20B3E1D14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12352-2C1C-4D23-8513-989FBB4A2D9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9627584-2750-4CC4-AADF-B0C45732AAAC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2BEA7-CAC5-4B44-BFE2-44C65C4F936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41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3EA2BD63-4872-BD4D-AE01-BE4EC6F429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"/>
            <a:ext cx="12192000" cy="685678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1904BC-4714-3E40-82A4-7E85F5F67A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97B82-23CB-C244-B5CE-6519B82EA1D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9627584-2750-4CC4-AADF-B0C45732AAAC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713D6-3182-BA42-A040-9F4E9AEBEB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3AD6D4-B322-C844-9400-B0D585A97CA5}"/>
              </a:ext>
            </a:extLst>
          </p:cNvPr>
          <p:cNvSpPr txBox="1"/>
          <p:nvPr userDrawn="1"/>
        </p:nvSpPr>
        <p:spPr>
          <a:xfrm>
            <a:off x="743688" y="2845437"/>
            <a:ext cx="289464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sz="2800" b="1">
                <a:solidFill>
                  <a:srgbClr val="FFFFFF"/>
                </a:solidFill>
                <a:latin typeface="Arial" panose="020B0604020202020204" pitchFamily="34" charset="0"/>
              </a:rPr>
              <a:t>Thank you for</a:t>
            </a:r>
            <a:r>
              <a:rPr lang="en-US" sz="2800">
                <a:solidFill>
                  <a:srgbClr val="000000"/>
                </a:solidFill>
                <a:latin typeface="Arial" panose="020B0604020202020204" pitchFamily="34" charset="0"/>
              </a:rPr>
              <a:t>​</a:t>
            </a:r>
            <a:r>
              <a:rPr lang="vi-VN" sz="28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800" b="1">
                <a:solidFill>
                  <a:srgbClr val="FFFFFF"/>
                </a:solidFill>
                <a:latin typeface="Arial" panose="020B0604020202020204" pitchFamily="34" charset="0"/>
              </a:rPr>
              <a:t>your attentions!</a:t>
            </a:r>
            <a:r>
              <a:rPr lang="en-US" sz="2800">
                <a:solidFill>
                  <a:srgbClr val="000000"/>
                </a:solidFill>
                <a:latin typeface="Arial" panose="020B0604020202020204" pitchFamily="34" charset="0"/>
              </a:rPr>
              <a:t>​</a:t>
            </a:r>
            <a:endParaRPr lang="en-US" sz="280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89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199"/>
            <a:ext cx="10363200" cy="1909763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0F2FC8-8EAE-4DCB-9BEF-B9E68CE2F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7584-2750-4CC4-AADF-B0C45732AAAC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E2A029-954E-4293-90E4-9E49E7F5A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9174A9-7070-4F9E-92AF-8617F8D4E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47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5A894-5F4D-41FA-9AF5-085E2AE1C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7584-2750-4CC4-AADF-B0C45732AAAC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14A07-AA32-47EB-B839-0B9296480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A3A75-743E-48E5-BF17-D51891F0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92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6A8C8D-DCAC-48E8-B44C-1856BA32B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7584-2750-4CC4-AADF-B0C45732AAAC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0ED1D6-4D09-4FB5-8D1F-13867A55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5AC2A6-B44A-4D71-809C-A2173B100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8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83257-AC3A-41AF-A8B5-A27C8A411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7584-2750-4CC4-AADF-B0C45732AAAC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F82D5-B86E-45CF-9FBF-19090919D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F34E9-163F-46B3-A0E6-2CB14ECD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85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57313"/>
            <a:ext cx="5181600" cy="481965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57313"/>
            <a:ext cx="5181600" cy="481965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EE734-5704-4E85-A3DF-31A03E349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7584-2750-4CC4-AADF-B0C45732AAAC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E4103-BB27-44AD-911F-09DE02E43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C0245-09B3-4832-8738-2CD52D2F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5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08F09A-8592-4BDE-ADDA-688B6580B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7584-2750-4CC4-AADF-B0C45732AAAC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A52FDA-E238-4433-BB18-6FECA1683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3B7A5C-5019-4856-842E-973AE681D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75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10FCA-6BEB-450B-8D71-DBD3FF329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ADC2324-A4ED-4FC5-918E-A3442C9DA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7584-2750-4CC4-AADF-B0C45732AAAC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325BB10-F15D-4F22-B3CC-E61B4CC97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B2B533-CBDD-4A44-9E4B-28865F2B6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26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09852"/>
            <a:ext cx="10515600" cy="90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14450"/>
            <a:ext cx="10515600" cy="4862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2CCC0-2233-4D49-B90B-9270579AA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04238" y="654613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BBD59-BBFC-42FB-92B6-E9A5A5F224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31838" y="654613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27584-2750-4CC4-AADF-B0C45732AAAC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EF2E5-B203-4790-BCB1-4BA8A888BA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32238" y="654613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53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FCEF-882B-461C-9E23-7D294BE591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Lab -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A361C2-6E0F-4662-9DF8-7814B291D9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Vũ</a:t>
            </a:r>
            <a:r>
              <a:rPr lang="en-US" dirty="0"/>
              <a:t> Tuyet Trinh</a:t>
            </a:r>
          </a:p>
        </p:txBody>
      </p:sp>
    </p:spTree>
    <p:extLst>
      <p:ext uri="{BB962C8B-B14F-4D97-AF65-F5344CB8AC3E}">
        <p14:creationId xmlns:p14="http://schemas.microsoft.com/office/powerpoint/2010/main" val="3212894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1A95B6-0D72-4C40-B855-954CA1C04D63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921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Goals</a:t>
            </a:r>
          </a:p>
        </p:txBody>
      </p:sp>
      <p:sp>
        <p:nvSpPr>
          <p:cNvPr id="9220" name="Rectangle 3"/>
          <p:cNvSpPr>
            <a:spLocks noGrp="1"/>
          </p:cNvSpPr>
          <p:nvPr>
            <p:ph type="body" idx="1"/>
          </p:nvPr>
        </p:nvSpPr>
        <p:spPr>
          <a:xfrm>
            <a:off x="663879" y="1447800"/>
            <a:ext cx="11528121" cy="4572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Applying DB knowledges and skills to DB design and manipulation</a:t>
            </a:r>
          </a:p>
          <a:p>
            <a:r>
              <a:rPr lang="en-US" dirty="0"/>
              <a:t>Teamwork (15%)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Focus</a:t>
            </a:r>
          </a:p>
          <a:p>
            <a:pPr lvl="1"/>
            <a:r>
              <a:rPr lang="en-US" dirty="0"/>
              <a:t>Description (5%)</a:t>
            </a:r>
          </a:p>
          <a:p>
            <a:pPr lvl="1"/>
            <a:r>
              <a:rPr lang="en-US" dirty="0"/>
              <a:t>Database design (15%) </a:t>
            </a:r>
          </a:p>
          <a:p>
            <a:pPr lvl="1"/>
            <a:r>
              <a:rPr lang="en-US" dirty="0"/>
              <a:t>Database manipulation : writing query, function, …. (using  DBMS features) (10%-10%) </a:t>
            </a:r>
          </a:p>
          <a:p>
            <a:pPr lvl="1"/>
            <a:r>
              <a:rPr lang="en-US" dirty="0"/>
              <a:t>Evaluation: correctness vs/&amp; performance  (5%-5%)</a:t>
            </a:r>
          </a:p>
          <a:p>
            <a:pPr lvl="1"/>
            <a:r>
              <a:rPr lang="en-US"/>
              <a:t>Presentation (35%)</a:t>
            </a:r>
            <a:endParaRPr lang="en-US" dirty="0"/>
          </a:p>
          <a:p>
            <a:r>
              <a:rPr lang="en-US" dirty="0"/>
              <a:t>Not focus (but may get the bonus)</a:t>
            </a:r>
          </a:p>
          <a:p>
            <a:pPr lvl="1"/>
            <a:r>
              <a:rPr lang="en-US" dirty="0"/>
              <a:t>Database connection (from application): may get bonus (max 0.5 point) </a:t>
            </a:r>
          </a:p>
          <a:p>
            <a:pPr lvl="1"/>
            <a:r>
              <a:rPr lang="en-US" dirty="0"/>
              <a:t>GUI (Graphical User Interface)  :  may get bonus (max 0.5 point)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D0B22-B945-4008-8700-4ECD839CF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Planing</a:t>
            </a:r>
            <a:r>
              <a:rPr lang="en-US" dirty="0"/>
              <a:t> / Timing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57257-8289-E529-C2DB-D795CF678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</a:t>
            </a:r>
            <a:r>
              <a:rPr lang="en-US"/>
              <a:t>Class schedule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876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5EAC4-A9DD-45E5-88C7-675D73494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proposal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35DB7-F449-4D5F-BB96-EA3568CD3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Title: </a:t>
            </a:r>
          </a:p>
          <a:p>
            <a:pPr lvl="1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E.g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 Student Management System  (SMS)</a:t>
            </a:r>
          </a:p>
          <a:p>
            <a:r>
              <a:rPr lang="en-US" dirty="0"/>
              <a:t>Context </a:t>
            </a:r>
          </a:p>
          <a:p>
            <a:pPr lvl="1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E.g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 building DB to manage information related to students and their study in a university. University adopt credit-based training program, …</a:t>
            </a:r>
          </a:p>
          <a:p>
            <a:r>
              <a:rPr lang="en-US" dirty="0"/>
              <a:t>Description </a:t>
            </a:r>
          </a:p>
          <a:p>
            <a:pPr lvl="1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E.g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 the SMS allows students, instructors, admin staffs manage related information about students, training programs (program – subject), training organization (class-subject-semester-instructor), result (grade),…. </a:t>
            </a:r>
          </a:p>
          <a:p>
            <a:r>
              <a:rPr lang="en-US" dirty="0"/>
              <a:t>Requirements: describe the main features of the systems </a:t>
            </a:r>
          </a:p>
          <a:p>
            <a:pPr lvl="1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E.g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 Admin staff create student information, manage student-class (composed many students), create class for each subject in each semester,.. ; Students can update some of their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infor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464166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A3248CBC603D4FB670496AD9E49C87" ma:contentTypeVersion="2" ma:contentTypeDescription="Create a new document." ma:contentTypeScope="" ma:versionID="fc6403169723da0bc7a7df4fcd71e29b">
  <xsd:schema xmlns:xsd="http://www.w3.org/2001/XMLSchema" xmlns:xs="http://www.w3.org/2001/XMLSchema" xmlns:p="http://schemas.microsoft.com/office/2006/metadata/properties" xmlns:ns2="fcf1f6f7-89a1-4887-867c-d42aab35ecb3" targetNamespace="http://schemas.microsoft.com/office/2006/metadata/properties" ma:root="true" ma:fieldsID="a0e7d44d84b808bb0695c90a7daab611" ns2:_="">
    <xsd:import namespace="fcf1f6f7-89a1-4887-867c-d42aab35ecb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f1f6f7-89a1-4887-867c-d42aab35ec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BFA2D3B-6B86-4D4D-8AF3-E18E5EF1F69D}"/>
</file>

<file path=customXml/itemProps2.xml><?xml version="1.0" encoding="utf-8"?>
<ds:datastoreItem xmlns:ds="http://schemas.openxmlformats.org/officeDocument/2006/customXml" ds:itemID="{104BC467-716D-41E3-88B7-0259E618D237}"/>
</file>

<file path=customXml/itemProps3.xml><?xml version="1.0" encoding="utf-8"?>
<ds:datastoreItem xmlns:ds="http://schemas.openxmlformats.org/officeDocument/2006/customXml" ds:itemID="{4838C0C6-87A3-4EF7-A31A-F18DBD7ECAE0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2070</TotalTime>
  <Words>233</Words>
  <Application>Microsoft Office PowerPoint</Application>
  <PresentationFormat>Widescreen</PresentationFormat>
  <Paragraphs>29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Segoe UI</vt:lpstr>
      <vt:lpstr>2_Office Theme</vt:lpstr>
      <vt:lpstr>Database Lab - Project</vt:lpstr>
      <vt:lpstr>Goals</vt:lpstr>
      <vt:lpstr>Planing / Timing</vt:lpstr>
      <vt:lpstr>Project proposal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 Long Long</dc:creator>
  <cp:lastModifiedBy>Trinh</cp:lastModifiedBy>
  <cp:revision>245</cp:revision>
  <cp:lastPrinted>2021-10-04T01:07:03Z</cp:lastPrinted>
  <dcterms:created xsi:type="dcterms:W3CDTF">2020-04-20T02:25:53Z</dcterms:created>
  <dcterms:modified xsi:type="dcterms:W3CDTF">2022-10-18T22:50:14Z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0x01010064A3248CBC603D4FB670496AD9E49C87</vt:lpwstr>
  </property>
</Properties>
</file>