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6" r:id="rId5"/>
    <p:sldId id="263" r:id="rId6"/>
    <p:sldId id="262" r:id="rId7"/>
    <p:sldId id="265" r:id="rId8"/>
    <p:sldId id="261" r:id="rId9"/>
    <p:sldId id="267" r:id="rId10"/>
    <p:sldId id="260" r:id="rId11"/>
    <p:sldId id="259" r:id="rId12"/>
    <p:sldId id="269" r:id="rId13"/>
    <p:sldId id="279" r:id="rId14"/>
    <p:sldId id="280" r:id="rId15"/>
    <p:sldId id="270" r:id="rId16"/>
    <p:sldId id="282" r:id="rId17"/>
    <p:sldId id="274" r:id="rId18"/>
    <p:sldId id="283" r:id="rId19"/>
    <p:sldId id="284" r:id="rId20"/>
    <p:sldId id="275" r:id="rId21"/>
    <p:sldId id="293" r:id="rId22"/>
    <p:sldId id="277" r:id="rId23"/>
    <p:sldId id="278" r:id="rId24"/>
    <p:sldId id="281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68" r:id="rId34"/>
    <p:sldId id="271" r:id="rId35"/>
    <p:sldId id="272" r:id="rId36"/>
    <p:sldId id="273" r:id="rId37"/>
    <p:sldId id="2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420247-B05C-4385-AC1B-D656458A60A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8F8AE2-A768-44E8-A36C-7E088D8B00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err="1" smtClean="0">
                <a:latin typeface="Script MT Bold" pitchFamily="66" charset="0"/>
              </a:rPr>
              <a:t>WelCome</a:t>
            </a:r>
            <a:endParaRPr lang="en-US" sz="8800" dirty="0"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Biểu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đồ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phân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rã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năng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839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7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Usercase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Ảnh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00200" y="2209800"/>
            <a:ext cx="6172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Cơ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sở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dữ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liệu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Biểu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đồ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ERD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55340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2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489795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7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4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Admin</a:t>
            </a:r>
          </a:p>
          <a:p>
            <a:pPr marL="109728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8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492559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3820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1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80" y="1481138"/>
            <a:ext cx="7263439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0" y="1638800"/>
            <a:ext cx="7011379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Hiện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nay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mua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-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hàng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online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đã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trở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khá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phổ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biến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phát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triển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vì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vậy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cần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trang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Web hay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mềm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liên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quan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giúp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người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dùng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cảm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thấy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việc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mua-bán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qua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mạng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dễ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dàng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hơn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bao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giờ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hết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 Ý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tưởng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“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quản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lý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coffee online”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xuất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phát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từ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đó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Vậy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tại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sao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này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mặc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dù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đã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ứ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với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lợi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ích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tương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tự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?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Khả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bảo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mật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thông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tin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người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dùng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đáng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tin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cậy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98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85800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80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553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9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696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8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9729"/>
            <a:ext cx="7223760" cy="438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3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4731"/>
            <a:ext cx="8046720" cy="46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50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6904"/>
            <a:ext cx="6858000" cy="479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059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Manager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2126672"/>
            <a:ext cx="649224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6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676656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7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52600"/>
            <a:ext cx="6781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100" b="1" dirty="0" err="1" smtClean="0">
                <a:latin typeface="Calibri" pitchFamily="34" charset="0"/>
                <a:cs typeface="Calibri" pitchFamily="34" charset="0"/>
              </a:rPr>
              <a:t>Yêu</a:t>
            </a:r>
            <a:r>
              <a:rPr lang="en-US" sz="31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b="1" dirty="0" err="1" smtClean="0">
                <a:latin typeface="Calibri" pitchFamily="34" charset="0"/>
                <a:cs typeface="Calibri" pitchFamily="34" charset="0"/>
              </a:rPr>
              <a:t>cầu</a:t>
            </a:r>
            <a:r>
              <a:rPr lang="en-US" sz="31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b="1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31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b="1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31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900" dirty="0" smtClean="0">
                <a:latin typeface="Calibri" pitchFamily="34" charset="0"/>
                <a:cs typeface="Calibri" pitchFamily="34" charset="0"/>
              </a:rPr>
              <a:t> User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tạo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tài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khoản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đăng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nhập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vào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thực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hiện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mua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đồ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uống</a:t>
            </a:r>
            <a:endParaRPr lang="en-US" sz="29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900" dirty="0" smtClean="0">
                <a:latin typeface="Calibri" pitchFamily="34" charset="0"/>
                <a:cs typeface="Calibri" pitchFamily="34" charset="0"/>
              </a:rPr>
              <a:t>Admin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quản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lý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thông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tin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đồ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uống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cửa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hàng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Manager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mỗi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cửa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hàng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900" dirty="0" smtClean="0">
                <a:latin typeface="Calibri" pitchFamily="34" charset="0"/>
                <a:cs typeface="Calibri" pitchFamily="34" charset="0"/>
              </a:rPr>
              <a:t>Manager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quản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lý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hoạt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động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cửa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hàng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thực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hiện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tiếp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nhận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xử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lý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đơn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hàng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từ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User</a:t>
            </a:r>
          </a:p>
          <a:p>
            <a:pPr>
              <a:buFont typeface="Wingdings" pitchFamily="2" charset="2"/>
              <a:buChar char="Ø"/>
            </a:pPr>
            <a:endParaRPr lang="en-US" sz="7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69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00"/>
            <a:ext cx="704088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1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95400"/>
            <a:ext cx="64008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2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2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3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đã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hoàn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đã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thực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hiện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hầu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hết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quản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lý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xem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thêm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xóa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sửa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cập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nhật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xử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lý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thông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tin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Admin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Manager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nhập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ký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đổi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mật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khẩu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xuất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xem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thông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tin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cá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nhân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đặt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hàng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phản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hồi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từ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User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79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Đã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chạy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thực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thành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công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khi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người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dùng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kết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nối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mạng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ngắt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kết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nối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mạng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thì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không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nữa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Trong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quá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trình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nghiên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cứu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phát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triển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thì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cũng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gặp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phải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những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thuận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lợi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khó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khăn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1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Thuận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lợi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Nhờ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sự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giúp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đỡ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góp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ý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hướng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dẫn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nhiệt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tình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từ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thầy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cô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doanh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nghiệp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hoàn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nhanh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hơn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cải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thiện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sát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với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thực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tế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hơn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nguồn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tài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liệu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tham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khảo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giúp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hiểu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biết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triển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khai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nhanh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quy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trình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hoàn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thành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2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khăn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Thiết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kế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giao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diện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sao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phù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hợp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dễ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cạnh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tranh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với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tương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tự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Chưa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nhiều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nghiệm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trong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phát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triển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Chưa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phương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làm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việc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nhóm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hiệu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quả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nhất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Kỹ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hiểu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biết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viên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còn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chế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phát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triển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thêm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mới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8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vi-VN" sz="2100" dirty="0">
                <a:latin typeface="Calibri" pitchFamily="34" charset="0"/>
                <a:cs typeface="Calibri" pitchFamily="34" charset="0"/>
              </a:rPr>
              <a:t>Trong thời gian làm đồ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án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này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nhóm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em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đã nhận được nhiều sự giúp đỡ, đóng góp ý kiến và chỉ bảo nhiệt tình của thầy cô,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và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doanh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nghiệp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sz="2100" dirty="0">
              <a:latin typeface="Calibri" pitchFamily="34" charset="0"/>
              <a:cs typeface="Calibri" pitchFamily="34" charset="0"/>
            </a:endParaRPr>
          </a:p>
          <a:p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Nhóm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e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m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xin gửi lời cảm ơn chân thành đến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T.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S G.V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Đặng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Hoài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Phương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Th.S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G.V Mai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Văn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Hà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anh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chị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doanh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nghiệp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những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n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gười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đã tận tình hướng dẫn, chỉ bảo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nhóm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em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trong suốt quá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trình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làm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đồ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án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xây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dựng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phát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triển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sz="2100" dirty="0">
              <a:latin typeface="Calibri" pitchFamily="34" charset="0"/>
              <a:cs typeface="Calibri" pitchFamily="34" charset="0"/>
            </a:endParaRPr>
          </a:p>
          <a:p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Nhó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em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cũng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xin chân thành cảm ơn các thầy cô giáo trong trường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ĐHBK-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Đà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Nẵng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nói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chung, các thầy cô trong Bộ môn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Công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nghệ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thông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tin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nói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riêng đã dạy dỗ cho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em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kiến thức về các môn đại cương cũng như các môn chuyên ngành, giúp em có được cơ sở lý thuyết vững vàng và tạo điều kiện giúp đỡ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em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trong suốt quá trình học tập.</a:t>
            </a:r>
          </a:p>
          <a:p>
            <a:r>
              <a:rPr lang="vi-VN" sz="2100" dirty="0">
                <a:latin typeface="Calibri" pitchFamily="34" charset="0"/>
                <a:cs typeface="Calibri" pitchFamily="34" charset="0"/>
              </a:rPr>
              <a:t>Cuối cùng,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nhóm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em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xin chân thành cảm ơn gia đình và bạn bè, đã luôn tạo điều kiện, quan tâm, giúp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đỡ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em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trong </a:t>
            </a:r>
            <a:r>
              <a:rPr lang="vi-VN" sz="2100" dirty="0">
                <a:latin typeface="Calibri" pitchFamily="34" charset="0"/>
                <a:cs typeface="Calibri" pitchFamily="34" charset="0"/>
              </a:rPr>
              <a:t>suốt quá trình học tập và hoàn thành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đồ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án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công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nghệ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mềm</a:t>
            </a:r>
            <a:r>
              <a:rPr lang="vi-VN" sz="2100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sz="2100" dirty="0">
              <a:latin typeface="Calibri" pitchFamily="34" charset="0"/>
              <a:cs typeface="Calibri" pitchFamily="34" charset="0"/>
            </a:endParaRPr>
          </a:p>
          <a:p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2.    </a:t>
            </a:r>
            <a:r>
              <a:rPr lang="en-US" sz="4900" b="1" dirty="0" err="1" smtClean="0">
                <a:latin typeface="Calibri" pitchFamily="34" charset="0"/>
                <a:cs typeface="Calibri" pitchFamily="34" charset="0"/>
              </a:rPr>
              <a:t>Yêu</a:t>
            </a:r>
            <a:r>
              <a:rPr lang="en-US" sz="4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b="1" dirty="0" err="1" smtClean="0">
                <a:latin typeface="Calibri" pitchFamily="34" charset="0"/>
                <a:cs typeface="Calibri" pitchFamily="34" charset="0"/>
              </a:rPr>
              <a:t>cầu</a:t>
            </a:r>
            <a:r>
              <a:rPr lang="en-US" sz="4900" b="1" dirty="0" smtClean="0">
                <a:latin typeface="Calibri" pitchFamily="34" charset="0"/>
                <a:cs typeface="Calibri" pitchFamily="34" charset="0"/>
              </a:rPr>
              <a:t> phi </a:t>
            </a:r>
            <a:r>
              <a:rPr lang="en-US" sz="4900" b="1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4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b="1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49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Về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độ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an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toàn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tính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an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toàn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tuyệt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đối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,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không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nguy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hại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đến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người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dùng</a:t>
            </a:r>
            <a:endParaRPr lang="en-US" sz="49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4900" dirty="0" smtClean="0">
                <a:latin typeface="Calibri" pitchFamily="34" charset="0"/>
                <a:cs typeface="Calibri" pitchFamily="34" charset="0"/>
              </a:rPr>
              <a:t>2.Tính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bảo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mật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tính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bảo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mật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cao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,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Toàn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vẹn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xác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thực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.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Ngoài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ra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còn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phân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chia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quyền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truy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cập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, admin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không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quyền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thay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đổi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thông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tin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cá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nhân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người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dùng.thông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tin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người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dùng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chỉ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admin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cá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nhân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biết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4900" dirty="0" smtClean="0">
                <a:latin typeface="Calibri" pitchFamily="34" charset="0"/>
                <a:cs typeface="Calibri" pitchFamily="34" charset="0"/>
              </a:rPr>
              <a:t>3.Độ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tương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thích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Cùng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tồn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tại,tương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tác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liên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thông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4900" dirty="0" smtClean="0">
                <a:latin typeface="Calibri" pitchFamily="34" charset="0"/>
                <a:cs typeface="Calibri" pitchFamily="34" charset="0"/>
              </a:rPr>
              <a:t>4.Tính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khả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: :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Phù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hợp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với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nhu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cầu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;  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Dễ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dàng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học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cách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;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Giao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diện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người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;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Khả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truy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cập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khai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900" dirty="0" err="1" smtClean="0">
                <a:latin typeface="Calibri" pitchFamily="34" charset="0"/>
                <a:cs typeface="Calibri" pitchFamily="34" charset="0"/>
              </a:rPr>
              <a:t>thác</a:t>
            </a:r>
            <a:r>
              <a:rPr lang="en-US" sz="49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C#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CodeFirst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EntityFramework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Form,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Form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Visual Studio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Data, </a:t>
            </a:r>
            <a:r>
              <a:rPr lang="en-US" dirty="0" err="1" smtClean="0"/>
              <a:t>LinQ</a:t>
            </a:r>
            <a:r>
              <a:rPr lang="en-US" dirty="0" smtClean="0"/>
              <a:t>, Security Cryptography, Windows Forms, Threading Task,…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SQL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b="1" i="1" dirty="0"/>
              <a:t>Purpose</a:t>
            </a:r>
            <a:endParaRPr lang="en-US" dirty="0"/>
          </a:p>
          <a:p>
            <a:r>
              <a:rPr lang="en-US" sz="2600" dirty="0" err="1">
                <a:latin typeface="Calibri" pitchFamily="34" charset="0"/>
                <a:cs typeface="Calibri" pitchFamily="34" charset="0"/>
              </a:rPr>
              <a:t>Mục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đích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của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tài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liệu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này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là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đê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̉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cung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cấp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mô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tả chi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tiết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vê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̀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các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yêu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cầu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cho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phần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mềm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hô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̃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trơ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̣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việc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bán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đồ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uống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của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chuỗi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cafe di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động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. Nó sẽ minh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họa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mục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đích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cụ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thê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̉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̀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thông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tin chi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tiết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cho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việc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phát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triển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hê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̣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thống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Tài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liệu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này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sẽ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nói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lên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đầy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đu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̉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vê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̀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các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ràng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buộc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của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hê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̣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thống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giao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diện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người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dùng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̀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tương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tác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với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các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hệ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thống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ứng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dụng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bên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ngoài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. Nó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được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đê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̀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xuất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cho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khách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hàng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phê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duyệt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̀ là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tài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liệu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tham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khảo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đầu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vào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cho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các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giai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đoạn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thiết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kế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lập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trình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kiểm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thử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trong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quy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trình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sản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xuất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mềm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này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8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i="1" dirty="0" smtClean="0"/>
              <a:t>In scope</a:t>
            </a:r>
            <a:endParaRPr lang="en-US" dirty="0" smtClean="0"/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Phần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mềm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hô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̃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trơ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̣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bán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đồ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uống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chuỗi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cafe di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được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cài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đặt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hê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̣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thống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máy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tính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tại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bàn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quản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lí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(Manager)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Admin,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giúp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tiếp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nhận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thanh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toán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hóa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của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khách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hàng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(User)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nhanh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chóng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chính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xác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̀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dê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̃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dàng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thực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hiện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việc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hóa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khách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hàng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Đồng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thời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phục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vụ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viêc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thống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kê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kiểm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soát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doanh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của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chuỗi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cafe.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sở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giao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tiếp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viên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căn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cứ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thiết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kế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kiểm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thử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effectLst/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Nhóm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gồm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3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viên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ứ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cũng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3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nhân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nhau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tương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: Admin, User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Manager.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Vì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vậy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mỗi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người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sẽ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làm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1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đối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tượng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nhau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cả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về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giao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diện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đặc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tả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báo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cáo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năng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giao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diện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dùng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chung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cả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3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nhân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nhóm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trưởng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thực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hiện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viên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góp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ý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cải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thiện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5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116" y="2134635"/>
            <a:ext cx="6553768" cy="321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Bảng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chia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80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710</TotalTime>
  <Words>1184</Words>
  <Application>Microsoft Office PowerPoint</Application>
  <PresentationFormat>On-screen Show (4:3)</PresentationFormat>
  <Paragraphs>60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WelCome</vt:lpstr>
      <vt:lpstr>Đặt vấn đề</vt:lpstr>
      <vt:lpstr>Phân tích yêu cầu</vt:lpstr>
      <vt:lpstr>PowerPoint Presentation</vt:lpstr>
      <vt:lpstr>Cơ sở lý thuyết</vt:lpstr>
      <vt:lpstr>Tổng quan</vt:lpstr>
      <vt:lpstr>PowerPoint Presentation</vt:lpstr>
      <vt:lpstr>Quản lý dự án</vt:lpstr>
      <vt:lpstr>Bảng phân chia công việc</vt:lpstr>
      <vt:lpstr>Phân tích và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PowerPoint Presentation</vt:lpstr>
      <vt:lpstr>PowerPoint Presentation</vt:lpstr>
      <vt:lpstr>PowerPoint Presentation</vt:lpstr>
      <vt:lpstr>Lời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32</cp:revision>
  <dcterms:created xsi:type="dcterms:W3CDTF">2020-07-01T03:59:12Z</dcterms:created>
  <dcterms:modified xsi:type="dcterms:W3CDTF">2020-07-01T15:50:05Z</dcterms:modified>
</cp:coreProperties>
</file>