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3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5E090-681D-414F-BCC2-7B670E18381A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66B5A-B16A-4BD7-AAB3-3361B01A5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73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8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0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21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83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56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2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4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43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2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6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1130-3E32-4F26-82C3-19E022AE8885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3B9D-E281-466B-9D4C-2873428C0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260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0AC3-3CE5-4981-B686-1C2C71810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Comic Corner</a:t>
            </a:r>
            <a:endParaRPr lang="en-CA" sz="5400" dirty="0">
              <a:solidFill>
                <a:srgbClr val="FFFFFF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DB12A08-F6D3-4582-B364-3E8E988CB7C4}"/>
              </a:ext>
            </a:extLst>
          </p:cNvPr>
          <p:cNvSpPr txBox="1">
            <a:spLocks/>
          </p:cNvSpPr>
          <p:nvPr/>
        </p:nvSpPr>
        <p:spPr>
          <a:xfrm>
            <a:off x="8047939" y="3955010"/>
            <a:ext cx="3659246" cy="159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Data structure</a:t>
            </a:r>
          </a:p>
          <a:p>
            <a:r>
              <a:rPr lang="en-US" dirty="0">
                <a:solidFill>
                  <a:srgbClr val="FFFFFF"/>
                </a:solidFill>
              </a:rPr>
              <a:t>&amp;</a:t>
            </a:r>
          </a:p>
          <a:p>
            <a:r>
              <a:rPr lang="en-US" dirty="0">
                <a:solidFill>
                  <a:srgbClr val="FFFFFF"/>
                </a:solidFill>
              </a:rPr>
              <a:t>Wireframes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10" name="Picture 2" descr="Kết quả hình ảnh cho dc marvel comic&quot;">
            <a:extLst>
              <a:ext uri="{FF2B5EF4-FFF2-40B4-BE49-F238E27FC236}">
                <a16:creationId xmlns:a16="http://schemas.microsoft.com/office/drawing/2014/main" id="{192C79B2-8FDB-422D-9AF4-5A3ADA95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" y="1124820"/>
            <a:ext cx="7559947" cy="42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8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881C-307A-4315-A53A-43D59A23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Category Page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A09B8-C0D8-4A61-84CA-2A0102D8F959}"/>
              </a:ext>
            </a:extLst>
          </p:cNvPr>
          <p:cNvSpPr txBox="1"/>
          <p:nvPr/>
        </p:nvSpPr>
        <p:spPr>
          <a:xfrm>
            <a:off x="3567674" y="2513516"/>
            <a:ext cx="4147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3E050-8274-4E65-B67C-4BC019FECA71}"/>
              </a:ext>
            </a:extLst>
          </p:cNvPr>
          <p:cNvSpPr txBox="1"/>
          <p:nvPr/>
        </p:nvSpPr>
        <p:spPr>
          <a:xfrm>
            <a:off x="3567673" y="3168582"/>
            <a:ext cx="4147571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09D07-C34D-49C1-B8AD-83C9E0F9D08F}"/>
              </a:ext>
            </a:extLst>
          </p:cNvPr>
          <p:cNvSpPr txBox="1"/>
          <p:nvPr/>
        </p:nvSpPr>
        <p:spPr>
          <a:xfrm>
            <a:off x="1602557" y="2513516"/>
            <a:ext cx="17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Name: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C7A7B-F027-4045-AB89-362E4BA372C2}"/>
              </a:ext>
            </a:extLst>
          </p:cNvPr>
          <p:cNvSpPr txBox="1"/>
          <p:nvPr/>
        </p:nvSpPr>
        <p:spPr>
          <a:xfrm>
            <a:off x="1602557" y="3168582"/>
            <a:ext cx="17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3AB21-E38B-4A37-A42F-CE9A53B7D4C7}"/>
              </a:ext>
            </a:extLst>
          </p:cNvPr>
          <p:cNvSpPr txBox="1"/>
          <p:nvPr/>
        </p:nvSpPr>
        <p:spPr>
          <a:xfrm>
            <a:off x="4236127" y="6308209"/>
            <a:ext cx="22282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Adding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27C4F-70AB-4FDF-9A8D-644C202403B4}"/>
              </a:ext>
            </a:extLst>
          </p:cNvPr>
          <p:cNvSpPr txBox="1"/>
          <p:nvPr/>
        </p:nvSpPr>
        <p:spPr>
          <a:xfrm>
            <a:off x="2086802" y="1999306"/>
            <a:ext cx="64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Adding new category</a:t>
            </a:r>
            <a:endParaRPr lang="en-C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FCF1D-70D6-4B0E-BDB0-11174008D57E}"/>
              </a:ext>
            </a:extLst>
          </p:cNvPr>
          <p:cNvSpPr txBox="1"/>
          <p:nvPr/>
        </p:nvSpPr>
        <p:spPr>
          <a:xfrm>
            <a:off x="8182466" y="1999306"/>
            <a:ext cx="21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 to List</a:t>
            </a:r>
            <a:endParaRPr lang="en-CA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05D2-E69A-4B52-B640-C4A47155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1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Comic Corner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BEDB0C-D3FD-4630-AD4E-DFFA04D64F96}"/>
              </a:ext>
            </a:extLst>
          </p:cNvPr>
          <p:cNvGrpSpPr/>
          <p:nvPr/>
        </p:nvGrpSpPr>
        <p:grpSpPr>
          <a:xfrm>
            <a:off x="2175028" y="1847855"/>
            <a:ext cx="8291745" cy="4660843"/>
            <a:chOff x="2175028" y="1847855"/>
            <a:chExt cx="8291745" cy="46608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E9410C-9E0C-4C35-AAE9-178118BB7A36}"/>
                </a:ext>
              </a:extLst>
            </p:cNvPr>
            <p:cNvSpPr txBox="1"/>
            <p:nvPr/>
          </p:nvSpPr>
          <p:spPr>
            <a:xfrm>
              <a:off x="3693110" y="1856735"/>
              <a:ext cx="1873189" cy="4616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Comics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EB3274-2CD2-408D-BCD2-D78AE4EF4A74}"/>
                </a:ext>
              </a:extLst>
            </p:cNvPr>
            <p:cNvSpPr txBox="1"/>
            <p:nvPr/>
          </p:nvSpPr>
          <p:spPr>
            <a:xfrm>
              <a:off x="7794592" y="1847855"/>
              <a:ext cx="1873189" cy="4616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9D6E36-FB74-4098-A9DD-7A3AB6CF85FE}"/>
                </a:ext>
              </a:extLst>
            </p:cNvPr>
            <p:cNvSpPr txBox="1"/>
            <p:nvPr/>
          </p:nvSpPr>
          <p:spPr>
            <a:xfrm>
              <a:off x="2175028" y="4864920"/>
              <a:ext cx="1873189" cy="4616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Categories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669969-76DA-45C9-8793-0F79EA23B307}"/>
                </a:ext>
              </a:extLst>
            </p:cNvPr>
            <p:cNvSpPr txBox="1"/>
            <p:nvPr/>
          </p:nvSpPr>
          <p:spPr>
            <a:xfrm>
              <a:off x="7723572" y="3242542"/>
              <a:ext cx="1873189" cy="4616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51BCC-4D00-4C23-9F1E-1C35D82C4B74}"/>
                </a:ext>
              </a:extLst>
            </p:cNvPr>
            <p:cNvSpPr txBox="1"/>
            <p:nvPr/>
          </p:nvSpPr>
          <p:spPr>
            <a:xfrm>
              <a:off x="7723572" y="4847239"/>
              <a:ext cx="1873189" cy="4616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122FCE-8416-4FD9-B8E7-CC160BF80AAF}"/>
                </a:ext>
              </a:extLst>
            </p:cNvPr>
            <p:cNvSpPr txBox="1"/>
            <p:nvPr/>
          </p:nvSpPr>
          <p:spPr>
            <a:xfrm>
              <a:off x="4984810" y="4847121"/>
              <a:ext cx="1873189" cy="4616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Wish Lists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E72640-EA4D-4D40-B134-CB30969A12EF}"/>
                </a:ext>
              </a:extLst>
            </p:cNvPr>
            <p:cNvSpPr txBox="1"/>
            <p:nvPr/>
          </p:nvSpPr>
          <p:spPr>
            <a:xfrm>
              <a:off x="2175028" y="3063617"/>
              <a:ext cx="1873189" cy="8309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Comics x Categories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05262C-CF77-4C82-98D7-FD753B095D21}"/>
                </a:ext>
              </a:extLst>
            </p:cNvPr>
            <p:cNvSpPr txBox="1"/>
            <p:nvPr/>
          </p:nvSpPr>
          <p:spPr>
            <a:xfrm>
              <a:off x="4984810" y="3057874"/>
              <a:ext cx="1873189" cy="8309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Comics x Wish Lists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03E0AD1-3982-49C7-89F2-D90E626442F9}"/>
                </a:ext>
              </a:extLst>
            </p:cNvPr>
            <p:cNvGrpSpPr/>
            <p:nvPr/>
          </p:nvGrpSpPr>
          <p:grpSpPr>
            <a:xfrm>
              <a:off x="2911875" y="2078689"/>
              <a:ext cx="781235" cy="970307"/>
              <a:chOff x="1118586" y="1803482"/>
              <a:chExt cx="781235" cy="97030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702E87F-CED7-4378-97DC-E1DCC625AF04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 flipV="1">
                <a:off x="1118586" y="1812360"/>
                <a:ext cx="781235" cy="1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24FD4D0-EDBA-4945-AAAD-ED79BF37497A}"/>
                  </a:ext>
                </a:extLst>
              </p:cNvPr>
              <p:cNvCxnSpPr/>
              <p:nvPr/>
            </p:nvCxnSpPr>
            <p:spPr>
              <a:xfrm>
                <a:off x="1118587" y="1803482"/>
                <a:ext cx="0" cy="9703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608D31-C6D8-408C-A506-338A76ED0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875" y="3888871"/>
              <a:ext cx="0" cy="9760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216FF4D-4823-49B5-BD3C-BCECB86AB7D0}"/>
                </a:ext>
              </a:extLst>
            </p:cNvPr>
            <p:cNvGrpSpPr/>
            <p:nvPr/>
          </p:nvGrpSpPr>
          <p:grpSpPr>
            <a:xfrm>
              <a:off x="5566297" y="2078688"/>
              <a:ext cx="781235" cy="970307"/>
              <a:chOff x="3773008" y="1803481"/>
              <a:chExt cx="781235" cy="97030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986467-6845-4C83-9BD5-1FA96F255C1E}"/>
                  </a:ext>
                </a:extLst>
              </p:cNvPr>
              <p:cNvCxnSpPr/>
              <p:nvPr/>
            </p:nvCxnSpPr>
            <p:spPr>
              <a:xfrm flipH="1" flipV="1">
                <a:off x="3773008" y="1803481"/>
                <a:ext cx="781235" cy="1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BB284FD-7F5D-4A75-81E3-1ABE26BF20E6}"/>
                  </a:ext>
                </a:extLst>
              </p:cNvPr>
              <p:cNvCxnSpPr/>
              <p:nvPr/>
            </p:nvCxnSpPr>
            <p:spPr>
              <a:xfrm>
                <a:off x="4554243" y="1803481"/>
                <a:ext cx="0" cy="9703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FA7711-0F58-4BDB-ADDA-5EABBD0D4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7889" y="3871072"/>
              <a:ext cx="0" cy="9760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F7B2F54-9C44-45FC-8F67-132D617FB97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8660166" y="2318400"/>
              <a:ext cx="1" cy="9241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9CCFD1-4BA2-4022-84F5-79D588F0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4814" y="3704208"/>
              <a:ext cx="0" cy="1142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FAF053B-335B-4AE2-B5BD-62EC34DCAEB6}"/>
                </a:ext>
              </a:extLst>
            </p:cNvPr>
            <p:cNvGrpSpPr/>
            <p:nvPr/>
          </p:nvGrpSpPr>
          <p:grpSpPr>
            <a:xfrm>
              <a:off x="6857999" y="3713085"/>
              <a:ext cx="2028548" cy="1373746"/>
              <a:chOff x="5064710" y="3437878"/>
              <a:chExt cx="2028548" cy="1373746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289C8B5-C24C-4A1C-A60F-6E8D3845195F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5064710" y="4802746"/>
                <a:ext cx="483834" cy="1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695EA21-D52A-41D9-9368-4EEE1E022461}"/>
                  </a:ext>
                </a:extLst>
              </p:cNvPr>
              <p:cNvCxnSpPr/>
              <p:nvPr/>
            </p:nvCxnSpPr>
            <p:spPr>
              <a:xfrm flipV="1">
                <a:off x="5548543" y="3826276"/>
                <a:ext cx="0" cy="985348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9C2F957-F841-42BF-A90B-A9BD1311E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0021" y="3826276"/>
                <a:ext cx="1543237" cy="2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B18B076-213A-43F1-B3BC-721DD00142DA}"/>
                  </a:ext>
                </a:extLst>
              </p:cNvPr>
              <p:cNvCxnSpPr/>
              <p:nvPr/>
            </p:nvCxnSpPr>
            <p:spPr>
              <a:xfrm flipV="1">
                <a:off x="7093258" y="3437878"/>
                <a:ext cx="0" cy="3972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C3B8E0F-0CAB-42C8-9BF7-2D2E1D644227}"/>
                </a:ext>
              </a:extLst>
            </p:cNvPr>
            <p:cNvGrpSpPr/>
            <p:nvPr/>
          </p:nvGrpSpPr>
          <p:grpSpPr>
            <a:xfrm>
              <a:off x="4572000" y="2318400"/>
              <a:ext cx="4088167" cy="3549739"/>
              <a:chOff x="2778711" y="2043193"/>
              <a:chExt cx="4088167" cy="354973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D4BC0A7-EFA6-45A1-AA28-BAC9E2B9B4EA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6866877" y="5033697"/>
                <a:ext cx="1" cy="559235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7FD5F03-6CFD-49D8-82D1-25D493B7CE20}"/>
                  </a:ext>
                </a:extLst>
              </p:cNvPr>
              <p:cNvCxnSpPr/>
              <p:nvPr/>
            </p:nvCxnSpPr>
            <p:spPr>
              <a:xfrm flipH="1">
                <a:off x="2787588" y="5584054"/>
                <a:ext cx="4079289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EF31FA4-3161-4D4D-8667-5A04E43DB3BC}"/>
                  </a:ext>
                </a:extLst>
              </p:cNvPr>
              <p:cNvCxnSpPr/>
              <p:nvPr/>
            </p:nvCxnSpPr>
            <p:spPr>
              <a:xfrm flipV="1">
                <a:off x="2778711" y="2043193"/>
                <a:ext cx="0" cy="35497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1095F2-A605-4BC0-B2A9-C40E2FE2EC29}"/>
                </a:ext>
              </a:extLst>
            </p:cNvPr>
            <p:cNvSpPr txBox="1"/>
            <p:nvPr/>
          </p:nvSpPr>
          <p:spPr>
            <a:xfrm>
              <a:off x="5226727" y="6047033"/>
              <a:ext cx="2363681" cy="4616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ComicsxOrders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A35E4E-783E-43A1-99DE-1697107E14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5005" y="2318401"/>
              <a:ext cx="0" cy="3959464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DEDFFC7-101B-4391-B39A-69F9CCBEF41A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4245005" y="6277866"/>
              <a:ext cx="981722" cy="30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613997-BEAA-4884-8AA1-0CDF6491B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7781" y="2078687"/>
              <a:ext cx="798992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D806AD-9AAB-43C0-AD73-29070D47E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773" y="2078687"/>
              <a:ext cx="0" cy="420974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FD8923-3A7F-4405-A2CB-C7DA87143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0409" y="6277865"/>
              <a:ext cx="2876364" cy="10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64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61AC-BB3A-4C1D-BC1C-BC14D452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/>
          <a:lstStyle/>
          <a:p>
            <a:r>
              <a:rPr lang="en-US" dirty="0"/>
              <a:t>List View Comics Page</a:t>
            </a:r>
            <a:endParaRPr lang="en-CA" dirty="0"/>
          </a:p>
        </p:txBody>
      </p:sp>
      <p:pic>
        <p:nvPicPr>
          <p:cNvPr id="4" name="Picture 4" descr="Kết quả hình ảnh cho house of M&quot;">
            <a:extLst>
              <a:ext uri="{FF2B5EF4-FFF2-40B4-BE49-F238E27FC236}">
                <a16:creationId xmlns:a16="http://schemas.microsoft.com/office/drawing/2014/main" id="{2DD7582B-BB9A-4F7D-9BD7-3C698FB9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96" y="1970842"/>
            <a:ext cx="1061674" cy="155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D5227-5D62-451A-B9F5-3640624C76AB}"/>
              </a:ext>
            </a:extLst>
          </p:cNvPr>
          <p:cNvSpPr txBox="1"/>
          <p:nvPr/>
        </p:nvSpPr>
        <p:spPr>
          <a:xfrm>
            <a:off x="2556770" y="1970842"/>
            <a:ext cx="748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HOUSE OF M</a:t>
            </a:r>
          </a:p>
          <a:p>
            <a:r>
              <a:rPr lang="en-US" dirty="0"/>
              <a:t> Scarlet Witch suffered a mental breakdown and tried to alter the fabric of reality to recreate her lost children….</a:t>
            </a:r>
            <a:endParaRPr lang="en-CA" dirty="0"/>
          </a:p>
        </p:txBody>
      </p:sp>
      <p:pic>
        <p:nvPicPr>
          <p:cNvPr id="2050" name="Picture 2" descr="Kết quả hình ảnh cho the killing joke&quot;">
            <a:extLst>
              <a:ext uri="{FF2B5EF4-FFF2-40B4-BE49-F238E27FC236}">
                <a16:creationId xmlns:a16="http://schemas.microsoft.com/office/drawing/2014/main" id="{F69F5363-49BD-4F1A-942C-3C89BDA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58" y="3826137"/>
            <a:ext cx="1047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CC44E5-A479-4E87-AE48-FE856E619006}"/>
              </a:ext>
            </a:extLst>
          </p:cNvPr>
          <p:cNvSpPr txBox="1"/>
          <p:nvPr/>
        </p:nvSpPr>
        <p:spPr>
          <a:xfrm>
            <a:off x="2556770" y="3798363"/>
            <a:ext cx="748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THE KILLING JOKE</a:t>
            </a:r>
          </a:p>
          <a:p>
            <a:r>
              <a:rPr lang="en-US" dirty="0"/>
              <a:t>The Killing Joke provides an origin story for the supervillain the Joker, loosely adapted from the 1951 story arc "The Man Behind the Red Hood!“…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2078E-817B-4227-B872-C9256B269D18}"/>
              </a:ext>
            </a:extLst>
          </p:cNvPr>
          <p:cNvSpPr txBox="1"/>
          <p:nvPr/>
        </p:nvSpPr>
        <p:spPr>
          <a:xfrm>
            <a:off x="1392096" y="1345157"/>
            <a:ext cx="2665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Search…</a:t>
            </a:r>
            <a:endParaRPr lang="en-CA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D2A13-4C96-4C94-9892-D83D06667A58}"/>
              </a:ext>
            </a:extLst>
          </p:cNvPr>
          <p:cNvSpPr txBox="1"/>
          <p:nvPr/>
        </p:nvSpPr>
        <p:spPr>
          <a:xfrm>
            <a:off x="7599285" y="2927486"/>
            <a:ext cx="173114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Buy Now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DCED4-62AD-49D6-B131-575BD745C768}"/>
              </a:ext>
            </a:extLst>
          </p:cNvPr>
          <p:cNvSpPr txBox="1"/>
          <p:nvPr/>
        </p:nvSpPr>
        <p:spPr>
          <a:xfrm>
            <a:off x="7599285" y="4853906"/>
            <a:ext cx="173114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Buy Now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977E2-2819-4CDE-A743-C67F5B37C243}"/>
              </a:ext>
            </a:extLst>
          </p:cNvPr>
          <p:cNvSpPr txBox="1"/>
          <p:nvPr/>
        </p:nvSpPr>
        <p:spPr>
          <a:xfrm>
            <a:off x="2556770" y="29274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Category: Marvel, Crossover Event</a:t>
            </a:r>
            <a:endParaRPr lang="en-CA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440FD-E5D9-4327-9896-B98929718FCC}"/>
              </a:ext>
            </a:extLst>
          </p:cNvPr>
          <p:cNvSpPr txBox="1"/>
          <p:nvPr/>
        </p:nvSpPr>
        <p:spPr>
          <a:xfrm>
            <a:off x="2556770" y="4700017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Category: DC, Villain’s Origin</a:t>
            </a:r>
            <a:endParaRPr lang="en-CA" sz="1400" i="1" dirty="0"/>
          </a:p>
        </p:txBody>
      </p:sp>
    </p:spTree>
    <p:extLst>
      <p:ext uri="{BB962C8B-B14F-4D97-AF65-F5344CB8AC3E}">
        <p14:creationId xmlns:p14="http://schemas.microsoft.com/office/powerpoint/2010/main" val="37623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6B3E-A9A2-4C09-9C54-95BB1519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Individual View Comic Page</a:t>
            </a:r>
            <a:endParaRPr lang="en-CA" dirty="0"/>
          </a:p>
        </p:txBody>
      </p:sp>
      <p:pic>
        <p:nvPicPr>
          <p:cNvPr id="1028" name="Picture 4" descr="Kết quả hình ảnh cho house of M&quot;">
            <a:extLst>
              <a:ext uri="{FF2B5EF4-FFF2-40B4-BE49-F238E27FC236}">
                <a16:creationId xmlns:a16="http://schemas.microsoft.com/office/drawing/2014/main" id="{0A630C5F-E57C-4719-B36D-53FA7695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18" y="1331650"/>
            <a:ext cx="2026279" cy="29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59FC6-3488-43E0-8980-B5D792F01F68}"/>
              </a:ext>
            </a:extLst>
          </p:cNvPr>
          <p:cNvSpPr txBox="1"/>
          <p:nvPr/>
        </p:nvSpPr>
        <p:spPr>
          <a:xfrm>
            <a:off x="3684233" y="1331650"/>
            <a:ext cx="5033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</a:t>
            </a:r>
          </a:p>
          <a:p>
            <a:r>
              <a:rPr lang="en-US" dirty="0"/>
              <a:t> Scarlet Witch suffered a mental breakdown and tried to alter the fabric of reality to recreate her lost children. House of M replaced the Earth-616 as the main reality for a brief time until Scarlet Witch reverts to normal. The events of the storyline were later indicated to have occurred on Earth-58163.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B4180-D2B0-41C2-B44C-3E2518B9160B}"/>
              </a:ext>
            </a:extLst>
          </p:cNvPr>
          <p:cNvSpPr txBox="1"/>
          <p:nvPr/>
        </p:nvSpPr>
        <p:spPr>
          <a:xfrm>
            <a:off x="3684233" y="3705998"/>
            <a:ext cx="503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Price: </a:t>
            </a:r>
            <a:r>
              <a:rPr lang="en-US" dirty="0"/>
              <a:t>$8.99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94AF9-926C-4D49-87F4-8F21B18754FB}"/>
              </a:ext>
            </a:extLst>
          </p:cNvPr>
          <p:cNvSpPr txBox="1"/>
          <p:nvPr/>
        </p:nvSpPr>
        <p:spPr>
          <a:xfrm>
            <a:off x="4981852" y="4510687"/>
            <a:ext cx="22282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Buy Now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A136B-849E-4807-BE08-4B5389AD1363}"/>
              </a:ext>
            </a:extLst>
          </p:cNvPr>
          <p:cNvSpPr txBox="1"/>
          <p:nvPr/>
        </p:nvSpPr>
        <p:spPr>
          <a:xfrm>
            <a:off x="1303318" y="5157018"/>
            <a:ext cx="7130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Write a review…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D45D54-333C-4108-91DB-8D1F6BB0873D}"/>
              </a:ext>
            </a:extLst>
          </p:cNvPr>
          <p:cNvGrpSpPr/>
          <p:nvPr/>
        </p:nvGrpSpPr>
        <p:grpSpPr>
          <a:xfrm>
            <a:off x="8158579" y="3362975"/>
            <a:ext cx="2317071" cy="369332"/>
            <a:chOff x="8158579" y="3362975"/>
            <a:chExt cx="231707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C0ED58-5255-4969-9E08-50513B94841A}"/>
                </a:ext>
              </a:extLst>
            </p:cNvPr>
            <p:cNvSpPr txBox="1"/>
            <p:nvPr/>
          </p:nvSpPr>
          <p:spPr>
            <a:xfrm>
              <a:off x="8158579" y="3362975"/>
              <a:ext cx="15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chemeClr val="accent1"/>
                  </a:solidFill>
                </a:rPr>
                <a:t>Edit</a:t>
              </a:r>
              <a:endParaRPr lang="en-CA" u="sng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044555-ABD6-4FCE-9106-789F68522C15}"/>
                </a:ext>
              </a:extLst>
            </p:cNvPr>
            <p:cNvSpPr txBox="1"/>
            <p:nvPr/>
          </p:nvSpPr>
          <p:spPr>
            <a:xfrm>
              <a:off x="8930936" y="3362975"/>
              <a:ext cx="15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chemeClr val="accent1"/>
                  </a:solidFill>
                </a:rPr>
                <a:t>Delete</a:t>
              </a:r>
              <a:endParaRPr lang="en-CA" u="sng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961BAA-E787-4201-9E20-1F344C4261F1}"/>
              </a:ext>
            </a:extLst>
          </p:cNvPr>
          <p:cNvSpPr txBox="1"/>
          <p:nvPr/>
        </p:nvSpPr>
        <p:spPr>
          <a:xfrm>
            <a:off x="3684233" y="3362975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Category: Marvel, Crossover Events</a:t>
            </a:r>
            <a:endParaRPr lang="en-CA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ABD07-7BBE-4B8A-979F-5C70C6123040}"/>
              </a:ext>
            </a:extLst>
          </p:cNvPr>
          <p:cNvSpPr txBox="1"/>
          <p:nvPr/>
        </p:nvSpPr>
        <p:spPr>
          <a:xfrm>
            <a:off x="8427471" y="1080959"/>
            <a:ext cx="21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 to List</a:t>
            </a:r>
            <a:endParaRPr lang="en-CA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8DAB4-5947-4550-AB63-5B5417D6EC27}"/>
              </a:ext>
            </a:extLst>
          </p:cNvPr>
          <p:cNvSpPr txBox="1"/>
          <p:nvPr/>
        </p:nvSpPr>
        <p:spPr>
          <a:xfrm>
            <a:off x="663208" y="5885727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Gary</a:t>
            </a:r>
            <a:endParaRPr lang="en-CA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1FC0587-A079-4ED4-A339-A62858B25700}"/>
              </a:ext>
            </a:extLst>
          </p:cNvPr>
          <p:cNvSpPr/>
          <p:nvPr/>
        </p:nvSpPr>
        <p:spPr>
          <a:xfrm>
            <a:off x="2252311" y="5684707"/>
            <a:ext cx="4580878" cy="771372"/>
          </a:xfrm>
          <a:prstGeom prst="wedgeRectCallout">
            <a:avLst>
              <a:gd name="adj1" fmla="val -58850"/>
              <a:gd name="adj2" fmla="val 6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comics is great! A little bit overpriced though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392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593D-97F4-4BD6-8698-B91D2B81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325563"/>
          </a:xfrm>
        </p:spPr>
        <p:txBody>
          <a:bodyPr/>
          <a:lstStyle/>
          <a:p>
            <a:r>
              <a:rPr lang="en-US" dirty="0"/>
              <a:t>Update/Edit Comic page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3B275-3848-4006-8673-1A27096586D8}"/>
              </a:ext>
            </a:extLst>
          </p:cNvPr>
          <p:cNvSpPr txBox="1"/>
          <p:nvPr/>
        </p:nvSpPr>
        <p:spPr>
          <a:xfrm>
            <a:off x="3558246" y="1739055"/>
            <a:ext cx="4147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House of M</a:t>
            </a:r>
            <a:endParaRPr lang="en-CA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44E14-7A7C-41ED-953C-000F9A7CB16D}"/>
              </a:ext>
            </a:extLst>
          </p:cNvPr>
          <p:cNvSpPr txBox="1"/>
          <p:nvPr/>
        </p:nvSpPr>
        <p:spPr>
          <a:xfrm>
            <a:off x="3558246" y="2427620"/>
            <a:ext cx="414757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Scarlet Witch suffered a mental breakdown and tried to alter the fabric of reality to recreate her lost children. House of M replaced the Earth-616 as the main reality for a brief time until Scarlet Witch reverts to normal. The events of the storyline were later indicated to have occurred on Earth-58163.</a:t>
            </a:r>
            <a:endParaRPr lang="en-CA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71CEF-C441-4E98-996E-2D29BAFBE24F}"/>
              </a:ext>
            </a:extLst>
          </p:cNvPr>
          <p:cNvSpPr txBox="1"/>
          <p:nvPr/>
        </p:nvSpPr>
        <p:spPr>
          <a:xfrm>
            <a:off x="3558246" y="5792472"/>
            <a:ext cx="4147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8.99</a:t>
            </a:r>
            <a:endParaRPr lang="en-CA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F7229-20D5-4B68-9320-1205AC30A18E}"/>
              </a:ext>
            </a:extLst>
          </p:cNvPr>
          <p:cNvSpPr txBox="1"/>
          <p:nvPr/>
        </p:nvSpPr>
        <p:spPr>
          <a:xfrm>
            <a:off x="1740023" y="1739055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Comic Name: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DF477-D265-41D3-90E2-6D4F145A0B91}"/>
              </a:ext>
            </a:extLst>
          </p:cNvPr>
          <p:cNvSpPr txBox="1"/>
          <p:nvPr/>
        </p:nvSpPr>
        <p:spPr>
          <a:xfrm>
            <a:off x="1740024" y="2427620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BAACF-436B-4FEA-B173-CF072BBC2091}"/>
              </a:ext>
            </a:extLst>
          </p:cNvPr>
          <p:cNvSpPr txBox="1"/>
          <p:nvPr/>
        </p:nvSpPr>
        <p:spPr>
          <a:xfrm>
            <a:off x="1740024" y="579247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06437-C4C2-48A8-BA81-12A2D43F69C9}"/>
              </a:ext>
            </a:extLst>
          </p:cNvPr>
          <p:cNvSpPr txBox="1"/>
          <p:nvPr/>
        </p:nvSpPr>
        <p:spPr>
          <a:xfrm>
            <a:off x="3987553" y="6308209"/>
            <a:ext cx="22282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Update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91D6B-B89B-4724-AF0E-404A9A47555E}"/>
              </a:ext>
            </a:extLst>
          </p:cNvPr>
          <p:cNvSpPr txBox="1"/>
          <p:nvPr/>
        </p:nvSpPr>
        <p:spPr>
          <a:xfrm>
            <a:off x="2001175" y="1091406"/>
            <a:ext cx="64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Update House of M ‘s Product Information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D75A8-BA92-4E94-89D7-EF96CF6E7AFC}"/>
              </a:ext>
            </a:extLst>
          </p:cNvPr>
          <p:cNvSpPr txBox="1"/>
          <p:nvPr/>
        </p:nvSpPr>
        <p:spPr>
          <a:xfrm>
            <a:off x="1740023" y="5103907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Category: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9D4DA-DB75-4205-8461-082671370D20}"/>
              </a:ext>
            </a:extLst>
          </p:cNvPr>
          <p:cNvSpPr txBox="1"/>
          <p:nvPr/>
        </p:nvSpPr>
        <p:spPr>
          <a:xfrm>
            <a:off x="3558246" y="5103907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B30C0-8183-43C0-9306-55836AC9CFE9}"/>
              </a:ext>
            </a:extLst>
          </p:cNvPr>
          <p:cNvSpPr txBox="1"/>
          <p:nvPr/>
        </p:nvSpPr>
        <p:spPr>
          <a:xfrm>
            <a:off x="3987553" y="5067419"/>
            <a:ext cx="12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95A88-E9A3-4D5E-BEB9-7F853F6C7E6A}"/>
              </a:ext>
            </a:extLst>
          </p:cNvPr>
          <p:cNvSpPr txBox="1"/>
          <p:nvPr/>
        </p:nvSpPr>
        <p:spPr>
          <a:xfrm>
            <a:off x="4958421" y="5114731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916B2-D35A-47F3-A22F-230CEA52D341}"/>
              </a:ext>
            </a:extLst>
          </p:cNvPr>
          <p:cNvSpPr txBox="1"/>
          <p:nvPr/>
        </p:nvSpPr>
        <p:spPr>
          <a:xfrm>
            <a:off x="5387728" y="5078243"/>
            <a:ext cx="12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33B7E-EC83-47EC-BF5B-428FB2E86AB7}"/>
              </a:ext>
            </a:extLst>
          </p:cNvPr>
          <p:cNvSpPr txBox="1"/>
          <p:nvPr/>
        </p:nvSpPr>
        <p:spPr>
          <a:xfrm>
            <a:off x="5983108" y="5112842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272008-BAED-40BC-AF31-8D543045968D}"/>
              </a:ext>
            </a:extLst>
          </p:cNvPr>
          <p:cNvSpPr txBox="1"/>
          <p:nvPr/>
        </p:nvSpPr>
        <p:spPr>
          <a:xfrm>
            <a:off x="6412415" y="507635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Hero’s origin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2B250-9EBF-4408-A345-2BD4672C6306}"/>
              </a:ext>
            </a:extLst>
          </p:cNvPr>
          <p:cNvSpPr txBox="1"/>
          <p:nvPr/>
        </p:nvSpPr>
        <p:spPr>
          <a:xfrm>
            <a:off x="7872847" y="5149330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A8986-8B06-446C-BF57-6FD950033C20}"/>
              </a:ext>
            </a:extLst>
          </p:cNvPr>
          <p:cNvSpPr txBox="1"/>
          <p:nvPr/>
        </p:nvSpPr>
        <p:spPr>
          <a:xfrm>
            <a:off x="8302154" y="51128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Villain's origin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10005-57D0-4C17-B766-B25A5F6CAC8F}"/>
              </a:ext>
            </a:extLst>
          </p:cNvPr>
          <p:cNvSpPr txBox="1"/>
          <p:nvPr/>
        </p:nvSpPr>
        <p:spPr>
          <a:xfrm>
            <a:off x="9762586" y="5149330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05A13E-AA1E-4B4E-8109-0A445CED7989}"/>
              </a:ext>
            </a:extLst>
          </p:cNvPr>
          <p:cNvSpPr txBox="1"/>
          <p:nvPr/>
        </p:nvSpPr>
        <p:spPr>
          <a:xfrm>
            <a:off x="10191893" y="5112842"/>
            <a:ext cx="18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Crossover Events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499DC5-C885-4DEF-B97D-B109D3294EEE}"/>
              </a:ext>
            </a:extLst>
          </p:cNvPr>
          <p:cNvGrpSpPr/>
          <p:nvPr/>
        </p:nvGrpSpPr>
        <p:grpSpPr>
          <a:xfrm>
            <a:off x="3558246" y="5112842"/>
            <a:ext cx="289854" cy="268783"/>
            <a:chOff x="3558246" y="5112842"/>
            <a:chExt cx="289854" cy="2687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3A1F9A-E613-4EE7-B997-7D491F2D6C9A}"/>
                </a:ext>
              </a:extLst>
            </p:cNvPr>
            <p:cNvCxnSpPr>
              <a:cxnSpLocks/>
              <a:stCxn id="13" idx="1"/>
              <a:endCxn id="13" idx="2"/>
            </p:cNvCxnSpPr>
            <p:nvPr/>
          </p:nvCxnSpPr>
          <p:spPr>
            <a:xfrm>
              <a:off x="3558246" y="5242766"/>
              <a:ext cx="144927" cy="13885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4949FE-3F97-48BE-BCD7-DCDC0C7F4C27}"/>
                </a:ext>
              </a:extLst>
            </p:cNvPr>
            <p:cNvCxnSpPr>
              <a:stCxn id="13" idx="2"/>
            </p:cNvCxnSpPr>
            <p:nvPr/>
          </p:nvCxnSpPr>
          <p:spPr>
            <a:xfrm flipV="1">
              <a:off x="3703173" y="5112842"/>
              <a:ext cx="144927" cy="26878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3098C-F88E-458B-9DC9-2B5896B3A414}"/>
              </a:ext>
            </a:extLst>
          </p:cNvPr>
          <p:cNvGrpSpPr/>
          <p:nvPr/>
        </p:nvGrpSpPr>
        <p:grpSpPr>
          <a:xfrm>
            <a:off x="9762586" y="5158265"/>
            <a:ext cx="289854" cy="268783"/>
            <a:chOff x="3558246" y="5112842"/>
            <a:chExt cx="289854" cy="26878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75373F-4741-4A41-83D6-28C0E56723E0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46" y="5242766"/>
              <a:ext cx="144927" cy="13885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8AD206-9A36-4FB5-84B5-64BB971F095A}"/>
                </a:ext>
              </a:extLst>
            </p:cNvPr>
            <p:cNvCxnSpPr/>
            <p:nvPr/>
          </p:nvCxnSpPr>
          <p:spPr>
            <a:xfrm flipV="1">
              <a:off x="3703173" y="5112842"/>
              <a:ext cx="144927" cy="26878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18F0FB8-960F-43CC-8FA6-C768237A16AA}"/>
              </a:ext>
            </a:extLst>
          </p:cNvPr>
          <p:cNvSpPr txBox="1"/>
          <p:nvPr/>
        </p:nvSpPr>
        <p:spPr>
          <a:xfrm>
            <a:off x="8664363" y="1092750"/>
            <a:ext cx="21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 to List</a:t>
            </a:r>
            <a:endParaRPr lang="en-CA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3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8465-42C0-4A51-B773-0055B4B9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83"/>
            <a:ext cx="10515600" cy="1325563"/>
          </a:xfrm>
        </p:spPr>
        <p:txBody>
          <a:bodyPr/>
          <a:lstStyle/>
          <a:p>
            <a:r>
              <a:rPr lang="en-US" dirty="0"/>
              <a:t>Add New Comic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95C56-BD8A-4C97-A7EF-36CCE55994A2}"/>
              </a:ext>
            </a:extLst>
          </p:cNvPr>
          <p:cNvSpPr txBox="1"/>
          <p:nvPr/>
        </p:nvSpPr>
        <p:spPr>
          <a:xfrm>
            <a:off x="3558247" y="1872493"/>
            <a:ext cx="4147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86EEA-A199-4161-ACB7-279304E31905}"/>
              </a:ext>
            </a:extLst>
          </p:cNvPr>
          <p:cNvSpPr txBox="1"/>
          <p:nvPr/>
        </p:nvSpPr>
        <p:spPr>
          <a:xfrm>
            <a:off x="3558246" y="2527559"/>
            <a:ext cx="4147571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5D73E-A38C-4A6A-959D-F481F2E7460C}"/>
              </a:ext>
            </a:extLst>
          </p:cNvPr>
          <p:cNvSpPr txBox="1"/>
          <p:nvPr/>
        </p:nvSpPr>
        <p:spPr>
          <a:xfrm>
            <a:off x="3558246" y="5792472"/>
            <a:ext cx="4147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AC1E9-C5EC-43FE-BED5-F820DB95A7BA}"/>
              </a:ext>
            </a:extLst>
          </p:cNvPr>
          <p:cNvSpPr txBox="1"/>
          <p:nvPr/>
        </p:nvSpPr>
        <p:spPr>
          <a:xfrm>
            <a:off x="1740024" y="187249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Comic Name: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82B43-DE7D-445F-96DF-9E187C22E6EB}"/>
              </a:ext>
            </a:extLst>
          </p:cNvPr>
          <p:cNvSpPr txBox="1"/>
          <p:nvPr/>
        </p:nvSpPr>
        <p:spPr>
          <a:xfrm>
            <a:off x="1740024" y="2527559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7083B-9C24-429F-A328-87864AA19533}"/>
              </a:ext>
            </a:extLst>
          </p:cNvPr>
          <p:cNvSpPr txBox="1"/>
          <p:nvPr/>
        </p:nvSpPr>
        <p:spPr>
          <a:xfrm>
            <a:off x="1740024" y="579247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81530-4ACE-42D2-9BDD-85ECBF3871BD}"/>
              </a:ext>
            </a:extLst>
          </p:cNvPr>
          <p:cNvSpPr txBox="1"/>
          <p:nvPr/>
        </p:nvSpPr>
        <p:spPr>
          <a:xfrm>
            <a:off x="4236127" y="6308209"/>
            <a:ext cx="22282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 a comic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A5BEB-4F5D-47E5-AD4D-30E5D5EAF740}"/>
              </a:ext>
            </a:extLst>
          </p:cNvPr>
          <p:cNvSpPr txBox="1"/>
          <p:nvPr/>
        </p:nvSpPr>
        <p:spPr>
          <a:xfrm>
            <a:off x="2077375" y="1358283"/>
            <a:ext cx="64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Adding a new comic</a:t>
            </a:r>
            <a:endParaRPr lang="en-CA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CFD186-67C0-43F7-B3C6-14DFCB4091C8}"/>
              </a:ext>
            </a:extLst>
          </p:cNvPr>
          <p:cNvSpPr txBox="1"/>
          <p:nvPr/>
        </p:nvSpPr>
        <p:spPr>
          <a:xfrm>
            <a:off x="1740024" y="5089086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Category: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ECD8C-EBEC-4220-9399-CAF5394C2F05}"/>
              </a:ext>
            </a:extLst>
          </p:cNvPr>
          <p:cNvSpPr txBox="1"/>
          <p:nvPr/>
        </p:nvSpPr>
        <p:spPr>
          <a:xfrm>
            <a:off x="3558246" y="5125958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BD0FB5-1107-4C09-AF65-5AEEE694F4BA}"/>
              </a:ext>
            </a:extLst>
          </p:cNvPr>
          <p:cNvSpPr txBox="1"/>
          <p:nvPr/>
        </p:nvSpPr>
        <p:spPr>
          <a:xfrm>
            <a:off x="3987553" y="5089470"/>
            <a:ext cx="12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Marvel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DA1F84-4C8D-468D-880F-494E37FC27E9}"/>
              </a:ext>
            </a:extLst>
          </p:cNvPr>
          <p:cNvSpPr txBox="1"/>
          <p:nvPr/>
        </p:nvSpPr>
        <p:spPr>
          <a:xfrm>
            <a:off x="4958421" y="5136782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FB73B-F6A5-435F-A188-50209D2040C6}"/>
              </a:ext>
            </a:extLst>
          </p:cNvPr>
          <p:cNvSpPr txBox="1"/>
          <p:nvPr/>
        </p:nvSpPr>
        <p:spPr>
          <a:xfrm>
            <a:off x="5387728" y="5100294"/>
            <a:ext cx="12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9FFAB-0488-4882-B670-DA4D4764F834}"/>
              </a:ext>
            </a:extLst>
          </p:cNvPr>
          <p:cNvSpPr txBox="1"/>
          <p:nvPr/>
        </p:nvSpPr>
        <p:spPr>
          <a:xfrm>
            <a:off x="5983108" y="5134893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459AD8-4C5D-49D8-BFF7-CB8CD2C42FC2}"/>
              </a:ext>
            </a:extLst>
          </p:cNvPr>
          <p:cNvSpPr txBox="1"/>
          <p:nvPr/>
        </p:nvSpPr>
        <p:spPr>
          <a:xfrm>
            <a:off x="6412415" y="5098405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Hero’s origin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F80F7F-E2D0-49EF-9D28-30D7120C9CDA}"/>
              </a:ext>
            </a:extLst>
          </p:cNvPr>
          <p:cNvSpPr txBox="1"/>
          <p:nvPr/>
        </p:nvSpPr>
        <p:spPr>
          <a:xfrm>
            <a:off x="7872847" y="5171381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6369B4-1EA6-4A62-B25B-93DFA80AE2CD}"/>
              </a:ext>
            </a:extLst>
          </p:cNvPr>
          <p:cNvSpPr txBox="1"/>
          <p:nvPr/>
        </p:nvSpPr>
        <p:spPr>
          <a:xfrm>
            <a:off x="8302154" y="513489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Villain's origin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003FCD-B779-4004-9C8E-573E037780AF}"/>
              </a:ext>
            </a:extLst>
          </p:cNvPr>
          <p:cNvSpPr txBox="1"/>
          <p:nvPr/>
        </p:nvSpPr>
        <p:spPr>
          <a:xfrm>
            <a:off x="9855746" y="5171381"/>
            <a:ext cx="289854" cy="27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982923-E45E-4F6B-9F56-73A1AB463E86}"/>
              </a:ext>
            </a:extLst>
          </p:cNvPr>
          <p:cNvSpPr txBox="1"/>
          <p:nvPr/>
        </p:nvSpPr>
        <p:spPr>
          <a:xfrm>
            <a:off x="10256814" y="5125574"/>
            <a:ext cx="18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Crossover 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4AEF9-253B-46EF-AB08-82D10361E288}"/>
              </a:ext>
            </a:extLst>
          </p:cNvPr>
          <p:cNvSpPr txBox="1"/>
          <p:nvPr/>
        </p:nvSpPr>
        <p:spPr>
          <a:xfrm>
            <a:off x="8522563" y="1348453"/>
            <a:ext cx="21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 to List</a:t>
            </a:r>
            <a:endParaRPr lang="en-CA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3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7E63-2A5F-4326-AF61-1E3613C1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 Category Page</a:t>
            </a:r>
            <a:endParaRPr lang="en-C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BC9CCD-2E22-4048-8DC7-58575463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8" y="1955655"/>
            <a:ext cx="2284603" cy="129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C20117-F4E6-466D-A0A4-FBE7E4B1A7A2}"/>
              </a:ext>
            </a:extLst>
          </p:cNvPr>
          <p:cNvSpPr/>
          <p:nvPr/>
        </p:nvSpPr>
        <p:spPr>
          <a:xfrm>
            <a:off x="3269942" y="19556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Crossover Events</a:t>
            </a:r>
          </a:p>
          <a:p>
            <a:r>
              <a:rPr lang="en-US" dirty="0"/>
              <a:t>All super heroes gather together to prevent an apocalyptic event. What will they face? Will they succeed this time?</a:t>
            </a:r>
            <a:endParaRPr lang="en-CA" dirty="0"/>
          </a:p>
        </p:txBody>
      </p:sp>
      <p:pic>
        <p:nvPicPr>
          <p:cNvPr id="6" name="Picture 2" descr="Kết quả hình ảnh cho the killing joke&quot;">
            <a:extLst>
              <a:ext uri="{FF2B5EF4-FFF2-40B4-BE49-F238E27FC236}">
                <a16:creationId xmlns:a16="http://schemas.microsoft.com/office/drawing/2014/main" id="{377DA90D-FE43-456C-9C99-7A9921BC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34" y="3826137"/>
            <a:ext cx="1535450" cy="23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34D0E-18D7-4F04-9535-59DA0714DF23}"/>
              </a:ext>
            </a:extLst>
          </p:cNvPr>
          <p:cNvSpPr txBox="1"/>
          <p:nvPr/>
        </p:nvSpPr>
        <p:spPr>
          <a:xfrm>
            <a:off x="3195961" y="3826137"/>
            <a:ext cx="677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Villain Origin</a:t>
            </a:r>
          </a:p>
          <a:p>
            <a:r>
              <a:rPr lang="en-US" dirty="0"/>
              <a:t>All stories have a beginning. Let’s dive into iconic origin stories of all the villain that you love to hate so much</a:t>
            </a:r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B690D-D6C0-48E5-9869-85E7D18FBB71}"/>
              </a:ext>
            </a:extLst>
          </p:cNvPr>
          <p:cNvGrpSpPr/>
          <p:nvPr/>
        </p:nvGrpSpPr>
        <p:grpSpPr>
          <a:xfrm>
            <a:off x="7168765" y="3143952"/>
            <a:ext cx="2317071" cy="369332"/>
            <a:chOff x="8158579" y="3362975"/>
            <a:chExt cx="23170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EF32C-07E4-4582-9A0A-44805057891D}"/>
                </a:ext>
              </a:extLst>
            </p:cNvPr>
            <p:cNvSpPr txBox="1"/>
            <p:nvPr/>
          </p:nvSpPr>
          <p:spPr>
            <a:xfrm>
              <a:off x="8158579" y="3362975"/>
              <a:ext cx="15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chemeClr val="accent1"/>
                  </a:solidFill>
                </a:rPr>
                <a:t>Edit</a:t>
              </a:r>
              <a:endParaRPr lang="en-CA" u="sng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1456B0-F2BF-4193-855D-41D6ADECE560}"/>
                </a:ext>
              </a:extLst>
            </p:cNvPr>
            <p:cNvSpPr txBox="1"/>
            <p:nvPr/>
          </p:nvSpPr>
          <p:spPr>
            <a:xfrm>
              <a:off x="8930936" y="3362975"/>
              <a:ext cx="15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chemeClr val="accent1"/>
                  </a:solidFill>
                </a:rPr>
                <a:t>Delete</a:t>
              </a:r>
              <a:endParaRPr lang="en-CA" u="sng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465052-0AEF-4A4D-9EBC-E9EC4F09CE13}"/>
              </a:ext>
            </a:extLst>
          </p:cNvPr>
          <p:cNvGrpSpPr/>
          <p:nvPr/>
        </p:nvGrpSpPr>
        <p:grpSpPr>
          <a:xfrm>
            <a:off x="7168765" y="5014434"/>
            <a:ext cx="2317071" cy="369332"/>
            <a:chOff x="8158579" y="3362975"/>
            <a:chExt cx="231707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6030D-B4C7-47BB-9A9F-7552144A63CE}"/>
                </a:ext>
              </a:extLst>
            </p:cNvPr>
            <p:cNvSpPr txBox="1"/>
            <p:nvPr/>
          </p:nvSpPr>
          <p:spPr>
            <a:xfrm>
              <a:off x="8158579" y="3362975"/>
              <a:ext cx="15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chemeClr val="accent1"/>
                  </a:solidFill>
                </a:rPr>
                <a:t>Edit</a:t>
              </a:r>
              <a:endParaRPr lang="en-CA" u="sng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F0F06B-26CE-45E0-AACC-90F374F187E1}"/>
                </a:ext>
              </a:extLst>
            </p:cNvPr>
            <p:cNvSpPr txBox="1"/>
            <p:nvPr/>
          </p:nvSpPr>
          <p:spPr>
            <a:xfrm>
              <a:off x="8930936" y="3362975"/>
              <a:ext cx="15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chemeClr val="accent1"/>
                  </a:solidFill>
                </a:rPr>
                <a:t>Delete</a:t>
              </a:r>
              <a:endParaRPr lang="en-CA" u="sng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6597F0-352E-4551-8241-544491749F3D}"/>
              </a:ext>
            </a:extLst>
          </p:cNvPr>
          <p:cNvSpPr txBox="1"/>
          <p:nvPr/>
        </p:nvSpPr>
        <p:spPr>
          <a:xfrm>
            <a:off x="910199" y="1429897"/>
            <a:ext cx="2665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Search…</a:t>
            </a:r>
            <a:endParaRPr lang="en-CA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7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2A94-6FFE-4E7A-B44C-3683D6F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 Category Page</a:t>
            </a:r>
            <a:endParaRPr lang="en-CA" dirty="0"/>
          </a:p>
        </p:txBody>
      </p:sp>
      <p:pic>
        <p:nvPicPr>
          <p:cNvPr id="6" name="Picture 4" descr="Kết quả hình ảnh cho house of M&quot;">
            <a:extLst>
              <a:ext uri="{FF2B5EF4-FFF2-40B4-BE49-F238E27FC236}">
                <a16:creationId xmlns:a16="http://schemas.microsoft.com/office/drawing/2014/main" id="{DF571199-0524-4B0B-90FD-F7ACBE66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9" y="3053094"/>
            <a:ext cx="1061674" cy="155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15A7E-EF9B-4EFE-8126-021B4E24E4EC}"/>
              </a:ext>
            </a:extLst>
          </p:cNvPr>
          <p:cNvSpPr txBox="1"/>
          <p:nvPr/>
        </p:nvSpPr>
        <p:spPr>
          <a:xfrm>
            <a:off x="2197453" y="3053094"/>
            <a:ext cx="748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HOUSE OF M</a:t>
            </a:r>
          </a:p>
          <a:p>
            <a:r>
              <a:rPr lang="en-US" dirty="0"/>
              <a:t> Scarlet Witch suffered a mental breakdown and tried to alter the fabric of reality to recreate her lost children….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4779D-27B6-4601-A584-799EE4A92AE3}"/>
              </a:ext>
            </a:extLst>
          </p:cNvPr>
          <p:cNvSpPr txBox="1"/>
          <p:nvPr/>
        </p:nvSpPr>
        <p:spPr>
          <a:xfrm>
            <a:off x="1032779" y="2297846"/>
            <a:ext cx="2665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Search…</a:t>
            </a:r>
            <a:endParaRPr lang="en-CA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4C2B8-E94E-48C2-97BC-F181BF90281E}"/>
              </a:ext>
            </a:extLst>
          </p:cNvPr>
          <p:cNvSpPr txBox="1"/>
          <p:nvPr/>
        </p:nvSpPr>
        <p:spPr>
          <a:xfrm>
            <a:off x="7239968" y="4009738"/>
            <a:ext cx="173114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Buy Now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D8160-0A03-4C7C-87F7-57ED1AE06151}"/>
              </a:ext>
            </a:extLst>
          </p:cNvPr>
          <p:cNvSpPr txBox="1"/>
          <p:nvPr/>
        </p:nvSpPr>
        <p:spPr>
          <a:xfrm>
            <a:off x="2197453" y="400973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Category: Marvel, Crossover Event</a:t>
            </a:r>
            <a:endParaRPr lang="en-CA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F6D99-AEF9-475C-BB69-7722AFAFD8B8}"/>
              </a:ext>
            </a:extLst>
          </p:cNvPr>
          <p:cNvSpPr txBox="1"/>
          <p:nvPr/>
        </p:nvSpPr>
        <p:spPr>
          <a:xfrm>
            <a:off x="3279429" y="1515885"/>
            <a:ext cx="543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Crossover Events</a:t>
            </a:r>
            <a:endParaRPr lang="en-CA" sz="3200" dirty="0"/>
          </a:p>
        </p:txBody>
      </p:sp>
      <p:pic>
        <p:nvPicPr>
          <p:cNvPr id="1026" name="Picture 2" descr="Kết quả hình ảnh cho avengers infinity gauntlet comic&quot;">
            <a:extLst>
              <a:ext uri="{FF2B5EF4-FFF2-40B4-BE49-F238E27FC236}">
                <a16:creationId xmlns:a16="http://schemas.microsoft.com/office/drawing/2014/main" id="{F18B8BDE-B4AE-414F-868F-FBDF0145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9" y="4763631"/>
            <a:ext cx="992183" cy="152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A90E6E-A303-4C9F-B20F-8D9351BE7D37}"/>
              </a:ext>
            </a:extLst>
          </p:cNvPr>
          <p:cNvSpPr txBox="1"/>
          <p:nvPr/>
        </p:nvSpPr>
        <p:spPr>
          <a:xfrm>
            <a:off x="2257124" y="4763631"/>
            <a:ext cx="7483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INFINITY GAUNLET</a:t>
            </a:r>
          </a:p>
          <a:p>
            <a:r>
              <a:rPr lang="en-US" dirty="0"/>
              <a:t>At the start of The Infinity Gauntlet, the alien nihilist </a:t>
            </a:r>
            <a:r>
              <a:rPr lang="en-US" dirty="0" err="1"/>
              <a:t>Thanos</a:t>
            </a:r>
            <a:r>
              <a:rPr lang="en-US" dirty="0"/>
              <a:t> has collected the six Infinity Gems and attached them to his gauntlet., Adam Warlock leads Earth's remaining heroes against him. </a:t>
            </a:r>
          </a:p>
          <a:p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1C90B-A946-4F2C-AF87-57751C6E8FC7}"/>
              </a:ext>
            </a:extLst>
          </p:cNvPr>
          <p:cNvSpPr txBox="1"/>
          <p:nvPr/>
        </p:nvSpPr>
        <p:spPr>
          <a:xfrm>
            <a:off x="7414332" y="5885502"/>
            <a:ext cx="173114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Buy Now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45798-E0F5-4493-BF60-D466D678BCBB}"/>
              </a:ext>
            </a:extLst>
          </p:cNvPr>
          <p:cNvSpPr txBox="1"/>
          <p:nvPr/>
        </p:nvSpPr>
        <p:spPr>
          <a:xfrm>
            <a:off x="2371817" y="5885502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Category: Marvel, Crossover Event</a:t>
            </a:r>
            <a:endParaRPr lang="en-CA" sz="14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93FCA-55B1-4126-B851-5BD67B657464}"/>
              </a:ext>
            </a:extLst>
          </p:cNvPr>
          <p:cNvSpPr txBox="1"/>
          <p:nvPr/>
        </p:nvSpPr>
        <p:spPr>
          <a:xfrm>
            <a:off x="8096526" y="2297846"/>
            <a:ext cx="21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 to List</a:t>
            </a:r>
            <a:endParaRPr lang="en-CA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0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1ECE-3EE8-4BB0-9EFD-53339A2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Category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58AD-7900-484E-9178-CE84A1676C20}"/>
              </a:ext>
            </a:extLst>
          </p:cNvPr>
          <p:cNvSpPr txBox="1"/>
          <p:nvPr/>
        </p:nvSpPr>
        <p:spPr>
          <a:xfrm>
            <a:off x="3699648" y="2559187"/>
            <a:ext cx="4147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Crossover Event</a:t>
            </a:r>
            <a:endParaRPr lang="en-CA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97CE4-537B-4A4E-A1E4-E0CDB69091D1}"/>
              </a:ext>
            </a:extLst>
          </p:cNvPr>
          <p:cNvSpPr txBox="1"/>
          <p:nvPr/>
        </p:nvSpPr>
        <p:spPr>
          <a:xfrm>
            <a:off x="3699648" y="3247752"/>
            <a:ext cx="41475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All super heroes gather together to prevent an apocalyptic event. What will they face? Will they succeed this time?</a:t>
            </a:r>
            <a:endParaRPr lang="en-CA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59606-B8DB-4CBC-AA62-1DCB3362D11C}"/>
              </a:ext>
            </a:extLst>
          </p:cNvPr>
          <p:cNvSpPr txBox="1"/>
          <p:nvPr/>
        </p:nvSpPr>
        <p:spPr>
          <a:xfrm>
            <a:off x="1583703" y="2559187"/>
            <a:ext cx="18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Name: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A4C4F-0B67-49BC-9E31-87EC931DFD3C}"/>
              </a:ext>
            </a:extLst>
          </p:cNvPr>
          <p:cNvSpPr txBox="1"/>
          <p:nvPr/>
        </p:nvSpPr>
        <p:spPr>
          <a:xfrm>
            <a:off x="1583703" y="3247752"/>
            <a:ext cx="18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BD01A-A16B-41D9-A5E9-D95E9EDD3D22}"/>
              </a:ext>
            </a:extLst>
          </p:cNvPr>
          <p:cNvSpPr txBox="1"/>
          <p:nvPr/>
        </p:nvSpPr>
        <p:spPr>
          <a:xfrm>
            <a:off x="2142577" y="1911538"/>
            <a:ext cx="64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Update Crossover Events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ADEA3-74E3-4C43-8361-2A8B08555286}"/>
              </a:ext>
            </a:extLst>
          </p:cNvPr>
          <p:cNvSpPr txBox="1"/>
          <p:nvPr/>
        </p:nvSpPr>
        <p:spPr>
          <a:xfrm>
            <a:off x="4251023" y="4564250"/>
            <a:ext cx="22282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Update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ED0B7-3EA9-458D-9237-F505F4C2C1F9}"/>
              </a:ext>
            </a:extLst>
          </p:cNvPr>
          <p:cNvSpPr txBox="1"/>
          <p:nvPr/>
        </p:nvSpPr>
        <p:spPr>
          <a:xfrm>
            <a:off x="7400041" y="1953768"/>
            <a:ext cx="21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 to List</a:t>
            </a:r>
            <a:endParaRPr lang="en-CA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519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Comic Corner</vt:lpstr>
      <vt:lpstr>Comic Corner</vt:lpstr>
      <vt:lpstr>List View Comics Page</vt:lpstr>
      <vt:lpstr>Individual View Comic Page</vt:lpstr>
      <vt:lpstr>Update/Edit Comic page</vt:lpstr>
      <vt:lpstr>Add New Comic</vt:lpstr>
      <vt:lpstr>List View Category Page</vt:lpstr>
      <vt:lpstr>List view Category Page</vt:lpstr>
      <vt:lpstr>Update Category</vt:lpstr>
      <vt:lpstr>Adding new Category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Tran</dc:creator>
  <cp:lastModifiedBy>Paul Tran</cp:lastModifiedBy>
  <cp:revision>27</cp:revision>
  <dcterms:created xsi:type="dcterms:W3CDTF">2020-02-05T14:40:28Z</dcterms:created>
  <dcterms:modified xsi:type="dcterms:W3CDTF">2020-02-13T23:49:25Z</dcterms:modified>
</cp:coreProperties>
</file>