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Tran" initials="PT" lastIdx="1" clrIdx="0">
    <p:extLst>
      <p:ext uri="{19B8F6BF-5375-455C-9EA6-DF929625EA0E}">
        <p15:presenceInfo xmlns:p15="http://schemas.microsoft.com/office/powerpoint/2012/main" userId="Paul T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F272C-04FE-4FF3-96F1-1B7895DABAF4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9E85-AF7F-40D8-9197-4A1C0CDAA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87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77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0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95BF2B-9A74-45A1-8729-59FD951F0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EC1812-E33C-4B7B-AF3A-B611409D56DC}"/>
              </a:ext>
            </a:extLst>
          </p:cNvPr>
          <p:cNvSpPr txBox="1">
            <a:spLocks/>
          </p:cNvSpPr>
          <p:nvPr/>
        </p:nvSpPr>
        <p:spPr>
          <a:xfrm>
            <a:off x="584200" y="1524001"/>
            <a:ext cx="3412067" cy="3478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Pet Grooming Wireframes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852A0A5-B173-46B8-A270-1942D35EEE5D}"/>
              </a:ext>
            </a:extLst>
          </p:cNvPr>
          <p:cNvSpPr txBox="1">
            <a:spLocks/>
          </p:cNvSpPr>
          <p:nvPr/>
        </p:nvSpPr>
        <p:spPr>
          <a:xfrm>
            <a:off x="584200" y="5145513"/>
            <a:ext cx="3412067" cy="738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HTTP5204-Paul Tran-n01400583</a:t>
            </a:r>
            <a:endParaRPr lang="en-CA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4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7D9F82-DCBE-4C1D-91F6-D8E26FFEA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7B3588-4C2D-4B3B-B515-32EBECE7C5ED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DD24B7-2D9F-4F6D-BF55-F14850B7D89A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696A83-5D56-4EB2-86EC-E3A39EB356A3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2AE10E-B41C-4395-A212-21F031CE4B1C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E8DC71-AE7D-47D3-A4B8-CCDCEC10A962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517DE5-4191-43FA-A119-550EEE541E0E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F333A5-1E24-4AF7-AB38-4E699DBCF5DA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Real time list of cats in the spa</a:t>
            </a:r>
            <a:endParaRPr lang="en-CA" b="1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40CF57B7-B4E0-4703-88A8-DD558DD5C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76239"/>
              </p:ext>
            </p:extLst>
          </p:nvPr>
        </p:nvGraphicFramePr>
        <p:xfrm>
          <a:off x="603682" y="2356013"/>
          <a:ext cx="10520038" cy="13495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50">
                  <a:extLst>
                    <a:ext uri="{9D8B030D-6E8A-4147-A177-3AD203B41FA5}">
                      <a16:colId xmlns:a16="http://schemas.microsoft.com/office/drawing/2014/main" val="8230907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1308515440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1551346740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2457266285"/>
                    </a:ext>
                  </a:extLst>
                </a:gridCol>
                <a:gridCol w="2636668">
                  <a:extLst>
                    <a:ext uri="{9D8B030D-6E8A-4147-A177-3AD203B41FA5}">
                      <a16:colId xmlns:a16="http://schemas.microsoft.com/office/drawing/2014/main" val="1115246738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1070642413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4230741004"/>
                    </a:ext>
                  </a:extLst>
                </a:gridCol>
                <a:gridCol w="1327560">
                  <a:extLst>
                    <a:ext uri="{9D8B030D-6E8A-4147-A177-3AD203B41FA5}">
                      <a16:colId xmlns:a16="http://schemas.microsoft.com/office/drawing/2014/main" val="2675395231"/>
                    </a:ext>
                  </a:extLst>
                </a:gridCol>
                <a:gridCol w="1264719">
                  <a:extLst>
                    <a:ext uri="{9D8B030D-6E8A-4147-A177-3AD203B41FA5}">
                      <a16:colId xmlns:a16="http://schemas.microsoft.com/office/drawing/2014/main" val="1139666116"/>
                    </a:ext>
                  </a:extLst>
                </a:gridCol>
              </a:tblGrid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Note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Phone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8361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Loki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tricky, may hide from people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Cat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Odin </a:t>
                      </a:r>
                      <a:r>
                        <a:rPr lang="en-US" u="sng" dirty="0" err="1"/>
                        <a:t>Borson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647 123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1800 8888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0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37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8DEFF24-15CA-4877-A377-AB096A7D3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89A9AB-CFD8-40A8-B52D-1AF8FCD275EC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116714-2E26-40A8-ABC8-91B70A830A88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0FA1B6-06A7-423E-91C0-71C157614CDC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7A0F4E-2399-4E96-BFBB-5B0DAB344476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ED5BD7-3847-43B1-8088-D73F67309CB2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85A65D-5F97-44FA-AD88-83C0F583D3E7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8BE5E51-FF7F-44C3-90CB-241D3EA21589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Chameleon Detail Page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A10D4-4D50-4537-8D4E-30E686D99960}"/>
              </a:ext>
            </a:extLst>
          </p:cNvPr>
          <p:cNvSpPr txBox="1"/>
          <p:nvPr/>
        </p:nvSpPr>
        <p:spPr>
          <a:xfrm>
            <a:off x="4181383" y="2322508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 name: Chameleon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F4281-D723-4A7D-B04B-36594A02BFF0}"/>
              </a:ext>
            </a:extLst>
          </p:cNvPr>
          <p:cNvSpPr txBox="1"/>
          <p:nvPr/>
        </p:nvSpPr>
        <p:spPr>
          <a:xfrm>
            <a:off x="5632884" y="3312479"/>
            <a:ext cx="17666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3A40E-DA4E-4CF6-BF4F-97FCE7512C96}"/>
              </a:ext>
            </a:extLst>
          </p:cNvPr>
          <p:cNvSpPr txBox="1"/>
          <p:nvPr/>
        </p:nvSpPr>
        <p:spPr>
          <a:xfrm>
            <a:off x="3422344" y="3312479"/>
            <a:ext cx="17666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Update info</a:t>
            </a:r>
            <a:endParaRPr lang="en-CA" dirty="0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EC3E785-0EEF-4973-B875-74C0BFBE9746}"/>
              </a:ext>
            </a:extLst>
          </p:cNvPr>
          <p:cNvSpPr/>
          <p:nvPr/>
        </p:nvSpPr>
        <p:spPr>
          <a:xfrm>
            <a:off x="7932200" y="2409352"/>
            <a:ext cx="2739500" cy="1837236"/>
          </a:xfrm>
          <a:prstGeom prst="wedgeRoundRectCallout">
            <a:avLst>
              <a:gd name="adj1" fmla="val -66982"/>
              <a:gd name="adj2" fmla="val 844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Upon clicking Delete, there will be a confirmation box to make sure user delete the right species. It will also delete all the pet belong to the species.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0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9635184-DC99-4E0A-9C76-4C5DF63D2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97016B9-7B5B-4324-BF9E-98F7E9142417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23395F-B2B5-4126-B2E2-1FB2E00C2B81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D59B4A-1274-47C8-AD9C-4D28E5F710A3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1836D2-E8E6-4E85-8743-3C1D2163B391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F56536-5E38-471D-BFB2-366E764EF5A1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AAD15A-06B8-43F8-B146-8AE190D2D4BF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B583ED-A9F8-48FE-A9D8-26391D8FAD99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Cattt</a:t>
            </a:r>
            <a:r>
              <a:rPr lang="en-US" b="1" dirty="0"/>
              <a:t> Update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D0E4B-8735-48BC-A1EB-DB49A0522CAE}"/>
              </a:ext>
            </a:extLst>
          </p:cNvPr>
          <p:cNvSpPr txBox="1"/>
          <p:nvPr/>
        </p:nvSpPr>
        <p:spPr>
          <a:xfrm>
            <a:off x="1695635" y="2315479"/>
            <a:ext cx="278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 name: </a:t>
            </a:r>
            <a:r>
              <a:rPr lang="en-US" dirty="0" err="1"/>
              <a:t>Cattt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28476-9917-4325-98C7-36844BF795AF}"/>
              </a:ext>
            </a:extLst>
          </p:cNvPr>
          <p:cNvSpPr txBox="1"/>
          <p:nvPr/>
        </p:nvSpPr>
        <p:spPr>
          <a:xfrm>
            <a:off x="4141436" y="2343430"/>
            <a:ext cx="118516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4174D-077C-4454-8D8C-1740BA5D163E}"/>
              </a:ext>
            </a:extLst>
          </p:cNvPr>
          <p:cNvSpPr txBox="1"/>
          <p:nvPr/>
        </p:nvSpPr>
        <p:spPr>
          <a:xfrm>
            <a:off x="5570737" y="2343430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05F67-419B-40B0-9F0D-4D7416FD4108}"/>
              </a:ext>
            </a:extLst>
          </p:cNvPr>
          <p:cNvSpPr txBox="1"/>
          <p:nvPr/>
        </p:nvSpPr>
        <p:spPr>
          <a:xfrm>
            <a:off x="4329346" y="3044497"/>
            <a:ext cx="17666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  <a:endParaRPr lang="en-CA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0071ED9-B81E-4CDB-A9AF-6565836AD68F}"/>
              </a:ext>
            </a:extLst>
          </p:cNvPr>
          <p:cNvSpPr/>
          <p:nvPr/>
        </p:nvSpPr>
        <p:spPr>
          <a:xfrm>
            <a:off x="9203926" y="1934672"/>
            <a:ext cx="2592278" cy="980574"/>
          </a:xfrm>
          <a:prstGeom prst="wedgeRoundRectCallout">
            <a:avLst>
              <a:gd name="adj1" fmla="val -71518"/>
              <a:gd name="adj2" fmla="val 145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Upon clicking Edit, a text box will appear allowing user to enter new information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2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9F02DC0-CD5A-4454-9BA4-CEEC1AEFE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7DF68-7133-4718-8C57-5E077D240690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 a Pet for Mr. Paul</a:t>
            </a:r>
            <a:endParaRPr lang="en-CA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71E6E-70C4-4514-B90A-6351BD6C0AB5}"/>
              </a:ext>
            </a:extLst>
          </p:cNvPr>
          <p:cNvSpPr txBox="1"/>
          <p:nvPr/>
        </p:nvSpPr>
        <p:spPr>
          <a:xfrm>
            <a:off x="3195963" y="2166140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name: 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C5294-218E-445D-B212-6EA963E78014}"/>
              </a:ext>
            </a:extLst>
          </p:cNvPr>
          <p:cNvSpPr txBox="1"/>
          <p:nvPr/>
        </p:nvSpPr>
        <p:spPr>
          <a:xfrm>
            <a:off x="3195963" y="2687872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species: 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A862E-7B3E-4549-8DA3-ADC12A897A1A}"/>
              </a:ext>
            </a:extLst>
          </p:cNvPr>
          <p:cNvSpPr txBox="1"/>
          <p:nvPr/>
        </p:nvSpPr>
        <p:spPr>
          <a:xfrm>
            <a:off x="4790984" y="2174875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2C2D7-F150-4AD4-A9DD-DBBA965ABDC6}"/>
              </a:ext>
            </a:extLst>
          </p:cNvPr>
          <p:cNvSpPr txBox="1"/>
          <p:nvPr/>
        </p:nvSpPr>
        <p:spPr>
          <a:xfrm>
            <a:off x="4790984" y="2696607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75C6474-0BBA-4973-8FD3-48344522A3CA}"/>
              </a:ext>
            </a:extLst>
          </p:cNvPr>
          <p:cNvSpPr/>
          <p:nvPr/>
        </p:nvSpPr>
        <p:spPr>
          <a:xfrm rot="10800000">
            <a:off x="7466120" y="2790783"/>
            <a:ext cx="284087" cy="18293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ECADB-427E-4C94-B59A-58EB375FE22A}"/>
              </a:ext>
            </a:extLst>
          </p:cNvPr>
          <p:cNvSpPr txBox="1"/>
          <p:nvPr/>
        </p:nvSpPr>
        <p:spPr>
          <a:xfrm>
            <a:off x="3195963" y="3205646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weight: 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6FA78-6879-4299-AC67-AD6DA13110F4}"/>
              </a:ext>
            </a:extLst>
          </p:cNvPr>
          <p:cNvSpPr txBox="1"/>
          <p:nvPr/>
        </p:nvSpPr>
        <p:spPr>
          <a:xfrm>
            <a:off x="4790983" y="3214381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4F1B-7DDB-40DE-AC7E-65B04C416835}"/>
              </a:ext>
            </a:extLst>
          </p:cNvPr>
          <p:cNvSpPr txBox="1"/>
          <p:nvPr/>
        </p:nvSpPr>
        <p:spPr>
          <a:xfrm>
            <a:off x="3195963" y="3726965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color: 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C281C-36C9-4160-B39E-A55C28BA2E14}"/>
              </a:ext>
            </a:extLst>
          </p:cNvPr>
          <p:cNvSpPr txBox="1"/>
          <p:nvPr/>
        </p:nvSpPr>
        <p:spPr>
          <a:xfrm>
            <a:off x="4790983" y="3735700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0E6A-B21E-4227-8F53-B0942A205C67}"/>
              </a:ext>
            </a:extLst>
          </p:cNvPr>
          <p:cNvSpPr txBox="1"/>
          <p:nvPr/>
        </p:nvSpPr>
        <p:spPr>
          <a:xfrm>
            <a:off x="3195963" y="4247480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note: 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F2759-F2E0-4056-9049-4FE3FF54594E}"/>
              </a:ext>
            </a:extLst>
          </p:cNvPr>
          <p:cNvSpPr txBox="1"/>
          <p:nvPr/>
        </p:nvSpPr>
        <p:spPr>
          <a:xfrm>
            <a:off x="4790983" y="4256215"/>
            <a:ext cx="3045041" cy="134558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8168C-0605-4F1A-AC4B-3561DBD06BBA}"/>
              </a:ext>
            </a:extLst>
          </p:cNvPr>
          <p:cNvSpPr txBox="1"/>
          <p:nvPr/>
        </p:nvSpPr>
        <p:spPr>
          <a:xfrm>
            <a:off x="4980375" y="5805983"/>
            <a:ext cx="17666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  <a:endParaRPr lang="en-CA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343F30-2A93-41BF-9244-13343D7FCA82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DFBD91-F288-4393-80C9-F503D627B88A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F3D05C-7766-4C49-80D9-201C1BF3D026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65BC9D-2704-4CE1-B067-9AE23422A718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B9F050-AD7B-463A-ADBE-F0CAED83CB8E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D24C2B-B14F-4F51-9B8C-A67AB827B902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94CBADA-77F6-480E-9F87-88C1EA99AE16}"/>
              </a:ext>
            </a:extLst>
          </p:cNvPr>
          <p:cNvSpPr/>
          <p:nvPr/>
        </p:nvSpPr>
        <p:spPr>
          <a:xfrm>
            <a:off x="8164498" y="1642363"/>
            <a:ext cx="3252186" cy="1148420"/>
          </a:xfrm>
          <a:prstGeom prst="wedgeRectCallout">
            <a:avLst>
              <a:gd name="adj1" fmla="val -83617"/>
              <a:gd name="adj2" fmla="val -379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come to the store will register their info first and then we will add their pet in the system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5F5870A-1774-4EB2-9F48-AB4B00080BF7}"/>
              </a:ext>
            </a:extLst>
          </p:cNvPr>
          <p:cNvSpPr/>
          <p:nvPr/>
        </p:nvSpPr>
        <p:spPr>
          <a:xfrm>
            <a:off x="8939814" y="2927970"/>
            <a:ext cx="3252186" cy="1148420"/>
          </a:xfrm>
          <a:prstGeom prst="wedgeRectCallout">
            <a:avLst>
              <a:gd name="adj1" fmla="val -83617"/>
              <a:gd name="adj2" fmla="val -379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dropdown list with all the species in the system will be displayed.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1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C82B06-990F-4E86-A29E-3486C336F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6CF138B-C006-487B-9C1F-A3296EDD43B1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7DAA36-5EC9-4DD6-A131-975BD693E186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FAF652-59B2-40CF-BC5F-7C884A64035A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A9A915-09F3-494C-8C14-0EC88E8D3FC8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EAC7DF-B3CE-4471-B7C2-BBDBC4CEC4FF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9CE699-7286-4804-AADB-2E060E34224B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6D3EE8-AC55-4BC4-9EB5-1EB383DB2DCF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Pet Grooming Pet Database</a:t>
            </a:r>
            <a:endParaRPr lang="en-CA" b="1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FCCF5EF-D254-4AAF-A585-48CA1357C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3543"/>
              </p:ext>
            </p:extLst>
          </p:nvPr>
        </p:nvGraphicFramePr>
        <p:xfrm>
          <a:off x="1003176" y="2378036"/>
          <a:ext cx="10564423" cy="33738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1635">
                  <a:extLst>
                    <a:ext uri="{9D8B030D-6E8A-4147-A177-3AD203B41FA5}">
                      <a16:colId xmlns:a16="http://schemas.microsoft.com/office/drawing/2014/main" val="8230907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1308515440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1551346740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2457266285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1115246738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1070642413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4230741004"/>
                    </a:ext>
                  </a:extLst>
                </a:gridCol>
                <a:gridCol w="1327560">
                  <a:extLst>
                    <a:ext uri="{9D8B030D-6E8A-4147-A177-3AD203B41FA5}">
                      <a16:colId xmlns:a16="http://schemas.microsoft.com/office/drawing/2014/main" val="2675395231"/>
                    </a:ext>
                  </a:extLst>
                </a:gridCol>
                <a:gridCol w="1264719">
                  <a:extLst>
                    <a:ext uri="{9D8B030D-6E8A-4147-A177-3AD203B41FA5}">
                      <a16:colId xmlns:a16="http://schemas.microsoft.com/office/drawing/2014/main" val="1139666116"/>
                    </a:ext>
                  </a:extLst>
                </a:gridCol>
              </a:tblGrid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Note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Phone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8361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Loki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tricky, may hide from people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Cat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Odin </a:t>
                      </a:r>
                      <a:r>
                        <a:rPr lang="en-US" u="sng" dirty="0" err="1"/>
                        <a:t>Borson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647 123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1800 8888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09999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Groot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 want to play video games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Dog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Rocket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222 2222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31065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Venom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Eat flesh meat all the 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Chameleon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Eddie Brock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333 3333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25214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effectLst/>
                        </a:rPr>
                        <a:t>Goose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let it scratch you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Cat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Carol </a:t>
                      </a:r>
                      <a:r>
                        <a:rPr lang="en-US" u="none" dirty="0" err="1"/>
                        <a:t>Danver</a:t>
                      </a:r>
                      <a:endParaRPr lang="en-CA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444 4444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918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E931CE9-D4A0-4899-92B8-8CF8EEB4BC7B}"/>
              </a:ext>
            </a:extLst>
          </p:cNvPr>
          <p:cNvSpPr txBox="1"/>
          <p:nvPr/>
        </p:nvSpPr>
        <p:spPr>
          <a:xfrm>
            <a:off x="10596974" y="5751846"/>
            <a:ext cx="1361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u="sng" dirty="0" err="1">
                <a:solidFill>
                  <a:schemeClr val="accent1">
                    <a:lumMod val="50000"/>
                  </a:schemeClr>
                </a:solidFill>
              </a:rPr>
              <a:t>AaBbCc</a:t>
            </a:r>
            <a:r>
              <a:rPr lang="en-US" dirty="0">
                <a:solidFill>
                  <a:schemeClr val="tx1"/>
                </a:solidFill>
              </a:rPr>
              <a:t>: Link to other page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4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641F818-6D78-4803-9732-79D646CA5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72374FD-789A-4EFA-8D01-037BFF4524C9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BC6E92-19BA-47AD-9305-1F56189ED95B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F5506A-74AF-493E-97C0-B6CB2F190BA3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454F65-CA55-43E4-853C-1A9D1E517B35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DEAAA1-C0BF-4E52-9A70-5C259DB78EBB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10F74D-62FE-4CD8-8A80-D4A12AADFB42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1A25AA-28F4-4AD9-82FB-1F1742785E66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Loki Detail Page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9F1F0-84DE-4D93-87E2-880E4ECC7743}"/>
              </a:ext>
            </a:extLst>
          </p:cNvPr>
          <p:cNvSpPr txBox="1"/>
          <p:nvPr/>
        </p:nvSpPr>
        <p:spPr>
          <a:xfrm>
            <a:off x="4740678" y="2325939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name: Loki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A8A23-1F4F-4FB4-91F2-F80EC4E1B5B4}"/>
              </a:ext>
            </a:extLst>
          </p:cNvPr>
          <p:cNvSpPr txBox="1"/>
          <p:nvPr/>
        </p:nvSpPr>
        <p:spPr>
          <a:xfrm>
            <a:off x="4740678" y="2847671"/>
            <a:ext cx="25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species: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Cat </a:t>
            </a:r>
            <a:endParaRPr lang="en-CA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B19C5-D8D3-419D-8EE4-BEF791762180}"/>
              </a:ext>
            </a:extLst>
          </p:cNvPr>
          <p:cNvSpPr txBox="1"/>
          <p:nvPr/>
        </p:nvSpPr>
        <p:spPr>
          <a:xfrm>
            <a:off x="4740678" y="3365445"/>
            <a:ext cx="242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weight: 5kg 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D1AB8-73D3-49C5-A9DB-F6A124940B36}"/>
              </a:ext>
            </a:extLst>
          </p:cNvPr>
          <p:cNvSpPr txBox="1"/>
          <p:nvPr/>
        </p:nvSpPr>
        <p:spPr>
          <a:xfrm>
            <a:off x="4740677" y="3886764"/>
            <a:ext cx="24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color: Green 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861C5-DD27-49C0-8222-64C014E0A33B}"/>
              </a:ext>
            </a:extLst>
          </p:cNvPr>
          <p:cNvSpPr txBox="1"/>
          <p:nvPr/>
        </p:nvSpPr>
        <p:spPr>
          <a:xfrm>
            <a:off x="4740678" y="4407279"/>
            <a:ext cx="38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note: Very tricky, may hide from people</a:t>
            </a:r>
            <a:endParaRPr lang="en-CA" dirty="0"/>
          </a:p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46744-23EE-456B-836E-1CF7E3564978}"/>
              </a:ext>
            </a:extLst>
          </p:cNvPr>
          <p:cNvSpPr txBox="1"/>
          <p:nvPr/>
        </p:nvSpPr>
        <p:spPr>
          <a:xfrm>
            <a:off x="4740678" y="5112460"/>
            <a:ext cx="25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Odin </a:t>
            </a:r>
            <a:endParaRPr lang="en-CA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43E8-7A7E-406D-8AC8-1C876E1E9D1F}"/>
              </a:ext>
            </a:extLst>
          </p:cNvPr>
          <p:cNvSpPr txBox="1"/>
          <p:nvPr/>
        </p:nvSpPr>
        <p:spPr>
          <a:xfrm>
            <a:off x="6147786" y="5609846"/>
            <a:ext cx="17666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1A70B1-DAC8-4ACF-AEB0-4A009ADC6EEE}"/>
              </a:ext>
            </a:extLst>
          </p:cNvPr>
          <p:cNvSpPr txBox="1"/>
          <p:nvPr/>
        </p:nvSpPr>
        <p:spPr>
          <a:xfrm>
            <a:off x="3561427" y="5636889"/>
            <a:ext cx="17666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Update info</a:t>
            </a:r>
            <a:endParaRPr lang="en-CA" dirty="0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C3AC6BD5-7D1F-4B21-9099-E6312B774995}"/>
              </a:ext>
            </a:extLst>
          </p:cNvPr>
          <p:cNvSpPr/>
          <p:nvPr/>
        </p:nvSpPr>
        <p:spPr>
          <a:xfrm>
            <a:off x="8449324" y="4820575"/>
            <a:ext cx="2739500" cy="1272459"/>
          </a:xfrm>
          <a:prstGeom prst="wedgeRoundRectCallout">
            <a:avLst>
              <a:gd name="adj1" fmla="val -68926"/>
              <a:gd name="adj2" fmla="val 3405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Upon clicking Delete, there will be a confirmation box to make sure user delete the right pet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686DA35-FA30-4060-8639-973F5C2B6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CC6064-C3A2-4060-889D-95695A4170F4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37335F-A204-4079-86F3-E212A02FBAC1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13A576-DAC6-4BD1-A491-88EA1109ED6B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A1F32A-E54D-4ED2-AE5B-D9EA25A25CD7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BE20B0-A785-47A7-8F0D-6EBDF58BED93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11B32E-7568-4F78-A258-DAC77F0067CB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D09327-C846-40E0-9750-723877BD4FEE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Loki Update Page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4567A-7A5A-421F-AABA-2985A1446D39}"/>
              </a:ext>
            </a:extLst>
          </p:cNvPr>
          <p:cNvSpPr txBox="1"/>
          <p:nvPr/>
        </p:nvSpPr>
        <p:spPr>
          <a:xfrm>
            <a:off x="2104010" y="2325939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name: </a:t>
            </a:r>
            <a:r>
              <a:rPr lang="en-US" dirty="0" err="1"/>
              <a:t>Lokir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1B267-FC95-4237-8697-B7000D1CC609}"/>
              </a:ext>
            </a:extLst>
          </p:cNvPr>
          <p:cNvSpPr txBox="1"/>
          <p:nvPr/>
        </p:nvSpPr>
        <p:spPr>
          <a:xfrm>
            <a:off x="2104010" y="2848807"/>
            <a:ext cx="25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species: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Cat </a:t>
            </a:r>
            <a:endParaRPr lang="en-CA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D56C9-739D-457B-972E-E7DFB7CD5FEB}"/>
              </a:ext>
            </a:extLst>
          </p:cNvPr>
          <p:cNvSpPr txBox="1"/>
          <p:nvPr/>
        </p:nvSpPr>
        <p:spPr>
          <a:xfrm>
            <a:off x="2104010" y="3374778"/>
            <a:ext cx="242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weight: 5kg 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B3E81-FDF8-4CD5-8FEC-E0727E964553}"/>
              </a:ext>
            </a:extLst>
          </p:cNvPr>
          <p:cNvSpPr txBox="1"/>
          <p:nvPr/>
        </p:nvSpPr>
        <p:spPr>
          <a:xfrm>
            <a:off x="2104011" y="3869764"/>
            <a:ext cx="24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color: Green 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8CC5B-4D22-415B-BF35-1E0C247CC4D1}"/>
              </a:ext>
            </a:extLst>
          </p:cNvPr>
          <p:cNvSpPr txBox="1"/>
          <p:nvPr/>
        </p:nvSpPr>
        <p:spPr>
          <a:xfrm>
            <a:off x="2104010" y="4292307"/>
            <a:ext cx="38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note: Very tricky, may hide from people</a:t>
            </a:r>
            <a:endParaRPr lang="en-CA" dirty="0"/>
          </a:p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94375-AD65-4060-A0D9-206FC777B410}"/>
              </a:ext>
            </a:extLst>
          </p:cNvPr>
          <p:cNvSpPr txBox="1"/>
          <p:nvPr/>
        </p:nvSpPr>
        <p:spPr>
          <a:xfrm>
            <a:off x="2022635" y="5134108"/>
            <a:ext cx="259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Odin </a:t>
            </a:r>
            <a:endParaRPr lang="en-CA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2DE28-92AF-4642-8E85-E2E9109D8CFE}"/>
              </a:ext>
            </a:extLst>
          </p:cNvPr>
          <p:cNvSpPr txBox="1"/>
          <p:nvPr/>
        </p:nvSpPr>
        <p:spPr>
          <a:xfrm>
            <a:off x="4141436" y="2343430"/>
            <a:ext cx="118516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17D7F5-6951-4C4D-AC10-659F9F8E7F5B}"/>
              </a:ext>
            </a:extLst>
          </p:cNvPr>
          <p:cNvSpPr txBox="1"/>
          <p:nvPr/>
        </p:nvSpPr>
        <p:spPr>
          <a:xfrm>
            <a:off x="4141436" y="2859226"/>
            <a:ext cx="118516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ABFC5C-1D92-4F6C-825E-3BC5A7169CAE}"/>
              </a:ext>
            </a:extLst>
          </p:cNvPr>
          <p:cNvSpPr txBox="1"/>
          <p:nvPr/>
        </p:nvSpPr>
        <p:spPr>
          <a:xfrm>
            <a:off x="4141436" y="3393678"/>
            <a:ext cx="118516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02F8E9-1F57-4BEC-87E6-61A045DBFC25}"/>
              </a:ext>
            </a:extLst>
          </p:cNvPr>
          <p:cNvSpPr txBox="1"/>
          <p:nvPr/>
        </p:nvSpPr>
        <p:spPr>
          <a:xfrm>
            <a:off x="4141436" y="3949889"/>
            <a:ext cx="118516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BEFC3E-9039-49A3-9987-D71C07595B82}"/>
              </a:ext>
            </a:extLst>
          </p:cNvPr>
          <p:cNvSpPr txBox="1"/>
          <p:nvPr/>
        </p:nvSpPr>
        <p:spPr>
          <a:xfrm>
            <a:off x="5868139" y="4407490"/>
            <a:ext cx="118516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89E64-80C9-4C28-8C2C-42B21858D530}"/>
              </a:ext>
            </a:extLst>
          </p:cNvPr>
          <p:cNvSpPr txBox="1"/>
          <p:nvPr/>
        </p:nvSpPr>
        <p:spPr>
          <a:xfrm>
            <a:off x="3667407" y="5190151"/>
            <a:ext cx="118516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B3F550-CAF5-450C-A3D5-13A037FFBCC3}"/>
              </a:ext>
            </a:extLst>
          </p:cNvPr>
          <p:cNvSpPr txBox="1"/>
          <p:nvPr/>
        </p:nvSpPr>
        <p:spPr>
          <a:xfrm>
            <a:off x="5570737" y="2343430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EF8534-BF5E-4F08-A297-94314D46E1EB}"/>
              </a:ext>
            </a:extLst>
          </p:cNvPr>
          <p:cNvSpPr txBox="1"/>
          <p:nvPr/>
        </p:nvSpPr>
        <p:spPr>
          <a:xfrm>
            <a:off x="5570736" y="2894475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BF2AF0-77FA-4351-A3EA-593FF2A386CD}"/>
              </a:ext>
            </a:extLst>
          </p:cNvPr>
          <p:cNvSpPr txBox="1"/>
          <p:nvPr/>
        </p:nvSpPr>
        <p:spPr>
          <a:xfrm>
            <a:off x="5570735" y="3405188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F1B51C-445F-4944-85EB-295EA7E0F464}"/>
              </a:ext>
            </a:extLst>
          </p:cNvPr>
          <p:cNvSpPr txBox="1"/>
          <p:nvPr/>
        </p:nvSpPr>
        <p:spPr>
          <a:xfrm>
            <a:off x="5570735" y="3899044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15E8E8-9CEB-48F5-BC15-0844991B65BC}"/>
              </a:ext>
            </a:extLst>
          </p:cNvPr>
          <p:cNvSpPr txBox="1"/>
          <p:nvPr/>
        </p:nvSpPr>
        <p:spPr>
          <a:xfrm>
            <a:off x="7233077" y="4379293"/>
            <a:ext cx="2765397" cy="674468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63F206-0E0D-4448-880C-947E8C6F2AB1}"/>
              </a:ext>
            </a:extLst>
          </p:cNvPr>
          <p:cNvSpPr txBox="1"/>
          <p:nvPr/>
        </p:nvSpPr>
        <p:spPr>
          <a:xfrm>
            <a:off x="4101485" y="5818641"/>
            <a:ext cx="17666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F41E26-5CBB-460B-850D-972B464F230F}"/>
              </a:ext>
            </a:extLst>
          </p:cNvPr>
          <p:cNvSpPr txBox="1"/>
          <p:nvPr/>
        </p:nvSpPr>
        <p:spPr>
          <a:xfrm>
            <a:off x="5090232" y="5208630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13A81A9E-416D-4E51-8288-B235A4616F23}"/>
              </a:ext>
            </a:extLst>
          </p:cNvPr>
          <p:cNvSpPr/>
          <p:nvPr/>
        </p:nvSpPr>
        <p:spPr>
          <a:xfrm>
            <a:off x="9203926" y="1934672"/>
            <a:ext cx="2592278" cy="980574"/>
          </a:xfrm>
          <a:prstGeom prst="wedgeRoundRectCallout">
            <a:avLst>
              <a:gd name="adj1" fmla="val -71518"/>
              <a:gd name="adj2" fmla="val 145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Upon clicking Edit, a text box will appear allowing user to enter new information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4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F00345-F64C-44E8-8075-551CAD72E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392E7-06F5-4809-A5F7-DE0051EC2B43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 a Species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DC044-C7E0-4CCA-884A-64FA7B212038}"/>
              </a:ext>
            </a:extLst>
          </p:cNvPr>
          <p:cNvSpPr txBox="1"/>
          <p:nvPr/>
        </p:nvSpPr>
        <p:spPr>
          <a:xfrm>
            <a:off x="3195963" y="3050933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 name: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D66C8-1805-47C3-A55E-A23D3D594862}"/>
              </a:ext>
            </a:extLst>
          </p:cNvPr>
          <p:cNvSpPr txBox="1"/>
          <p:nvPr/>
        </p:nvSpPr>
        <p:spPr>
          <a:xfrm>
            <a:off x="5057316" y="3059668"/>
            <a:ext cx="30450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20FFF-A12F-44E0-8EFF-1D07AF7BA7DC}"/>
              </a:ext>
            </a:extLst>
          </p:cNvPr>
          <p:cNvSpPr txBox="1"/>
          <p:nvPr/>
        </p:nvSpPr>
        <p:spPr>
          <a:xfrm>
            <a:off x="4882721" y="3977432"/>
            <a:ext cx="17666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B19ECF-E632-40E6-AE29-7EB86D493EA6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50D3FE-93B9-468F-8326-710EB12D8991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85E875-8E80-4C27-8C56-073EBB137199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9506C-3D5A-405E-B835-3F5C878991F0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3F2AAE-1E96-4AEE-84D9-F455B97C4218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882D82-9275-4959-83D0-7C58657051E6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617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9E5DD50-8103-4D16-8B46-64982DA9C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5AABEFD-A4B0-40C3-91BF-1D47F442C9CC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BB3F80-F2D4-476D-A1E7-AFB5C598ED31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C49CB-ECB7-4603-817A-38D47171C70A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A6A244-FF42-4CCF-BCBC-F704084BA02A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DD8403-0715-4B86-AB15-46F1838C4F21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CCEBBB-1480-4B40-A2AF-CCF171433184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F3CF74-02EC-4EE8-8403-4F77B6288A17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Pet Grooming Species Database</a:t>
            </a:r>
            <a:endParaRPr lang="en-CA" b="1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F51E9980-0E05-4E99-83F4-F3C5A50C1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219032"/>
              </p:ext>
            </p:extLst>
          </p:nvPr>
        </p:nvGraphicFramePr>
        <p:xfrm>
          <a:off x="2530135" y="2150456"/>
          <a:ext cx="6454067" cy="3342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5063">
                  <a:extLst>
                    <a:ext uri="{9D8B030D-6E8A-4147-A177-3AD203B41FA5}">
                      <a16:colId xmlns:a16="http://schemas.microsoft.com/office/drawing/2014/main" val="8230907"/>
                    </a:ext>
                  </a:extLst>
                </a:gridCol>
                <a:gridCol w="1452515">
                  <a:extLst>
                    <a:ext uri="{9D8B030D-6E8A-4147-A177-3AD203B41FA5}">
                      <a16:colId xmlns:a16="http://schemas.microsoft.com/office/drawing/2014/main" val="1308515440"/>
                    </a:ext>
                  </a:extLst>
                </a:gridCol>
                <a:gridCol w="2414726">
                  <a:extLst>
                    <a:ext uri="{9D8B030D-6E8A-4147-A177-3AD203B41FA5}">
                      <a16:colId xmlns:a16="http://schemas.microsoft.com/office/drawing/2014/main" val="1070642413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4230741004"/>
                    </a:ext>
                  </a:extLst>
                </a:gridCol>
              </a:tblGrid>
              <a:tr h="6431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time number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8361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Cat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2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09999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Dog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16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5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31065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Chameleon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5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25214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effectLst/>
                        </a:rPr>
                        <a:t>Monkey</a:t>
                      </a:r>
                      <a:endParaRPr lang="en-CA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0</a:t>
                      </a:r>
                      <a:endParaRPr lang="en-CA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918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9C0BC8-8370-48FC-865F-61371D49559B}"/>
              </a:ext>
            </a:extLst>
          </p:cNvPr>
          <p:cNvSpPr txBox="1"/>
          <p:nvPr/>
        </p:nvSpPr>
        <p:spPr>
          <a:xfrm>
            <a:off x="9496143" y="2570320"/>
            <a:ext cx="231115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Total number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Click to see total list of a specific species in the database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DFC0C-A967-4C8C-B5C0-1E7BD542D1E7}"/>
              </a:ext>
            </a:extLst>
          </p:cNvPr>
          <p:cNvSpPr txBox="1"/>
          <p:nvPr/>
        </p:nvSpPr>
        <p:spPr>
          <a:xfrm>
            <a:off x="9496143" y="4302912"/>
            <a:ext cx="231115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Real time number</a:t>
            </a:r>
            <a:r>
              <a:rPr lang="en-US" dirty="0">
                <a:solidFill>
                  <a:schemeClr val="tx1"/>
                </a:solidFill>
              </a:rPr>
              <a:t>: Click to see list of a specific species that are in the spa right now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D0A6A-3ED1-4982-8EDE-02BE51B35970}"/>
              </a:ext>
            </a:extLst>
          </p:cNvPr>
          <p:cNvSpPr txBox="1"/>
          <p:nvPr/>
        </p:nvSpPr>
        <p:spPr>
          <a:xfrm>
            <a:off x="7097698" y="5687906"/>
            <a:ext cx="17666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 a species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86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30B0417-8498-4CBB-A1BD-424FA1DBD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FF294B6-4AD0-43FC-93C4-375E61E752EB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AC9BD8-A9EE-4AA5-A689-8ACB36093E5E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6CF8E0-4A91-4E30-93E6-068FC6697B3B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7EC30F-862E-4996-8B49-6B84263B54E6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3DFC6E-5BDC-475B-8839-159FB56024A5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584F32-D4D7-4D2C-A9F3-658A62D536FB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7F6962-749E-426F-AA6E-F7CA4B05FECE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b="1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37CA781-E15E-467F-9A60-ACD998C9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52388"/>
              </p:ext>
            </p:extLst>
          </p:nvPr>
        </p:nvGraphicFramePr>
        <p:xfrm>
          <a:off x="559297" y="2356013"/>
          <a:ext cx="10564423" cy="33738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1635">
                  <a:extLst>
                    <a:ext uri="{9D8B030D-6E8A-4147-A177-3AD203B41FA5}">
                      <a16:colId xmlns:a16="http://schemas.microsoft.com/office/drawing/2014/main" val="8230907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1308515440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1551346740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2457266285"/>
                    </a:ext>
                  </a:extLst>
                </a:gridCol>
                <a:gridCol w="2636668">
                  <a:extLst>
                    <a:ext uri="{9D8B030D-6E8A-4147-A177-3AD203B41FA5}">
                      <a16:colId xmlns:a16="http://schemas.microsoft.com/office/drawing/2014/main" val="1115246738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1070642413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4230741004"/>
                    </a:ext>
                  </a:extLst>
                </a:gridCol>
                <a:gridCol w="1327560">
                  <a:extLst>
                    <a:ext uri="{9D8B030D-6E8A-4147-A177-3AD203B41FA5}">
                      <a16:colId xmlns:a16="http://schemas.microsoft.com/office/drawing/2014/main" val="2675395231"/>
                    </a:ext>
                  </a:extLst>
                </a:gridCol>
                <a:gridCol w="1264719">
                  <a:extLst>
                    <a:ext uri="{9D8B030D-6E8A-4147-A177-3AD203B41FA5}">
                      <a16:colId xmlns:a16="http://schemas.microsoft.com/office/drawing/2014/main" val="1139666116"/>
                    </a:ext>
                  </a:extLst>
                </a:gridCol>
              </a:tblGrid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Note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Phone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8361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Loki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tricky, may hide from people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Cat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Odin </a:t>
                      </a:r>
                      <a:r>
                        <a:rPr lang="en-US" u="sng" dirty="0" err="1"/>
                        <a:t>Borson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647 123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1800 8888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09999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Groot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 want to play video games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Dog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Rocket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222 2222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31065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Venom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Eat flesh meat all the 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Chameleon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Eddie Brock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333 3333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25214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effectLst/>
                        </a:rPr>
                        <a:t>Goose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let it scratch you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Cat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Carol </a:t>
                      </a:r>
                      <a:r>
                        <a:rPr lang="en-US" u="none" dirty="0" err="1"/>
                        <a:t>Danver</a:t>
                      </a:r>
                      <a:endParaRPr lang="en-CA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444 4444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9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07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1DD4B9-016E-4360-8D3E-65AACAAF8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3" b="1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9319FA-C291-4BB3-A21E-DE09F09F5859}"/>
              </a:ext>
            </a:extLst>
          </p:cNvPr>
          <p:cNvGrpSpPr/>
          <p:nvPr/>
        </p:nvGrpSpPr>
        <p:grpSpPr>
          <a:xfrm>
            <a:off x="798990" y="115410"/>
            <a:ext cx="10787849" cy="6566424"/>
            <a:chOff x="798990" y="115410"/>
            <a:chExt cx="10787849" cy="6566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55A209-31DA-4505-9BF7-F65B3AF5885D}"/>
                </a:ext>
              </a:extLst>
            </p:cNvPr>
            <p:cNvSpPr txBox="1"/>
            <p:nvPr/>
          </p:nvSpPr>
          <p:spPr>
            <a:xfrm>
              <a:off x="798990" y="115410"/>
              <a:ext cx="10697593" cy="15004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5B4F7C-402B-476E-AD59-D9943EBA2CB9}"/>
                </a:ext>
              </a:extLst>
            </p:cNvPr>
            <p:cNvSpPr txBox="1"/>
            <p:nvPr/>
          </p:nvSpPr>
          <p:spPr>
            <a:xfrm>
              <a:off x="1003176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 Logo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814D4-60A6-486D-8DCE-CBF312A1E995}"/>
                </a:ext>
              </a:extLst>
            </p:cNvPr>
            <p:cNvSpPr txBox="1"/>
            <p:nvPr/>
          </p:nvSpPr>
          <p:spPr>
            <a:xfrm>
              <a:off x="9395535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Hotline: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647 123 4567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DDD4A9-7C71-4001-810A-28627D6E51EF}"/>
                </a:ext>
              </a:extLst>
            </p:cNvPr>
            <p:cNvSpPr txBox="1"/>
            <p:nvPr/>
          </p:nvSpPr>
          <p:spPr>
            <a:xfrm>
              <a:off x="5100222" y="545498"/>
              <a:ext cx="179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Pet Grooming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Services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F9AA70-098B-4FEB-8BE3-9A3F5FA20160}"/>
                </a:ext>
              </a:extLst>
            </p:cNvPr>
            <p:cNvSpPr txBox="1"/>
            <p:nvPr/>
          </p:nvSpPr>
          <p:spPr>
            <a:xfrm>
              <a:off x="1003176" y="6312502"/>
              <a:ext cx="1058366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Some Footer Content</a:t>
              </a:r>
              <a:endParaRPr lang="en-CA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77631F0-6683-4F6F-8719-00E2096DBE0B}"/>
              </a:ext>
            </a:extLst>
          </p:cNvPr>
          <p:cNvSpPr txBox="1"/>
          <p:nvPr/>
        </p:nvSpPr>
        <p:spPr>
          <a:xfrm>
            <a:off x="3755254" y="164236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number of cats in the database</a:t>
            </a:r>
            <a:endParaRPr lang="en-CA" b="1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7815AF3-478C-41AB-9091-F0EA2EE8D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68025"/>
              </p:ext>
            </p:extLst>
          </p:nvPr>
        </p:nvGraphicFramePr>
        <p:xfrm>
          <a:off x="603682" y="2356013"/>
          <a:ext cx="10520038" cy="20242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50">
                  <a:extLst>
                    <a:ext uri="{9D8B030D-6E8A-4147-A177-3AD203B41FA5}">
                      <a16:colId xmlns:a16="http://schemas.microsoft.com/office/drawing/2014/main" val="8230907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1308515440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1551346740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2457266285"/>
                    </a:ext>
                  </a:extLst>
                </a:gridCol>
                <a:gridCol w="2636668">
                  <a:extLst>
                    <a:ext uri="{9D8B030D-6E8A-4147-A177-3AD203B41FA5}">
                      <a16:colId xmlns:a16="http://schemas.microsoft.com/office/drawing/2014/main" val="1115246738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1070642413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4230741004"/>
                    </a:ext>
                  </a:extLst>
                </a:gridCol>
                <a:gridCol w="1327560">
                  <a:extLst>
                    <a:ext uri="{9D8B030D-6E8A-4147-A177-3AD203B41FA5}">
                      <a16:colId xmlns:a16="http://schemas.microsoft.com/office/drawing/2014/main" val="2675395231"/>
                    </a:ext>
                  </a:extLst>
                </a:gridCol>
                <a:gridCol w="1264719">
                  <a:extLst>
                    <a:ext uri="{9D8B030D-6E8A-4147-A177-3AD203B41FA5}">
                      <a16:colId xmlns:a16="http://schemas.microsoft.com/office/drawing/2014/main" val="1139666116"/>
                    </a:ext>
                  </a:extLst>
                </a:gridCol>
              </a:tblGrid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Note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Phone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8361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Loki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tricky, may hide from people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Cat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Odin </a:t>
                      </a:r>
                      <a:r>
                        <a:rPr lang="en-US" u="sng" dirty="0" err="1"/>
                        <a:t>Borson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647 123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1800 8888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09999"/>
                  </a:ext>
                </a:extLst>
              </a:tr>
              <a:tr h="67476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>
                          <a:effectLst/>
                        </a:rPr>
                        <a:t>Goose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Yellow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Don’t let it scratch you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Cat</a:t>
                      </a:r>
                      <a:endParaRPr lang="en-CA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Carol Danver</a:t>
                      </a:r>
                      <a:endParaRPr lang="en-CA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444 4444</a:t>
                      </a:r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9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0781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705</Words>
  <Application>Microsoft Office PowerPoint</Application>
  <PresentationFormat>Widescreen</PresentationFormat>
  <Paragraphs>274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Tran</dc:creator>
  <cp:lastModifiedBy>Paul Tran</cp:lastModifiedBy>
  <cp:revision>15</cp:revision>
  <dcterms:created xsi:type="dcterms:W3CDTF">2020-01-20T19:14:58Z</dcterms:created>
  <dcterms:modified xsi:type="dcterms:W3CDTF">2020-01-20T21:59:51Z</dcterms:modified>
</cp:coreProperties>
</file>