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2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tags" Target="../tags/tag133.xml"/><Relationship Id="rId107" Type="http://schemas.openxmlformats.org/officeDocument/2006/relationships/tags" Target="../tags/tag211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66" Type="http://schemas.openxmlformats.org/officeDocument/2006/relationships/tags" Target="../tags/tag170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87" Type="http://schemas.openxmlformats.org/officeDocument/2006/relationships/tags" Target="../tags/tag191.xml"/><Relationship Id="rId102" Type="http://schemas.openxmlformats.org/officeDocument/2006/relationships/tags" Target="../tags/tag206.xml"/><Relationship Id="rId5" Type="http://schemas.openxmlformats.org/officeDocument/2006/relationships/tags" Target="../tags/tag109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56" Type="http://schemas.openxmlformats.org/officeDocument/2006/relationships/tags" Target="../tags/tag160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OTLSHAPE_T_73a753fc3eb04cce8a74f5f2ee475fdf_HorizontalConnector1"/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OTLSHAPE_T_3d5524b220ea4232b2aca4dceb1fd24f_HorizontalConnector1"/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T_87ee498b9b024e72a9fd4bf0b93a907e_HorizontalConnector1"/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OTLSHAPE_T_7f025863b5434f9ca6f083d56cac4820_HorizontalConnector1"/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OTLSHAPE_T_0c43ef4a38ab46e5bbc576f52f3f63fc_HorizontalConnector1"/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OTLSHAPE_T_5a184d61f5e2438db63ae5802af9b305_HorizontalConnector1"/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OTLSHAPE_M_59b5ac8298c14cca9e65190bf60d5d05_Connector1"/>
          <p:cNvCxnSpPr/>
          <p:nvPr>
            <p:custDataLst>
              <p:tags r:id="rId8"/>
            </p:custDataLst>
          </p:nvPr>
        </p:nvCxnSpPr>
        <p:spPr>
          <a:xfrm>
            <a:off x="11135073" y="4616069"/>
            <a:ext cx="0" cy="527431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OTLSHAPE_M_2b147c48339f434892a5ef1836ea3597_Connector1"/>
          <p:cNvCxnSpPr/>
          <p:nvPr>
            <p:custDataLst>
              <p:tags r:id="rId9"/>
            </p:custDataLst>
          </p:nvPr>
        </p:nvCxnSpPr>
        <p:spPr>
          <a:xfrm>
            <a:off x="10478631" y="4078266"/>
            <a:ext cx="0" cy="1065234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OTLSHAPE_M_9f860f8d65ee4aac85039f30c2ffcf33_Connector1"/>
          <p:cNvCxnSpPr/>
          <p:nvPr>
            <p:custDataLst>
              <p:tags r:id="rId10"/>
            </p:custDataLst>
          </p:nvPr>
        </p:nvCxnSpPr>
        <p:spPr>
          <a:xfrm>
            <a:off x="7415235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OTLSHAPE_M_051a32e4ff0e47229380669de64fe5ab_Connector1"/>
          <p:cNvCxnSpPr/>
          <p:nvPr>
            <p:custDataLst>
              <p:tags r:id="rId11"/>
            </p:custDataLst>
          </p:nvPr>
        </p:nvCxnSpPr>
        <p:spPr>
          <a:xfrm>
            <a:off x="5008281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8cc1ba62bc92479399f399f1daac8d07_Connector1"/>
          <p:cNvCxnSpPr/>
          <p:nvPr>
            <p:custDataLst>
              <p:tags r:id="rId12"/>
            </p:custDataLst>
          </p:nvPr>
        </p:nvCxnSpPr>
        <p:spPr>
          <a:xfrm>
            <a:off x="1069629" y="4701328"/>
            <a:ext cx="0" cy="442172"/>
          </a:xfrm>
          <a:prstGeom prst="line">
            <a:avLst/>
          </a:prstGeom>
          <a:ln w="7620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/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b="1" spc="-38" smtClean="0">
                <a:solidFill>
                  <a:srgbClr val="C0504D"/>
                </a:solidFill>
                <a:latin typeface="Calibri"/>
              </a:rPr>
              <a:t>2015</a:t>
            </a:r>
            <a:endParaRPr lang="en-AU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b="1" spc="-38" smtClean="0">
                <a:solidFill>
                  <a:srgbClr val="C0504D"/>
                </a:solidFill>
                <a:latin typeface="Calibri"/>
              </a:rPr>
              <a:t>2015</a:t>
            </a:r>
            <a:endParaRPr lang="en-AU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0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200" smtClean="0">
                <a:solidFill>
                  <a:schemeClr val="dk1"/>
                </a:solidFill>
                <a:latin typeface="Calibri"/>
              </a:rPr>
              <a:t>Today</a:t>
            </a:r>
            <a:endParaRPr lang="en-AU" sz="12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355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14" smtClean="0">
                <a:solidFill>
                  <a:schemeClr val="lt1"/>
                </a:solidFill>
                <a:latin typeface="Calibri"/>
              </a:rPr>
              <a:t>Day 1</a:t>
            </a:r>
            <a:endParaRPr lang="en-AU" sz="1200" spc="-14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171971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88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5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22"/>
            </p:custDataLst>
          </p:nvPr>
        </p:nvCxnSpPr>
        <p:spPr>
          <a:xfrm>
            <a:off x="259497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88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9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24"/>
            </p:custDataLst>
          </p:nvPr>
        </p:nvCxnSpPr>
        <p:spPr>
          <a:xfrm>
            <a:off x="3470231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13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26"/>
            </p:custDataLst>
          </p:nvPr>
        </p:nvCxnSpPr>
        <p:spPr>
          <a:xfrm>
            <a:off x="434548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17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" name="OTLSHAPE_TB_00000000000000000000000000000000_Separator5"/>
          <p:cNvCxnSpPr/>
          <p:nvPr>
            <p:custDataLst>
              <p:tags r:id="rId28"/>
            </p:custDataLst>
          </p:nvPr>
        </p:nvCxnSpPr>
        <p:spPr>
          <a:xfrm>
            <a:off x="522074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21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9" name="OTLSHAPE_TB_00000000000000000000000000000000_Separator6"/>
          <p:cNvCxnSpPr/>
          <p:nvPr>
            <p:custDataLst>
              <p:tags r:id="rId30"/>
            </p:custDataLst>
          </p:nvPr>
        </p:nvCxnSpPr>
        <p:spPr>
          <a:xfrm>
            <a:off x="609599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/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25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1" name="OTLSHAPE_TB_00000000000000000000000000000000_Separator7"/>
          <p:cNvCxnSpPr/>
          <p:nvPr>
            <p:custDataLst>
              <p:tags r:id="rId32"/>
            </p:custDataLst>
          </p:nvPr>
        </p:nvCxnSpPr>
        <p:spPr>
          <a:xfrm>
            <a:off x="697125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/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29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3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7846511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/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33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5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872176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TB_00000000000000000000000000000000_TimescaleInterval10"/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37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7" name="OTLSHAPE_TB_00000000000000000000000000000000_Separator10"/>
          <p:cNvCxnSpPr/>
          <p:nvPr>
            <p:custDataLst>
              <p:tags r:id="rId38"/>
            </p:custDataLst>
          </p:nvPr>
        </p:nvCxnSpPr>
        <p:spPr>
          <a:xfrm>
            <a:off x="959702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TLSHAPE_TB_00000000000000000000000000000000_TimescaleInterval11"/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41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9" name="OTLSHAPE_TB_00000000000000000000000000000000_Separator11"/>
          <p:cNvCxnSpPr/>
          <p:nvPr>
            <p:custDataLst>
              <p:tags r:id="rId40"/>
            </p:custDataLst>
          </p:nvPr>
        </p:nvCxnSpPr>
        <p:spPr>
          <a:xfrm>
            <a:off x="1047227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TB_00000000000000000000000000000000_TimescaleInterval12"/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6" smtClean="0">
                <a:solidFill>
                  <a:schemeClr val="lt1"/>
                </a:solidFill>
                <a:latin typeface="Calibri"/>
              </a:rPr>
              <a:t>45</a:t>
            </a:r>
            <a:endParaRPr lang="en-AU" sz="1200" spc="-2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78" name="OTLSHAPE_M_8cc1ba62bc92479399f399f1daac8d07_Title"/>
          <p:cNvSpPr txBox="1"/>
          <p:nvPr>
            <p:custDataLst>
              <p:tags r:id="rId42"/>
            </p:custDataLst>
          </p:nvPr>
        </p:nvSpPr>
        <p:spPr>
          <a:xfrm>
            <a:off x="1291879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 smtClean="0">
                <a:solidFill>
                  <a:schemeClr val="dk1"/>
                </a:solidFill>
                <a:latin typeface="Calibri"/>
              </a:rPr>
              <a:t>Project Approval</a:t>
            </a:r>
            <a:endParaRPr lang="en-AU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9" name="OTLSHAPE_M_8cc1ba62bc92479399f399f1daac8d07_Date"/>
          <p:cNvSpPr txBox="1"/>
          <p:nvPr>
            <p:custDataLst>
              <p:tags r:id="rId43"/>
            </p:custDataLst>
          </p:nvPr>
        </p:nvSpPr>
        <p:spPr>
          <a:xfrm>
            <a:off x="12918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1/30/2015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80" name="OTLSHAPE_M_8cc1ba62bc92479399f399f1daac8d07_Shape"/>
          <p:cNvSpPr/>
          <p:nvPr>
            <p:custDataLst>
              <p:tags r:id="rId44"/>
            </p:custDataLst>
          </p:nvPr>
        </p:nvSpPr>
        <p:spPr>
          <a:xfrm rot="16200000">
            <a:off x="1095029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1" name="OTLSHAPE_M_051a32e4ff0e47229380669de64fe5ab_Title"/>
          <p:cNvSpPr txBox="1"/>
          <p:nvPr>
            <p:custDataLst>
              <p:tags r:id="rId45"/>
            </p:custDataLst>
          </p:nvPr>
        </p:nvSpPr>
        <p:spPr>
          <a:xfrm>
            <a:off x="5230531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0" smtClean="0">
                <a:solidFill>
                  <a:schemeClr val="dk1"/>
                </a:solidFill>
                <a:latin typeface="Calibri"/>
              </a:rPr>
              <a:t>Committee Review 1</a:t>
            </a:r>
            <a:endParaRPr lang="en-AU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2" name="OTLSHAPE_M_051a32e4ff0e47229380669de64fe5ab_Date"/>
          <p:cNvSpPr txBox="1"/>
          <p:nvPr>
            <p:custDataLst>
              <p:tags r:id="rId46"/>
            </p:custDataLst>
          </p:nvPr>
        </p:nvSpPr>
        <p:spPr>
          <a:xfrm>
            <a:off x="523053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2/17/2015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83" name="OTLSHAPE_M_051a32e4ff0e47229380669de64fe5ab_Shape"/>
          <p:cNvSpPr/>
          <p:nvPr>
            <p:custDataLst>
              <p:tags r:id="rId47"/>
            </p:custDataLst>
          </p:nvPr>
        </p:nvSpPr>
        <p:spPr>
          <a:xfrm rot="16200000">
            <a:off x="5033681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OTLSHAPE_M_9f860f8d65ee4aac85039f30c2ffcf33_Title"/>
          <p:cNvSpPr txBox="1"/>
          <p:nvPr>
            <p:custDataLst>
              <p:tags r:id="rId48"/>
            </p:custDataLst>
          </p:nvPr>
        </p:nvSpPr>
        <p:spPr>
          <a:xfrm>
            <a:off x="7637485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0" smtClean="0">
                <a:solidFill>
                  <a:schemeClr val="dk1"/>
                </a:solidFill>
                <a:latin typeface="Calibri"/>
              </a:rPr>
              <a:t>Committee Review 2</a:t>
            </a:r>
            <a:endParaRPr lang="en-AU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5" name="OTLSHAPE_M_9f860f8d65ee4aac85039f30c2ffcf33_Date"/>
          <p:cNvSpPr txBox="1"/>
          <p:nvPr>
            <p:custDataLst>
              <p:tags r:id="rId49"/>
            </p:custDataLst>
          </p:nvPr>
        </p:nvSpPr>
        <p:spPr>
          <a:xfrm>
            <a:off x="763748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2/28/2015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86" name="OTLSHAPE_M_9f860f8d65ee4aac85039f30c2ffcf33_Shape"/>
          <p:cNvSpPr/>
          <p:nvPr>
            <p:custDataLst>
              <p:tags r:id="rId50"/>
            </p:custDataLst>
          </p:nvPr>
        </p:nvSpPr>
        <p:spPr>
          <a:xfrm rot="16200000">
            <a:off x="7440635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OTLSHAPE_M_2b147c48339f434892a5ef1836ea3597_Title"/>
          <p:cNvSpPr txBox="1"/>
          <p:nvPr>
            <p:custDataLst>
              <p:tags r:id="rId51"/>
            </p:custDataLst>
          </p:nvPr>
        </p:nvSpPr>
        <p:spPr>
          <a:xfrm>
            <a:off x="10700881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 smtClean="0">
                <a:solidFill>
                  <a:schemeClr val="dk1"/>
                </a:solidFill>
                <a:latin typeface="Calibri"/>
              </a:rPr>
              <a:t>Production</a:t>
            </a:r>
            <a:endParaRPr lang="en-AU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8" name="OTLSHAPE_M_2b147c48339f434892a5ef1836ea3597_Date"/>
          <p:cNvSpPr txBox="1"/>
          <p:nvPr>
            <p:custDataLst>
              <p:tags r:id="rId52"/>
            </p:custDataLst>
          </p:nvPr>
        </p:nvSpPr>
        <p:spPr>
          <a:xfrm>
            <a:off x="10700881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3/14/2015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89" name="OTLSHAPE_M_2b147c48339f434892a5ef1836ea3597_Shape"/>
          <p:cNvSpPr/>
          <p:nvPr>
            <p:custDataLst>
              <p:tags r:id="rId53"/>
            </p:custDataLst>
          </p:nvPr>
        </p:nvSpPr>
        <p:spPr>
          <a:xfrm rot="16200000">
            <a:off x="10504031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OTLSHAPE_M_59b5ac8298c14cca9e65190bf60d5d05_Title"/>
          <p:cNvSpPr txBox="1"/>
          <p:nvPr>
            <p:custDataLst>
              <p:tags r:id="rId54"/>
            </p:custDataLst>
          </p:nvPr>
        </p:nvSpPr>
        <p:spPr>
          <a:xfrm>
            <a:off x="11357323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2" smtClean="0">
                <a:solidFill>
                  <a:schemeClr val="dk1"/>
                </a:solidFill>
                <a:latin typeface="Calibri"/>
              </a:rPr>
              <a:t>Project Hand-Off</a:t>
            </a:r>
            <a:endParaRPr lang="en-AU" sz="1100" b="1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1" name="OTLSHAPE_M_59b5ac8298c14cca9e65190bf60d5d05_Date"/>
          <p:cNvSpPr txBox="1"/>
          <p:nvPr>
            <p:custDataLst>
              <p:tags r:id="rId55"/>
            </p:custDataLst>
          </p:nvPr>
        </p:nvSpPr>
        <p:spPr>
          <a:xfrm>
            <a:off x="1135732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3/17/2015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592" name="OTLSHAPE_M_59b5ac8298c14cca9e65190bf60d5d05_Shape"/>
          <p:cNvSpPr/>
          <p:nvPr>
            <p:custDataLst>
              <p:tags r:id="rId56"/>
            </p:custDataLst>
          </p:nvPr>
        </p:nvSpPr>
        <p:spPr>
          <a:xfrm rot="16200000">
            <a:off x="11160473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OTLSHAPE_T_5a184d61f5e2438db63ae5802af9b305_Shape"/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OTLSHAPE_T_5a184d61f5e2438db63ae5802af9b305_ShapePercentage" hidden="1"/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TLSHAPE_T_5a184d61f5e2438db63ae5802af9b305_Duration" hidden="1"/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/>
              </a:rPr>
              <a:t>8 days</a:t>
            </a:r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63" name="OTLSHAPE_T_5a184d61f5e2438db63ae5802af9b305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64" name="OTLSHAPE_T_5a184d61f5e2438db63ae5802af9b305_StartDate" hidden="1"/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65" name="OTLSHAPE_T_5a184d61f5e2438db63ae5802af9b305_EndDate" hidden="1"/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66" name="OTLSHAPE_T_5a184d61f5e2438db63ae5802af9b305_JoinedDate"/>
          <p:cNvSpPr txBox="1"/>
          <p:nvPr>
            <p:custDataLst>
              <p:tags r:id="rId63"/>
            </p:custDataLst>
          </p:nvPr>
        </p:nvSpPr>
        <p:spPr>
          <a:xfrm>
            <a:off x="3521033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dirty="0" smtClean="0">
                <a:solidFill>
                  <a:srgbClr val="1F497E"/>
                </a:solidFill>
                <a:latin typeface="Calibri"/>
              </a:rPr>
              <a:t>2/3/2015 - 2/10/2015</a:t>
            </a:r>
            <a:endParaRPr lang="en-AU" sz="1000" spc="-6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67" name="OTLSHAPE_T_5a184d61f5e2438db63ae5802af9b305_Title"/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 smtClean="0">
                <a:solidFill>
                  <a:schemeClr val="dk1"/>
                </a:solidFill>
                <a:latin typeface="Calibri"/>
              </a:rPr>
              <a:t>Preparation</a:t>
            </a:r>
            <a:endParaRPr lang="en-AU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OTLSHAPE_T_0c43ef4a38ab46e5bbc576f52f3f63fc_Shape"/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TLSHAPE_T_0c43ef4a38ab46e5bbc576f52f3f63fc_ShapePercentage" hidden="1"/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TLSHAPE_T_0c43ef4a38ab46e5bbc576f52f3f63fc_Duration" hidden="1"/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/>
              </a:rPr>
              <a:t>8 days</a:t>
            </a:r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71" name="OTLSHAPE_T_0c43ef4a38ab46e5bbc576f52f3f63fc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72" name="OTLSHAPE_T_0c43ef4a38ab46e5bbc576f52f3f63fc_StartDate" hidden="1"/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73" name="OTLSHAPE_T_0c43ef4a38ab46e5bbc576f52f3f63fc_EndDate" hidden="1"/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74" name="OTLSHAPE_T_0c43ef4a38ab46e5bbc576f52f3f63fc_JoinedDate"/>
          <p:cNvSpPr txBox="1"/>
          <p:nvPr>
            <p:custDataLst>
              <p:tags r:id="rId71"/>
            </p:custDataLst>
          </p:nvPr>
        </p:nvSpPr>
        <p:spPr>
          <a:xfrm>
            <a:off x="4396289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/>
              </a:rPr>
              <a:t>2/7/2015 - 2/14/2015</a:t>
            </a:r>
            <a:endParaRPr lang="en-AU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75" name="OTLSHAPE_T_0c43ef4a38ab46e5bbc576f52f3f63fc_Title"/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 smtClean="0">
                <a:solidFill>
                  <a:schemeClr val="dk1"/>
                </a:solidFill>
                <a:latin typeface="Calibri"/>
              </a:rPr>
              <a:t>Requirements</a:t>
            </a:r>
            <a:endParaRPr lang="en-AU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OTLSHAPE_T_7f025863b5434f9ca6f083d56cac4820_Shape"/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TLSHAPE_T_7f025863b5434f9ca6f083d56cac4820_ShapePercentage" hidden="1"/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OTLSHAPE_T_7f025863b5434f9ca6f083d56cac4820_Duration" hidden="1"/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/>
              </a:rPr>
              <a:t>5 days</a:t>
            </a:r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79" name="OTLSHAPE_T_7f025863b5434f9ca6f083d56cac4820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80" name="OTLSHAPE_T_7f025863b5434f9ca6f083d56cac4820_StartDate" hidden="1"/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81" name="OTLSHAPE_T_7f025863b5434f9ca6f083d56cac4820_EndDate" hidden="1"/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89" name="OTLSHAPE_T_7f025863b5434f9ca6f083d56cac4820_JoinedDate"/>
          <p:cNvSpPr txBox="1"/>
          <p:nvPr>
            <p:custDataLst>
              <p:tags r:id="rId79"/>
            </p:custDataLst>
          </p:nvPr>
        </p:nvSpPr>
        <p:spPr>
          <a:xfrm>
            <a:off x="5927987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dirty="0" smtClean="0">
                <a:solidFill>
                  <a:srgbClr val="1F497E"/>
                </a:solidFill>
                <a:latin typeface="Calibri"/>
              </a:rPr>
              <a:t>2/17/2015 - 2/21/2015</a:t>
            </a:r>
            <a:endParaRPr lang="en-AU" sz="1000" spc="-6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90" name="OTLSHAPE_T_7f025863b5434f9ca6f083d56cac4820_Title"/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0" smtClean="0">
                <a:solidFill>
                  <a:schemeClr val="dk1"/>
                </a:solidFill>
                <a:latin typeface="Calibri"/>
              </a:rPr>
              <a:t>Estimation</a:t>
            </a:r>
            <a:endParaRPr lang="en-AU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OTLSHAPE_T_87ee498b9b024e72a9fd4bf0b93a907e_Shape"/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4" name="OTLSHAPE_T_87ee498b9b024e72a9fd4bf0b93a907e_ShapePercentage" hidden="1"/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5" name="OTLSHAPE_T_87ee498b9b024e72a9fd4bf0b93a907e_Duration" hidden="1"/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/>
              </a:rPr>
              <a:t>7 days</a:t>
            </a:r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06" name="OTLSHAPE_T_87ee498b9b024e72a9fd4bf0b93a907e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07" name="OTLSHAPE_T_87ee498b9b024e72a9fd4bf0b93a907e_StartDate" hidden="1"/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08" name="OTLSHAPE_T_87ee498b9b024e72a9fd4bf0b93a907e_EndDate" hidden="1"/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09" name="OTLSHAPE_T_87ee498b9b024e72a9fd4bf0b93a907e_JoinedDate"/>
          <p:cNvSpPr txBox="1"/>
          <p:nvPr>
            <p:custDataLst>
              <p:tags r:id="rId87"/>
            </p:custDataLst>
          </p:nvPr>
        </p:nvSpPr>
        <p:spPr>
          <a:xfrm>
            <a:off x="7240871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/>
              </a:rPr>
              <a:t>2/21/2015 - 2/27/2015</a:t>
            </a:r>
            <a:endParaRPr lang="en-AU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10" name="OTLSHAPE_T_87ee498b9b024e72a9fd4bf0b93a907e_Title"/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 smtClean="0">
                <a:solidFill>
                  <a:schemeClr val="dk1"/>
                </a:solidFill>
                <a:latin typeface="Calibri"/>
              </a:rPr>
              <a:t>Prototype</a:t>
            </a:r>
            <a:endParaRPr lang="en-AU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1" name="OTLSHAPE_T_3d5524b220ea4232b2aca4dceb1fd24f_Shape"/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2" name="OTLSHAPE_T_3d5524b220ea4232b2aca4dceb1fd24f_ShapePercentage" hidden="1"/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3" name="OTLSHAPE_T_3d5524b220ea4232b2aca4dceb1fd24f_Duration" hidden="1"/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/>
              </a:rPr>
              <a:t>9 days</a:t>
            </a:r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14" name="OTLSHAPE_T_3d5524b220ea4232b2aca4dceb1fd24f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15" name="OTLSHAPE_T_3d5524b220ea4232b2aca4dceb1fd24f_StartDate" hidden="1"/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16" name="OTLSHAPE_T_3d5524b220ea4232b2aca4dceb1fd24f_EndDate" hidden="1"/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17" name="OTLSHAPE_T_3d5524b220ea4232b2aca4dceb1fd24f_JoinedDate"/>
          <p:cNvSpPr txBox="1"/>
          <p:nvPr>
            <p:custDataLst>
              <p:tags r:id="rId95"/>
            </p:custDataLst>
          </p:nvPr>
        </p:nvSpPr>
        <p:spPr>
          <a:xfrm>
            <a:off x="8772569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/>
              </a:rPr>
              <a:t>2/26/2015 - 3/6/2015</a:t>
            </a:r>
            <a:endParaRPr lang="en-AU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18" name="OTLSHAPE_T_3d5524b220ea4232b2aca4dceb1fd24f_Title"/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 smtClean="0">
                <a:solidFill>
                  <a:schemeClr val="dk1"/>
                </a:solidFill>
                <a:latin typeface="Calibri"/>
              </a:rPr>
              <a:t>Development</a:t>
            </a:r>
            <a:endParaRPr lang="en-AU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9" name="OTLSHAPE_T_73a753fc3eb04cce8a74f5f2ee475fdf_Shape"/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0" name="OTLSHAPE_T_73a753fc3eb04cce8a74f5f2ee475fdf_ShapePercentage" hidden="1"/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1" name="OTLSHAPE_T_73a753fc3eb04cce8a74f5f2ee475fdf_Duration" hidden="1"/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22" name="OTLSHAPE_T_73a753fc3eb04cce8a74f5f2ee475fdf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723" name="OTLSHAPE_T_73a753fc3eb04cce8a74f5f2ee475fdf_StartDate" hidden="1"/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24" name="OTLSHAPE_T_73a753fc3eb04cce8a74f5f2ee475fdf_EndDate" hidden="1"/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25" name="OTLSHAPE_T_73a753fc3eb04cce8a74f5f2ee475fdf_JoinedDate"/>
          <p:cNvSpPr txBox="1"/>
          <p:nvPr>
            <p:custDataLst>
              <p:tags r:id="rId103"/>
            </p:custDataLst>
          </p:nvPr>
        </p:nvSpPr>
        <p:spPr>
          <a:xfrm>
            <a:off x="8991383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/>
              </a:rPr>
              <a:t>3/6/2015 - 3/7/2015</a:t>
            </a:r>
            <a:endParaRPr lang="en-AU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26" name="OTLSHAPE_T_73a753fc3eb04cce8a74f5f2ee475fdf_Title"/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0" dirty="0" smtClean="0">
                <a:solidFill>
                  <a:schemeClr val="dk1"/>
                </a:solidFill>
                <a:latin typeface="Calibri"/>
              </a:rPr>
              <a:t>Roll-out</a:t>
            </a:r>
            <a:endParaRPr lang="en-AU" sz="1100" b="1" spc="-10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Milestone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Milestone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dates and colors. </a:t>
            </a:r>
            <a:endParaRPr lang="en-US" sz="1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</a:t>
            </a:r>
          </a:p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 dates, colors and shapes. 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and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customize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things like timescale, connectors and today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arker.</a:t>
            </a:r>
            <a:endParaRPr lang="en-US" sz="1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2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OTLSHAPE_M_7c486aa4ab6044dc9e6ca0de333cf05e_Connector1"/>
          <p:cNvCxnSpPr/>
          <p:nvPr>
            <p:custDataLst>
              <p:tags r:id="rId2"/>
            </p:custDataLst>
          </p:nvPr>
        </p:nvCxnSpPr>
        <p:spPr>
          <a:xfrm>
            <a:off x="12020190" y="3429000"/>
            <a:ext cx="0" cy="3094350"/>
          </a:xfrm>
          <a:prstGeom prst="line">
            <a:avLst/>
          </a:prstGeom>
          <a:ln w="7620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OTLSHAPE_M_7d1ac149c7de4033ae803e917924396b_Connector1"/>
          <p:cNvCxnSpPr/>
          <p:nvPr>
            <p:custDataLst>
              <p:tags r:id="rId3"/>
            </p:custDataLst>
          </p:nvPr>
        </p:nvCxnSpPr>
        <p:spPr>
          <a:xfrm>
            <a:off x="10614870" y="3429000"/>
            <a:ext cx="1014" cy="263715"/>
          </a:xfrm>
          <a:prstGeom prst="line">
            <a:avLst/>
          </a:prstGeom>
          <a:ln w="762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OTLSHAPE_M_f6a46a4868e1495c97775f737282b85b_Connector1"/>
          <p:cNvCxnSpPr/>
          <p:nvPr>
            <p:custDataLst>
              <p:tags r:id="rId4"/>
            </p:custDataLst>
          </p:nvPr>
        </p:nvCxnSpPr>
        <p:spPr>
          <a:xfrm>
            <a:off x="8154534" y="3429000"/>
            <a:ext cx="0" cy="1158309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OTLSHAPE_M_72bc82631f2841e0b01bd46ba2d9ba77_Connector2"/>
          <p:cNvCxnSpPr/>
          <p:nvPr>
            <p:custDataLst>
              <p:tags r:id="rId5"/>
            </p:custDataLst>
          </p:nvPr>
        </p:nvCxnSpPr>
        <p:spPr>
          <a:xfrm>
            <a:off x="7702459" y="4928346"/>
            <a:ext cx="0" cy="425831"/>
          </a:xfrm>
          <a:prstGeom prst="line">
            <a:avLst/>
          </a:prstGeom>
          <a:ln w="7620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OTLSHAPE_M_72bc82631f2841e0b01bd46ba2d9ba77_Connector1"/>
          <p:cNvCxnSpPr/>
          <p:nvPr>
            <p:custDataLst>
              <p:tags r:id="rId6"/>
            </p:custDataLst>
          </p:nvPr>
        </p:nvCxnSpPr>
        <p:spPr>
          <a:xfrm>
            <a:off x="7702459" y="3429000"/>
            <a:ext cx="0" cy="1499346"/>
          </a:xfrm>
          <a:prstGeom prst="line">
            <a:avLst/>
          </a:prstGeom>
          <a:ln w="7620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M_47ab2fa3713a41a6b477fb6ce04b6e7f_Connector2"/>
          <p:cNvCxnSpPr/>
          <p:nvPr>
            <p:custDataLst>
              <p:tags r:id="rId7"/>
            </p:custDataLst>
          </p:nvPr>
        </p:nvCxnSpPr>
        <p:spPr>
          <a:xfrm>
            <a:off x="4976344" y="3983143"/>
            <a:ext cx="0" cy="747972"/>
          </a:xfrm>
          <a:prstGeom prst="line">
            <a:avLst/>
          </a:prstGeom>
          <a:ln w="7620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M_47ab2fa3713a41a6b477fb6ce04b6e7f_Connector1"/>
          <p:cNvCxnSpPr/>
          <p:nvPr>
            <p:custDataLst>
              <p:tags r:id="rId8"/>
            </p:custDataLst>
          </p:nvPr>
        </p:nvCxnSpPr>
        <p:spPr>
          <a:xfrm>
            <a:off x="4976344" y="3429000"/>
            <a:ext cx="0" cy="383625"/>
          </a:xfrm>
          <a:prstGeom prst="line">
            <a:avLst/>
          </a:prstGeom>
          <a:ln w="7620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M_cb648bb249ff491491682d73fbd77141_Connector1"/>
          <p:cNvCxnSpPr/>
          <p:nvPr>
            <p:custDataLst>
              <p:tags r:id="rId9"/>
            </p:custDataLst>
          </p:nvPr>
        </p:nvCxnSpPr>
        <p:spPr>
          <a:xfrm>
            <a:off x="3395463" y="3429000"/>
            <a:ext cx="0" cy="527431"/>
          </a:xfrm>
          <a:prstGeom prst="line">
            <a:avLst/>
          </a:prstGeom>
          <a:ln w="7620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M_cdbeed6b669d4250891e030a71d8ea4a_Connector1"/>
          <p:cNvCxnSpPr/>
          <p:nvPr>
            <p:custDataLst>
              <p:tags r:id="rId10"/>
            </p:custDataLst>
          </p:nvPr>
        </p:nvCxnSpPr>
        <p:spPr>
          <a:xfrm>
            <a:off x="2651093" y="3429000"/>
            <a:ext cx="0" cy="2658137"/>
          </a:xfrm>
          <a:prstGeom prst="line">
            <a:avLst/>
          </a:prstGeom>
          <a:ln w="7620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M_7aec182b94a94b6ebbc351b8d014f353_Connector1"/>
          <p:cNvCxnSpPr/>
          <p:nvPr>
            <p:custDataLst>
              <p:tags r:id="rId11"/>
            </p:custDataLst>
          </p:nvPr>
        </p:nvCxnSpPr>
        <p:spPr>
          <a:xfrm>
            <a:off x="924293" y="3429000"/>
            <a:ext cx="0" cy="3259450"/>
          </a:xfrm>
          <a:prstGeom prst="line">
            <a:avLst/>
          </a:prstGeom>
          <a:ln w="7620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M_cdff5d74923349c5ac8d153b1b023e9d_Connector4"/>
          <p:cNvCxnSpPr/>
          <p:nvPr>
            <p:custDataLst>
              <p:tags r:id="rId12"/>
            </p:custDataLst>
          </p:nvPr>
        </p:nvCxnSpPr>
        <p:spPr>
          <a:xfrm>
            <a:off x="10600652" y="2774341"/>
            <a:ext cx="0" cy="273659"/>
          </a:xfrm>
          <a:prstGeom prst="line">
            <a:avLst/>
          </a:prstGeom>
          <a:ln w="762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OTLSHAPE_M_cdff5d74923349c5ac8d153b1b023e9d_Connector3"/>
          <p:cNvCxnSpPr/>
          <p:nvPr>
            <p:custDataLst>
              <p:tags r:id="rId13"/>
            </p:custDataLst>
          </p:nvPr>
        </p:nvCxnSpPr>
        <p:spPr>
          <a:xfrm>
            <a:off x="9267916" y="2606616"/>
            <a:ext cx="0" cy="12700"/>
          </a:xfrm>
          <a:prstGeom prst="line">
            <a:avLst/>
          </a:prstGeom>
          <a:ln w="762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OTLSHAPE_M_cdff5d74923349c5ac8d153b1b023e9d_Connector2"/>
          <p:cNvCxnSpPr/>
          <p:nvPr>
            <p:custDataLst>
              <p:tags r:id="rId14"/>
            </p:custDataLst>
          </p:nvPr>
        </p:nvCxnSpPr>
        <p:spPr>
          <a:xfrm>
            <a:off x="10600652" y="1983554"/>
            <a:ext cx="0" cy="282025"/>
          </a:xfrm>
          <a:prstGeom prst="line">
            <a:avLst/>
          </a:prstGeom>
          <a:ln w="762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OTLSHAPE_M_cdff5d74923349c5ac8d153b1b023e9d_Connector1"/>
          <p:cNvCxnSpPr/>
          <p:nvPr>
            <p:custDataLst>
              <p:tags r:id="rId15"/>
            </p:custDataLst>
          </p:nvPr>
        </p:nvCxnSpPr>
        <p:spPr>
          <a:xfrm>
            <a:off x="10600652" y="1216686"/>
            <a:ext cx="0" cy="1831314"/>
          </a:xfrm>
          <a:prstGeom prst="line">
            <a:avLst/>
          </a:prstGeom>
          <a:ln w="762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OTLSHAPE_M_96ae33fa2e7247379aa3f6ac8701eb28_Connector1"/>
          <p:cNvCxnSpPr/>
          <p:nvPr>
            <p:custDataLst>
              <p:tags r:id="rId16"/>
            </p:custDataLst>
          </p:nvPr>
        </p:nvCxnSpPr>
        <p:spPr>
          <a:xfrm>
            <a:off x="9904922" y="3394585"/>
            <a:ext cx="0" cy="441383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OTLSHAPE_M_a02985406a124bdf987a9546df1e0195_Connector2"/>
          <p:cNvCxnSpPr/>
          <p:nvPr>
            <p:custDataLst>
              <p:tags r:id="rId17"/>
            </p:custDataLst>
          </p:nvPr>
        </p:nvCxnSpPr>
        <p:spPr>
          <a:xfrm>
            <a:off x="9158990" y="869928"/>
            <a:ext cx="0" cy="2178072"/>
          </a:xfrm>
          <a:prstGeom prst="line">
            <a:avLst/>
          </a:prstGeom>
          <a:ln w="7620" cap="flat" cmpd="sng" algn="ctr">
            <a:solidFill>
              <a:srgbClr val="B20E1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OTLSHAPE_M_93e7d1f9fcbd4255804629a5481aeb8b_Connector7"/>
          <p:cNvCxnSpPr/>
          <p:nvPr>
            <p:custDataLst>
              <p:tags r:id="rId18"/>
            </p:custDataLst>
          </p:nvPr>
        </p:nvCxnSpPr>
        <p:spPr>
          <a:xfrm>
            <a:off x="7176691" y="2793798"/>
            <a:ext cx="0" cy="273658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OTLSHAPE_M_93e7d1f9fcbd4255804629a5481aeb8b_Connector6"/>
          <p:cNvCxnSpPr/>
          <p:nvPr>
            <p:custDataLst>
              <p:tags r:id="rId19"/>
            </p:custDataLst>
          </p:nvPr>
        </p:nvCxnSpPr>
        <p:spPr>
          <a:xfrm>
            <a:off x="6845939" y="2606617"/>
            <a:ext cx="0" cy="127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OTLSHAPE_M_93e7d1f9fcbd4255804629a5481aeb8b_Connector4"/>
          <p:cNvCxnSpPr/>
          <p:nvPr>
            <p:custDataLst>
              <p:tags r:id="rId20"/>
            </p:custDataLst>
          </p:nvPr>
        </p:nvCxnSpPr>
        <p:spPr>
          <a:xfrm>
            <a:off x="6845939" y="2154073"/>
            <a:ext cx="0" cy="1270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M_93e7d1f9fcbd4255804629a5481aeb8b_Connector1"/>
          <p:cNvCxnSpPr/>
          <p:nvPr>
            <p:custDataLst>
              <p:tags r:id="rId21"/>
            </p:custDataLst>
          </p:nvPr>
        </p:nvCxnSpPr>
        <p:spPr>
          <a:xfrm>
            <a:off x="7210033" y="1381786"/>
            <a:ext cx="0" cy="35103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M_8ccb6c4ba5cc433891ffab26d858af76_Connector1"/>
          <p:cNvCxnSpPr/>
          <p:nvPr>
            <p:custDataLst>
              <p:tags r:id="rId22"/>
            </p:custDataLst>
          </p:nvPr>
        </p:nvCxnSpPr>
        <p:spPr>
          <a:xfrm>
            <a:off x="6613021" y="2548070"/>
            <a:ext cx="0" cy="499930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M_acfa54171cfc41b5a3bdfc55f91aeb37_Connector1"/>
          <p:cNvCxnSpPr/>
          <p:nvPr>
            <p:custDataLst>
              <p:tags r:id="rId23"/>
            </p:custDataLst>
          </p:nvPr>
        </p:nvCxnSpPr>
        <p:spPr>
          <a:xfrm>
            <a:off x="6200866" y="2010267"/>
            <a:ext cx="0" cy="1037733"/>
          </a:xfrm>
          <a:prstGeom prst="line">
            <a:avLst/>
          </a:prstGeom>
          <a:ln w="7620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M_1efd037b750a4946adda5c664f41d655_Connector1"/>
          <p:cNvCxnSpPr/>
          <p:nvPr>
            <p:custDataLst>
              <p:tags r:id="rId24"/>
            </p:custDataLst>
          </p:nvPr>
        </p:nvCxnSpPr>
        <p:spPr>
          <a:xfrm>
            <a:off x="5853782" y="1387205"/>
            <a:ext cx="0" cy="1660795"/>
          </a:xfrm>
          <a:prstGeom prst="line">
            <a:avLst/>
          </a:prstGeom>
          <a:ln w="7620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M_64acd1b9cbf141fb858c42abf9dd6e3e_Connector1"/>
          <p:cNvCxnSpPr/>
          <p:nvPr>
            <p:custDataLst>
              <p:tags r:id="rId25"/>
            </p:custDataLst>
          </p:nvPr>
        </p:nvCxnSpPr>
        <p:spPr>
          <a:xfrm>
            <a:off x="5401252" y="678884"/>
            <a:ext cx="0" cy="2369116"/>
          </a:xfrm>
          <a:prstGeom prst="line">
            <a:avLst/>
          </a:prstGeom>
          <a:ln w="7620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M_ef4bc73683dc409fb3f3440456aff166_Connector2"/>
          <p:cNvCxnSpPr/>
          <p:nvPr>
            <p:custDataLst>
              <p:tags r:id="rId26"/>
            </p:custDataLst>
          </p:nvPr>
        </p:nvCxnSpPr>
        <p:spPr>
          <a:xfrm>
            <a:off x="4423963" y="2664375"/>
            <a:ext cx="0" cy="383625"/>
          </a:xfrm>
          <a:prstGeom prst="line">
            <a:avLst/>
          </a:prstGeom>
          <a:ln w="7620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M_ef4bc73683dc409fb3f3440456aff166_Connector1"/>
          <p:cNvCxnSpPr/>
          <p:nvPr>
            <p:custDataLst>
              <p:tags r:id="rId27"/>
            </p:custDataLst>
          </p:nvPr>
        </p:nvCxnSpPr>
        <p:spPr>
          <a:xfrm>
            <a:off x="4423963" y="204581"/>
            <a:ext cx="0" cy="2579703"/>
          </a:xfrm>
          <a:prstGeom prst="line">
            <a:avLst/>
          </a:prstGeom>
          <a:ln w="7620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M_03eac504374c434bb1c7bca742ff8226_Connector1"/>
          <p:cNvCxnSpPr/>
          <p:nvPr>
            <p:custDataLst>
              <p:tags r:id="rId28"/>
            </p:custDataLst>
          </p:nvPr>
        </p:nvCxnSpPr>
        <p:spPr>
          <a:xfrm>
            <a:off x="2017310" y="2520569"/>
            <a:ext cx="0" cy="527431"/>
          </a:xfrm>
          <a:prstGeom prst="line">
            <a:avLst/>
          </a:prstGeom>
          <a:ln w="7620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TLSHAPE_TB_00000000000000000000000000000000_LeftEndCaps"/>
          <p:cNvSpPr txBox="1"/>
          <p:nvPr>
            <p:custDataLst>
              <p:tags r:id="rId29"/>
            </p:custDataLst>
          </p:nvPr>
        </p:nvSpPr>
        <p:spPr>
          <a:xfrm>
            <a:off x="25660" y="30989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b="1" spc="-38" dirty="0" smtClean="0">
                <a:solidFill>
                  <a:srgbClr val="C0504D"/>
                </a:solidFill>
                <a:latin typeface="Calibri"/>
              </a:rPr>
              <a:t>2015</a:t>
            </a:r>
            <a:endParaRPr lang="en-AU" b="1" spc="-38" dirty="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3" name="OTLSHAPE_TB_00000000000000000000000000000000_ScaleContainer"/>
          <p:cNvSpPr/>
          <p:nvPr>
            <p:custDataLst>
              <p:tags r:id="rId30"/>
            </p:custDataLst>
          </p:nvPr>
        </p:nvSpPr>
        <p:spPr>
          <a:xfrm>
            <a:off x="495560" y="3048000"/>
            <a:ext cx="11634984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OTLSHAPE_TB_00000000000000000000000000000000_ElapsedTime"/>
          <p:cNvSpPr/>
          <p:nvPr>
            <p:custDataLst>
              <p:tags r:id="rId31"/>
            </p:custDataLst>
          </p:nvPr>
        </p:nvSpPr>
        <p:spPr>
          <a:xfrm>
            <a:off x="505333" y="3352800"/>
            <a:ext cx="50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OTLSHAPE_TB_00000000000000000000000000000000_TodayMarkerShape"/>
          <p:cNvSpPr/>
          <p:nvPr>
            <p:custDataLst>
              <p:tags r:id="rId32"/>
            </p:custDataLst>
          </p:nvPr>
        </p:nvSpPr>
        <p:spPr>
          <a:xfrm>
            <a:off x="490172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TLSHAPE_TB_00000000000000000000000000000000_TodayMarkerText"/>
          <p:cNvSpPr txBox="1"/>
          <p:nvPr>
            <p:custDataLst>
              <p:tags r:id="rId33"/>
            </p:custDataLst>
          </p:nvPr>
        </p:nvSpPr>
        <p:spPr>
          <a:xfrm>
            <a:off x="442296" y="3556000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200" spc="-12" dirty="0" smtClean="0">
                <a:solidFill>
                  <a:schemeClr val="dk1"/>
                </a:solidFill>
                <a:latin typeface="Calibri"/>
              </a:rPr>
              <a:t>Today</a:t>
            </a:r>
            <a:endParaRPr lang="en-AU" sz="1200" spc="-12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OTLSHAPE_TB_00000000000000000000000000000000_TimescaleInterval1"/>
          <p:cNvSpPr txBox="1"/>
          <p:nvPr>
            <p:custDataLst>
              <p:tags r:id="rId34"/>
            </p:custDataLst>
          </p:nvPr>
        </p:nvSpPr>
        <p:spPr>
          <a:xfrm>
            <a:off x="598017" y="3145473"/>
            <a:ext cx="203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0" dirty="0" smtClean="0">
                <a:solidFill>
                  <a:schemeClr val="lt1"/>
                </a:solidFill>
                <a:latin typeface="Calibri"/>
              </a:rPr>
              <a:t>Jan</a:t>
            </a:r>
            <a:endParaRPr lang="en-AU" sz="1200" spc="-20" dirty="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28" name="OTLSHAPE_TB_00000000000000000000000000000000_Separator1"/>
          <p:cNvCxnSpPr/>
          <p:nvPr>
            <p:custDataLst>
              <p:tags r:id="rId35"/>
            </p:custDataLst>
          </p:nvPr>
        </p:nvCxnSpPr>
        <p:spPr>
          <a:xfrm>
            <a:off x="191982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TLSHAPE_TB_00000000000000000000000000000000_TimescaleInterval2"/>
          <p:cNvSpPr txBox="1"/>
          <p:nvPr>
            <p:custDataLst>
              <p:tags r:id="rId36"/>
            </p:custDataLst>
          </p:nvPr>
        </p:nvSpPr>
        <p:spPr>
          <a:xfrm>
            <a:off x="1983329" y="3145473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18" smtClean="0">
                <a:solidFill>
                  <a:schemeClr val="lt1"/>
                </a:solidFill>
                <a:latin typeface="Calibri"/>
              </a:rPr>
              <a:t>Feb</a:t>
            </a:r>
            <a:endParaRPr lang="en-AU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0" name="OTLSHAPE_TB_00000000000000000000000000000000_Separator2"/>
          <p:cNvCxnSpPr/>
          <p:nvPr>
            <p:custDataLst>
              <p:tags r:id="rId37"/>
            </p:custDataLst>
          </p:nvPr>
        </p:nvCxnSpPr>
        <p:spPr>
          <a:xfrm>
            <a:off x="3343043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TLSHAPE_TB_00000000000000000000000000000000_TimescaleInterval3"/>
          <p:cNvSpPr txBox="1"/>
          <p:nvPr>
            <p:custDataLst>
              <p:tags r:id="rId38"/>
            </p:custDataLst>
          </p:nvPr>
        </p:nvSpPr>
        <p:spPr>
          <a:xfrm>
            <a:off x="3406544" y="3145473"/>
            <a:ext cx="266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18" smtClean="0">
                <a:solidFill>
                  <a:schemeClr val="lt1"/>
                </a:solidFill>
                <a:latin typeface="Calibri"/>
              </a:rPr>
              <a:t>Mar</a:t>
            </a:r>
            <a:endParaRPr lang="en-AU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2" name="OTLSHAPE_TB_00000000000000000000000000000000_Separator3"/>
          <p:cNvCxnSpPr/>
          <p:nvPr>
            <p:custDataLst>
              <p:tags r:id="rId39"/>
            </p:custDataLst>
          </p:nvPr>
        </p:nvCxnSpPr>
        <p:spPr>
          <a:xfrm>
            <a:off x="475753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4821039" y="3145473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18" smtClean="0">
                <a:solidFill>
                  <a:schemeClr val="lt1"/>
                </a:solidFill>
                <a:latin typeface="Calibri"/>
              </a:rPr>
              <a:t>Apr</a:t>
            </a:r>
            <a:endParaRPr lang="en-AU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4" name="OTLSHAPE_TB_00000000000000000000000000000000_Separator4"/>
          <p:cNvCxnSpPr/>
          <p:nvPr>
            <p:custDataLst>
              <p:tags r:id="rId41"/>
            </p:custDataLst>
          </p:nvPr>
        </p:nvCxnSpPr>
        <p:spPr>
          <a:xfrm>
            <a:off x="603226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TB_00000000000000000000000000000000_TimescaleInterval5"/>
          <p:cNvSpPr txBox="1"/>
          <p:nvPr>
            <p:custDataLst>
              <p:tags r:id="rId42"/>
            </p:custDataLst>
          </p:nvPr>
        </p:nvSpPr>
        <p:spPr>
          <a:xfrm>
            <a:off x="6095764" y="3145473"/>
            <a:ext cx="279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18" smtClean="0">
                <a:solidFill>
                  <a:schemeClr val="lt1"/>
                </a:solidFill>
                <a:latin typeface="Calibri"/>
              </a:rPr>
              <a:t>May</a:t>
            </a:r>
            <a:endParaRPr lang="en-AU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6" name="OTLSHAPE_TB_00000000000000000000000000000000_Separator5"/>
          <p:cNvCxnSpPr/>
          <p:nvPr>
            <p:custDataLst>
              <p:tags r:id="rId43"/>
            </p:custDataLst>
          </p:nvPr>
        </p:nvCxnSpPr>
        <p:spPr>
          <a:xfrm>
            <a:off x="734947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TLSHAPE_TB_00000000000000000000000000000000_TimescaleInterval6"/>
          <p:cNvSpPr txBox="1"/>
          <p:nvPr>
            <p:custDataLst>
              <p:tags r:id="rId44"/>
            </p:custDataLst>
          </p:nvPr>
        </p:nvSpPr>
        <p:spPr>
          <a:xfrm>
            <a:off x="7412979" y="3145473"/>
            <a:ext cx="215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18" smtClean="0">
                <a:solidFill>
                  <a:schemeClr val="lt1"/>
                </a:solidFill>
                <a:latin typeface="Calibri"/>
              </a:rPr>
              <a:t>Jun</a:t>
            </a:r>
            <a:endParaRPr lang="en-AU" sz="1200" spc="-18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8" name="OTLSHAPE_TB_00000000000000000000000000000000_Separator6"/>
          <p:cNvCxnSpPr/>
          <p:nvPr>
            <p:custDataLst>
              <p:tags r:id="rId45"/>
            </p:custDataLst>
          </p:nvPr>
        </p:nvCxnSpPr>
        <p:spPr>
          <a:xfrm>
            <a:off x="862420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TLSHAPE_TB_00000000000000000000000000000000_TimescaleInterval7"/>
          <p:cNvSpPr txBox="1"/>
          <p:nvPr>
            <p:custDataLst>
              <p:tags r:id="rId46"/>
            </p:custDataLst>
          </p:nvPr>
        </p:nvSpPr>
        <p:spPr>
          <a:xfrm>
            <a:off x="8687704" y="3145473"/>
            <a:ext cx="165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0" smtClean="0">
                <a:solidFill>
                  <a:schemeClr val="lt1"/>
                </a:solidFill>
                <a:latin typeface="Calibri"/>
              </a:rPr>
              <a:t>Jul</a:t>
            </a:r>
            <a:endParaRPr lang="en-AU" sz="1200" spc="-2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0" name="OTLSHAPE_TB_00000000000000000000000000000000_Separator7"/>
          <p:cNvCxnSpPr/>
          <p:nvPr>
            <p:custDataLst>
              <p:tags r:id="rId47"/>
            </p:custDataLst>
          </p:nvPr>
        </p:nvCxnSpPr>
        <p:spPr>
          <a:xfrm>
            <a:off x="994142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TB_00000000000000000000000000000000_TimescaleInterval8"/>
          <p:cNvSpPr txBox="1"/>
          <p:nvPr>
            <p:custDataLst>
              <p:tags r:id="rId48"/>
            </p:custDataLst>
          </p:nvPr>
        </p:nvSpPr>
        <p:spPr>
          <a:xfrm>
            <a:off x="10004920" y="3145473"/>
            <a:ext cx="241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0" dirty="0" smtClean="0">
                <a:solidFill>
                  <a:schemeClr val="lt1"/>
                </a:solidFill>
                <a:latin typeface="Calibri"/>
              </a:rPr>
              <a:t>Aug</a:t>
            </a:r>
            <a:endParaRPr lang="en-AU" sz="1200" spc="-20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3" name="OTLSHAPE_M_03eac504374c434bb1c7bca742ff8226_Title"/>
          <p:cNvSpPr txBox="1"/>
          <p:nvPr>
            <p:custDataLst>
              <p:tags r:id="rId49"/>
            </p:custDataLst>
          </p:nvPr>
        </p:nvSpPr>
        <p:spPr>
          <a:xfrm>
            <a:off x="2229832" y="2409218"/>
            <a:ext cx="215671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Install necessary software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OTLSHAPE_M_03eac504374c434bb1c7bca742ff8226_Date"/>
          <p:cNvSpPr txBox="1"/>
          <p:nvPr>
            <p:custDataLst>
              <p:tags r:id="rId50"/>
            </p:custDataLst>
          </p:nvPr>
        </p:nvSpPr>
        <p:spPr>
          <a:xfrm>
            <a:off x="2229832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2/1/2015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75" name="OTLSHAPE_M_03eac504374c434bb1c7bca742ff8226_Shape"/>
          <p:cNvSpPr/>
          <p:nvPr>
            <p:custDataLst>
              <p:tags r:id="rId51"/>
            </p:custDataLst>
          </p:nvPr>
        </p:nvSpPr>
        <p:spPr>
          <a:xfrm rot="16200000">
            <a:off x="2032982" y="2520569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OTLSHAPE_M_ef4bc73683dc409fb3f3440456aff166_Title"/>
          <p:cNvSpPr txBox="1"/>
          <p:nvPr>
            <p:custDataLst>
              <p:tags r:id="rId52"/>
            </p:custDataLst>
          </p:nvPr>
        </p:nvSpPr>
        <p:spPr>
          <a:xfrm>
            <a:off x="4646213" y="-7510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4" dirty="0" smtClean="0">
                <a:solidFill>
                  <a:schemeClr val="dk1"/>
                </a:solidFill>
                <a:latin typeface="Calibri"/>
              </a:rPr>
              <a:t>Develop indoor position identification</a:t>
            </a:r>
            <a:endParaRPr lang="en-AU" sz="11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7" name="OTLSHAPE_M_ef4bc73683dc409fb3f3440456aff166_Date"/>
          <p:cNvSpPr txBox="1"/>
          <p:nvPr>
            <p:custDataLst>
              <p:tags r:id="rId53"/>
            </p:custDataLst>
          </p:nvPr>
        </p:nvSpPr>
        <p:spPr>
          <a:xfrm>
            <a:off x="4646213" y="18543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3/23/2015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78" name="OTLSHAPE_M_ef4bc73683dc409fb3f3440456aff166_Shape"/>
          <p:cNvSpPr/>
          <p:nvPr>
            <p:custDataLst>
              <p:tags r:id="rId54"/>
            </p:custDataLst>
          </p:nvPr>
        </p:nvSpPr>
        <p:spPr>
          <a:xfrm rot="16200000">
            <a:off x="4449363" y="114190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OTLSHAPE_M_64acd1b9cbf141fb858c42abf9dd6e3e_Title"/>
          <p:cNvSpPr txBox="1"/>
          <p:nvPr>
            <p:custDataLst>
              <p:tags r:id="rId55"/>
            </p:custDataLst>
          </p:nvPr>
        </p:nvSpPr>
        <p:spPr>
          <a:xfrm>
            <a:off x="6050632" y="1019455"/>
            <a:ext cx="23114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Develop jobs to automatically generate mental map for agents and store in Cassandra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OTLSHAPE_M_64acd1b9cbf141fb858c42abf9dd6e3e_Date"/>
          <p:cNvSpPr txBox="1"/>
          <p:nvPr>
            <p:custDataLst>
              <p:tags r:id="rId56"/>
            </p:custDataLst>
          </p:nvPr>
        </p:nvSpPr>
        <p:spPr>
          <a:xfrm>
            <a:off x="5623502" y="92065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4/15/2015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81" name="OTLSHAPE_M_64acd1b9cbf141fb858c42abf9dd6e3e_Shape"/>
          <p:cNvSpPr/>
          <p:nvPr>
            <p:custDataLst>
              <p:tags r:id="rId57"/>
            </p:custDataLst>
          </p:nvPr>
        </p:nvSpPr>
        <p:spPr>
          <a:xfrm rot="16200000">
            <a:off x="5426652" y="678884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OTLSHAPE_M_1efd037b750a4946adda5c664f41d655_Title"/>
          <p:cNvSpPr txBox="1"/>
          <p:nvPr>
            <p:custDataLst>
              <p:tags r:id="rId58"/>
            </p:custDataLst>
          </p:nvPr>
        </p:nvSpPr>
        <p:spPr>
          <a:xfrm>
            <a:off x="5572736" y="528891"/>
            <a:ext cx="251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Generate Flume and Hadoop HDFS to store pedestrian trajectories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OTLSHAPE_M_1efd037b750a4946adda5c664f41d655_Date"/>
          <p:cNvSpPr txBox="1"/>
          <p:nvPr>
            <p:custDataLst>
              <p:tags r:id="rId59"/>
            </p:custDataLst>
          </p:nvPr>
        </p:nvSpPr>
        <p:spPr>
          <a:xfrm>
            <a:off x="6076032" y="154371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4/25/2015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84" name="OTLSHAPE_M_1efd037b750a4946adda5c664f41d655_Shape"/>
          <p:cNvSpPr/>
          <p:nvPr>
            <p:custDataLst>
              <p:tags r:id="rId60"/>
            </p:custDataLst>
          </p:nvPr>
        </p:nvSpPr>
        <p:spPr>
          <a:xfrm rot="16200000">
            <a:off x="5879182" y="1387205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OTLSHAPE_M_acfa54171cfc41b5a3bdfc55f91aeb37_Title"/>
          <p:cNvSpPr txBox="1"/>
          <p:nvPr>
            <p:custDataLst>
              <p:tags r:id="rId61"/>
            </p:custDataLst>
          </p:nvPr>
        </p:nvSpPr>
        <p:spPr>
          <a:xfrm>
            <a:off x="6423117" y="1813036"/>
            <a:ext cx="2540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Develop jobs to automatically extract route search space at one vertices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OTLSHAPE_M_acfa54171cfc41b5a3bdfc55f91aeb37_Date"/>
          <p:cNvSpPr txBox="1"/>
          <p:nvPr>
            <p:custDataLst>
              <p:tags r:id="rId62"/>
            </p:custDataLst>
          </p:nvPr>
        </p:nvSpPr>
        <p:spPr>
          <a:xfrm>
            <a:off x="6423117" y="216677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5/05/2015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87" name="OTLSHAPE_M_acfa54171cfc41b5a3bdfc55f91aeb37_Shape"/>
          <p:cNvSpPr/>
          <p:nvPr>
            <p:custDataLst>
              <p:tags r:id="rId63"/>
            </p:custDataLst>
          </p:nvPr>
        </p:nvSpPr>
        <p:spPr>
          <a:xfrm rot="16200000">
            <a:off x="6226266" y="2010267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OTLSHAPE_M_8ccb6c4ba5cc433891ffab26d858af76_Title"/>
          <p:cNvSpPr txBox="1"/>
          <p:nvPr>
            <p:custDataLst>
              <p:tags r:id="rId64"/>
            </p:custDataLst>
          </p:nvPr>
        </p:nvSpPr>
        <p:spPr>
          <a:xfrm>
            <a:off x="6806087" y="2455554"/>
            <a:ext cx="210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/>
              </a:rPr>
              <a:t>Perform experiment in NICTA level 6</a:t>
            </a:r>
            <a:endParaRPr lang="en-AU" sz="1100" b="1" spc="-8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OTLSHAPE_M_8ccb6c4ba5cc433891ffab26d858af76_Date"/>
          <p:cNvSpPr txBox="1"/>
          <p:nvPr>
            <p:custDataLst>
              <p:tags r:id="rId65"/>
            </p:custDataLst>
          </p:nvPr>
        </p:nvSpPr>
        <p:spPr>
          <a:xfrm>
            <a:off x="6669895" y="263877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5/15/2015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90" name="OTLSHAPE_M_8ccb6c4ba5cc433891ffab26d858af76_Shape"/>
          <p:cNvSpPr/>
          <p:nvPr>
            <p:custDataLst>
              <p:tags r:id="rId66"/>
            </p:custDataLst>
          </p:nvPr>
        </p:nvSpPr>
        <p:spPr>
          <a:xfrm rot="16200000">
            <a:off x="6638421" y="250915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TLSHAPE_M_93e7d1f9fcbd4255804629a5481aeb8b_Title"/>
          <p:cNvSpPr txBox="1"/>
          <p:nvPr>
            <p:custDataLst>
              <p:tags r:id="rId67"/>
            </p:custDataLst>
          </p:nvPr>
        </p:nvSpPr>
        <p:spPr>
          <a:xfrm>
            <a:off x="7447580" y="53772"/>
            <a:ext cx="293673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Analysis hazardous functions and potential trails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OTLSHAPE_M_93e7d1f9fcbd4255804629a5481aeb8b_Date"/>
          <p:cNvSpPr txBox="1"/>
          <p:nvPr>
            <p:custDataLst>
              <p:tags r:id="rId68"/>
            </p:custDataLst>
          </p:nvPr>
        </p:nvSpPr>
        <p:spPr>
          <a:xfrm>
            <a:off x="7447581" y="18543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5/25/2015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93" name="OTLSHAPE_M_93e7d1f9fcbd4255804629a5481aeb8b_Shape"/>
          <p:cNvSpPr/>
          <p:nvPr>
            <p:custDataLst>
              <p:tags r:id="rId69"/>
            </p:custDataLst>
          </p:nvPr>
        </p:nvSpPr>
        <p:spPr>
          <a:xfrm rot="16200000">
            <a:off x="7250731" y="19203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TLSHAPE_M_a02985406a124bdf987a9546df1e0195_Title"/>
          <p:cNvSpPr txBox="1"/>
          <p:nvPr>
            <p:custDataLst>
              <p:tags r:id="rId70"/>
            </p:custDataLst>
          </p:nvPr>
        </p:nvSpPr>
        <p:spPr>
          <a:xfrm>
            <a:off x="9352056" y="572437"/>
            <a:ext cx="24765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Illustrate experiment results: mental map, route search space, hazardous functions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OTLSHAPE_M_a02985406a124bdf987a9546df1e0195_Date"/>
          <p:cNvSpPr txBox="1"/>
          <p:nvPr>
            <p:custDataLst>
              <p:tags r:id="rId71"/>
            </p:custDataLst>
          </p:nvPr>
        </p:nvSpPr>
        <p:spPr>
          <a:xfrm>
            <a:off x="9293688" y="926742"/>
            <a:ext cx="558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7/10/2015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96" name="OTLSHAPE_M_a02985406a124bdf987a9546df1e0195_Shape"/>
          <p:cNvSpPr/>
          <p:nvPr>
            <p:custDataLst>
              <p:tags r:id="rId72"/>
            </p:custDataLst>
          </p:nvPr>
        </p:nvSpPr>
        <p:spPr>
          <a:xfrm rot="16200000">
            <a:off x="9184390" y="769668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OTLSHAPE_M_96ae33fa2e7247379aa3f6ac8701eb28_Title"/>
          <p:cNvSpPr txBox="1"/>
          <p:nvPr>
            <p:custDataLst>
              <p:tags r:id="rId73"/>
            </p:custDataLst>
          </p:nvPr>
        </p:nvSpPr>
        <p:spPr>
          <a:xfrm>
            <a:off x="10097988" y="3598315"/>
            <a:ext cx="209401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Extract scale physical attributes from collected agents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OTLSHAPE_M_96ae33fa2e7247379aa3f6ac8701eb28_Date"/>
          <p:cNvSpPr txBox="1"/>
          <p:nvPr>
            <p:custDataLst>
              <p:tags r:id="rId74"/>
            </p:custDataLst>
          </p:nvPr>
        </p:nvSpPr>
        <p:spPr>
          <a:xfrm>
            <a:off x="10097988" y="395205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7/30/2015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99" name="OTLSHAPE_M_96ae33fa2e7247379aa3f6ac8701eb28_Shape"/>
          <p:cNvSpPr/>
          <p:nvPr>
            <p:custDataLst>
              <p:tags r:id="rId75"/>
            </p:custDataLst>
          </p:nvPr>
        </p:nvSpPr>
        <p:spPr>
          <a:xfrm rot="16200000">
            <a:off x="9930322" y="3795546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OTLSHAPE_M_cdff5d74923349c5ac8d153b1b023e9d_Title"/>
          <p:cNvSpPr txBox="1"/>
          <p:nvPr>
            <p:custDataLst>
              <p:tags r:id="rId76"/>
            </p:custDataLst>
          </p:nvPr>
        </p:nvSpPr>
        <p:spPr>
          <a:xfrm>
            <a:off x="10803446" y="1055708"/>
            <a:ext cx="1369098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Simulate collected agents with different crowd dynamics on simulation tools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OTLSHAPE_M_cdff5d74923349c5ac8d153b1b023e9d_Date"/>
          <p:cNvSpPr txBox="1"/>
          <p:nvPr>
            <p:custDataLst>
              <p:tags r:id="rId77"/>
            </p:custDataLst>
          </p:nvPr>
        </p:nvSpPr>
        <p:spPr>
          <a:xfrm>
            <a:off x="10803446" y="17234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8/15/2015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02" name="OTLSHAPE_M_cdff5d74923349c5ac8d153b1b023e9d_Shape"/>
          <p:cNvSpPr/>
          <p:nvPr>
            <p:custDataLst>
              <p:tags r:id="rId78"/>
            </p:custDataLst>
          </p:nvPr>
        </p:nvSpPr>
        <p:spPr>
          <a:xfrm rot="16200000">
            <a:off x="10626052" y="1216686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OTLSHAPE_M_7aec182b94a94b6ebbc351b8d014f353_Title"/>
          <p:cNvSpPr txBox="1"/>
          <p:nvPr>
            <p:custDataLst>
              <p:tags r:id="rId79"/>
            </p:custDataLst>
          </p:nvPr>
        </p:nvSpPr>
        <p:spPr>
          <a:xfrm>
            <a:off x="1146543" y="6437636"/>
            <a:ext cx="2171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Setup environment including devices and servers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OTLSHAPE_M_7aec182b94a94b6ebbc351b8d014f353_Date"/>
          <p:cNvSpPr txBox="1"/>
          <p:nvPr>
            <p:custDataLst>
              <p:tags r:id="rId80"/>
            </p:custDataLst>
          </p:nvPr>
        </p:nvSpPr>
        <p:spPr>
          <a:xfrm>
            <a:off x="1146543" y="626018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1/12/2015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05" name="OTLSHAPE_M_7aec182b94a94b6ebbc351b8d014f353_Shape"/>
          <p:cNvSpPr/>
          <p:nvPr>
            <p:custDataLst>
              <p:tags r:id="rId81"/>
            </p:custDataLst>
          </p:nvPr>
        </p:nvSpPr>
        <p:spPr>
          <a:xfrm rot="16200000">
            <a:off x="949693" y="6523350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6" name="OTLSHAPE_M_cdbeed6b669d4250891e030a71d8ea4a_Title"/>
          <p:cNvSpPr txBox="1"/>
          <p:nvPr>
            <p:custDataLst>
              <p:tags r:id="rId82"/>
            </p:custDataLst>
          </p:nvPr>
        </p:nvSpPr>
        <p:spPr>
          <a:xfrm>
            <a:off x="2873343" y="5858071"/>
            <a:ext cx="25400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smtClean="0">
                <a:solidFill>
                  <a:schemeClr val="dk1"/>
                </a:solidFill>
                <a:latin typeface="Calibri"/>
              </a:rPr>
              <a:t>Develop mobile Android application to collect MAC addresses of iBeacon and other devices</a:t>
            </a:r>
            <a:endParaRPr lang="en-AU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OTLSHAPE_M_cdbeed6b669d4250891e030a71d8ea4a_Date"/>
          <p:cNvSpPr txBox="1"/>
          <p:nvPr>
            <p:custDataLst>
              <p:tags r:id="rId83"/>
            </p:custDataLst>
          </p:nvPr>
        </p:nvSpPr>
        <p:spPr>
          <a:xfrm>
            <a:off x="2873343" y="569034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2/15/2015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08" name="OTLSHAPE_M_cdbeed6b669d4250891e030a71d8ea4a_Shape"/>
          <p:cNvSpPr/>
          <p:nvPr>
            <p:custDataLst>
              <p:tags r:id="rId84"/>
            </p:custDataLst>
          </p:nvPr>
        </p:nvSpPr>
        <p:spPr>
          <a:xfrm rot="16200000">
            <a:off x="2676493" y="5922037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OTLSHAPE_M_cb648bb249ff491491682d73fbd77141_Title"/>
          <p:cNvSpPr txBox="1"/>
          <p:nvPr>
            <p:custDataLst>
              <p:tags r:id="rId85"/>
            </p:custDataLst>
          </p:nvPr>
        </p:nvSpPr>
        <p:spPr>
          <a:xfrm>
            <a:off x="3578801" y="3812625"/>
            <a:ext cx="2184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Develop mobile map to show current location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OTLSHAPE_M_cb648bb249ff491491682d73fbd77141_Date"/>
          <p:cNvSpPr txBox="1"/>
          <p:nvPr>
            <p:custDataLst>
              <p:tags r:id="rId86"/>
            </p:custDataLst>
          </p:nvPr>
        </p:nvSpPr>
        <p:spPr>
          <a:xfrm>
            <a:off x="3617713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3/2/2015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11" name="OTLSHAPE_M_cb648bb249ff491491682d73fbd77141_Shape"/>
          <p:cNvSpPr/>
          <p:nvPr>
            <p:custDataLst>
              <p:tags r:id="rId87"/>
            </p:custDataLst>
          </p:nvPr>
        </p:nvSpPr>
        <p:spPr>
          <a:xfrm rot="16200000">
            <a:off x="3420863" y="3791331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OTLSHAPE_M_47ab2fa3713a41a6b477fb6ce04b6e7f_Title"/>
          <p:cNvSpPr txBox="1"/>
          <p:nvPr>
            <p:custDataLst>
              <p:tags r:id="rId88"/>
            </p:custDataLst>
          </p:nvPr>
        </p:nvSpPr>
        <p:spPr>
          <a:xfrm>
            <a:off x="5198594" y="4503912"/>
            <a:ext cx="2045979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Integrate mobile application and server client to show real-time position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3" name="OTLSHAPE_M_47ab2fa3713a41a6b477fb6ce04b6e7f_Date"/>
          <p:cNvSpPr txBox="1"/>
          <p:nvPr>
            <p:custDataLst>
              <p:tags r:id="rId89"/>
            </p:custDataLst>
          </p:nvPr>
        </p:nvSpPr>
        <p:spPr>
          <a:xfrm>
            <a:off x="5198594" y="441958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4/5/2015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14" name="OTLSHAPE_M_47ab2fa3713a41a6b477fb6ce04b6e7f_Shape"/>
          <p:cNvSpPr/>
          <p:nvPr>
            <p:custDataLst>
              <p:tags r:id="rId90"/>
            </p:custDataLst>
          </p:nvPr>
        </p:nvSpPr>
        <p:spPr>
          <a:xfrm rot="16200000">
            <a:off x="5001744" y="4566015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OTLSHAPE_M_72bc82631f2841e0b01bd46ba2d9ba77_Title"/>
          <p:cNvSpPr txBox="1"/>
          <p:nvPr>
            <p:custDataLst>
              <p:tags r:id="rId91"/>
            </p:custDataLst>
          </p:nvPr>
        </p:nvSpPr>
        <p:spPr>
          <a:xfrm>
            <a:off x="7895525" y="5165886"/>
            <a:ext cx="1451107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Illustrate experiment results and summary in paper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OTLSHAPE_M_72bc82631f2841e0b01bd46ba2d9ba77_Date"/>
          <p:cNvSpPr txBox="1"/>
          <p:nvPr>
            <p:custDataLst>
              <p:tags r:id="rId92"/>
            </p:custDataLst>
          </p:nvPr>
        </p:nvSpPr>
        <p:spPr>
          <a:xfrm>
            <a:off x="7769061" y="504264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6/10/2015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17" name="OTLSHAPE_M_72bc82631f2841e0b01bd46ba2d9ba77_Shape"/>
          <p:cNvSpPr/>
          <p:nvPr>
            <p:custDataLst>
              <p:tags r:id="rId93"/>
            </p:custDataLst>
          </p:nvPr>
        </p:nvSpPr>
        <p:spPr>
          <a:xfrm rot="16200000">
            <a:off x="7727859" y="5189077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OTLSHAPE_M_f6a46a4868e1495c97775f737282b85b_Title"/>
          <p:cNvSpPr txBox="1"/>
          <p:nvPr>
            <p:custDataLst>
              <p:tags r:id="rId94"/>
            </p:custDataLst>
          </p:nvPr>
        </p:nvSpPr>
        <p:spPr>
          <a:xfrm>
            <a:off x="8376784" y="4363198"/>
            <a:ext cx="1914162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Setup  environment and perform the data collection infrastructure for a conference forum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9" name="OTLSHAPE_M_f6a46a4868e1495c97775f737282b85b_Date"/>
          <p:cNvSpPr txBox="1"/>
          <p:nvPr>
            <p:custDataLst>
              <p:tags r:id="rId95"/>
            </p:custDataLst>
          </p:nvPr>
        </p:nvSpPr>
        <p:spPr>
          <a:xfrm>
            <a:off x="8376784" y="4249633"/>
            <a:ext cx="72234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6/20/2015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20" name="OTLSHAPE_M_f6a46a4868e1495c97775f737282b85b_Shape"/>
          <p:cNvSpPr/>
          <p:nvPr>
            <p:custDataLst>
              <p:tags r:id="rId96"/>
            </p:custDataLst>
          </p:nvPr>
        </p:nvSpPr>
        <p:spPr>
          <a:xfrm rot="16200000">
            <a:off x="8179934" y="4480756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OTLSHAPE_M_7d1ac149c7de4033ae803e917924396b_Title"/>
          <p:cNvSpPr txBox="1"/>
          <p:nvPr>
            <p:custDataLst>
              <p:tags r:id="rId97"/>
            </p:custDataLst>
          </p:nvPr>
        </p:nvSpPr>
        <p:spPr>
          <a:xfrm>
            <a:off x="10642560" y="5190445"/>
            <a:ext cx="1188055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Validate simulation model with route choice levels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OTLSHAPE_M_7d1ac149c7de4033ae803e917924396b_Date"/>
          <p:cNvSpPr txBox="1"/>
          <p:nvPr>
            <p:custDataLst>
              <p:tags r:id="rId98"/>
            </p:custDataLst>
          </p:nvPr>
        </p:nvSpPr>
        <p:spPr>
          <a:xfrm>
            <a:off x="10837120" y="4955192"/>
            <a:ext cx="61539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8/15/2015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23" name="OTLSHAPE_M_7d1ac149c7de4033ae803e917924396b_Shape"/>
          <p:cNvSpPr/>
          <p:nvPr>
            <p:custDataLst>
              <p:tags r:id="rId99"/>
            </p:custDataLst>
          </p:nvPr>
        </p:nvSpPr>
        <p:spPr>
          <a:xfrm rot="16200000">
            <a:off x="10640270" y="4984319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TLSHAPE_M_7c486aa4ab6044dc9e6ca0de333cf05e_Title"/>
          <p:cNvSpPr txBox="1"/>
          <p:nvPr>
            <p:custDataLst>
              <p:tags r:id="rId100"/>
            </p:custDataLst>
          </p:nvPr>
        </p:nvSpPr>
        <p:spPr>
          <a:xfrm>
            <a:off x="10491172" y="6288866"/>
            <a:ext cx="13716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/>
              </a:rPr>
              <a:t>Illustrate experiment results and summary in paper</a:t>
            </a:r>
            <a:endParaRPr lang="en-AU" sz="11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OTLSHAPE_M_7c486aa4ab6044dc9e6ca0de333cf05e_Date"/>
          <p:cNvSpPr txBox="1"/>
          <p:nvPr>
            <p:custDataLst>
              <p:tags r:id="rId101"/>
            </p:custDataLst>
          </p:nvPr>
        </p:nvSpPr>
        <p:spPr>
          <a:xfrm>
            <a:off x="11265401" y="608713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dirty="0">
                <a:solidFill>
                  <a:srgbClr val="1F497E"/>
                </a:solidFill>
                <a:latin typeface="Calibri"/>
              </a:rPr>
              <a:t>9</a:t>
            </a:r>
            <a:r>
              <a:rPr lang="en-AU" sz="1000" spc="-8" dirty="0" smtClean="0">
                <a:solidFill>
                  <a:srgbClr val="1F497E"/>
                </a:solidFill>
                <a:latin typeface="Calibri"/>
              </a:rPr>
              <a:t>/30/2015</a:t>
            </a:r>
            <a:endParaRPr lang="en-AU" sz="1000" spc="-8" dirty="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226" name="OTLSHAPE_M_7c486aa4ab6044dc9e6ca0de333cf05e_Shape"/>
          <p:cNvSpPr/>
          <p:nvPr>
            <p:custDataLst>
              <p:tags r:id="rId102"/>
            </p:custDataLst>
          </p:nvPr>
        </p:nvSpPr>
        <p:spPr>
          <a:xfrm rot="5400000" flipH="1">
            <a:off x="11830615" y="6440800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2" name="OTLSHAPE_TB_00000000000000000000000000000000_Separator7"/>
          <p:cNvCxnSpPr/>
          <p:nvPr>
            <p:custDataLst>
              <p:tags r:id="rId103"/>
            </p:custDataLst>
          </p:nvPr>
        </p:nvCxnSpPr>
        <p:spPr>
          <a:xfrm>
            <a:off x="11270908" y="31433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TLSHAPE_TB_00000000000000000000000000000000_TimescaleInterval8"/>
          <p:cNvSpPr txBox="1"/>
          <p:nvPr>
            <p:custDataLst>
              <p:tags r:id="rId104"/>
            </p:custDataLst>
          </p:nvPr>
        </p:nvSpPr>
        <p:spPr>
          <a:xfrm>
            <a:off x="11334408" y="3151953"/>
            <a:ext cx="241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20" dirty="0" smtClean="0">
                <a:solidFill>
                  <a:schemeClr val="lt1"/>
                </a:solidFill>
                <a:latin typeface="Calibri"/>
              </a:rPr>
              <a:t>Sep</a:t>
            </a:r>
            <a:endParaRPr lang="en-AU" sz="1200" spc="-20" dirty="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36" name="OTLSHAPE_M_7d1ac149c7de4033ae803e917924396b_Connector1"/>
          <p:cNvCxnSpPr/>
          <p:nvPr>
            <p:custDataLst>
              <p:tags r:id="rId105"/>
            </p:custDataLst>
          </p:nvPr>
        </p:nvCxnSpPr>
        <p:spPr>
          <a:xfrm>
            <a:off x="10631078" y="4145624"/>
            <a:ext cx="0" cy="974534"/>
          </a:xfrm>
          <a:prstGeom prst="line">
            <a:avLst/>
          </a:prstGeom>
          <a:ln w="762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OTLSHAPE_M_93e7d1f9fcbd4255804629a5481aeb8b_Connector7"/>
          <p:cNvCxnSpPr/>
          <p:nvPr>
            <p:custDataLst>
              <p:tags r:id="rId106"/>
            </p:custDataLst>
          </p:nvPr>
        </p:nvCxnSpPr>
        <p:spPr>
          <a:xfrm>
            <a:off x="7192899" y="2160423"/>
            <a:ext cx="0" cy="271465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OTLSHAPE_M_93e7d1f9fcbd4255804629a5481aeb8b_Connector1"/>
          <p:cNvCxnSpPr/>
          <p:nvPr>
            <p:custDataLst>
              <p:tags r:id="rId107"/>
            </p:custDataLst>
          </p:nvPr>
        </p:nvCxnSpPr>
        <p:spPr>
          <a:xfrm>
            <a:off x="7216513" y="682116"/>
            <a:ext cx="0" cy="350725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M_93e7d1f9fcbd4255804629a5481aeb8b_Connector1"/>
          <p:cNvCxnSpPr/>
          <p:nvPr>
            <p:custDataLst>
              <p:tags r:id="rId108"/>
            </p:custDataLst>
          </p:nvPr>
        </p:nvCxnSpPr>
        <p:spPr>
          <a:xfrm>
            <a:off x="7222993" y="56276"/>
            <a:ext cx="0" cy="350725"/>
          </a:xfrm>
          <a:prstGeom prst="line">
            <a:avLst/>
          </a:prstGeom>
          <a:ln w="7620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77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OTLSHAPE_M_7bd6cc487025489e9bd2ff8b4ac4ae51_Connector1"/>
          <p:cNvCxnSpPr/>
          <p:nvPr>
            <p:custDataLst>
              <p:tags r:id="rId2"/>
            </p:custDataLst>
          </p:nvPr>
        </p:nvCxnSpPr>
        <p:spPr>
          <a:xfrm>
            <a:off x="11265104" y="2605828"/>
            <a:ext cx="0" cy="442172"/>
          </a:xfrm>
          <a:prstGeom prst="line">
            <a:avLst/>
          </a:prstGeom>
          <a:ln w="7620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/>
          <p:cNvSpPr txBox="1"/>
          <p:nvPr>
            <p:custDataLst>
              <p:tags r:id="rId3"/>
            </p:custDataLst>
          </p:nvPr>
        </p:nvSpPr>
        <p:spPr>
          <a:xfrm>
            <a:off x="317500" y="30989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b="1" spc="-38" smtClean="0">
                <a:solidFill>
                  <a:srgbClr val="C0504D"/>
                </a:solidFill>
                <a:latin typeface="Calibri"/>
              </a:rPr>
              <a:t>2015</a:t>
            </a:r>
            <a:endParaRPr lang="en-AU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4"/>
            </p:custDataLst>
          </p:nvPr>
        </p:nvSpPr>
        <p:spPr>
          <a:xfrm>
            <a:off x="11411034" y="30989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b="1" spc="-38" smtClean="0">
                <a:solidFill>
                  <a:srgbClr val="C0504D"/>
                </a:solidFill>
                <a:latin typeface="Calibri"/>
              </a:rPr>
              <a:t>2015</a:t>
            </a:r>
            <a:endParaRPr lang="en-AU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5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"/>
            </p:custDataLst>
          </p:nvPr>
        </p:nvSpPr>
        <p:spPr>
          <a:xfrm>
            <a:off x="933365" y="3352800"/>
            <a:ext cx="5969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7"/>
            </p:custDataLst>
          </p:nvPr>
        </p:nvSpPr>
        <p:spPr>
          <a:xfrm>
            <a:off x="684608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8"/>
            </p:custDataLst>
          </p:nvPr>
        </p:nvSpPr>
        <p:spPr>
          <a:xfrm>
            <a:off x="6720389" y="3556000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AU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9"/>
            </p:custDataLst>
          </p:nvPr>
        </p:nvSpPr>
        <p:spPr>
          <a:xfrm>
            <a:off x="5923682" y="3145473"/>
            <a:ext cx="355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AU" sz="1200" spc="-14" smtClean="0">
                <a:solidFill>
                  <a:schemeClr val="lt1"/>
                </a:solidFill>
                <a:latin typeface="Calibri"/>
              </a:rPr>
              <a:t>Day 1</a:t>
            </a:r>
            <a:endParaRPr lang="en-AU" sz="1200" spc="-14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TLSHAPE_M_7bd6cc487025489e9bd2ff8b4ac4ae51_Title"/>
          <p:cNvSpPr txBox="1"/>
          <p:nvPr>
            <p:custDataLst>
              <p:tags r:id="rId10"/>
            </p:custDataLst>
          </p:nvPr>
        </p:nvSpPr>
        <p:spPr>
          <a:xfrm>
            <a:off x="11487354" y="2493857"/>
            <a:ext cx="25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0" smtClean="0">
                <a:solidFill>
                  <a:schemeClr val="dk1"/>
                </a:solidFill>
                <a:latin typeface="Calibri"/>
              </a:rPr>
              <a:t>AAA</a:t>
            </a:r>
            <a:endParaRPr lang="en-AU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OTLSHAPE_M_7bd6cc487025489e9bd2ff8b4ac4ae51_Date"/>
          <p:cNvSpPr txBox="1"/>
          <p:nvPr>
            <p:custDataLst>
              <p:tags r:id="rId11"/>
            </p:custDataLst>
          </p:nvPr>
        </p:nvSpPr>
        <p:spPr>
          <a:xfrm>
            <a:off x="11487354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/>
              </a:rPr>
              <a:t>1/1/2015</a:t>
            </a:r>
            <a:endParaRPr lang="en-AU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" name="OTLSHAPE_M_7bd6cc487025489e9bd2ff8b4ac4ae51_Shape"/>
          <p:cNvSpPr/>
          <p:nvPr>
            <p:custDataLst>
              <p:tags r:id="rId12"/>
            </p:custDataLst>
          </p:nvPr>
        </p:nvSpPr>
        <p:spPr>
          <a:xfrm rot="16200000">
            <a:off x="11290504" y="260582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2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QVU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DEtMzBUMjM6NTk6NTkuOTk5WiIsIkVuZERhdGUiOiIyMDE1LTAzLTE3VDIzOjU5OjU5Ljk5OVoiLCJGb3JtYXQiOiJkIiwiVHlwZSI6MCwiQXV0b0RhdGVSYW5nZSI6dHJ1ZSwiV29ya2luZ0RheXMiOjMxLCJUb2RheU1hcmtlclRleHQiOiJUb2RheSIsIkF1dG9TY2FsZVR5cGUiOmZhbHNlfSwiTWlsZXN0b25lcyI6W3siJGlkIjoiMTIzIiwiRGF0ZSI6IjIwMTUtMDEtMzB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ODksIlIiOjY4LCJHIjo4NCwiQiI6MTA2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2OCwiRyI6ODQsIkIiOjEwNn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CwiSXNDdXN0b20iOmZhbHNlfSwiSWQiOiI4Y2MxYmE2Mi1iYzkyLTQ3OTMtOTlmMy05OWYxZGFhYzhkMDciLCJUaXRsZSI6IlByb2plY3QgQXBwcm92YWwiLCJOb3RlIjpudWxsLCJIeXBlcmxpbmsiOm51bGwsIklzQ2hhbmdlZCI6ZmFsc2UsIklzTmV3IjpmYWxzZX0seyIkaWQiOiIxMzkiLCJEYXRlIjoiMjAxNS0wMi0xN1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4OSwiUiI6MTEyLCJHIjoxNzMsIkIiOjcxfX0sIkxpbmVXZWlnaHQiOjEuMCwiTGluZVR5cGUiOjAsIlBhcmVudFN0eWxlIjp7IiRyZWYiOiI1NSJ9fSwiSXNCZWxvd1RpbWViYW5kIjpmYWxzZSwiSGlkZURhdGUiOmZhbHNlLCJTaGFwZVNpemUiOjEsIlNwYWNpbmciOjEuMCwiUGFkZGluZyI6eyIkcmVmIjoiNTgifSwiU2hhcGVTdHlsZSI6eyIkaWQiOiIxNDQiLCJNYXJnaW4iOnsiJHJlZiI6IjYwIn0sIlBhZGRpbmciOnsiJHJlZiI6IjYxIn0sIkJhY2tncm91bmQiOnsiJGlkIjoiMTQ1IiwiQ29sb3IiOnsiJGlkIjoiMTQ2IiwiQSI6MjU1LCJSIjoxMTIsIkciOjE3MywiQiI6NzF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AsIklzQ3VzdG9tIjpmYWxzZX0sIklkIjoiMDUxYTMyZTQtZmYwZS00NzIyLTkzODAtNjY5ZGU2NGZlNWFiIiwiVGl0bGUiOiJDb21taXR0ZWUgUmV2aWV3IDEiLCJOb3RlIjpudWxsLCJIeXBlcmxpbmsiOm51bGwsIklzQ2hhbmdlZCI6ZmFsc2UsIklzTmV3IjpmYWxzZX0seyIkaWQiOiIxNTUiLCJEYXRlIjoiMjAxNS0wMi0yO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4OSwiUiI6MTEyLCJHIjoxNzMsIkIiOjcxfX0sIkxpbmVXZWlnaHQiOjEuMCwiTGluZVR5cGUiOjAsIlBhcmVudFN0eWxlIjp7IiRyZWYiOiI1NSJ9fSwiSXNCZWxvd1RpbWViYW5kIjpmYWxzZSwiSGlkZURhdGUiOmZhbHNlLCJTaGFwZVNpemUiOjEsIlNwYWNpbmciOjEuMCwiUGFkZGluZyI6eyIkcmVmIjoiNTgifSwiU2hhcGVTdHlsZSI6eyIkaWQiOiIxNjAiLCJNYXJnaW4iOnsiJHJlZiI6IjYwIn0sIlBhZGRpbmciOnsiJHJlZiI6IjYxIn0sIkJhY2tncm91bmQiOnsiJGlkIjoiMTYxIiwiQ29sb3IiOnsiJGlkIjoiMTYyIiwiQSI6MjU1LCJSIjoxMTIsIkciOjE3MywiQiI6NzF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OWY4NjBmOGQtNjVlZS00YWFjLTg1MDMtOWYzMGMyZmZjZjMzIiwiVGl0bGUiOiJDb21taXR0ZWUgUmV2aWV3IDIiLCJOb3RlIjpudWxsLCJIeXBlcmxpbmsiOm51bGwsIklzQ2hhbmdlZCI6ZmFsc2UsIklzTmV3IjpmYWxzZX0seyIkaWQiOiIxNzEiLCJEYXRlIjoiMjAxNS0wMy0xNF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4OSwiUiI6MjM3LCJHIjoxMjUsIkIiOjQ5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yMzcsIkciOjEyNSwiQiI6ND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MmIxNDdjNDgtMzM5Zi00MzQ4LTkyYTUtZWYxODM2ZWEzNTk3IiwiVGl0bGUiOiJQcm9kdWN0aW9uIiwiTm90ZSI6bnVsbCwiSHlwZXJsaW5rIjpudWxsLCJJc0NoYW5nZWQiOmZhbHNlLCJJc05ldyI6ZmFsc2V9LHsiJGlkIjoiMTg3IiwiRGF0ZSI6IjIwMTUtMDMtMTdUMjM6NTk6NTkuOTk5WiIsIlN0eWxlIjp7IiRpZCI6IjE4OCIsIlNoYXBlIjoyLCJDb25uZWN0b3JNYXJnaW4iOnsiJHJlZiI6IjU0In0sIkNvbm5lY3RvclN0eWxlIjp7IiRpZCI6IjE4OSIsIkxpbmVDb2xvciI6eyIkaWQiOiIxOTAiLCIkdHlwZSI6Ik5MUkUuQ29tbW9uLkRvbS5Tb2xpZENvbG9yQnJ1c2gsIE5MUkUuQ29tbW9uIiwiQ29sb3IiOnsiJGlkIjoiMTkxIiwiQSI6ODksIlIiOjIzNywiRyI6MTI1LCJCIjo0OX19LCJMaW5lV2VpZ2h0IjoxLjAsIkxpbmVUeXBlIjowLCJQYXJlbnRTdHlsZSI6eyIkcmVmIjoiNTUifX0sIklzQmVsb3dUaW1lYmFuZCI6ZmFsc2UsIkhpZGVEYXRlIjpmYWxzZSwiU2hhcGVTaXplIjoxLCJTcGFjaW5nIjoxLjAsIlBhZGRpbmciOnsiJHJlZiI6IjU4In0sIlNoYXBlU3R5bGUiOnsiJGlkIjoiMTkyIiwiTWFyZ2luIjp7IiRyZWYiOiI2MCJ9LCJQYWRkaW5nIjp7IiRyZWYiOiI2MSJ9LCJCYWNrZ3JvdW5kIjp7IiRpZCI6IjE5MyIsIkNvbG9yIjp7IiRpZCI6IjE5NCIsIkEiOjI1NSwiUiI6MjM3LCJHIjoxMjUsIkIiOjQ5fX0sIklzVmlzaWJsZSI6dHJ1ZSwiV2lkdGgiOjE4LjAsIkhlaWdodCI6MjAuMCwiQm9yZGVyU3R5bGUiOnsiJGlkIjoiMTk1IiwiTGluZUNvbG9yIjp7IiRyZWYiOiI2MyJ9LCJMaW5lV2VpZ2h0IjowLjAsIkxpbmVUeXBlIjowLCJQYXJlbnRTdHlsZSI6eyIkcmVmIjoiNjIifX0sIlBhcmVudFN0eWxlIjp7IiRyZWYiOiI1OSJ9fSwiVGl0bGVTdHlsZSI6eyIkaWQiOiIxOTYiLCJGb250U2V0dGluZ3MiOnsiJGlkIjoiMTk3IiwiRm9udFNpemUiOjExLCJGb250TmFtZSI6IkNhbGlicmkiLCJJc0JvbGQiOnRydWUsIklzSXRhbGljIjpmYWxzZSwiSXNVbmRlcmxpbmVkIjpmYWxzZSwiUGFyZW50U3R5bGUiOnsiJHJlZiI6IjY2In19LCJBdXRvU2l6ZSI6MCwiRm9yZWdyb3VuZCI6eyIkcmVmIjoiNjcifSwiTWF4V2lkdGgiOjQy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NTliNWFjODItOThjMS00Y2NhLTllNjUtMTkwYmY2MGQ1ZDA1IiwiVGl0bGUiOiJQcm9qZWN0IEhhbmQtT2ZmIiwiTm90ZSI6bnVsbCwiSHlwZXJsaW5rIjpudWxsLCJJc0NoYW5nZWQiOmZhbHNlLCJJc05ldyI6ZmFsc2V9XSwiVGFza3MiOlt7IiRpZCI6IjIwMyIsIkdyb3VwTmFtZSI6bnVsbCwiU3RhcnREYXRlIjoiMjAxNS0wMi0wM1QwMDowMDowMFoiLCJFbmREYXRlIjoiMjAxNS0wMi0xMFQyMzo1OTo1OS45OTlaIiwiUGVyY2VudGFnZUNvbXBsZXRlIjpudWxsLCJTdHlsZSI6eyIkaWQiOiIyMDQiLCJTaGFwZSI6MCwiU2hhcGVUaGlja25lc3MiOjEsIkR1cmF0aW9uRm9ybWF0IjowLCJJbmNsdWRlTm9uV29ya2luZ0RheXNJbkR1cmF0aW9uIjp0cnV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I1NSwiRyI6MTkyLCJCIjowfX0sIklzVmlzaWJsZSI6dHJ1ZSwiV2lkdGgiOjAuMCwiSGVpZ2h0IjoxNi4wLCJCb3JkZXJTdHlsZSI6eyIkaWQiOiIyMTYiLCJMaW5lQ29sb3IiOnsiJHJlZiI6IjEwNSJ9LCJMaW5lV2VpZ2h0IjowLjAsIkxpbmVUeXBlIjowLCJQYXJlbnRTdHlsZSI6eyIkcmVmIjoiMTA0In19LCJQYXJlbnRTdHlsZSI6eyIkcmVmIjoiMTAxIn19LCJUaXRsZVN0eWxlIjp7IiRpZCI6IjIxNyIsIkZvbnRTZXR0aW5ncyI6eyIkaWQiOiIyM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5IiwiTGluZUNvbG9yIjpudWxsLCJMaW5lV2VpZ2h0IjowLjAsIkxpbmVUeXBlIjowLCJQYXJlbnRTdHlsZSI6bnVsbH0sIlBhcmVudFN0eWxlIjp7IiRyZWYiOiIxMDcifX0sIkRhdGVTdHlsZSI6eyIkaWQiOiIyMjAiLCJGb250U2V0dGluZ3MiOnsiJGlkIjoiMjI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IiLCJMaW5lQ29sb3IiOm51bGwsIkxpbmVXZWlnaHQiOjAuMCwiTGluZVR5cGUiOjAsIlBhcmVudFN0eWxlIjpudWxsfSwiUGFyZW50U3R5bGUiOnsiJHJlZiI6IjExNCJ9fSwiRGF0ZUZvcm1hdCI6eyIkcmVmIjoiMTIxIn0sIklzVmlzaWJsZSI6dHJ1ZSwiUGFyZW50U3R5bGUiOnsiJHJlZiI6IjgwIn19LCJJbmRleCI6MSwiSWQiOiI1YTE4NGQ2MS1mNWUyLTQzOGQtYjYzYS1lNTgwMmFmOWIzMDUiLCJUaXRsZSI6IlByZXBhcmF0aW9uIiwiTm90ZSI6bnVsbCwiSHlwZXJsaW5rIjpudWxsLCJJc0NoYW5nZWQiOmZhbHNlLCJJc05ldyI6ZmFsc2V9LHsiJGlkIjoiMjIzIiwiR3JvdXBOYW1lIjpudWxsLCJTdGFydERhdGUiOiIyMDE1LTAyLTA3VDAwOjAwOjAwWiIsIkVuZERhdGUiOiIyMDE1LTAyLTE0VDIzOjU5OjU5Ljk5OVoiLCJQZXJjZW50YWdlQ29tcGxldGUiOm51bGwsIlN0eWxlIjp7IiRpZCI6IjIyNCIsIlNoYXBlIjowLCJTaGFwZVRoaWNrbmVzcyI6MSwiRHVyYXRpb25Gb3JtYXQiOjAsIkluY2x1ZGVOb25Xb3JraW5nRGF5c0luRHVyYXRpb24iOnRydWUsIlBlcmNlbnRhZ2VDb21wbGV0ZVN0eWxlIjp7IiRpZCI6IjIyNSIsIkZvbnRTZXR0aW5ncyI6eyIkaWQiOiIy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ciLCJMaW5lQ29sb3IiOm51bGwsIkxpbmVXZWlnaHQiOjAuMCwiTGluZVR5cGUiOjAsIlBhcmVudFN0eWxlIjpudWxsfSwiUGFyZW50U3R5bGUiOnsiJHJlZiI6IjgxIn19LCJEdXJhdGlvblN0eWxlIjp7IiRpZCI6IjIyOCIsIkZvbnRTZXR0aW5ncyI6eyIkaWQiOiIyM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AiLCJMaW5lQ29sb3IiOm51bGwsIkxpbmVXZWlnaHQiOjAuMCwiTGluZVR5cGUiOjAsIlBhcmVudFN0eWxlIjpudWxsfSwiUGFyZW50U3R5bGUiOnsiJHJlZiI6Ijg4In19LCJIb3Jpem9udGFsQ29ubmVjdG9yU3R5bGUiOnsiJGlkIjoiMjMxIiwiTGluZUNvbG9yIjp7IiRyZWYiOiI5NiJ9LCJMaW5lV2VpZ2h0IjoxLjAsIkxpbmVUeXBlIjowLCJQYXJlbnRTdHlsZSI6eyIkcmVmIjoiOTUifX0sIlZlcnRpY2FsQ29ubmVjdG9yU3R5bGUiOnsiJGlkIjoiMjM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zMyIsIk1hcmdpbiI6eyIkcmVmIjoiMTAyIn0sIlBhZGRpbmciOnsiJHJlZiI6IjEwMyJ9LCJCYWNrZ3JvdW5kIjp7IiRpZCI6IjIzNCIsIkNvbG9yIjp7IiRpZCI6IjIzNSIsIkEiOjI1NSwiUiI6MjU1LCJHIjoxOTIsIkIiOjB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yLCJJZCI6IjBjNDNlZjRhLTM4YWItNDZlNS1iYmM1LTc2ZjUyZjNmNjNmYyIsIlRpdGxlIjoiUmVxdWlyZW1lbnRzIiwiTm90ZSI6bnVsbCwiSHlwZXJsaW5rIjpudWxsLCJJc0NoYW5nZWQiOmZhbHNlLCJJc05ldyI6ZmFsc2V9LHsiJGlkIjoiMjQzIiwiR3JvdXBOYW1lIjpudWxsLCJTdGFydERhdGUiOiIyMDE1LTAyLTE3VDAwOjAwOjAwWiIsIkVuZERhdGUiOiIyMDE1LTAyLTIxVDIzOjU5OjU5Ljk5OVoiLCJQZXJjZW50YWdlQ29tcGxldGUiOm51bGwsIlN0eWxlIjp7IiRpZCI6IjI0NCIsIlNoYXBlIjowLCJTaGFwZVRoaWNrbmVzcyI6MSwiRHVyYXRpb25Gb3JtYXQiOjAsIkluY2x1ZGVOb25Xb3JraW5nRGF5c0luRHVyYXRpb24iOnRydW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1MyIsIk1hcmdpbiI6eyIkcmVmIjoiMTAyIn0sIlBhZGRpbmciOnsiJHJlZiI6IjEwMyJ9LCJCYWNrZ3JvdW5kIjp7IiRpZCI6IjI1NCIsIkNvbG9yIjp7IiRpZCI6IjI1NSIsIkEiOjI1NSwiUiI6MjU1LCJHIjoxOTIsIkIiOjB9fSwiSXNWaXNpYmxlIjp0cnVlLCJXaWR0aCI6MC4wLCJIZWlnaHQiOjE2LjAsIkJvcmRlclN0eWxlIjp7IiRpZCI6IjI1NiIsIkxpbmVDb2xvciI6eyIkcmVmIjoiMTA1In0sIkxpbmVXZWlnaHQiOjAuMCwiTGluZVR5cGUiOjAsIlBhcmVudFN0eWxlIjp7IiRyZWYiOiIxMDQifX0sIlBhcmVudFN0eWxlIjp7IiRyZWYiOiIxMDEifX0sIlRpdGxlU3R5bGUiOnsiJGlkIjoiMjU3IiwiRm9udFNldHRpbmdzIjp7IiRpZCI6IjI1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kiLCJMaW5lQ29sb3IiOm51bGwsIkxpbmVXZWlnaHQiOjAuMCwiTGluZVR5cGUiOjAsIlBhcmVudFN0eWxlIjpudWxsfSwiUGFyZW50U3R5bGUiOnsiJHJlZiI6IjEwNyJ9fSwiRGF0ZVN0eWxlIjp7IiRpZCI6IjI2MCIsIkZvbnRTZXR0aW5ncyI6eyIkaWQiOiIyN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MiIsIkxpbmVDb2xvciI6bnVsbCwiTGluZVdlaWdodCI6MC4wLCJMaW5lVHlwZSI6MCwiUGFyZW50U3R5bGUiOm51bGx9LCJQYXJlbnRTdHlsZSI6eyIkcmVmIjoiMTE0In19LCJEYXRlRm9ybWF0Ijp7IiRyZWYiOiIxMjEifSwiSXNWaXNpYmxlIjp0cnVlLCJQYXJlbnRTdHlsZSI6eyIkcmVmIjoiODAifX0sIkluZGV4IjozLCJJZCI6IjdmMDI1ODYzLWI1NDMtNGY5Yy1hNmYwLTgzZDU2Y2FjNDgyMCIsIlRpdGxlIjoiRXN0aW1hdGlvbiIsIk5vdGUiOm51bGwsIkh5cGVybGluayI6bnVsbCwiSXNDaGFuZ2VkIjpmYWxzZSwiSXNOZXciOmZhbHNlfSx7IiRpZCI6IjI2MyIsIkdyb3VwTmFtZSI6bnVsbCwiU3RhcnREYXRlIjoiMjAxNS0wMi0yMVQwMDowMDowMFoiLCJFbmREYXRlIjoiMjAxNS0wMi0yN1QyMzo1OTo1OS45OTlaIiwiUGVyY2VudGFnZUNvbXBsZXRlIjpudWxsLCJTdHlsZSI6eyIkaWQiOiIyNjQiLCJTaGFwZSI6MCwiU2hhcGVUaGlja25lc3MiOjEsIkR1cmF0aW9uRm9ybWF0IjowLCJJbmNsdWRlTm9uV29ya2luZ0RheXNJbkR1cmF0aW9uIjp0cnVlLCJQZXJjZW50YWdlQ29tcGxldGVTdHlsZSI6eyIkaWQiOiIyNjUiLCJGb250U2V0dGluZ3MiOnsiJGlkIjoiMjY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3IiwiTGluZUNvbG9yIjpudWxsLCJMaW5lV2VpZ2h0IjowLjAsIkxpbmVUeXBlIjowLCJQYXJlbnRTdHlsZSI6bnVsbH0sIlBhcmVudFN0eWxlIjp7IiRyZWYiOiI4MSJ9fSwiRHVyYXRpb25TdHlsZSI6eyIkaWQiOiIyNjgiLCJGb250U2V0dGluZ3MiOnsiJGlkIjoiMjY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wIiwiTGluZUNvbG9yIjpudWxsLCJMaW5lV2VpZ2h0IjowLjAsIkxpbmVUeXBlIjowLCJQYXJlbnRTdHlsZSI6bnVsbH0sIlBhcmVudFN0eWxlIjp7IiRyZWYiOiI4OCJ9fSwiSG9yaXpvbnRhbENvbm5lY3RvclN0eWxlIjp7IiRpZCI6IjI3MSIsIkxpbmVDb2xvciI6eyIkcmVmIjoiOTYifSwiTGluZVdlaWdodCI6MS4wLCJMaW5lVHlwZSI6MCwiUGFyZW50U3R5bGUiOnsiJHJlZiI6Ijk1In19LCJWZXJ0aWNhbENvbm5lY3RvclN0eWxlIjp7IiRpZCI6IjI3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zMiLCJNYXJnaW4iOnsiJHJlZiI6IjEwMiJ9LCJQYWRkaW5nIjp7IiRyZWYiOiIxMDMifSwiQmFja2dyb3VuZCI6eyIkaWQiOiIyNzQiLCJDb2xvciI6eyIkaWQiOiIyNzUiLCJBIjoyNTUsIlIiOjIzNywiRyI6MTI1LCJCIjo0OX19LCJJc1Zpc2libGUiOnRydWUsIldpZHRoIjowLjAsIkhlaWdodCI6MTYuMCwiQm9yZGVyU3R5bGUiOnsiJGlkIjoiMjc2IiwiTGluZUNvbG9yIjp7IiRyZWYiOiIxMDUifSwiTGluZVdlaWdodCI6MC4wLCJMaW5lVHlwZSI6MCwiUGFyZW50U3R5bGUiOnsiJHJlZiI6IjEwNCJ9fSwiUGFyZW50U3R5bGUiOnsiJHJlZiI6IjEwMSJ9fSwiVGl0bGVTdHlsZSI6eyIkaWQiOiIyNzciLCJGb250U2V0dGluZ3MiOnsiJGlkIjoiMjc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OSIsIkxpbmVDb2xvciI6bnVsbCwiTGluZVdlaWdodCI6MC4wLCJMaW5lVHlwZSI6MCwiUGFyZW50U3R5bGUiOm51bGx9LCJQYXJlbnRTdHlsZSI6eyIkcmVmIjoiMTA3In19LCJEYXRlU3R5bGUiOnsiJGlkIjoiMjgwIiwiRm9udFNldHRpbmdzIjp7IiRpZCI6IjI4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yIiwiTGluZUNvbG9yIjpudWxsLCJMaW5lV2VpZ2h0IjowLjAsIkxpbmVUeXBlIjowLCJQYXJlbnRTdHlsZSI6bnVsbH0sIlBhcmVudFN0eWxlIjp7IiRyZWYiOiIxMTQifX0sIkRhdGVGb3JtYXQiOnsiJHJlZiI6IjEyMSJ9LCJJc1Zpc2libGUiOnRydWUsIlBhcmVudFN0eWxlIjp7IiRyZWYiOiI4MCJ9fSwiSW5kZXgiOjQsIklkIjoiODdlZTQ5OGItOWIwMi00ZTcyLWE5ZmQtNGJmMGI5M2E5MDdlIiwiVGl0bGUiOiJQcm90b3R5cGUiLCJOb3RlIjpudWxsLCJIeXBlcmxpbmsiOm51bGwsIklzQ2hhbmdlZCI6ZmFsc2UsIklzTmV3IjpmYWxzZX0seyIkaWQiOiIyODMiLCJHcm91cE5hbWUiOm51bGwsIlN0YXJ0RGF0ZSI6IjIwMTUtMDItMjZUMDA6MDA6MDBaIiwiRW5kRGF0ZSI6IjIwMTUtMDMtMDZUMjM6NTk6NTkuOTk5WiIsIlBlcmNlbnRhZ2VDb21wbGV0ZSI6bnVsbCwiU3R5bGUiOnsiJGlkIjoiMjg0IiwiU2hhcGUiOjAsIlNoYXBlVGhpY2tuZXNzIjoxLCJEdXJhdGlvbkZvcm1hdCI6MCwiSW5jbHVkZU5vbldvcmtpbmdEYXlzSW5EdXJhdGlvbiI6dHJ1ZSwiUGVyY2VudGFnZUNvbXBsZXRlU3R5bGUiOnsiJGlkIjoiMjg1IiwiRm9udFNldHRpbmdzIjp7IiRpZCI6IjI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NyIsIkxpbmVDb2xvciI6bnVsbCwiTGluZVdlaWdodCI6MC4wLCJMaW5lVHlwZSI6MCwiUGFyZW50U3R5bGUiOm51bGx9LCJQYXJlbnRTdHlsZSI6eyIkcmVmIjoiODEifX0sIkR1cmF0aW9uU3R5bGUiOnsiJGlkIjoiMjg4IiwiRm9udFNldHRpbmdzIjp7IiRpZCI6IjI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CIsIkxpbmVDb2xvciI6bnVsbCwiTGluZVdlaWdodCI6MC4wLCJMaW5lVHlwZSI6MCwiUGFyZW50U3R5bGUiOm51bGx9LCJQYXJlbnRTdHlsZSI6eyIkcmVmIjoiODgifX0sIkhvcml6b250YWxDb25uZWN0b3JTdHlsZSI6eyIkaWQiOiIyOTEiLCJMaW5lQ29sb3IiOnsiJHJlZiI6Ijk2In0sIkxpbmVXZWlnaHQiOjEuMCwiTGluZVR5cGUiOjAsIlBhcmVudFN0eWxlIjp7IiRyZWYiOiI5NSJ9fSwiVmVydGljYWxDb25uZWN0b3JTdHlsZSI6eyIkaWQiOiIyO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kzIiwiTWFyZ2luIjp7IiRyZWYiOiIxMDIifSwiUGFkZGluZyI6eyIkcmVmIjoiMTAzIn0sIkJhY2tncm91bmQiOnsiJGlkIjoiMjk0IiwiQ29sb3IiOnsiJGlkIjoiMjk1IiwiQSI6MjU1LCJSIjoxMTIsIkciOjE3MywiQiI6NzF9fSwiSXNWaXNpYmxlIjp0cnVlLCJXaWR0aCI6MC4wLCJIZWlnaHQiOjE2LjAsIkJvcmRlclN0eWxlIjp7IiRpZCI6IjI5NiIsIkxpbmVDb2xvciI6eyIkcmVmIjoiMTA1In0sIkxpbmVXZWlnaHQiOjAuMCwiTGluZVR5cGUiOjAsIlBhcmVudFN0eWxlIjp7IiRyZWYiOiIxMDQifX0sIlBhcmVudFN0eWxlIjp7IiRyZWYiOiIxMDEifX0sIlRpdGxlU3R5bGUiOnsiJGlkIjoiMjk3IiwiRm9udFNldHRpbmdzIjp7IiRpZCI6IjI5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kiLCJMaW5lQ29sb3IiOm51bGwsIkxpbmVXZWlnaHQiOjAuMCwiTGluZVR5cGUiOjAsIlBhcmVudFN0eWxlIjpudWxsfSwiUGFyZW50U3R5bGUiOnsiJHJlZiI6IjEwNyJ9fSwiRGF0ZVN0eWxlIjp7IiRpZCI6IjMwMCIsIkZvbnRTZXR0aW5ncyI6eyIkaWQiOiIzM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MiIsIkxpbmVDb2xvciI6bnVsbCwiTGluZVdlaWdodCI6MC4wLCJMaW5lVHlwZSI6MCwiUGFyZW50U3R5bGUiOm51bGx9LCJQYXJlbnRTdHlsZSI6eyIkcmVmIjoiMTE0In19LCJEYXRlRm9ybWF0Ijp7IiRyZWYiOiIxMjEifSwiSXNWaXNpYmxlIjp0cnVlLCJQYXJlbnRTdHlsZSI6eyIkcmVmIjoiODAifX0sIkluZGV4Ijo1LCJJZCI6IjNkNTUyNGIyLTIwZWEtNDIzMi1iMmFjLWE0ZGNlYjFmZDI0ZiIsIlRpdGxlIjoiRGV2ZWxvcG1lbnQiLCJOb3RlIjpudWxsLCJIeXBlcmxpbmsiOm51bGwsIklzQ2hhbmdlZCI6ZmFsc2UsIklzTmV3IjpmYWxzZX0seyIkaWQiOiIzMDMiLCJHcm91cE5hbWUiOm51bGwsIlN0YXJ0RGF0ZSI6IjIwMTUtMDMtMDZUMDA6MDA6MDBaIiwiRW5kRGF0ZSI6IjIwMTUtMDMtMDdUMjM6NTk6NTkuOTk5WiIsIlBlcmNlbnRhZ2VDb21wbGV0ZSI6bnVsbCwiU3R5bGUiOnsiJGlkIjoiMzA0IiwiU2hhcGUiOjAsIlNoYXBlVGhpY2tuZXNzIjoxLCJEdXJhdGlvbkZvcm1hdCI6MCwiSW5jbHVkZU5vbldvcmtpbmdEYXlzSW5EdXJhdGlvbiI6dHJ1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xMTIsIkciOjE3MywiQiI6NzF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2LCJJZCI6IjczYTc1M2ZjLTNlYjAtNGNjZS04YTc0LWY1ZjJlZTQ3NWZkZiIsIlRpdGxlIjoiUm9sbC1vdXQiLCJOb3RlIjpudWxsLCJIeXBlcmxpbmsiOm51bGwsIklzQ2hhbmdlZCI6ZmFsc2UsIklzTmV3IjpmYWxzZX1dLCJTZXR0aW5ncyI6eyIkaWQiOiIzMjMiLCJJbXBhT3B0aW9ucyI6eyIkaWQiOiIzMjQ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QVUiLCJTdHlsZU5hbWUiOiJTdGFuZGFyZCIsIklzVGVtcGxhdGUiOmZhbHNlLCJWZXJzaW9uIjp7IiRpZCI6IjIiLCJWZXJzaW9uIjoiMy4wLjEiLCJPcmlnaW5hbEFzc2VtYmx5VmVyc2lvbiI6IjMuMDEuMDM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1LTAxLTEyVDIzOjU5OjU5Ljk5OVoiLCJFbmREYXRlIjoiMjAxNS0wOC0zMFQyMzo1OTo1OS45OTlaIiwiRm9ybWF0IjoiTU1NIiwiVHlwZSI6MiwiQXV0b0RhdGVSYW5nZSI6dHJ1ZSwiV29ya2luZ0RheXMiOjMxLCJUb2RheU1hcmtlclRleHQiOiJUb2RheSIsIkF1dG9TY2FsZVR5cGUiOnRydWV9LCJNaWxlc3RvbmVzIjpbeyIkaWQiOiIxMjMiLCJEYXRlIjoiMjAxNS0wMS0xMl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xMjcsIlIiOjAsIkciOjAsIkIiOjB9fSwiTGluZVdlaWdodCI6MS4wLCJMaW5lVHlwZSI6MCwiUGFyZW50U3R5bGUiOnsiJHJlZiI6IjU1In19LCJJc0JlbG93VGltZWJhbmQiOnRydWUsIkhpZGVEYXRlIjpmYWxzZSwiU2hhcGVTaXplIjoxLCJTcGFjaW5nIjoxLjAsIlBhZGRpbmciOnsiJHJlZiI6IjU4In0sIlNoYXBlU3R5bGUiOnsiJGlkIjoiMTI4IiwiTWFyZ2luIjp7IiRyZWYiOiI2MCJ9LCJQYWRkaW5nIjp7IiRyZWYiOiI2MSJ9LCJCYWNrZ3JvdW5kIjp7IiRpZCI6IjEyOSIsIkNvbG9yIjp7IiRpZCI6IjEzMCIsIkEiOjI1NSwiUiI6MCwiRyI6MCwiQiI6M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IsIkZvcmVncm91bmQiOnsiJHJlZiI6IjY3In0sIk1heFdpZHRoIjoxODY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NTEzMjk1NTUwMzExMDUzMjMsIklzQ3VzdG9tIjp0cnVlfSwiSWQiOiI3YWVjMTgyYi05NGE5LTRiNmUtYmJjMy01MWI4ZDAxNGYzNTMiLCJUaXRsZSI6IlNldHVwIGVudmlyb25tZW50IGluY2x1ZGluZyBkZXZpY2VzIGFuZCBzZXJ2ZXJzIiwiTm90ZSI6bnVsbCwiSHlwZXJsaW5rIjpudWxsLCJJc0NoYW5nZWQiOmZhbHNlLCJJc05ldyI6ZmFsc2V9LHsiJGlkIjoiMTM5IiwiRGF0ZSI6IjIwMTUtMDItMDF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TI3LCJSIjowLCJHIjowLCJCIjowfX0sIkxpbmVXZWlnaHQiOjEuMCwiTGluZVR5cGUiOjAsIlBhcmVudFN0eWxlIjp7IiRyZWYiOiI1NSJ9fSwiSXNCZWxvd1RpbWViYW5kIjpmYWxzZSwiSGlkZURhdGUiOmZhbHNlLCJTaGFwZVNpemUiOjEsIlNwYWNpbmciOjEuMCwiUGFkZGluZyI6eyIkcmVmIjoiNTgifSwiU2hhcGVTdHlsZSI6eyIkaWQiOiIxNDQiLCJNYXJnaW4iOnsiJHJlZiI6IjYwIn0sIlBhZGRpbmciOnsiJHJlZiI6IjYxIn0sIkJhY2tncm91bmQiOnsiJGlkIjoiMTQ1IiwiQ29sb3IiOnsiJGlkIjoiMTQ2IiwiQSI6MjU1LCJSIjowLCJHIjowLCJCIjow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IkaWQiOiIxNTQiLCJSYXRpbyI6MC4wLCJJc0N1c3RvbSI6ZmFsc2V9LCJJZCI6IjAzZWFjNTA0LTM3NGMtNDM0Yi1iMWM3LWJjYTc0MmZmODIyNiIsIlRpdGxlIjoiSW5zdGFsbCBuZWNjZXNzYXJ5IHNvZnR3YXJlcyBhbmQgc3RhcnQgdG8gZGV2ZWxvcCIsIk5vdGUiOm51bGwsIkh5cGVybGluayI6bnVsbCwiSXNDaGFuZ2VkIjpmYWxzZSwiSXNOZXciOmZhbHNlfSx7IiRpZCI6IjE1NSIsIkRhdGUiOiIyMDE1LTAyLTE1VDIzOjU5OjU5Ljk5OVoiLCJTdHlsZSI6eyIkaWQiOiIxNTYiLCJTaGFwZSI6MiwiQ29ubmVjdG9yTWFyZ2luIjp7IiRyZWYiOiI1NCJ9LCJDb25uZWN0b3JTdHlsZSI6eyIkaWQiOiIxNTciLCJMaW5lQ29sb3IiOnsiJGlkIjoiMTU4IiwiJHR5cGUiOiJOTFJFLkNvbW1vbi5Eb20uU29saWRDb2xvckJydXNoLCBOTFJFLkNvbW1vbiIsIkNvbG9yIjp7IiRpZCI6IjE1OSIsIkEiOjEyNywiUiI6MjU0LCJHIjoxODYsIkIiOjEwfX0sIkxpbmVXZWlnaHQiOjEuMCwiTGluZVR5cGUiOjAsIlBhcmVudFN0eWxlIjp7IiRyZWYiOiI1NSJ9fSwiSXNCZWxvd1RpbWViYW5kIjp0cnVlLCJIaWRlRGF0ZSI6ZmFsc2UsIlNoYXBlU2l6ZSI6MSwiU3BhY2luZyI6MS4wLCJQYWRkaW5nIjp7IiRyZWYiOiI1OCJ9LCJTaGFwZVN0eWxlIjp7IiRpZCI6IjE2MCIsIk1hcmdpbiI6eyIkcmVmIjoiNjAifSwiUGFkZGluZyI6eyIkcmVmIjoiNjEifSwiQmFja2dyb3VuZCI6eyIkaWQiOiIxNjEiLCJDb2xvciI6eyIkaWQiOiIxNjIiLCJBIjoyNTUsIlIiOjI1NCwiRyI6MTg2LCJCIjoxMH19LCJJc1Zpc2libGUiOnRydWUsIldpZHRoIjoxOC4wLCJIZWlnaHQiOjIwLjAsIkJvcmRlclN0eWxlIjp7IiRpZCI6IjE2MyIsIkxpbmVDb2xvciI6eyIkcmVmIjoiNjMifSwiTGluZVdlaWdodCI6MC4wLCJMaW5lVHlwZSI6MCwiUGFyZW50U3R5bGUiOnsiJHJlZiI6IjYyIn19LCJQYXJlbnRTdHlsZSI6eyIkcmVmIjoiNTkifX0sIlRpdGxlU3R5bGUiOnsiJGlkIjoiMTY0IiwiRm9udFNldHRpbmdzIjp7IiRpZCI6IjE2N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2IiwiTGluZUNvbG9yIjpudWxsLCJMaW5lV2VpZ2h0IjowLjAsIkxpbmVUeXBlIjowLCJQYXJlbnRTdHlsZSI6bnVsbH0sIlBhcmVudFN0eWxlIjp7IiRyZWYiOiI2NSJ9fSwiRGF0ZVN0eWxlIjp7IiRpZCI6IjE2NyIsIkZvbnRTZXR0aW5ncyI6eyIkaWQiOiIxNj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kiLCJMaW5lQ29sb3IiOm51bGwsIkxpbmVXZWlnaHQiOjAuMCwiTGluZVR5cGUiOjAsIlBhcmVudFN0eWxlIjpudWxsfSwiUGFyZW50U3R5bGUiOnsiJHJlZiI6IjcyIn19LCJEYXRlRm9ybWF0Ijp7IiRyZWYiOiI3OSJ9LCJJc1Zpc2libGUiOnRydWUsIlBhcmVudFN0eWxlIjp7IiRyZWYiOiI1MyJ9fSwiUG9zaXRpb24iOnsiJGlkIjoiMTcwIiwiUmF0aW8iOjAuNDM4MDQ3MTQzMjUzMjc5MzEsIklzQ3VzdG9tIjp0cnVlfSwiSWQiOiJjZGJlZWQ2Yi02NjlkLTQyNTAtODkxZS0wMzBhNzFkOGVhNGEiLCJUaXRsZSI6IkRldmVsb3AgbW9iaWxlIEFuZHJvaWQgYXBwbGljYXRpb24gdG8gY29sbGVjdCBNQUMgYWRkcmVzc2VzIG9mIGlCZWFjb24gYW5kIG90aGVyIGRldmljZXMiLCJOb3RlIjpudWxsLCJIeXBlcmxpbmsiOm51bGwsIklzQ2hhbmdlZCI6ZmFsc2UsIklzTmV3IjpmYWxzZX0seyIkaWQiOiIxNzEiLCJEYXRlIjoiMjAxNS0wMy0wMl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xMjcsIlIiOjI1NCwiRyI6MTg2LCJCIjoxMH19LCJMaW5lV2VpZ2h0IjoxLjAsIkxpbmVUeXBlIjowLCJQYXJlbnRTdHlsZSI6eyIkcmVmIjoiNTUifX0sIklzQmVsb3dUaW1lYmFuZCI6dHJ1ZSwiSGlkZURhdGUiOmZhbHNlLCJTaGFwZVNpemUiOjEsIlNwYWNpbmciOjEuMCwiUGFkZGluZyI6eyIkcmVmIjoiNTgifSwiU2hhcGVTdHlsZSI6eyIkaWQiOiIxNzYiLCJNYXJnaW4iOnsiJHJlZiI6IjYwIn0sIlBhZGRpbmciOnsiJHJlZiI6IjYxIn0sIkJhY2tncm91bmQiOnsiJGlkIjoiMTc3IiwiQ29sb3IiOnsiJGlkIjoiMTc4IiwiQSI6MjU1LCJSIjoyNTQsIkciOjE4NiwiQiI6MTB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Y2I2NDhiYjItNDlmZi00OTE0LTkxNjgtMmQ3M2ZiZDc3MTQxIiwiVGl0bGUiOiJEZXZlbG9wIG1vYmlsZSBtYXAgdG8gc2hvdyBjdXJyZW50IGxvY2F0aW9uIiwiTm90ZSI6bnVsbCwiSHlwZXJsaW5rIjpudWxsLCJJc0NoYW5nZWQiOmZhbHNlLCJJc05ldyI6ZmFsc2V9LHsiJGlkIjoiMTg3IiwiRGF0ZSI6IjIwMTUtMDMtMjNUMjM6NTk6NTkuOTk5WiIsIlN0eWxlIjp7IiRpZCI6IjE4OCIsIlNoYXBlIjoyLCJDb25uZWN0b3JNYXJnaW4iOnsiJHJlZiI6IjU0In0sIkNvbm5lY3RvclN0eWxlIjp7IiRpZCI6IjE4OSIsIkxpbmVDb2xvciI6eyIkaWQiOiIxOTAiLCIkdHlwZSI6Ik5MUkUuQ29tbW9uLkRvbS5Tb2xpZENvbG9yQnJ1c2gsIE5MUkUuQ29tbW9uIiwiQ29sb3IiOnsiJGlkIjoiMTkxIiwiQSI6MTI3LCJSIjoyLCJHIjoxNzgsIkIiOjIzOH19LCJMaW5lV2VpZ2h0IjoxLjAsIkxpbmVUeXBlIjowLCJQYXJlbnRTdHlsZSI6eyIkcmVmIjoiNTUifX0sIklzQmVsb3dUaW1lYmFuZCI6ZmFsc2UsIkhpZGVEYXRlIjpmYWxzZSwiU2hhcGVTaXplIjoxLCJTcGFjaW5nIjoxLjAsIlBhZGRpbmciOnsiJHJlZiI6IjU4In0sIlNoYXBlU3R5bGUiOnsiJGlkIjoiMTkyIiwiTWFyZ2luIjp7IiRyZWYiOiI2MCJ9LCJQYWRkaW5nIjp7IiRyZWYiOiI2MSJ9LCJCYWNrZ3JvdW5kIjp7IiRpZCI6IjE5MyIsIkNvbG9yIjp7IiRpZCI6IjE5NCIsIkEiOjI1NSwiUiI6MiwiRyI6MTc4LCJCIjoyMzh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Q2MTg5MTE3MzU1MTExMjAzLCJJc0N1c3RvbSI6dHJ1ZX0sIklkIjoiZWY0YmM3MzYtODNkYy00MDlmLWIzZjMtNDQwNDU2YWZmMTY2IiwiVGl0bGUiOiJEZXZlbG9wIGluZG9vciBwb3NpdGlvbiBpZGVudGlmaWNhdGlvbiIsIk5vdGUiOm51bGwsIkh5cGVybGluayI6bnVsbCwiSXNDaGFuZ2VkIjpmYWxzZSwiSXNOZXciOmZhbHNlfSx7IiRpZCI6IjIwMyIsIkRhdGUiOiIyMDE1LTA0LTA1VDIzOjU5OjU5Ljk5OVoiLCJTdHlsZSI6eyIkaWQiOiIyMDQiLCJTaGFwZSI6MiwiQ29ubmVjdG9yTWFyZ2luIjp7IiRyZWYiOiI1NCJ9LCJDb25uZWN0b3JTdHlsZSI6eyIkaWQiOiIyMDUiLCJMaW5lQ29sb3IiOnsiJGlkIjoiMjA2IiwiJHR5cGUiOiJOTFJFLkNvbW1vbi5Eb20uU29saWRDb2xvckJydXNoLCBOTFJFLkNvbW1vbiIsIkNvbG9yIjp7IiRpZCI6IjIwNyIsIkEiOjEyNywiUiI6MiwiRyI6MTc4LCJCIjoyMzh9fSwiTGluZVdlaWdodCI6MS4wLCJMaW5lVHlwZSI6MCwiUGFyZW50U3R5bGUiOnsiJHJlZiI6IjU1In19LCJJc0JlbG93VGltZWJhbmQiOnRydWUsIkhpZGVEYXRlIjpmYWxzZSwiU2hhcGVTaXplIjoxLCJTcGFjaW5nIjoxLjAsIlBhZGRpbmciOnsiJHJlZiI6IjU4In0sIlNoYXBlU3R5bGUiOnsiJGlkIjoiMjA4IiwiTWFyZ2luIjp7IiRyZWYiOiI2MCJ9LCJQYWRkaW5nIjp7IiRyZWYiOiI2MSJ9LCJCYWNrZ3JvdW5kIjp7IiRpZCI6IjIwOSIsIkNvbG9yIjp7IiRpZCI6IjIxMCIsIkEiOjI1NSwiUiI6MiwiRyI6MTc4LCJCIjoyMzh9fSwiSXNWaXNpYmxlIjp0cnVlLCJXaWR0aCI6MTguMCwiSGVpZ2h0IjoyMC4wLCJCb3JkZXJTdHlsZSI6eyIkaWQiOiIyMTEiLCJMaW5lQ29sb3IiOnsiJHJlZiI6IjYzIn0sIkxpbmVXZWlnaHQiOjAuMCwiTGluZVR5cGUiOjAsIlBhcmVudFN0eWxlIjp7IiRyZWYiOiI2MiJ9fSwiUGFyZW50U3R5bGUiOnsiJHJlZiI6IjU5In19LCJUaXRsZVN0eWxlIjp7IiRpZCI6IjIxMiIsIkZvbnRTZXR0aW5ncyI6eyIkaWQiOiIyMT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xNCIsIkxpbmVDb2xvciI6bnVsbCwiTGluZVdlaWdodCI6MC4wLCJMaW5lVHlwZSI6MCwiUGFyZW50U3R5bGUiOm51bGx9LCJQYXJlbnRTdHlsZSI6eyIkcmVmIjoiNjUifX0sIkRhdGVTdHlsZSI6eyIkaWQiOiIyMTUiLCJGb250U2V0dGluZ3MiOnsiJGlkIjoiMjE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3IiwiTGluZUNvbG9yIjpudWxsLCJMaW5lV2VpZ2h0IjowLjAsIkxpbmVUeXBlIjowLCJQYXJlbnRTdHlsZSI6bnVsbH0sIlBhcmVudFN0eWxlIjp7IiRyZWYiOiI3MiJ9fSwiRGF0ZUZvcm1hdCI6eyIkcmVmIjoiNzkifSwiSXNWaXNpYmxlIjp0cnVlLCJQYXJlbnRTdHlsZSI6eyIkcmVmIjoiNTMifX0sIlBvc2l0aW9uIjp7IiRpZCI6IjIxOCIsIlJhdGlvIjowLjIyNzg4NjU2OTU1Mjk1MTM0LCJJc0N1c3RvbSI6dHJ1ZX0sIklkIjoiNDdhYjJmYTMtNzEzYS00MWE2LWI0NzctZmI2Y2UwNGI2ZTdmIiwiVGl0bGUiOiJJbnRlZ3JhdGUgbW9iaWxlIGFwcGxpY2F0aW9uIGFuZCBzZXJ2ZXIgY2xpZW50IHRvIHNob3cgcmVhbC10aW1lIHBvc2l0aW9uIiwiTm90ZSI6bnVsbCwiSHlwZXJsaW5rIjpudWxsLCJJc0NoYW5nZWQiOmZhbHNlLCJJc05ldyI6ZmFsc2V9LHsiJGlkIjoiMjE5IiwiRGF0ZSI6IjIwMTUtMDQtMTVUMjM6NTk6NTkuOTk5WiIsIlN0eWxlIjp7IiRpZCI6IjIyMCIsIlNoYXBlIjoyLCJDb25uZWN0b3JNYXJnaW4iOnsiJHJlZiI6IjU0In0sIkNvbm5lY3RvclN0eWxlIjp7IiRpZCI6IjIyMSIsIkxpbmVDb2xvciI6eyIkaWQiOiIyMjIiLCIkdHlwZSI6Ik5MUkUuQ29tbW9uLkRvbS5Tb2xpZENvbG9yQnJ1c2gsIE5MUkUuQ29tbW9uIiwiQ29sb3IiOnsiJGlkIjoiMjIzIiwiQSI6MTI3LCJSIjoyLCJHIjoxNzgsIkIiOjIzOH19LCJMaW5lV2VpZ2h0IjoxLjAsIkxpbmVUeXBlIjowLCJQYXJlbnRTdHlsZSI6eyIkcmVmIjoiNTUifX0sIklzQmVsb3dUaW1lYmFuZCI6ZmFsc2UsIkhpZGVEYXRlIjpmYWxzZSwiU2hhcGVTaXplIjoxLCJTcGFjaW5nIjoxLjAsIlBhZGRpbmciOnsiJHJlZiI6IjU4In0sIlNoYXBlU3R5bGUiOnsiJGlkIjoiMjI0IiwiTWFyZ2luIjp7IiRyZWYiOiI2MCJ9LCJQYWRkaW5nIjp7IiRyZWYiOiI2MSJ9LCJCYWNrZ3JvdW5kIjp7IiRpZCI6IjIyNSIsIkNvbG9yIjp7IiRpZCI6IjIyNiIsIkEiOjI1NSwiUiI6MiwiRyI6MTc4LCJCIjoyMzh9fSwiSXNWaXNpYmxlIjp0cnVlLCJXaWR0aCI6MTguMCwiSGVpZ2h0IjoyMC4wLCJCb3JkZXJTdHlsZSI6eyIkaWQiOiIyMjciLCJMaW5lQ29sb3IiOnsiJHJlZiI6IjYzIn0sIkxpbmVXZWlnaHQiOjAuMCwiTGluZVR5cGUiOjAsIlBhcmVudFN0eWxlIjp7IiRyZWYiOiI2MiJ9fSwiUGFyZW50U3R5bGUiOnsiJHJlZiI6IjU5In19LCJUaXRsZVN0eWxlIjp7IiRpZCI6IjIyOCIsIkZvbnRTZXR0aW5ncyI6eyIkaWQiOiIyMj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zMCIsIkxpbmVDb2xvciI6bnVsbCwiTGluZVdlaWdodCI6MC4wLCJMaW5lVHlwZSI6MCwiUGFyZW50U3R5bGUiOm51bGx9LCJQYXJlbnRTdHlsZSI6eyIkcmVmIjoiNjUifX0sIkRhdGVTdHlsZSI6eyIkaWQiOiIyMzEiLCJGb250U2V0dGluZ3MiOnsiJGlkIjoiMjM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zIiwiTGluZUNvbG9yIjpudWxsLCJMaW5lV2VpZ2h0IjowLjAsIkxpbmVUeXBlIjowLCJQYXJlbnRTdHlsZSI6bnVsbH0sIlBhcmVudFN0eWxlIjp7IiRyZWYiOiI3MiJ9fSwiRGF0ZUZvcm1hdCI6eyIkcmVmIjoiNzkifSwiSXNWaXNpYmxlIjp0cnVlLCJQYXJlbnRTdHlsZSI6eyIkcmVmIjoiNTMifX0sIlBvc2l0aW9uIjp7IiRpZCI6IjIzNCIsIlJhdGlvIjowLjM5NTkwMzUxOTMzNjA4ODE5LCJJc0N1c3RvbSI6dHJ1ZX0sIklkIjoiNjRhY2QxYjktY2JmMS00MWZiLTg1OGMtNDJhYmY5ZGQ2ZTNlIiwiVGl0bGUiOiJEZXZlbG9wIGpvYnMgdG8gYXV0b21hdGljYWxseSBnZW5lcmF0ZSBtZW50YWxtYXAgZm9yIGFnZW50cyBhbmQgc3RvcmUgaW4gQ2Fzc2FuZHJhIiwiTm90ZSI6bnVsbCwiSHlwZXJsaW5rIjpudWxsLCJJc0NoYW5nZWQiOmZhbHNlLCJJc05ldyI6ZmFsc2V9LHsiJGlkIjoiMjM1IiwiRGF0ZSI6IjIwMTUtMDQtMzBUMjM6NTk6NTkuOTk5WiIsIlN0eWxlIjp7IiRpZCI6IjIzNiIsIlNoYXBlIjoyLCJDb25uZWN0b3JNYXJnaW4iOnsiJHJlZiI6IjU0In0sIkNvbm5lY3RvclN0eWxlIjp7IiRpZCI6IjIzNyIsIkxpbmVDb2xvciI6eyIkaWQiOiIyMzgiLCIkdHlwZSI6Ik5MUkUuQ29tbW9uLkRvbS5Tb2xpZENvbG9yQnJ1c2gsIE5MUkUuQ29tbW9uIiwiQ29sb3IiOnsiJGlkIjoiMjM5IiwiQSI6MTI3LCJSIjoyLCJHIjoxNzgsIkIiOjIzOH19LCJMaW5lV2VpZ2h0IjoxLjAsIkxpbmVUeXBlIjowLCJQYXJlbnRTdHlsZSI6eyIkcmVmIjoiNTUifX0sIklzQmVsb3dUaW1lYmFuZCI6ZmFsc2UsIkhpZGVEYXRlIjpmYWxzZSwiU2hhcGVTaXplIjoxLCJTcGFjaW5nIjoxLjAsIlBhZGRpbmciOnsiJHJlZiI6IjU4In0sIlNoYXBlU3R5bGUiOnsiJGlkIjoiMjQwIiwiTWFyZ2luIjp7IiRyZWYiOiI2MCJ9LCJQYWRkaW5nIjp7IiRyZWYiOiI2MSJ9LCJCYWNrZ3JvdW5kIjp7IiRpZCI6IjI0MSIsIkNvbG9yIjp7IiRpZCI6IjI0MiIsIkEiOjI1NSwiUiI6MiwiRyI6MTc4LCJCIjoyMzh9fSwiSXNWaXNpYmxlIjp0cnVlLCJXaWR0aCI6MTguMCwiSGVpZ2h0IjoyMC4wLCJCb3JkZXJTdHlsZSI6eyIkaWQiOiIyNDMiLCJMaW5lQ29sb3IiOnsiJHJlZiI6IjYzIn0sIkxpbmVXZWlnaHQiOjAuMCwiTGluZVR5cGUiOjAsIlBhcmVudFN0eWxlIjp7IiRyZWYiOiI2MiJ9fSwiUGFyZW50U3R5bGUiOnsiJHJlZiI6IjU5In19LCJUaXRsZVN0eWxlIjp7IiRpZCI6IjI0NCIsIkZvbnRTZXR0aW5ncyI6eyIkaWQiOiIyND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0NiIsIkxpbmVDb2xvciI6bnVsbCwiTGluZVdlaWdodCI6MC4wLCJMaW5lVHlwZSI6MCwiUGFyZW50U3R5bGUiOm51bGx9LCJQYXJlbnRTdHlsZSI6eyIkcmVmIjoiNjUifX0sIkRhdGVTdHlsZSI6eyIkaWQiOiIyNDciLCJGb250U2V0dGluZ3MiOnsiJGlkIjoiMjQ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Q5IiwiTGluZUNvbG9yIjpudWxsLCJMaW5lV2VpZ2h0IjowLjAsIkxpbmVUeXBlIjowLCJQYXJlbnRTdHlsZSI6bnVsbH0sIlBhcmVudFN0eWxlIjp7IiRyZWYiOiI3MiJ9fSwiRGF0ZUZvcm1hdCI6eyIkcmVmIjoiNzkifSwiSXNWaXNpYmxlIjp0cnVlLCJQYXJlbnRTdHlsZSI6eyIkcmVmIjoiNTMifX0sIlBvc2l0aW9uIjp7IiRpZCI6IjI1MCIsIlJhdGlvIjowLjI4MDE4NzUyNDMwMTAzNDQ0LCJJc0N1c3RvbSI6dHJ1ZX0sIklkIjoiMWVmZDAzN2ItNzUwYS00OTQ2LWFkZGEtNWM2NjRmNDFkNjU1IiwiVGl0bGUiOiJHZW5lcmF0ZSBGbHVtZSBhbmQgSGFkb29wIEhERlMgdG8gc3RvcmUgcGVkZXN0cmlhbiB0cmFqZWN0b3JpZXMiLCJOb3RlIjpudWxsLCJIeXBlcmxpbmsiOm51bGwsIklzQ2hhbmdlZCI6ZmFsc2UsIklzTmV3IjpmYWxzZX0seyIkaWQiOiIyNTEiLCJEYXRlIjoiMjAxNS0wNS0xMFQyMzo1OTo1OS45OTlaIiwiU3R5bGUiOnsiJGlkIjoiMjUyIiwiU2hhcGUiOjIsIkNvbm5lY3Rvck1hcmdpbiI6eyIkcmVmIjoiNTQifSwiQ29ubmVjdG9yU3R5bGUiOnsiJGlkIjoiMjUzIiwiTGluZUNvbG9yIjp7IiRpZCI6IjI1NCIsIiR0eXBlIjoiTkxSRS5Db21tb24uRG9tLlNvbGlkQ29sb3JCcnVzaCwgTkxSRS5Db21tb24iLCJDb2xvciI6eyIkaWQiOiIyNTUiLCJBIjoxMjcsIlIiOjIsIkciOjE3OCwiQiI6MjM4fX0sIkxpbmVXZWlnaHQiOjEuMCwiTGluZVR5cGUiOjAsIlBhcmVudFN0eWxlIjp7IiRyZWYiOiI1NSJ9fSwiSXNCZWxvd1RpbWViYW5kIjpmYWxzZSwiSGlkZURhdGUiOmZhbHNlLCJTaGFwZVNpemUiOjEsIlNwYWNpbmciOjEuMCwiUGFkZGluZyI6eyIkcmVmIjoiNTgifSwiU2hhcGVTdHlsZSI6eyIkaWQiOiIyNTYiLCJNYXJnaW4iOnsiJHJlZiI6IjYwIn0sIlBhZGRpbmciOnsiJHJlZiI6IjYxIn0sIkJhY2tncm91bmQiOnsiJGlkIjoiMjU3IiwiQ29sb3IiOnsiJGlkIjoiMjU4IiwiQSI6MjU1LCJSIjoyLCJHIjoxNzgsIkIiOjIzOH19LCJJc1Zpc2libGUiOnRydWUsIldpZHRoIjoxOC4wLCJIZWlnaHQiOjIwLjAsIkJvcmRlclN0eWxlIjp7IiRpZCI6IjI1OSIsIkxpbmVDb2xvciI6eyIkcmVmIjoiNjMifSwiTGluZVdlaWdodCI6MC4wLCJMaW5lVHlwZSI6MCwiUGFyZW50U3R5bGUiOnsiJHJlZiI6IjYyIn19LCJQYXJlbnRTdHlsZSI6eyIkcmVmIjoiNTkifX0sIlRpdGxlU3R5bGUiOnsiJGlkIjoiMjYwIiwiRm9udFNldHRpbmdzIjp7IiRpZCI6IjI2M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YyIiwiTGluZUNvbG9yIjpudWxsLCJMaW5lV2VpZ2h0IjowLjAsIkxpbmVUeXBlIjowLCJQYXJlbnRTdHlsZSI6bnVsbH0sIlBhcmVudFN0eWxlIjp7IiRyZWYiOiI2NSJ9fSwiRGF0ZVN0eWxlIjp7IiRpZCI6IjI2MyIsIkZvbnRTZXR0aW5ncyI6eyIkaWQiOiIyNj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UiLCJMaW5lQ29sb3IiOm51bGwsIkxpbmVXZWlnaHQiOjAuMCwiTGluZVR5cGUiOjAsIlBhcmVudFN0eWxlIjpudWxsfSwiUGFyZW50U3R5bGUiOnsiJHJlZiI6IjcyIn19LCJEYXRlRm9ybWF0Ijp7IiRyZWYiOiI3OSJ9LCJJc1Zpc2libGUiOnRydWUsIlBhcmVudFN0eWxlIjp7IiRyZWYiOiI1MyJ9fSwiUG9zaXRpb24iOnsiJGlkIjoiMjY2IiwiUmF0aW8iOjAuMTg5MzM1NjYyODQxNzk2ODcsIklzQ3VzdG9tIjp0cnVlfSwiSWQiOiJhY2ZhNTQxNy0xY2ZjLTQxYjUtYTNiZC1mYzU1ZjkxYWViMzciLCJUaXRsZSI6IkRldmVsb3Agam9icyB0byBhdXRvbWF0aWNhbGx5IGV4dHJhY3Qgcm91dGUgc2VhcmNoIHNwYWNlIGF0IG9uZSB2ZXJ0aWNlcyIsIk5vdGUiOm51bGwsIkh5cGVybGluayI6bnVsbCwiSXNDaGFuZ2VkIjpmYWxzZSwiSXNOZXciOmZhbHNlfSx7IiRpZCI6IjI2NyIsIkRhdGUiOiIyMDE1LTA1LTExVDIzOjU5OjU5Ljk5OVoiLCJTdHlsZSI6eyIkaWQiOiIyNjgiLCJTaGFwZSI6MiwiQ29ubmVjdG9yTWFyZ2luIjp7IiRyZWYiOiI1NCJ9LCJDb25uZWN0b3JTdHlsZSI6eyIkaWQiOiIyNjkiLCJMaW5lQ29sb3IiOnsiJGlkIjoiMjcwIiwiJHR5cGUiOiJOTFJFLkNvbW1vbi5Eb20uU29saWRDb2xvckJydXNoLCBOTFJFLkNvbW1vbiIsIkNvbG9yIjp7IiRpZCI6IjI3MSIsIkEiOjEyNywiUiI6MTEyLCJHIjoxNzMsIkIiOjcxfX0sIkxpbmVXZWlnaHQiOjEuMCwiTGluZVR5cGUiOjAsIlBhcmVudFN0eWxlIjp7IiRyZWYiOiI1NSJ9fSwiSXNCZWxvd1RpbWViYW5kIjpmYWxzZSwiSGlkZURhdGUiOmZhbHNlLCJTaGFwZVNpemUiOjEsIlNwYWNpbmciOjEuMCwiUGFkZGluZyI6eyIkcmVmIjoiNTgifSwiU2hhcGVTdHlsZSI6eyIkaWQiOiIyNzIiLCJNYXJnaW4iOnsiJHJlZiI6IjYwIn0sIlBhZGRpbmciOnsiJHJlZiI6IjYxIn0sIkJhY2tncm91bmQiOnsiJGlkIjoiMjczIiwiQ29sb3IiOnsiJGlkIjoiMjc0IiwiQSI6MjU1LCJSIjoxMTIsIkciOjE3MywiQiI6NzF9fSwiSXNWaXNpYmxlIjp0cnVlLCJXaWR0aCI6MTguMCwiSGVpZ2h0IjoyMC4wLCJCb3JkZXJTdHlsZSI6eyIkaWQiOiIyNzUiLCJMaW5lQ29sb3IiOnsiJHJlZiI6IjYzIn0sIkxpbmVXZWlnaHQiOjAuMCwiTGluZVR5cGUiOjAsIlBhcmVudFN0eWxlIjp7IiRyZWYiOiI2MiJ9fSwiUGFyZW50U3R5bGUiOnsiJHJlZiI6IjU5In19LCJUaXRsZVN0eWxlIjp7IiRpZCI6IjI3NiIsIkZvbnRTZXR0aW5ncyI6eyIkaWQiOiIyNz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3OCIsIkxpbmVDb2xvciI6bnVsbCwiTGluZVdlaWdodCI6MC4wLCJMaW5lVHlwZSI6MCwiUGFyZW50U3R5bGUiOm51bGx9LCJQYXJlbnRTdHlsZSI6eyIkcmVmIjoiNjUifX0sIkRhdGVTdHlsZSI6eyIkaWQiOiIyNzkiLCJGb250U2V0dGluZ3MiOnsiJGlkIjoiMjg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gxIiwiTGluZUNvbG9yIjpudWxsLCJMaW5lV2VpZ2h0IjowLjAsIkxpbmVUeXBlIjowLCJQYXJlbnRTdHlsZSI6bnVsbH0sIlBhcmVudFN0eWxlIjp7IiRyZWYiOiI3MiJ9fSwiRGF0ZUZvcm1hdCI6eyIkcmVmIjoiNzkifSwiSXNWaXNpYmxlIjp0cnVlLCJQYXJlbnRTdHlsZSI6eyIkcmVmIjoiNTMifX0sIlBvc2l0aW9uIjp7IiRpZCI6IjI4MiIsIlJhdGlvIjowLjA5ODQ4Mzc1ODYyMDI3MzksIklzQ3VzdG9tIjp0cnVlfSwiSWQiOiI4Y2NiNmM0Yi1hNWNjLTQzMzgtOTFmZi1hYjI2ZDg1OGFmNzYiLCJUaXRsZSI6IlBlcmZvcm0gZXhwZXJpbWVudCBpbiBOSUNUQSBsZXZlbCA2IiwiTm90ZSI6bnVsbCwiSHlwZXJsaW5rIjpudWxsLCJJc0NoYW5nZWQiOmZhbHNlLCJJc05ldyI6ZmFsc2V9LHsiJGlkIjoiMjgzIiwiRGF0ZSI6IjIwMTUtMDUtMTlUMjM6NTk6NTkuOTk5WiIsIlN0eWxlIjp7IiRpZCI6IjI4NCIsIlNoYXBlIjoyLCJDb25uZWN0b3JNYXJnaW4iOnsiJHJlZiI6IjU0In0sIkNvbm5lY3RvclN0eWxlIjp7IiRpZCI6IjI4NSIsIkxpbmVDb2xvciI6eyIkaWQiOiIyODYiLCIkdHlwZSI6Ik5MUkUuQ29tbW9uLkRvbS5Tb2xpZENvbG9yQnJ1c2gsIE5MUkUuQ29tbW9uIiwiQ29sb3IiOnsiJGlkIjoiMjg3IiwiQSI6MTI3LCJSIjoxMTIsIkciOjE3MywiQiI6NzF9fSwiTGluZVdlaWdodCI6MS4wLCJMaW5lVHlwZSI6MCwiUGFyZW50U3R5bGUiOnsiJHJlZiI6IjU1In19LCJJc0JlbG93VGltZWJhbmQiOmZhbHNlLCJIaWRlRGF0ZSI6ZmFsc2UsIlNoYXBlU2l6ZSI6MSwiU3BhY2luZyI6MS4wLCJQYWRkaW5nIjp7IiRyZWYiOiI1OCJ9LCJTaGFwZVN0eWxlIjp7IiRpZCI6IjI4OCIsIk1hcmdpbiI6eyIkcmVmIjoiNjAifSwiUGFkZGluZyI6eyIkcmVmIjoiNjEifSwiQmFja2dyb3VuZCI6eyIkaWQiOiIyODkiLCJDb2xvciI6eyIkaWQiOiIyOTAiLCJBIjoyNTUsIlIiOjExMiwiRyI6MTczLCJCIjo3MX19LCJJc1Zpc2libGUiOnRydWUsIldpZHRoIjoxOC4wLCJIZWlnaHQiOjIwLjAsIkJvcmRlclN0eWxlIjp7IiRpZCI6IjI5MSIsIkxpbmVDb2xvciI6eyIkcmVmIjoiNjMifSwiTGluZVdlaWdodCI6MC4wLCJMaW5lVHlwZSI6MCwiUGFyZW50U3R5bGUiOnsiJHJlZiI6IjYyIn19LCJQYXJlbnRTdHlsZSI6eyIkcmVmIjoiNTkifX0sIlRpdGxlU3R5bGUiOnsiJGlkIjoiMjkyIiwiRm9udFNldHRpbmdzIjp7IiRpZCI6IjI5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k0IiwiTGluZUNvbG9yIjpudWxsLCJMaW5lV2VpZ2h0IjowLjAsIkxpbmVUeXBlIjowLCJQYXJlbnRTdHlsZSI6bnVsbH0sIlBhcmVudFN0eWxlIjp7IiRyZWYiOiI2NSJ9fSwiRGF0ZVN0eWxlIjp7IiRpZCI6IjI5NSIsIkZvbnRTZXR0aW5ncyI6eyIkaWQiOiIyO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OTciLCJMaW5lQ29sb3IiOm51bGwsIkxpbmVXZWlnaHQiOjAuMCwiTGluZVR5cGUiOjAsIlBhcmVudFN0eWxlIjpudWxsfSwiUGFyZW50U3R5bGUiOnsiJHJlZiI6IjcyIn19LCJEYXRlRm9ybWF0Ijp7IiRyZWYiOiI3OSJ9LCJJc1Zpc2libGUiOnRydWUsIlBhcmVudFN0eWxlIjp7IiRyZWYiOiI1MyJ9fSwiUG9zaXRpb24iOnsiJGlkIjoiMjk4IiwiUmF0aW8iOjAuMCwiSXNDdXN0b20iOmZhbHNlfSwiSWQiOiI5M2U3ZDFmOS1mY2JkLTQyNTUtODA0Ni0yOWE1NDgxYWViOGIiLCJUaXRsZSI6IkFuYWx5c2lzIGhhemFyZG91cyBmdW5jdGlvbnMgYW5kIHBvdGVudGlhbCB0cmFpbHMiLCJOb3RlIjpudWxsLCJIeXBlcmxpbmsiOm51bGwsIklzQ2hhbmdlZCI6ZmFsc2UsIklzTmV3IjpmYWxzZX0seyIkaWQiOiIyOTkiLCJEYXRlIjoiMjAxNS0wNS0zMFQyMzo1OTo1OS45OTlaIiwiU3R5bGUiOnsiJGlkIjoiMzAwIiwiU2hhcGUiOjIsIkNvbm5lY3Rvck1hcmdpbiI6eyIkcmVmIjoiNTQifSwiQ29ubmVjdG9yU3R5bGUiOnsiJGlkIjoiMzAxIiwiTGluZUNvbG9yIjp7IiRpZCI6IjMwMiIsIiR0eXBlIjoiTkxSRS5Db21tb24uRG9tLlNvbGlkQ29sb3JCcnVzaCwgTkxSRS5Db21tb24iLCJDb2xvciI6eyIkaWQiOiIzMDMiLCJBIjoxMjcsIlIiOjE3OCwiRyI6MTQsIkIiOjE4fX0sIkxpbmVXZWlnaHQiOjEuMCwiTGluZVR5cGUiOjAsIlBhcmVudFN0eWxlIjp7IiRyZWYiOiI1NSJ9fSwiSXNCZWxvd1RpbWViYW5kIjp0cnVlLCJIaWRlRGF0ZSI6ZmFsc2UsIlNoYXBlU2l6ZSI6MSwiU3BhY2luZyI6MS4wLCJQYWRkaW5nIjp7IiRyZWYiOiI1OCJ9LCJTaGFwZVN0eWxlIjp7IiRpZCI6IjMwNCIsIk1hcmdpbiI6eyIkcmVmIjoiNjAifSwiUGFkZGluZyI6eyIkcmVmIjoiNjEifSwiQmFja2dyb3VuZCI6eyIkaWQiOiIzMDUiLCJDb2xvciI6eyIkaWQiOiIzMDYiLCJBIjoyNTUsIlIiOjE3OCwiRyI6MTQsIkIiOjE4fX0sIklzVmlzaWJsZSI6dHJ1ZSwiV2lkdGgiOjE4LjAsIkhlaWdodCI6MjAuMCwiQm9yZGVyU3R5bGUiOnsiJGlkIjoiMzA3IiwiTGluZUNvbG9yIjp7IiRyZWYiOiI2MyJ9LCJMaW5lV2VpZ2h0IjowLjAsIkxpbmVUeXBlIjowLCJQYXJlbnRTdHlsZSI6eyIkcmVmIjoiNjIifX0sIlBhcmVudFN0eWxlIjp7IiRyZWYiOiI1OSJ9fSwiVGl0bGVTdHlsZSI6eyIkaWQiOiIzMDgiLCJGb250U2V0dGluZ3MiOnsiJGlkIjoiMzA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MTAiLCJMaW5lQ29sb3IiOm51bGwsIkxpbmVXZWlnaHQiOjAuMCwiTGluZVR5cGUiOjAsIlBhcmVudFN0eWxlIjpudWxsfSwiUGFyZW50U3R5bGUiOnsiJHJlZiI6IjY1In19LCJEYXRlU3R5bGUiOnsiJGlkIjoiMzExIiwiRm9udFNldHRpbmdzIjp7IiRpZCI6IjMx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xMyIsIkxpbmVDb2xvciI6bnVsbCwiTGluZVdlaWdodCI6MC4wLCJMaW5lVHlwZSI6MCwiUGFyZW50U3R5bGUiOm51bGx9LCJQYXJlbnRTdHlsZSI6eyIkcmVmIjoiNzIifX0sIkRhdGVGb3JtYXQiOnsiJHJlZiI6Ijc5In0sIklzVmlzaWJsZSI6dHJ1ZSwiUGFyZW50U3R5bGUiOnsiJHJlZiI6IjUzIn19LCJQb3NpdGlvbiI6eyIkaWQiOiIzMTQiLCJSYXRpbyI6MC4wLCJJc0N1c3RvbSI6ZmFsc2V9LCJJZCI6IjcyYmM4MjYzLTFmMjgtNDFlMC1iMDFiLWQ0NmJhMmQ5YmE3NyIsIlRpdGxlIjoiSWxsdXN0cmF0ZSBleHBlcmltZW50IHJlc3VsdHMgYW5kIHN1bW1hcnkgaW4gcGFwZXIiLCJOb3RlIjpudWxsLCJIeXBlcmxpbmsiOm51bGwsIklzQ2hhbmdlZCI6ZmFsc2UsIklzTmV3IjpmYWxzZX0seyIkaWQiOiIzMTUiLCJEYXRlIjoiMjAxNS0wNi0wM1QyMzo1OTo1OS45OTlaIiwiU3R5bGUiOnsiJGlkIjoiMzE2IiwiU2hhcGUiOjIsIkNvbm5lY3Rvck1hcmdpbiI6eyIkcmVmIjoiNTQifSwiQ29ubmVjdG9yU3R5bGUiOnsiJGlkIjoiMzE3IiwiTGluZUNvbG9yIjp7IiRpZCI6IjMxOCIsIiR0eXBlIjoiTkxSRS5Db21tb24uRG9tLlNvbGlkQ29sb3JCcnVzaCwgTkxSRS5Db21tb24iLCJDb2xvciI6eyIkaWQiOiIzMTkiLCJBIjoxMjcsIlIiOjExMiwiRyI6MTczLCJCIjo3MX19LCJMaW5lV2VpZ2h0IjoxLjAsIkxpbmVUeXBlIjowLCJQYXJlbnRTdHlsZSI6eyIkcmVmIjoiNTUifX0sIklzQmVsb3dUaW1lYmFuZCI6dHJ1ZSwiSGlkZURhdGUiOmZhbHNlLCJTaGFwZVNpemUiOjEsIlNwYWNpbmciOjEuMCwiUGFkZGluZyI6eyIkcmVmIjoiNTgifSwiU2hhcGVTdHlsZSI6eyIkaWQiOiIzMjAiLCJNYXJnaW4iOnsiJHJlZiI6IjYwIn0sIlBhZGRpbmciOnsiJHJlZiI6IjYxIn0sIkJhY2tncm91bmQiOnsiJGlkIjoiMzIxIiwiQ29sb3IiOnsiJGlkIjoiMzIyIiwiQSI6MjU1LCJSIjoxMTIsIkciOjE3MywiQiI6NzF9fSwiSXNWaXNpYmxlIjp0cnVlLCJXaWR0aCI6MTguMCwiSGVpZ2h0IjoyMC4wLCJCb3JkZXJTdHlsZSI6eyIkaWQiOiIzMjMiLCJMaW5lQ29sb3IiOnsiJHJlZiI6IjYzIn0sIkxpbmVXZWlnaHQiOjAuMCwiTGluZVR5cGUiOjAsIlBhcmVudFN0eWxlIjp7IiRyZWYiOiI2MiJ9fSwiUGFyZW50U3R5bGUiOnsiJHJlZiI6IjU5In19LCJUaXRsZVN0eWxlIjp7IiRpZCI6IjMyNCIsIkZvbnRTZXR0aW5ncyI6eyIkaWQiOiIzM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yNiIsIkxpbmVDb2xvciI6bnVsbCwiTGluZVdlaWdodCI6MC4wLCJMaW5lVHlwZSI6MCwiUGFyZW50U3R5bGUiOm51bGx9LCJQYXJlbnRTdHlsZSI6eyIkcmVmIjoiNjUifX0sIkRhdGVTdHlsZSI6eyIkaWQiOiIzMjciLCJGb250U2V0dGluZ3MiOnsiJGlkIjoiMzI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I5IiwiTGluZUNvbG9yIjpudWxsLCJMaW5lV2VpZ2h0IjowLjAsIkxpbmVUeXBlIjowLCJQYXJlbnRTdHlsZSI6bnVsbH0sIlBhcmVudFN0eWxlIjp7IiRyZWYiOiI3MiJ9fSwiRGF0ZUZvcm1hdCI6eyIkcmVmIjoiNzkifSwiSXNWaXNpYmxlIjp0cnVlLCJQYXJlbnRTdHlsZSI6eyIkcmVmIjoiNTMifX0sIlBvc2l0aW9uIjp7IiRpZCI6IjMzMCIsIlJhdGlvIjowLjIyNzg4NjU5ODE4NjcyODQxLCJJc0N1c3RvbSI6dHJ1ZX0sIklkIjoiZjZhNDZhNDgtNjhlMS00OTVjLTk3NzctNWY3MzcyODJiODViIiwiVGl0bGUiOiJTZXR1cCAgZW52aXJvbm1lbnQgYW5kIHBlcmZvcm0gdGhlIGRhdGEgY29sbGVjdGlvbiBpbmZyYXN0cnVjdHVyZSBmb3IgYSBjb25mZXJlbmNlIGZvcnVtIiwiTm90ZSI6bnVsbCwiSHlwZXJsaW5rIjpudWxsLCJJc0NoYW5nZWQiOmZhbHNlLCJJc05ldyI6ZmFsc2V9LHsiJGlkIjoiMzMxIiwiRGF0ZSI6IjIwMTUtMDYtMjBUMjM6NTk6NTkuOTk5WiIsIlN0eWxlIjp7IiRpZCI6IjMzMiIsIlNoYXBlIjoyLCJDb25uZWN0b3JNYXJnaW4iOnsiJHJlZiI6IjU0In0sIkNvbm5lY3RvclN0eWxlIjp7IiRpZCI6IjMzMyIsIkxpbmVDb2xvciI6eyIkaWQiOiIzMzQiLCIkdHlwZSI6Ik5MUkUuQ29tbW9uLkRvbS5Tb2xpZENvbG9yQnJ1c2gsIE5MUkUuQ29tbW9uIiwiQ29sb3IiOnsiJGlkIjoiMzM1IiwiQSI6MTI3LCJSIjoxNzgsIkciOjE0LCJCIjoxOH19LCJMaW5lV2VpZ2h0IjoxLjAsIkxpbmVUeXBlIjowLCJQYXJlbnRTdHlsZSI6eyIkcmVmIjoiNTUifX0sIklzQmVsb3dUaW1lYmFuZCI6ZmFsc2UsIkhpZGVEYXRlIjpmYWxzZSwiU2hhcGVTaXplIjoxLCJTcGFjaW5nIjoxLjAsIlBhZGRpbmciOnsiJHJlZiI6IjU4In0sIlNoYXBlU3R5bGUiOnsiJGlkIjoiMzM2IiwiTWFyZ2luIjp7IiRyZWYiOiI2MCJ9LCJQYWRkaW5nIjp7IiRyZWYiOiI2MSJ9LCJCYWNrZ3JvdW5kIjp7IiRpZCI6IjMzNyIsIkNvbG9yIjp7IiRpZCI6IjMzOCIsIkEiOjI1NSwiUiI6MTc4LCJHIjoxNCwiQiI6MTh9fSwiSXNWaXNpYmxlIjp0cnVlLCJXaWR0aCI6MTguMCwiSGVpZ2h0IjoyMC4wLCJCb3JkZXJTdHlsZSI6eyIkaWQiOiIzMzkiLCJMaW5lQ29sb3IiOnsiJHJlZiI6IjYzIn0sIkxpbmVXZWlnaHQiOjAuMCwiTGluZVR5cGUiOjAsIlBhcmVudFN0eWxlIjp7IiRyZWYiOiI2MiJ9fSwiUGFyZW50U3R5bGUiOnsiJHJlZiI6IjU5In19LCJUaXRsZVN0eWxlIjp7IiRpZCI6IjM0MCIsIkZvbnRTZXR0aW5ncyI6eyIkaWQiOiIzN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M0MiIsIkxpbmVDb2xvciI6bnVsbCwiTGluZVdlaWdodCI6MC4wLCJMaW5lVHlwZSI6MCwiUGFyZW50U3R5bGUiOm51bGx9LCJQYXJlbnRTdHlsZSI6eyIkcmVmIjoiNjUifX0sIkRhdGVTdHlsZSI6eyIkaWQiOiIzNDMiLCJGb250U2V0dGluZ3MiOnsiJGlkIjoiMzQ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zQ1IiwiTGluZUNvbG9yIjpudWxsLCJMaW5lV2VpZ2h0IjowLjAsIkxpbmVUeXBlIjowLCJQYXJlbnRTdHlsZSI6bnVsbH0sIlBhcmVudFN0eWxlIjp7IiRyZWYiOiI3MiJ9fSwiRGF0ZUZvcm1hdCI6eyIkcmVmIjoiNzkifSwiSXNWaXNpYmxlIjp0cnVlLCJQYXJlbnRTdHlsZSI6eyIkcmVmIjoiNTMifX0sIlBvc2l0aW9uIjp7IiRpZCI6IjM0NiIsIlJhdGlvIjowLjIxNDE5OTkxNjEzMzE3NDE4LCJJc0N1c3RvbSI6dHJ1ZX0sIklkIjoiYTAyOTg1NDAtNmExMi00YmRmLTk4N2EtOTU0NmRmMWUwMTk1IiwiVGl0bGUiOiJJbGx1c3RyYXRlIGV4cGVyaW1lbnQgcmVzdWx0czogbWVudGFsIG1hcCwgcm91dGUgc2VhcmNoIHNwYWNlLCBoYXphcmRvdXMgZnVuY3Rpb25zIiwiTm90ZSI6bnVsbCwiSHlwZXJsaW5rIjpudWxsLCJJc0NoYW5nZWQiOmZhbHNlLCJJc05ldyI6ZmFsc2V9LHsiJGlkIjoiMzQ3IiwiRGF0ZSI6IjIwMTUtMDYtMzBUMjM6NTk6NTkuOTk5WiIsIlN0eWxlIjp7IiRpZCI6IjM0OCIsIlNoYXBlIjoyLCJDb25uZWN0b3JNYXJnaW4iOnsiJHJlZiI6IjU0In0sIkNvbm5lY3RvclN0eWxlIjp7IiRpZCI6IjM0OSIsIkxpbmVDb2xvciI6eyIkaWQiOiIzNTAiLCIkdHlwZSI6Ik5MUkUuQ29tbW9uLkRvbS5Tb2xpZENvbG9yQnJ1c2gsIE5MUkUuQ29tbW9uIiwiQ29sb3IiOnsiJGlkIjoiMzUxIiwiQSI6MTI3LCJSIjoxMTIsIkciOjE3MywiQiI6NzF9fSwiTGluZVdlaWdodCI6MS4wLCJMaW5lVHlwZSI6MCwiUGFyZW50U3R5bGUiOnsiJHJlZiI6IjU1In19LCJJc0JlbG93VGltZWJhbmQiOmZhbHNlLCJIaWRlRGF0ZSI6ZmFsc2UsIlNoYXBlU2l6ZSI6MSwiU3BhY2luZyI6MS4wLCJQYWRkaW5nIjp7IiRyZWYiOiI1OCJ9LCJTaGFwZVN0eWxlIjp7IiRpZCI6IjM1MiIsIk1hcmdpbiI6eyIkcmVmIjoiNjAifSwiUGFkZGluZyI6eyIkcmVmIjoiNjEifSwiQmFja2dyb3VuZCI6eyIkaWQiOiIzNTMiLCJDb2xvciI6eyIkaWQiOiIzNTQiLCJBIjoyNTUsIlIiOjExMiwiRyI6MTczLCJCIjo3MX19LCJJc1Zpc2libGUiOnRydWUsIldpZHRoIjoxOC4wLCJIZWlnaHQiOjIwLjAsIkJvcmRlclN0eWxlIjp7IiRpZCI6IjM1NSIsIkxpbmVDb2xvciI6eyIkcmVmIjoiNjMifSwiTGluZVdlaWdodCI6MC4wLCJMaW5lVHlwZSI6MCwiUGFyZW50U3R5bGUiOnsiJHJlZiI6IjYyIn19LCJQYXJlbnRTdHlsZSI6eyIkcmVmIjoiNTkifX0sIlRpdGxlU3R5bGUiOnsiJGlkIjoiMzU2IiwiRm9udFNldHRpbmdzIjp7IiRpZCI6IjM1N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zU4IiwiTGluZUNvbG9yIjpudWxsLCJMaW5lV2VpZ2h0IjowLjAsIkxpbmVUeXBlIjowLCJQYXJlbnRTdHlsZSI6bnVsbH0sIlBhcmVudFN0eWxlIjp7IiRyZWYiOiI2NSJ9fSwiRGF0ZVN0eWxlIjp7IiRpZCI6IjM1OSIsIkZvbnRTZXR0aW5ncyI6eyIkaWQiOiIzNj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NjEiLCJMaW5lQ29sb3IiOm51bGwsIkxpbmVXZWlnaHQiOjAuMCwiTGluZVR5cGUiOjAsIlBhcmVudFN0eWxlIjpudWxsfSwiUGFyZW50U3R5bGUiOnsiJHJlZiI6IjcyIn19LCJEYXRlRm9ybWF0Ijp7IiRyZWYiOiI3OSJ9LCJJc1Zpc2libGUiOnRydWUsIlBhcmVudFN0eWxlIjp7IiRyZWYiOiI1MyJ9fSwiUG9zaXRpb24iOnsiJGlkIjoiMzYyIiwiUmF0aW8iOjAuMTIzMzQ4MDY4ODAyNDQ1MDIsIklzQ3VzdG9tIjp0cnVlfSwiSWQiOiI5NmFlMzNmYS0yZTcyLTQ3MzctOWFhMy1mNmFjODcwMWViMjgiLCJUaXRsZSI6IkV4dHJhY3Qgc2NhbGUgcGh5c2ljYWwgYXR0cmlidXRlcyBmcm9tIGNvbGxlY3RlZCBhZ2VudHMiLCJOb3RlIjpudWxsLCJIeXBlcmxpbmsiOm51bGwsIklzQ2hhbmdlZCI6ZmFsc2UsIklzTmV3IjpmYWxzZX0seyIkaWQiOiIzNjMiLCJEYXRlIjoiMjAxNS0wNy0xNVQyMzo1OTo1OS45OTlaIiwiU3R5bGUiOnsiJGlkIjoiMzY0IiwiU2hhcGUiOjIsIkNvbm5lY3Rvck1hcmdpbiI6eyIkcmVmIjoiNTQifSwiQ29ubmVjdG9yU3R5bGUiOnsiJGlkIjoiMzY1IiwiTGluZUNvbG9yIjp7IiRpZCI6IjM2NiIsIiR0eXBlIjoiTkxSRS5Db21tb24uRG9tLlNvbGlkQ29sb3JCcnVzaCwgTkxSRS5Db21tb24iLCJDb2xvciI6eyIkaWQiOiIzNjciLCJBIjoyNTUsIlIiOjExMiwiRyI6MTczLCJCIjo3MX19LCJMaW5lV2VpZ2h0IjoxLjAsIkxpbmVUeXBlIjowLCJQYXJlbnRTdHlsZSI6eyIkcmVmIjoiNTUifX0sIklzQmVsb3dUaW1lYmFuZCI6ZmFsc2UsIkhpZGVEYXRlIjpmYWxzZSwiU2hhcGVTaXplIjoxLCJTcGFjaW5nIjoxLjAsIlBhZGRpbmciOnsiJHJlZiI6IjU4In0sIlNoYXBlU3R5bGUiOnsiJGlkIjoiMzY4IiwiTWFyZ2luIjp7IiRyZWYiOiI2MCJ9LCJQYWRkaW5nIjp7IiRyZWYiOiI2MSJ9LCJCYWNrZ3JvdW5kIjp7IiRpZCI6IjM2OSIsIkNvbG9yIjp7IiRpZCI6IjM3MCIsIkEiOjI1NSwiUiI6MTEyLCJHIjoxNzMsIkIiOjcxfX0sIklzVmlzaWJsZSI6dHJ1ZSwiV2lkdGgiOjE4LjAsIkhlaWdodCI6MjAuMCwiQm9yZGVyU3R5bGUiOnsiJGlkIjoiMzcxIiwiTGluZUNvbG9yIjp7IiRyZWYiOiI2MyJ9LCJMaW5lV2VpZ2h0IjowLjAsIkxpbmVUeXBlIjowLCJQYXJlbnRTdHlsZSI6eyIkcmVmIjoiNjIifX0sIlBhcmVudFN0eWxlIjp7IiRyZWYiOiI1OSJ9fSwiVGl0bGVTdHlsZSI6eyIkaWQiOiIzNzIiLCJGb250U2V0dGluZ3MiOnsiJGlkIjoiMzc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NzQiLCJMaW5lQ29sb3IiOm51bGwsIkxpbmVXZWlnaHQiOjAuMCwiTGluZVR5cGUiOjAsIlBhcmVudFN0eWxlIjpudWxsfSwiUGFyZW50U3R5bGUiOnsiJHJlZiI6IjY1In19LCJEYXRlU3R5bGUiOnsiJGlkIjoiMzc1IiwiRm9udFNldHRpbmdzIjp7IiRpZCI6IjM3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3NyIsIkxpbmVDb2xvciI6bnVsbCwiTGluZVdlaWdodCI6MC4wLCJMaW5lVHlwZSI6MCwiUGFyZW50U3R5bGUiOm51bGx9LCJQYXJlbnRTdHlsZSI6eyIkcmVmIjoiNzIifX0sIkRhdGVGb3JtYXQiOnsiJHJlZiI6Ijc5In0sIklzVmlzaWJsZSI6dHJ1ZSwiUGFyZW50U3R5bGUiOnsiJHJlZiI6IjUzIn19LCJQb3NpdGlvbiI6eyIkaWQiOiIzNzgiLCJSYXRpbyI6MC4wLCJJc0N1c3RvbSI6ZmFsc2V9LCJJZCI6ImNkZmY1ZDc0LTkyMzMtNDljNS1hYzhkLTE1M2IxYjAyM2U5ZCIsIlRpdGxlIjoiU2ltdWxhdGUgY29sbGVjdGVkIGFnZW50cyB3aXRoIGRpZmZlcmVudCBjcm93ZCBkeW5hbWljcyBvbiBzaW11bGF0aW9uIHRvb2xzIiwiTm90ZSI6bnVsbCwiSHlwZXJsaW5rIjpudWxsLCJJc0NoYW5nZWQiOmZhbHNlLCJJc05ldyI6ZmFsc2V9LHsiJGlkIjoiMzc5IiwiRGF0ZSI6IjIwMTUtMDgtMDdUMjM6NTk6NTkuOTk5WiIsIlN0eWxlIjp7IiRpZCI6IjM4MCIsIlNoYXBlIjoyLCJDb25uZWN0b3JNYXJnaW4iOnsiJHJlZiI6IjU0In0sIkNvbm5lY3RvclN0eWxlIjp7IiRpZCI6IjM4MSIsIkxpbmVDb2xvciI6eyIkaWQiOiIzODIiLCIkdHlwZSI6Ik5MUkUuQ29tbW9uLkRvbS5Tb2xpZENvbG9yQnJ1c2gsIE5MUkUuQ29tbW9uIiwiQ29sb3IiOnsiJGlkIjoiMzgzIiwiQSI6MjU1LCJSIjoxMTIsIkciOjE3MywiQiI6NzF9fSwiTGluZVdlaWdodCI6MS4wLCJMaW5lVHlwZSI6MCwiUGFyZW50U3R5bGUiOnsiJHJlZiI6IjU1In19LCJJc0JlbG93VGltZWJhbmQiOnRydWUsIkhpZGVEYXRlIjpmYWxzZSwiU2hhcGVTaXplIjoxLCJTcGFjaW5nIjoxLjAsIlBhZGRpbmciOnsiJHJlZiI6IjU4In0sIlNoYXBlU3R5bGUiOnsiJGlkIjoiMzg0IiwiTWFyZ2luIjp7IiRyZWYiOiI2MCJ9LCJQYWRkaW5nIjp7IiRyZWYiOiI2MSJ9LCJCYWNrZ3JvdW5kIjp7IiRpZCI6IjM4NSIsIkNvbG9yIjp7IiRpZCI6IjM4NiIsIkEiOjI1NSwiUiI6MTEyLCJHIjoxNzMsIkIiOjcxfX0sIklzVmlzaWJsZSI6dHJ1ZSwiV2lkdGgiOjE4LjAsIkhlaWdodCI6MjAuMCwiQm9yZGVyU3R5bGUiOnsiJGlkIjoiMzg3IiwiTGluZUNvbG9yIjp7IiRyZWYiOiI2MyJ9LCJMaW5lV2VpZ2h0IjowLjAsIkxpbmVUeXBlIjowLCJQYXJlbnRTdHlsZSI6eyIkcmVmIjoiNjIifX0sIlBhcmVudFN0eWxlIjp7IiRyZWYiOiI1OSJ9fSwiVGl0bGVTdHlsZSI6eyIkaWQiOiIzODgiLCJGb250U2V0dGluZ3MiOnsiJGlkIjoiMzg5IiwiRm9udFNpemUiOjExLCJGb250TmFtZSI6IkNhbGlicmkiLCJJc0JvbGQiOnRydWUsIklzSXRhbGljIjpmYWxzZSwiSXNVbmRlcmxpbmVkIjpmYWxzZSwiUGFyZW50U3R5bGUiOnsiJHJlZiI6IjY2In19LCJBdXRvU2l6ZSI6MiwiRm9yZWdyb3VuZCI6eyIkcmVmIjoiNjcifSwiTWF4V2lkdGgiOjEyMi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zOTAiLCJMaW5lQ29sb3IiOm51bGwsIkxpbmVXZWlnaHQiOjAuMCwiTGluZVR5cGUiOjAsIlBhcmVudFN0eWxlIjpudWxsfSwiUGFyZW50U3R5bGUiOnsiJHJlZiI6IjY1In19LCJEYXRlU3R5bGUiOnsiJGlkIjoiMzkxIiwiRm9udFNldHRpbmdzIjp7IiRpZCI6IjM5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5MyIsIkxpbmVDb2xvciI6bnVsbCwiTGluZVdlaWdodCI6MC4wLCJMaW5lVHlwZSI6MCwiUGFyZW50U3R5bGUiOm51bGx9LCJQYXJlbnRTdHlsZSI6eyIkcmVmIjoiNzIifX0sIkRhdGVGb3JtYXQiOnsiJHJlZiI6Ijc5In0sIklzVmlzaWJsZSI6dHJ1ZSwiUGFyZW50U3R5bGUiOnsiJHJlZiI6IjUzIn19LCJQb3NpdGlvbiI6eyIkaWQiOiIzOTQiLCJSYXRpbyI6MC4wLCJJc0N1c3RvbSI6ZmFsc2V9LCJJZCI6IjdkMWFjMTQ5LWM3ZGUtNDAzMy1hZTgwLTNlOTE3OTI0Mzk2YiIsIlRpdGxlIjoiVmFsaWRhdGUgc2ltdWxhdGlvbiBtb2RlbCB3aXRoIHJvdXRlIGNob2ljZSBsZXZlbHMiLCJOb3RlIjpudWxsLCJIeXBlcmxpbmsiOm51bGwsIklzQ2hhbmdlZCI6ZmFsc2UsIklzTmV3IjpmYWxzZX0seyIkaWQiOiIzOTUiLCJEYXRlIjoiMjAxNS0wOC0zMFQyMzo1OTo1OS45OTlaIiwiU3R5bGUiOnsiJGlkIjoiMzk2IiwiU2hhcGUiOjIsIkNvbm5lY3Rvck1hcmdpbiI6eyIkcmVmIjoiNTQifSwiQ29ubmVjdG9yU3R5bGUiOnsiJGlkIjoiMzk3IiwiTGluZUNvbG9yIjp7IiRpZCI6IjM5OCIsIiR0eXBlIjoiTkxSRS5Db21tb24uRG9tLlNvbGlkQ29sb3JCcnVzaCwgTkxSRS5Db21tb24iLCJDb2xvciI6eyIkaWQiOiIzOTkiLCJBIjoxMjcsIlIiOjE3OCwiRyI6MTQsIkIiOjE4fX0sIkxpbmVXZWlnaHQiOjEuMCwiTGluZVR5cGUiOjAsIlBhcmVudFN0eWxlIjp7IiRyZWYiOiI1NSJ9fSwiSXNCZWxvd1RpbWViYW5kIjp0cnVlLCJIaWRlRGF0ZSI6ZmFsc2UsIlNoYXBlU2l6ZSI6MSwiU3BhY2luZyI6MS4wLCJQYWRkaW5nIjp7IiRyZWYiOiI1OCJ9LCJTaGFwZVN0eWxlIjp7IiRpZCI6IjQwMCIsIk1hcmdpbiI6eyIkcmVmIjoiNjAifSwiUGFkZGluZyI6eyIkcmVmIjoiNjEifSwiQmFja2dyb3VuZCI6eyIkaWQiOiI0MDEiLCJDb2xvciI6eyIkaWQiOiI0MDIiLCJBIjoyNTUsIlIiOjE3OCwiRyI6MTQsIkIiOjE4fX0sIklzVmlzaWJsZSI6dHJ1ZSwiV2lkdGgiOjE4LjAsIkhlaWdodCI6MjAuMCwiQm9yZGVyU3R5bGUiOnsiJGlkIjoiNDAzIiwiTGluZUNvbG9yIjp7IiRyZWYiOiI2MyJ9LCJMaW5lV2VpZ2h0IjowLjAsIkxpbmVUeXBlIjowLCJQYXJlbnRTdHlsZSI6eyIkcmVmIjoiNjIifX0sIlBhcmVudFN0eWxlIjp7IiRyZWYiOiI1OSJ9fSwiVGl0bGVTdHlsZSI6eyIkaWQiOiI0MDQiLCJGb250U2V0dGluZ3MiOnsiJGlkIjoiNDA1IiwiRm9udFNpemUiOjExLCJGb250TmFtZSI6IkNhbGlicmkiLCJJc0JvbGQiOnRydWUsIklzSXRhbGljIjpmYWxzZSwiSXNVbmRlcmxpbmVkIjpmYWxzZSwiUGFyZW50U3R5bGUiOnsiJHJlZiI6IjY2In19LCJBdXRvU2l6ZSI6MiwiRm9yZWdyb3VuZCI6eyIkcmVmIjoiNjcifSwiTWF4V2lkdGgiOjEwO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0MDYiLCJMaW5lQ29sb3IiOm51bGwsIkxpbmVXZWlnaHQiOjAuMCwiTGluZVR5cGUiOjAsIlBhcmVudFN0eWxlIjpudWxsfSwiUGFyZW50U3R5bGUiOnsiJHJlZiI6IjY1In19LCJEYXRlU3R5bGUiOnsiJGlkIjoiNDA3IiwiRm9udFNldHRpbmdzIjp7IiRpZCI6IjQw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QwOSIsIkxpbmVDb2xvciI6bnVsbCwiTGluZVdlaWdodCI6MC4wLCJMaW5lVHlwZSI6MCwiUGFyZW50U3R5bGUiOm51bGx9LCJQYXJlbnRTdHlsZSI6eyIkcmVmIjoiNzIifX0sIkRhdGVGb3JtYXQiOnsiJHJlZiI6Ijc5In0sIklzVmlzaWJsZSI6dHJ1ZSwiUGFyZW50U3R5bGUiOnsiJHJlZiI6IjUzIn19LCJQb3NpdGlvbiI6eyIkaWQiOiI0MTAiLCJSYXRpbyI6MC4yMjc4ODY1OTgxODY3Mjg0MSwiSXNDdXN0b20iOnRydWV9LCJJZCI6IjdjNDg2YWE0LWFiNjAtNDRkYy05ZTZjLWEwZGUzMzNjZjA1ZSIsIlRpdGxlIjoiSWxsdXN0cmF0ZSBleHBlcmltZW50IHJlc3VsdHMgYW5kIHN1bW1hcnkgaW4gcGFwZXIiLCJOb3RlIjpudWxsLCJIeXBlcmxpbmsiOm51bGwsIklzQ2hhbmdlZCI6ZmFsc2UsIklzTmV3IjpmYWxzZX1dLCJUYXNrcyI6W10sIlNldHRpbmdzIjp7IiRpZCI6IjQxMSIsIkltcGFPcHRpb25zIjp7IiRpZCI6IjQx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QVUiLCJTdHlsZU5hbWUiOiJTdGFuZGFyZCIsIklzVGVtcGxhdGUiOmZhbHNlLCJWZXJzaW9uIjp7IiRpZCI6IjIiLCJWZXJzaW9uIjoiMy4wLjEiLCJPcmlnaW5hbEFzc2VtYmx5VmVyc2lvbiI6IjMuMDEuMDM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1LTAxLTAxVDIzOjU5OjU5Ljk5OVoiLCJFbmREYXRlIjoiMjAxNS0wMS0wMVQyMzo1OTo1OS45OTlaIiwiRm9ybWF0IjoiZCIsIlR5cGUiOjAsIkF1dG9EYXRlUmFuZ2UiOnRydWUsIldvcmtpbmdEYXlzIjozMSwiVG9kYXlNYXJrZXJUZXh0IjoiVG9kYXkiLCJBdXRvU2NhbGVUeXBlIjp0cnVlfSwiTWlsZXN0b25lcyI6W3siJGlkIjoiMTIzIiwiRGF0ZSI6IjIwMTUtMDEtMD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iRpZCI6IjEzOCIsIlJhdGlvIjowLjAsIklzQ3VzdG9tIjpmYWxzZX0sIklkIjoiN2JkNmNjNDgtNzAyNS00ODllLTliZDItZmY4YjRhYzRhZTUxIiwiVGl0bGUiOiJBQUEiLCJOb3RlIjpudWxsLCJIeXBlcmxpbmsiOm51bGwsIklzQ2hhbmdlZCI6ZmFsc2UsIklzTmV3IjpmYWxzZX1dLCJUYXNrcyI6W10sIlNldHRpbmdzIjp7IiRpZCI6IjEzOSIsIkltcGFPcHRpb25zIjp7IiRpZCI6IjE0M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Custom</PresentationFormat>
  <Paragraphs>104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2015-01-01T11:52:51Z</dcterms:modified>
</cp:coreProperties>
</file>