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737" autoAdjust="0"/>
  </p:normalViewPr>
  <p:slideViewPr>
    <p:cSldViewPr snapToGrid="0" snapToObjects="1">
      <p:cViewPr varScale="1">
        <p:scale>
          <a:sx n="85" d="100"/>
          <a:sy n="85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IPTABELS Overview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88356" cy="1044388"/>
          </a:xfrm>
        </p:spPr>
        <p:txBody>
          <a:bodyPr/>
          <a:lstStyle/>
          <a:p>
            <a:r>
              <a:rPr lang="en-US" dirty="0"/>
              <a:t>IX. Common Extended Match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198936"/>
          </a:xfrm>
        </p:spPr>
        <p:txBody>
          <a:bodyPr/>
          <a:lstStyle/>
          <a:p>
            <a:r>
              <a:rPr lang="en-US" dirty="0"/>
              <a:t>Accept packets from trusted IP </a:t>
            </a:r>
            <a:br>
              <a:rPr lang="en-US" dirty="0"/>
            </a:br>
            <a:r>
              <a:rPr lang="en-US" dirty="0"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Rule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Rule Set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Masquerading (Many to One NAT)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A Lost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Troubleshooting</a:t>
            </a:r>
            <a:r>
              <a:rPr lang="nl-NL" dirty="0"/>
              <a:t> </a:t>
            </a:r>
            <a:r>
              <a:rPr lang="nl-NL" dirty="0" err="1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DNS Access To Your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WWW And SSH Access To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Firewall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2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Allowing Your Firewall To Access The </a:t>
            </a:r>
            <a:br>
              <a:rPr lang="en-US" sz="3200" dirty="0"/>
            </a:br>
            <a:r>
              <a:rPr lang="en-US" sz="3200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Allow Your Home Network To Access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 err="1"/>
              <a:t>Firewal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IPTABLES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IPTABLES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770167" cy="1044388"/>
          </a:xfrm>
        </p:spPr>
        <p:txBody>
          <a:bodyPr/>
          <a:lstStyle/>
          <a:p>
            <a:r>
              <a:rPr lang="en-US" sz="3600" dirty="0" smtClean="0"/>
              <a:t>IV. IPTABLES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packet </a:t>
            </a:r>
            <a:r>
              <a:rPr lang="en-US" sz="3600" dirty="0" err="1" smtClean="0"/>
              <a:t>ntn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Switch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</a:t>
            </a:r>
            <a:r>
              <a:rPr lang="fi-FI" dirty="0"/>
              <a:t> </a:t>
            </a:r>
            <a:r>
              <a:rPr lang="fi-FI" dirty="0" err="1"/>
              <a:t>Targets</a:t>
            </a:r>
            <a:r>
              <a:rPr lang="fi-FI" dirty="0"/>
              <a:t> And </a:t>
            </a:r>
            <a:r>
              <a:rPr lang="fi-FI" dirty="0" err="1"/>
              <a:t>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VIII. </a:t>
            </a:r>
            <a:r>
              <a:rPr lang="ro-RO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928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34</TotalTime>
  <Words>116</Words>
  <Application>Microsoft Macintosh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Revolution</vt:lpstr>
      <vt:lpstr>IPTABELS Overview</vt:lpstr>
      <vt:lpstr>I. Firewall là gì?</vt:lpstr>
      <vt:lpstr>II. IPTABLES là gì??</vt:lpstr>
      <vt:lpstr>III. IPTABLES Linux</vt:lpstr>
      <vt:lpstr>IV. IPTABLES xử lý các packet ntn?</vt:lpstr>
      <vt:lpstr>V. Làm thế nào để kiểm tra được IPTABLES</vt:lpstr>
      <vt:lpstr>VI. Switch Operations</vt:lpstr>
      <vt:lpstr>VII. Targets And Jumps</vt:lpstr>
      <vt:lpstr>VIII. Interfaces</vt:lpstr>
      <vt:lpstr>IX. Common Extended Match Criteria</vt:lpstr>
      <vt:lpstr>Accept packets from trusted IP  addresses</vt:lpstr>
      <vt:lpstr>Ports and Protocols</vt:lpstr>
      <vt:lpstr>Writing a Simple Rule Set</vt:lpstr>
      <vt:lpstr>Writing a Simple Rule Set (Contd.)</vt:lpstr>
      <vt:lpstr>Masquerading (Many to One NAT)</vt:lpstr>
      <vt:lpstr>Recovering From A Lost Script</vt:lpstr>
      <vt:lpstr>Troubleshooting iptables</vt:lpstr>
      <vt:lpstr>Allowing DNS Access To Your Firewall</vt:lpstr>
      <vt:lpstr>Allowing WWW And SSH Access To  Your Firewall</vt:lpstr>
      <vt:lpstr>Allowing Your Firewall To Access The  Internet</vt:lpstr>
      <vt:lpstr>Allow Your Home Network To Access  The Firewal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IPTABELS Overview</dc:title>
  <dc:creator>HSP SI Viet Nam</dc:creator>
  <cp:lastModifiedBy>HSP SI Viet Nam</cp:lastModifiedBy>
  <cp:revision>10</cp:revision>
  <dcterms:created xsi:type="dcterms:W3CDTF">2014-05-10T07:49:14Z</dcterms:created>
  <dcterms:modified xsi:type="dcterms:W3CDTF">2014-05-10T08:24:50Z</dcterms:modified>
</cp:coreProperties>
</file>