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58" r:id="rId8"/>
    <p:sldId id="261" r:id="rId9"/>
    <p:sldId id="262" r:id="rId10"/>
    <p:sldId id="283" r:id="rId11"/>
    <p:sldId id="264" r:id="rId12"/>
    <p:sldId id="266" r:id="rId13"/>
    <p:sldId id="284"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VIET SI" userId="d48c7dc201da17df" providerId="LiveId" clId="{DED96CFA-6BC2-4919-B700-4EB88BA8FE0C}"/>
    <pc:docChg chg="modSld">
      <pc:chgData name="NGUYEN VIET SI" userId="d48c7dc201da17df" providerId="LiveId" clId="{DED96CFA-6BC2-4919-B700-4EB88BA8FE0C}" dt="2023-05-09T08:04:00.877" v="18" actId="20577"/>
      <pc:docMkLst>
        <pc:docMk/>
      </pc:docMkLst>
      <pc:sldChg chg="modSp mod">
        <pc:chgData name="NGUYEN VIET SI" userId="d48c7dc201da17df" providerId="LiveId" clId="{DED96CFA-6BC2-4919-B700-4EB88BA8FE0C}" dt="2023-05-09T08:04:00.877" v="18" actId="20577"/>
        <pc:sldMkLst>
          <pc:docMk/>
          <pc:sldMk cId="663103393" sldId="264"/>
        </pc:sldMkLst>
        <pc:spChg chg="mod">
          <ac:chgData name="NGUYEN VIET SI" userId="d48c7dc201da17df" providerId="LiveId" clId="{DED96CFA-6BC2-4919-B700-4EB88BA8FE0C}" dt="2023-05-09T08:04:00.877" v="18" actId="20577"/>
          <ac:spMkLst>
            <pc:docMk/>
            <pc:sldMk cId="663103393" sldId="264"/>
            <ac:spMk id="19" creationId="{782206B1-586F-4254-9B36-D06C4E294AC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5/9/2023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5.xml"/><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476978" y="1241778"/>
            <a:ext cx="8202055" cy="3097445"/>
          </a:xfrm>
        </p:spPr>
        <p:txBody>
          <a:bodyPr/>
          <a:lstStyle/>
          <a:p>
            <a:r>
              <a:rPr lang="en-US" sz="3600" dirty="0" err="1">
                <a:solidFill>
                  <a:schemeClr val="accent1">
                    <a:lumMod val="20000"/>
                    <a:lumOff val="80000"/>
                  </a:schemeClr>
                </a:solidFill>
                <a:latin typeface="League Spartan Black"/>
                <a:ea typeface="League Spartan Black"/>
                <a:cs typeface="League Spartan Black"/>
                <a:sym typeface="League Spartan Black"/>
              </a:rPr>
              <a:t>THUẬT</a:t>
            </a:r>
            <a:r>
              <a:rPr lang="en-US" sz="3600" dirty="0">
                <a:solidFill>
                  <a:schemeClr val="accent1">
                    <a:lumMod val="20000"/>
                    <a:lumOff val="80000"/>
                  </a:schemeClr>
                </a:solidFill>
                <a:latin typeface="League Spartan Black"/>
                <a:ea typeface="League Spartan Black"/>
                <a:cs typeface="League Spartan Black"/>
                <a:sym typeface="League Spartan Black"/>
              </a:rPr>
              <a:t> </a:t>
            </a:r>
            <a:r>
              <a:rPr lang="en-US" sz="3600" dirty="0" err="1">
                <a:solidFill>
                  <a:schemeClr val="accent1">
                    <a:lumMod val="20000"/>
                    <a:lumOff val="80000"/>
                  </a:schemeClr>
                </a:solidFill>
                <a:latin typeface="League Spartan Black"/>
                <a:ea typeface="League Spartan Black"/>
                <a:cs typeface="League Spartan Black"/>
                <a:sym typeface="League Spartan Black"/>
              </a:rPr>
              <a:t>TOÁN</a:t>
            </a:r>
            <a:r>
              <a:rPr lang="en-US" sz="3600" dirty="0">
                <a:solidFill>
                  <a:schemeClr val="accent1">
                    <a:lumMod val="20000"/>
                    <a:lumOff val="80000"/>
                  </a:schemeClr>
                </a:solidFill>
                <a:latin typeface="League Spartan Black"/>
                <a:ea typeface="League Spartan Black"/>
                <a:cs typeface="League Spartan Black"/>
                <a:sym typeface="League Spartan Black"/>
              </a:rPr>
              <a:t> </a:t>
            </a:r>
            <a:br>
              <a:rPr lang="en-US" sz="3600" dirty="0">
                <a:solidFill>
                  <a:schemeClr val="accent1">
                    <a:lumMod val="20000"/>
                    <a:lumOff val="80000"/>
                  </a:schemeClr>
                </a:solidFill>
                <a:latin typeface="League Spartan Black"/>
                <a:ea typeface="League Spartan Black"/>
                <a:cs typeface="League Spartan Black"/>
                <a:sym typeface="League Spartan Black"/>
              </a:rPr>
            </a:br>
            <a:r>
              <a:rPr lang="en-US" sz="3600" dirty="0">
                <a:solidFill>
                  <a:schemeClr val="accent1">
                    <a:lumMod val="20000"/>
                    <a:lumOff val="80000"/>
                  </a:schemeClr>
                </a:solidFill>
                <a:latin typeface="League Spartan Black"/>
                <a:ea typeface="League Spartan Black"/>
                <a:cs typeface="League Spartan Black"/>
                <a:sym typeface="League Spartan Black"/>
              </a:rPr>
              <a:t>LEO </a:t>
            </a:r>
            <a:r>
              <a:rPr lang="en-US" sz="3600" dirty="0" err="1">
                <a:solidFill>
                  <a:schemeClr val="accent1">
                    <a:lumMod val="20000"/>
                    <a:lumOff val="80000"/>
                  </a:schemeClr>
                </a:solidFill>
                <a:latin typeface="League Spartan Black"/>
                <a:ea typeface="League Spartan Black"/>
                <a:cs typeface="League Spartan Black"/>
                <a:sym typeface="League Spartan Black"/>
              </a:rPr>
              <a:t>ĐỒI</a:t>
            </a:r>
            <a:br>
              <a:rPr lang="en-US" sz="3600" dirty="0">
                <a:solidFill>
                  <a:schemeClr val="accent1">
                    <a:lumMod val="20000"/>
                    <a:lumOff val="80000"/>
                  </a:schemeClr>
                </a:solidFill>
                <a:latin typeface="League Spartan Black"/>
                <a:ea typeface="League Spartan Black"/>
                <a:cs typeface="League Spartan Black"/>
                <a:sym typeface="League Spartan Black"/>
              </a:rPr>
            </a:br>
            <a:r>
              <a:rPr lang="en-US" sz="3600" dirty="0">
                <a:solidFill>
                  <a:schemeClr val="tx1"/>
                </a:solidFill>
                <a:latin typeface="League Spartan Black"/>
                <a:ea typeface="League Spartan Black"/>
                <a:cs typeface="League Spartan Black"/>
                <a:sym typeface="League Spartan Black"/>
              </a:rPr>
              <a:t>&amp; </a:t>
            </a:r>
            <a:br>
              <a:rPr lang="en-US" sz="3600" dirty="0">
                <a:solidFill>
                  <a:schemeClr val="accent1">
                    <a:lumMod val="20000"/>
                    <a:lumOff val="80000"/>
                  </a:schemeClr>
                </a:solidFill>
                <a:latin typeface="League Spartan Black"/>
                <a:ea typeface="League Spartan Black"/>
                <a:cs typeface="League Spartan Black"/>
                <a:sym typeface="League Spartan Black"/>
              </a:rPr>
            </a:br>
            <a:r>
              <a:rPr lang="en-US" sz="3600" dirty="0" err="1">
                <a:solidFill>
                  <a:schemeClr val="accent1">
                    <a:lumMod val="20000"/>
                    <a:lumOff val="80000"/>
                  </a:schemeClr>
                </a:solidFill>
                <a:latin typeface="League Spartan Black"/>
                <a:ea typeface="League Spartan Black"/>
                <a:cs typeface="League Spartan Black"/>
                <a:sym typeface="League Spartan Black"/>
              </a:rPr>
              <a:t>BÀI</a:t>
            </a:r>
            <a:r>
              <a:rPr lang="en-US" sz="3600" dirty="0">
                <a:solidFill>
                  <a:schemeClr val="accent1">
                    <a:lumMod val="20000"/>
                    <a:lumOff val="80000"/>
                  </a:schemeClr>
                </a:solidFill>
                <a:latin typeface="League Spartan Black"/>
                <a:ea typeface="League Spartan Black"/>
                <a:cs typeface="League Spartan Black"/>
                <a:sym typeface="League Spartan Black"/>
              </a:rPr>
              <a:t> </a:t>
            </a:r>
            <a:r>
              <a:rPr lang="en-US" sz="3600" dirty="0" err="1">
                <a:solidFill>
                  <a:schemeClr val="accent1">
                    <a:lumMod val="20000"/>
                    <a:lumOff val="80000"/>
                  </a:schemeClr>
                </a:solidFill>
                <a:latin typeface="League Spartan Black"/>
                <a:ea typeface="League Spartan Black"/>
                <a:cs typeface="League Spartan Black"/>
                <a:sym typeface="League Spartan Black"/>
              </a:rPr>
              <a:t>TOÁN</a:t>
            </a:r>
            <a:r>
              <a:rPr lang="en-US" sz="3600" dirty="0">
                <a:solidFill>
                  <a:schemeClr val="accent1">
                    <a:lumMod val="20000"/>
                    <a:lumOff val="80000"/>
                  </a:schemeClr>
                </a:solidFill>
                <a:latin typeface="League Spartan Black"/>
                <a:ea typeface="League Spartan Black"/>
                <a:cs typeface="League Spartan Black"/>
                <a:sym typeface="League Spartan Black"/>
              </a:rPr>
              <a:t> </a:t>
            </a:r>
            <a:r>
              <a:rPr lang="en-US" sz="3600" dirty="0" err="1">
                <a:solidFill>
                  <a:schemeClr val="accent1">
                    <a:lumMod val="20000"/>
                    <a:lumOff val="80000"/>
                  </a:schemeClr>
                </a:solidFill>
                <a:latin typeface="League Spartan Black"/>
                <a:ea typeface="League Spartan Black"/>
                <a:cs typeface="League Spartan Black"/>
                <a:sym typeface="League Spartan Black"/>
              </a:rPr>
              <a:t>SẮP</a:t>
            </a:r>
            <a:r>
              <a:rPr lang="en-US" sz="3600" dirty="0">
                <a:solidFill>
                  <a:schemeClr val="accent1">
                    <a:lumMod val="20000"/>
                    <a:lumOff val="80000"/>
                  </a:schemeClr>
                </a:solidFill>
                <a:latin typeface="League Spartan Black"/>
                <a:ea typeface="League Spartan Black"/>
                <a:cs typeface="League Spartan Black"/>
                <a:sym typeface="League Spartan Black"/>
              </a:rPr>
              <a:t> </a:t>
            </a:r>
            <a:r>
              <a:rPr lang="en-US" sz="3600" dirty="0" err="1">
                <a:solidFill>
                  <a:schemeClr val="accent1">
                    <a:lumMod val="20000"/>
                    <a:lumOff val="80000"/>
                  </a:schemeClr>
                </a:solidFill>
                <a:latin typeface="League Spartan Black"/>
                <a:ea typeface="League Spartan Black"/>
                <a:cs typeface="League Spartan Black"/>
                <a:sym typeface="League Spartan Black"/>
              </a:rPr>
              <a:t>XẾP</a:t>
            </a:r>
            <a:br>
              <a:rPr lang="en-US" sz="3600" dirty="0">
                <a:solidFill>
                  <a:schemeClr val="accent1">
                    <a:lumMod val="20000"/>
                    <a:lumOff val="80000"/>
                  </a:schemeClr>
                </a:solidFill>
                <a:latin typeface="League Spartan Black"/>
                <a:ea typeface="League Spartan Black"/>
                <a:cs typeface="League Spartan Black"/>
                <a:sym typeface="League Spartan Black"/>
              </a:rPr>
            </a:br>
            <a:r>
              <a:rPr lang="en-US" sz="3600" dirty="0" err="1">
                <a:solidFill>
                  <a:schemeClr val="accent1">
                    <a:lumMod val="20000"/>
                    <a:lumOff val="80000"/>
                  </a:schemeClr>
                </a:solidFill>
                <a:latin typeface="League Spartan Black"/>
                <a:ea typeface="League Spartan Black"/>
                <a:cs typeface="League Spartan Black"/>
                <a:sym typeface="League Spartan Black"/>
              </a:rPr>
              <a:t>THỜI</a:t>
            </a:r>
            <a:r>
              <a:rPr lang="en-US" sz="3600" dirty="0">
                <a:solidFill>
                  <a:schemeClr val="accent1">
                    <a:lumMod val="20000"/>
                    <a:lumOff val="80000"/>
                  </a:schemeClr>
                </a:solidFill>
                <a:latin typeface="League Spartan Black"/>
                <a:ea typeface="League Spartan Black"/>
                <a:cs typeface="League Spartan Black"/>
                <a:sym typeface="League Spartan Black"/>
              </a:rPr>
              <a:t> </a:t>
            </a:r>
            <a:r>
              <a:rPr lang="en-US" sz="3600" dirty="0" err="1">
                <a:solidFill>
                  <a:schemeClr val="accent1">
                    <a:lumMod val="20000"/>
                    <a:lumOff val="80000"/>
                  </a:schemeClr>
                </a:solidFill>
                <a:latin typeface="League Spartan Black"/>
                <a:ea typeface="League Spartan Black"/>
                <a:cs typeface="League Spartan Black"/>
                <a:sym typeface="League Spartan Black"/>
              </a:rPr>
              <a:t>KHÓA</a:t>
            </a:r>
            <a:r>
              <a:rPr lang="en-US" sz="3600" dirty="0">
                <a:solidFill>
                  <a:schemeClr val="accent1">
                    <a:lumMod val="20000"/>
                    <a:lumOff val="80000"/>
                  </a:schemeClr>
                </a:solidFill>
                <a:latin typeface="League Spartan Black"/>
                <a:ea typeface="League Spartan Black"/>
                <a:cs typeface="League Spartan Black"/>
                <a:sym typeface="League Spartan Black"/>
              </a:rPr>
              <a:t> </a:t>
            </a:r>
            <a:r>
              <a:rPr lang="en-US" sz="3600" dirty="0" err="1">
                <a:solidFill>
                  <a:schemeClr val="accent1">
                    <a:lumMod val="20000"/>
                    <a:lumOff val="80000"/>
                  </a:schemeClr>
                </a:solidFill>
                <a:latin typeface="League Spartan Black"/>
                <a:ea typeface="League Spartan Black"/>
                <a:cs typeface="League Spartan Black"/>
                <a:sym typeface="League Spartan Black"/>
              </a:rPr>
              <a:t>BIỂU</a:t>
            </a:r>
            <a:endParaRPr lang="en-US" sz="3600" dirty="0">
              <a:solidFill>
                <a:schemeClr val="accent1">
                  <a:lumMod val="20000"/>
                  <a:lumOff val="80000"/>
                </a:schemeClr>
              </a:solidFill>
            </a:endParaRP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868054" y="5481320"/>
            <a:ext cx="7184023" cy="1324525"/>
          </a:xfrm>
        </p:spPr>
        <p:txBody>
          <a:bodyPr>
            <a:normAutofit/>
          </a:bodyPr>
          <a:lstStyle/>
          <a:p>
            <a:pPr marL="0" indent="0">
              <a:buNone/>
            </a:pPr>
            <a:r>
              <a:rPr lang="en-US" dirty="0" err="1"/>
              <a:t>Nhóm</a:t>
            </a:r>
            <a:r>
              <a:rPr lang="en-US" dirty="0"/>
              <a:t> 17: Nguyễn Hữu Hiếu</a:t>
            </a:r>
          </a:p>
          <a:p>
            <a:pPr marL="0" indent="0">
              <a:buNone/>
            </a:pPr>
            <a:r>
              <a:rPr lang="en-US" dirty="0"/>
              <a:t>	Lê Văn </a:t>
            </a:r>
            <a:r>
              <a:rPr lang="en-US" dirty="0" err="1"/>
              <a:t>Lương</a:t>
            </a:r>
            <a:endParaRPr lang="en-US" dirty="0"/>
          </a:p>
          <a:p>
            <a:pPr marL="0" indent="0">
              <a:buNone/>
            </a:pPr>
            <a:r>
              <a:rPr lang="en-US" dirty="0"/>
              <a:t>	Nguyễn </a:t>
            </a:r>
            <a:r>
              <a:rPr lang="en-US" dirty="0" err="1"/>
              <a:t>Viết</a:t>
            </a:r>
            <a:r>
              <a:rPr lang="en-US" dirty="0"/>
              <a:t> </a:t>
            </a:r>
            <a:r>
              <a:rPr lang="en-US" dirty="0" err="1"/>
              <a:t>Sĩ</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wrap="square" anchor="t">
            <a:normAutofit/>
          </a:bodyPr>
          <a:lstStyle/>
          <a:p>
            <a:r>
              <a:rPr lang="en-US" dirty="0"/>
              <a:t>4. </a:t>
            </a:r>
            <a:r>
              <a:rPr lang="en-US" dirty="0" err="1"/>
              <a:t>Ứng</a:t>
            </a:r>
            <a:r>
              <a:rPr lang="en-US" dirty="0"/>
              <a:t> </a:t>
            </a:r>
            <a:r>
              <a:rPr lang="en-US" dirty="0" err="1"/>
              <a:t>dụng</a:t>
            </a:r>
            <a:r>
              <a:rPr lang="en-US" dirty="0"/>
              <a:t>: </a:t>
            </a:r>
            <a:r>
              <a:rPr lang="en-US" dirty="0" err="1"/>
              <a:t>Bài</a:t>
            </a:r>
            <a:r>
              <a:rPr lang="en-US" dirty="0"/>
              <a:t> </a:t>
            </a:r>
            <a:r>
              <a:rPr lang="en-US" dirty="0" err="1"/>
              <a:t>toán</a:t>
            </a:r>
            <a:r>
              <a:rPr lang="en-US" dirty="0"/>
              <a:t> </a:t>
            </a:r>
            <a:r>
              <a:rPr lang="en-US" dirty="0" err="1"/>
              <a:t>sắp</a:t>
            </a:r>
            <a:r>
              <a:rPr lang="en-US" dirty="0"/>
              <a:t> </a:t>
            </a:r>
            <a:r>
              <a:rPr lang="en-US" dirty="0" err="1"/>
              <a:t>xếp</a:t>
            </a:r>
            <a:r>
              <a:rPr lang="en-US" dirty="0"/>
              <a:t> </a:t>
            </a:r>
            <a:r>
              <a:rPr lang="en-US" dirty="0" err="1"/>
              <a:t>thời</a:t>
            </a:r>
            <a:r>
              <a:rPr lang="en-US" dirty="0"/>
              <a:t> </a:t>
            </a:r>
            <a:r>
              <a:rPr lang="en-US" dirty="0" err="1"/>
              <a:t>khoá</a:t>
            </a:r>
            <a:r>
              <a:rPr lang="en-US" dirty="0"/>
              <a:t> </a:t>
            </a:r>
            <a:r>
              <a:rPr lang="en-US" dirty="0" err="1"/>
              <a:t>biểu</a:t>
            </a:r>
            <a:r>
              <a:rPr lang="en-US" dirty="0"/>
              <a:t>.</a:t>
            </a:r>
            <a:endParaRPr lang="en-US" sz="1500" dirty="0"/>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10</a:t>
            </a:fld>
            <a:endParaRPr lang="en-US"/>
          </a:p>
        </p:txBody>
      </p:sp>
      <p:sp>
        <p:nvSpPr>
          <p:cNvPr id="3" name="Text Placeholder 2">
            <a:extLst>
              <a:ext uri="{FF2B5EF4-FFF2-40B4-BE49-F238E27FC236}">
                <a16:creationId xmlns:a16="http://schemas.microsoft.com/office/drawing/2014/main" id="{E2C049EF-1D88-6EAA-B5D6-3F01E7C9AFFA}"/>
              </a:ext>
            </a:extLst>
          </p:cNvPr>
          <p:cNvSpPr>
            <a:spLocks noGrp="1"/>
          </p:cNvSpPr>
          <p:nvPr>
            <p:ph sz="half" idx="1"/>
          </p:nvPr>
        </p:nvSpPr>
        <p:spPr>
          <a:xfrm>
            <a:off x="336923" y="1794528"/>
            <a:ext cx="7424285" cy="4362450"/>
          </a:xfrm>
        </p:spPr>
        <p:txBody>
          <a:bodyPr>
            <a:normAutofit/>
          </a:bodyPr>
          <a:lstStyle/>
          <a:p>
            <a:pPr marL="114300" lvl="0" indent="0" algn="just" rtl="0">
              <a:lnSpc>
                <a:spcPct val="100000"/>
              </a:lnSpc>
              <a:spcBef>
                <a:spcPts val="0"/>
              </a:spcBef>
              <a:spcAft>
                <a:spcPts val="0"/>
              </a:spcAft>
              <a:buSzPts val="1800"/>
              <a:buNone/>
            </a:pPr>
            <a:r>
              <a:rPr lang="en-US" sz="2400" dirty="0" err="1">
                <a:latin typeface="League Spartan"/>
                <a:ea typeface="League Spartan"/>
                <a:cs typeface="League Spartan"/>
                <a:sym typeface="League Spartan"/>
              </a:rPr>
              <a:t>Ràng</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buộc</a:t>
            </a:r>
            <a:r>
              <a:rPr lang="en-US" sz="2400" dirty="0">
                <a:latin typeface="League Spartan"/>
                <a:ea typeface="League Spartan"/>
                <a:cs typeface="League Spartan"/>
                <a:sym typeface="League Spartan"/>
              </a:rPr>
              <a:t> :</a:t>
            </a:r>
          </a:p>
          <a:p>
            <a:pPr algn="just"/>
            <a:r>
              <a:rPr lang="en-US" sz="2400" dirty="0" err="1">
                <a:latin typeface="League Spartan"/>
                <a:ea typeface="League Spartan"/>
                <a:cs typeface="League Spartan"/>
                <a:sym typeface="League Spartan"/>
              </a:rPr>
              <a:t>Các</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cặp</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có</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cùng</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lớp</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hoặc</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giáo</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viên</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không</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thể</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cùng</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giá</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trị</a:t>
            </a:r>
            <a:r>
              <a:rPr lang="en-US" sz="2400" dirty="0">
                <a:latin typeface="League Spartan"/>
                <a:ea typeface="League Spartan"/>
                <a:cs typeface="League Spartan"/>
                <a:sym typeface="League Spartan"/>
              </a:rPr>
              <a:t>.</a:t>
            </a:r>
          </a:p>
          <a:p>
            <a:pPr marL="0" indent="0" algn="just">
              <a:buNone/>
            </a:pPr>
            <a:r>
              <a:rPr lang="en-US" sz="2400" dirty="0">
                <a:latin typeface="League Spartan"/>
                <a:ea typeface="League Spartan"/>
                <a:cs typeface="League Spartan"/>
                <a:sym typeface="League Spartan"/>
              </a:rPr>
              <a:t>     VD: </a:t>
            </a:r>
            <a:r>
              <a:rPr lang="en-US" sz="2400" dirty="0" err="1">
                <a:latin typeface="League Spartan"/>
                <a:ea typeface="League Spartan"/>
                <a:cs typeface="League Spartan"/>
                <a:sym typeface="League Spartan"/>
              </a:rPr>
              <a:t>Cặp</a:t>
            </a:r>
            <a:r>
              <a:rPr lang="en-US" sz="2400" dirty="0">
                <a:latin typeface="League Spartan"/>
                <a:ea typeface="League Spartan"/>
                <a:cs typeface="League Spartan"/>
                <a:sym typeface="League Spartan"/>
              </a:rPr>
              <a:t> L1-GV1 </a:t>
            </a:r>
            <a:r>
              <a:rPr lang="en-US" sz="2400" dirty="0" err="1">
                <a:latin typeface="League Spartan"/>
                <a:ea typeface="League Spartan"/>
                <a:cs typeface="League Spartan"/>
                <a:sym typeface="League Spartan"/>
              </a:rPr>
              <a:t>và</a:t>
            </a:r>
            <a:r>
              <a:rPr lang="en-US" sz="2400" dirty="0">
                <a:latin typeface="League Spartan"/>
                <a:ea typeface="League Spartan"/>
                <a:cs typeface="League Spartan"/>
                <a:sym typeface="League Spartan"/>
              </a:rPr>
              <a:t> L1-GV2  </a:t>
            </a:r>
            <a:r>
              <a:rPr lang="en-US" sz="2400" dirty="0" err="1">
                <a:latin typeface="League Spartan"/>
                <a:ea typeface="League Spartan"/>
                <a:cs typeface="League Spartan"/>
                <a:sym typeface="League Spartan"/>
              </a:rPr>
              <a:t>thì</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không</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thể</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cùng</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học</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vào</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tiết</a:t>
            </a:r>
            <a:r>
              <a:rPr lang="en-US" sz="2400" dirty="0">
                <a:latin typeface="League Spartan"/>
                <a:ea typeface="League Spartan"/>
                <a:cs typeface="League Spartan"/>
                <a:sym typeface="League Spartan"/>
              </a:rPr>
              <a:t> 1 </a:t>
            </a:r>
            <a:r>
              <a:rPr lang="en-US" sz="2400" dirty="0" err="1">
                <a:latin typeface="League Spartan"/>
                <a:ea typeface="League Spartan"/>
                <a:cs typeface="League Spartan"/>
                <a:sym typeface="League Spartan"/>
              </a:rPr>
              <a:t>được</a:t>
            </a:r>
            <a:r>
              <a:rPr lang="en-US" sz="2400" dirty="0">
                <a:latin typeface="League Spartan"/>
                <a:ea typeface="League Spartan"/>
                <a:cs typeface="League Spartan"/>
                <a:sym typeface="League Spartan"/>
              </a:rPr>
              <a:t>. </a:t>
            </a:r>
          </a:p>
          <a:p>
            <a:pPr algn="just"/>
            <a:r>
              <a:rPr lang="en-US" sz="2400" dirty="0" err="1">
                <a:latin typeface="League Spartan"/>
                <a:ea typeface="League Spartan"/>
                <a:cs typeface="League Spartan"/>
                <a:sym typeface="League Spartan"/>
              </a:rPr>
              <a:t>Đảm</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bảo</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thỏa</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mãn</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các</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giá</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trị</a:t>
            </a:r>
            <a:r>
              <a:rPr lang="en-US" sz="2400" dirty="0">
                <a:latin typeface="League Spartan"/>
                <a:ea typeface="League Spartan"/>
                <a:cs typeface="League Spartan"/>
                <a:sym typeface="League Spartan"/>
              </a:rPr>
              <a:t> rang </a:t>
            </a:r>
            <a:r>
              <a:rPr lang="en-US" sz="2400" dirty="0" err="1">
                <a:latin typeface="League Spartan"/>
                <a:ea typeface="League Spartan"/>
                <a:cs typeface="League Spartan"/>
                <a:sym typeface="League Spartan"/>
              </a:rPr>
              <a:t>buộc</a:t>
            </a:r>
            <a:r>
              <a:rPr lang="en-US" sz="2400" dirty="0">
                <a:latin typeface="League Spartan"/>
                <a:ea typeface="League Spartan"/>
                <a:cs typeface="League Spartan"/>
                <a:sym typeface="League Spartan"/>
              </a:rPr>
              <a:t> </a:t>
            </a:r>
            <a:r>
              <a:rPr lang="en-US" sz="2400" dirty="0" err="1">
                <a:latin typeface="League Spartan"/>
                <a:ea typeface="League Spartan"/>
                <a:cs typeface="League Spartan"/>
                <a:sym typeface="League Spartan"/>
              </a:rPr>
              <a:t>của</a:t>
            </a:r>
            <a:r>
              <a:rPr lang="en-US" sz="2400" dirty="0">
                <a:latin typeface="League Spartan"/>
                <a:ea typeface="League Spartan"/>
                <a:cs typeface="League Spartan"/>
                <a:sym typeface="League Spartan"/>
              </a:rPr>
              <a:t> ma </a:t>
            </a:r>
            <a:r>
              <a:rPr lang="en-US" sz="2400" dirty="0" err="1">
                <a:latin typeface="League Spartan"/>
                <a:ea typeface="League Spartan"/>
                <a:cs typeface="League Spartan"/>
                <a:sym typeface="League Spartan"/>
              </a:rPr>
              <a:t>trận</a:t>
            </a:r>
            <a:r>
              <a:rPr lang="en-US" sz="2400" dirty="0">
                <a:latin typeface="League Spartan"/>
                <a:ea typeface="League Spartan"/>
                <a:cs typeface="League Spartan"/>
                <a:sym typeface="League Spartan"/>
              </a:rPr>
              <a:t> T,C,D.</a:t>
            </a:r>
          </a:p>
          <a:p>
            <a:pPr marL="114300" indent="0" algn="just">
              <a:buNone/>
            </a:pPr>
            <a:endParaRPr lang="en-US" sz="2400" i="0" u="none" strike="noStrike" cap="none" dirty="0">
              <a:solidFill>
                <a:schemeClr val="lt2"/>
              </a:solidFill>
              <a:latin typeface="Calibri"/>
              <a:ea typeface="Calibri"/>
              <a:cs typeface="Calibri"/>
              <a:sym typeface="Calibri"/>
            </a:endParaRPr>
          </a:p>
          <a:p>
            <a:pPr marL="114300" indent="0" algn="just">
              <a:buNone/>
            </a:pPr>
            <a:r>
              <a:rPr lang="en-US" sz="2400" b="1" i="0" u="none" strike="noStrike" cap="none" dirty="0">
                <a:solidFill>
                  <a:schemeClr val="bg1">
                    <a:lumMod val="95000"/>
                  </a:schemeClr>
                </a:solidFill>
                <a:latin typeface="Calibri"/>
                <a:ea typeface="Calibri"/>
                <a:cs typeface="Calibri"/>
                <a:sym typeface="Calibri"/>
              </a:rPr>
              <a:t>→ </a:t>
            </a:r>
            <a:r>
              <a:rPr lang="en-US" sz="2400" i="0" u="none" strike="noStrike" cap="none" dirty="0" err="1">
                <a:solidFill>
                  <a:schemeClr val="bg1">
                    <a:lumMod val="95000"/>
                  </a:schemeClr>
                </a:solidFill>
                <a:latin typeface="League Spartan" panose="020B0604020202020204" charset="-93"/>
                <a:ea typeface="Calibri"/>
                <a:cs typeface="Calibri"/>
                <a:sym typeface="Calibri"/>
              </a:rPr>
              <a:t>Dựa</a:t>
            </a:r>
            <a:r>
              <a:rPr lang="en-US" sz="2400" i="0" u="none" strike="noStrike" cap="none" dirty="0">
                <a:solidFill>
                  <a:schemeClr val="bg1">
                    <a:lumMod val="95000"/>
                  </a:schemeClr>
                </a:solidFill>
                <a:latin typeface="League Spartan" panose="020B0604020202020204" charset="-93"/>
                <a:ea typeface="Calibri"/>
                <a:cs typeface="Calibri"/>
                <a:sym typeface="Calibri"/>
              </a:rPr>
              <a:t> </a:t>
            </a:r>
            <a:r>
              <a:rPr lang="en-US" sz="2400" i="0" u="none" strike="noStrike" cap="none" dirty="0" err="1">
                <a:solidFill>
                  <a:schemeClr val="bg1">
                    <a:lumMod val="95000"/>
                  </a:schemeClr>
                </a:solidFill>
                <a:latin typeface="League Spartan" panose="020B0604020202020204" charset="-93"/>
                <a:ea typeface="Calibri"/>
                <a:cs typeface="Calibri"/>
                <a:sym typeface="Calibri"/>
              </a:rPr>
              <a:t>vào</a:t>
            </a:r>
            <a:r>
              <a:rPr lang="en-US" sz="2400" i="0" u="none" strike="noStrike" cap="none" dirty="0">
                <a:solidFill>
                  <a:schemeClr val="bg1">
                    <a:lumMod val="95000"/>
                  </a:schemeClr>
                </a:solidFill>
                <a:latin typeface="League Spartan" panose="020B0604020202020204" charset="-93"/>
                <a:ea typeface="Calibri"/>
                <a:cs typeface="Calibri"/>
                <a:sym typeface="Calibri"/>
              </a:rPr>
              <a:t> </a:t>
            </a:r>
            <a:r>
              <a:rPr lang="en-US" sz="2400" i="0" u="none" strike="noStrike" cap="none" dirty="0" err="1">
                <a:solidFill>
                  <a:schemeClr val="bg1">
                    <a:lumMod val="95000"/>
                  </a:schemeClr>
                </a:solidFill>
                <a:latin typeface="League Spartan" panose="020B0604020202020204" charset="-93"/>
                <a:ea typeface="Calibri"/>
                <a:cs typeface="Calibri"/>
                <a:sym typeface="Calibri"/>
              </a:rPr>
              <a:t>các</a:t>
            </a:r>
            <a:r>
              <a:rPr lang="en-US" sz="2400" i="0" u="none" strike="noStrike" cap="none" dirty="0">
                <a:solidFill>
                  <a:schemeClr val="bg1">
                    <a:lumMod val="95000"/>
                  </a:schemeClr>
                </a:solidFill>
                <a:latin typeface="League Spartan" panose="020B0604020202020204" charset="-93"/>
                <a:ea typeface="Calibri"/>
                <a:cs typeface="Calibri"/>
                <a:sym typeface="Calibri"/>
              </a:rPr>
              <a:t> </a:t>
            </a:r>
            <a:r>
              <a:rPr lang="en-US" sz="2400" i="0" u="none" strike="noStrike" cap="none" dirty="0" err="1">
                <a:solidFill>
                  <a:schemeClr val="bg1">
                    <a:lumMod val="95000"/>
                  </a:schemeClr>
                </a:solidFill>
                <a:latin typeface="League Spartan" panose="020B0604020202020204" charset="-93"/>
                <a:ea typeface="Calibri"/>
                <a:cs typeface="Calibri"/>
                <a:sym typeface="Calibri"/>
              </a:rPr>
              <a:t>ràng</a:t>
            </a:r>
            <a:r>
              <a:rPr lang="en-US" sz="2400" i="0" u="none" strike="noStrike" cap="none" dirty="0">
                <a:solidFill>
                  <a:schemeClr val="bg1">
                    <a:lumMod val="95000"/>
                  </a:schemeClr>
                </a:solidFill>
                <a:latin typeface="League Spartan" panose="020B0604020202020204" charset="-93"/>
                <a:ea typeface="Calibri"/>
                <a:cs typeface="Calibri"/>
                <a:sym typeface="Calibri"/>
              </a:rPr>
              <a:t> </a:t>
            </a:r>
            <a:r>
              <a:rPr lang="en-US" sz="2400" i="0" u="none" strike="noStrike" cap="none" dirty="0" err="1">
                <a:solidFill>
                  <a:schemeClr val="bg1">
                    <a:lumMod val="95000"/>
                  </a:schemeClr>
                </a:solidFill>
                <a:latin typeface="League Spartan" panose="020B0604020202020204" charset="-93"/>
                <a:ea typeface="Calibri"/>
                <a:cs typeface="Calibri"/>
                <a:sym typeface="Calibri"/>
              </a:rPr>
              <a:t>buộc</a:t>
            </a:r>
            <a:r>
              <a:rPr lang="en-US" sz="2400" i="0" u="none" strike="noStrike" cap="none" dirty="0">
                <a:solidFill>
                  <a:schemeClr val="bg1">
                    <a:lumMod val="95000"/>
                  </a:schemeClr>
                </a:solidFill>
                <a:latin typeface="League Spartan" panose="020B0604020202020204" charset="-93"/>
                <a:ea typeface="Calibri"/>
                <a:cs typeface="Calibri"/>
                <a:sym typeface="Calibri"/>
              </a:rPr>
              <a:t> </a:t>
            </a:r>
            <a:r>
              <a:rPr lang="en-US" sz="2400" i="0" u="none" strike="noStrike" cap="none" dirty="0" err="1">
                <a:solidFill>
                  <a:schemeClr val="bg1">
                    <a:lumMod val="95000"/>
                  </a:schemeClr>
                </a:solidFill>
                <a:latin typeface="League Spartan" panose="020B0604020202020204" charset="-93"/>
                <a:ea typeface="Calibri"/>
                <a:cs typeface="Calibri"/>
                <a:sym typeface="Calibri"/>
              </a:rPr>
              <a:t>để</a:t>
            </a:r>
            <a:r>
              <a:rPr lang="en-US" sz="2400" i="0" u="none" strike="noStrike" cap="none" dirty="0">
                <a:solidFill>
                  <a:schemeClr val="bg1">
                    <a:lumMod val="95000"/>
                  </a:schemeClr>
                </a:solidFill>
                <a:latin typeface="League Spartan" panose="020B0604020202020204" charset="-93"/>
                <a:ea typeface="Calibri"/>
                <a:cs typeface="Calibri"/>
                <a:sym typeface="Calibri"/>
              </a:rPr>
              <a:t> </a:t>
            </a:r>
            <a:r>
              <a:rPr lang="en-US" sz="2400" i="0" u="none" strike="noStrike" cap="none" dirty="0" err="1">
                <a:solidFill>
                  <a:schemeClr val="bg1">
                    <a:lumMod val="95000"/>
                  </a:schemeClr>
                </a:solidFill>
                <a:latin typeface="League Spartan" panose="020B0604020202020204" charset="-93"/>
                <a:ea typeface="Calibri"/>
                <a:cs typeface="Calibri"/>
                <a:sym typeface="Calibri"/>
              </a:rPr>
              <a:t>xây</a:t>
            </a:r>
            <a:r>
              <a:rPr lang="en-US" sz="2400" i="0" u="none" strike="noStrike" cap="none" dirty="0">
                <a:solidFill>
                  <a:schemeClr val="bg1">
                    <a:lumMod val="95000"/>
                  </a:schemeClr>
                </a:solidFill>
                <a:latin typeface="League Spartan" panose="020B0604020202020204" charset="-93"/>
                <a:ea typeface="Calibri"/>
                <a:cs typeface="Calibri"/>
                <a:sym typeface="Calibri"/>
              </a:rPr>
              <a:t> </a:t>
            </a:r>
            <a:r>
              <a:rPr lang="en-US" sz="2400" i="0" u="none" strike="noStrike" cap="none" dirty="0" err="1">
                <a:solidFill>
                  <a:schemeClr val="bg1">
                    <a:lumMod val="95000"/>
                  </a:schemeClr>
                </a:solidFill>
                <a:latin typeface="League Spartan" panose="020B0604020202020204" charset="-93"/>
                <a:ea typeface="Calibri"/>
                <a:cs typeface="Calibri"/>
                <a:sym typeface="Calibri"/>
              </a:rPr>
              <a:t>dựng</a:t>
            </a:r>
            <a:r>
              <a:rPr lang="en-US" sz="2400" i="0" u="none" strike="noStrike" cap="none" dirty="0">
                <a:solidFill>
                  <a:schemeClr val="bg1">
                    <a:lumMod val="95000"/>
                  </a:schemeClr>
                </a:solidFill>
                <a:latin typeface="League Spartan" panose="020B0604020202020204" charset="-93"/>
                <a:ea typeface="Calibri"/>
                <a:cs typeface="Calibri"/>
                <a:sym typeface="Calibri"/>
              </a:rPr>
              <a:t> </a:t>
            </a:r>
            <a:r>
              <a:rPr lang="en-US" sz="2400" i="0" u="none" strike="noStrike" cap="none" dirty="0" err="1">
                <a:solidFill>
                  <a:schemeClr val="bg1">
                    <a:lumMod val="95000"/>
                  </a:schemeClr>
                </a:solidFill>
                <a:latin typeface="League Spartan" panose="020B0604020202020204" charset="-93"/>
                <a:ea typeface="Calibri"/>
                <a:cs typeface="Calibri"/>
                <a:sym typeface="Calibri"/>
              </a:rPr>
              <a:t>hàm</a:t>
            </a:r>
            <a:r>
              <a:rPr lang="en-US" sz="2400" i="0" u="none" strike="noStrike" cap="none" dirty="0">
                <a:solidFill>
                  <a:schemeClr val="bg1">
                    <a:lumMod val="95000"/>
                  </a:schemeClr>
                </a:solidFill>
                <a:latin typeface="League Spartan" panose="020B0604020202020204" charset="-93"/>
                <a:ea typeface="Calibri"/>
                <a:cs typeface="Calibri"/>
                <a:sym typeface="Calibri"/>
              </a:rPr>
              <a:t> </a:t>
            </a:r>
            <a:r>
              <a:rPr lang="en-US" sz="2400" i="0" u="none" strike="noStrike" cap="none" dirty="0" err="1">
                <a:solidFill>
                  <a:schemeClr val="bg1">
                    <a:lumMod val="95000"/>
                  </a:schemeClr>
                </a:solidFill>
                <a:latin typeface="League Spartan" panose="020B0604020202020204" charset="-93"/>
                <a:ea typeface="Calibri"/>
                <a:cs typeface="Calibri"/>
                <a:sym typeface="Calibri"/>
              </a:rPr>
              <a:t>mục</a:t>
            </a:r>
            <a:r>
              <a:rPr lang="en-US" sz="2400" i="0" u="none" strike="noStrike" cap="none" dirty="0">
                <a:solidFill>
                  <a:schemeClr val="bg1">
                    <a:lumMod val="95000"/>
                  </a:schemeClr>
                </a:solidFill>
                <a:latin typeface="League Spartan" panose="020B0604020202020204" charset="-93"/>
                <a:ea typeface="Calibri"/>
                <a:cs typeface="Calibri"/>
                <a:sym typeface="Calibri"/>
              </a:rPr>
              <a:t> </a:t>
            </a:r>
            <a:r>
              <a:rPr lang="en-US" sz="2400" i="0" u="none" strike="noStrike" cap="none" dirty="0" err="1">
                <a:solidFill>
                  <a:schemeClr val="bg1">
                    <a:lumMod val="95000"/>
                  </a:schemeClr>
                </a:solidFill>
                <a:latin typeface="League Spartan" panose="020B0604020202020204" charset="-93"/>
                <a:ea typeface="Calibri"/>
                <a:cs typeface="Calibri"/>
                <a:sym typeface="Calibri"/>
              </a:rPr>
              <a:t>tiêu</a:t>
            </a:r>
            <a:r>
              <a:rPr lang="en-US" sz="2400" dirty="0">
                <a:latin typeface="League Spartan" panose="020B0604020202020204" charset="-93"/>
                <a:ea typeface="League Spartan"/>
                <a:cs typeface="League Spartan"/>
                <a:sym typeface="League Spartan"/>
              </a:rPr>
              <a:t>.</a:t>
            </a:r>
          </a:p>
        </p:txBody>
      </p:sp>
      <p:pic>
        <p:nvPicPr>
          <p:cNvPr id="2050" name="Picture 2" descr="Hàm mục tiêu (objective function) - Machine Learning: mì, súp và công thức  nấu">
            <a:extLst>
              <a:ext uri="{FF2B5EF4-FFF2-40B4-BE49-F238E27FC236}">
                <a16:creationId xmlns:a16="http://schemas.microsoft.com/office/drawing/2014/main" id="{DA0F1AC3-AFA6-635E-3949-72401C8861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8152" y="2310815"/>
            <a:ext cx="3936066" cy="3221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925410" y="1244065"/>
            <a:ext cx="7781544" cy="859055"/>
          </a:xfrm>
        </p:spPr>
        <p:txBody>
          <a:bodyPr/>
          <a:lstStyle/>
          <a:p>
            <a:r>
              <a:rPr lang="en-US" dirty="0" err="1"/>
              <a:t>1.Thuật</a:t>
            </a:r>
            <a:r>
              <a:rPr lang="en-US" dirty="0"/>
              <a:t> </a:t>
            </a:r>
            <a:r>
              <a:rPr lang="en-US" dirty="0" err="1"/>
              <a:t>toán</a:t>
            </a:r>
            <a:r>
              <a:rPr lang="en-US" dirty="0"/>
              <a:t> </a:t>
            </a:r>
            <a:r>
              <a:rPr lang="en-US" dirty="0" err="1"/>
              <a:t>leo</a:t>
            </a:r>
            <a:r>
              <a:rPr lang="en-US" dirty="0"/>
              <a:t> </a:t>
            </a:r>
            <a:r>
              <a:rPr lang="en-US" dirty="0" err="1"/>
              <a:t>đồi</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223735" y="2730138"/>
            <a:ext cx="6803136" cy="365760"/>
          </a:xfrm>
        </p:spPr>
        <p:txBody>
          <a:bodyPr>
            <a:noAutofit/>
          </a:bodyPr>
          <a:lstStyle/>
          <a:p>
            <a:r>
              <a:rPr lang="vi-VN" sz="3600" b="0" i="0" dirty="0">
                <a:effectLst/>
                <a:latin typeface="-apple-system"/>
              </a:rPr>
              <a:t>Thuật toán leo đồi là một thuật toán tìm kiếm cục bộ được sử dụng để tìm kiếm giải pháp tốt nhất trong một không gian giải pháp bằng cách liên tục cải thiện giải pháp hiện tại.</a:t>
            </a:r>
            <a:endParaRPr lang="en-US" sz="3200"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598840" y="639146"/>
            <a:ext cx="7781544" cy="859055"/>
          </a:xfrm>
        </p:spPr>
        <p:txBody>
          <a:bodyPr>
            <a:normAutofit/>
          </a:bodyPr>
          <a:lstStyle/>
          <a:p>
            <a:r>
              <a:rPr lang="en-US" dirty="0"/>
              <a:t>1. </a:t>
            </a:r>
            <a:r>
              <a:rPr lang="en-US" dirty="0" err="1"/>
              <a:t>Thuật</a:t>
            </a:r>
            <a:r>
              <a:rPr lang="en-US" dirty="0"/>
              <a:t> </a:t>
            </a:r>
            <a:r>
              <a:rPr lang="en-US" dirty="0" err="1"/>
              <a:t>toán</a:t>
            </a:r>
            <a:r>
              <a:rPr lang="en-US" dirty="0"/>
              <a:t> </a:t>
            </a:r>
            <a:r>
              <a:rPr lang="en-US" dirty="0" err="1"/>
              <a:t>leo</a:t>
            </a:r>
            <a:r>
              <a:rPr lang="en-US" dirty="0"/>
              <a:t> </a:t>
            </a:r>
            <a:r>
              <a:rPr lang="en-US" dirty="0" err="1"/>
              <a:t>đồi</a:t>
            </a:r>
            <a:r>
              <a:rPr lang="en-US"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295655" y="1770639"/>
            <a:ext cx="7114795" cy="3544311"/>
          </a:xfrm>
        </p:spPr>
        <p:txBody>
          <a:bodyPr>
            <a:noAutofit/>
          </a:bodyPr>
          <a:lstStyle/>
          <a:p>
            <a:pPr algn="l"/>
            <a:r>
              <a:rPr lang="en-US" sz="2000" dirty="0">
                <a:latin typeface="Helvetica Neue"/>
              </a:rPr>
              <a:t>T</a:t>
            </a:r>
            <a:r>
              <a:rPr lang="vi-VN" sz="2000" b="0" i="0" dirty="0">
                <a:effectLst/>
                <a:latin typeface="Helvetica Neue"/>
              </a:rPr>
              <a:t>huật</a:t>
            </a:r>
            <a:r>
              <a:rPr lang="en-US" sz="2000" b="0" i="0" dirty="0">
                <a:effectLst/>
                <a:latin typeface="Helvetica Neue"/>
              </a:rPr>
              <a:t> </a:t>
            </a:r>
            <a:r>
              <a:rPr lang="en-US" sz="2000" b="0" i="0" dirty="0" err="1">
                <a:effectLst/>
                <a:latin typeface="Helvetica Neue"/>
              </a:rPr>
              <a:t>toán</a:t>
            </a:r>
            <a:r>
              <a:rPr lang="vi-VN" sz="2000" b="0" i="0" dirty="0">
                <a:effectLst/>
                <a:latin typeface="Helvetica Neue"/>
              </a:rPr>
              <a:t> leo đồi </a:t>
            </a:r>
            <a:r>
              <a:rPr lang="en-US" sz="2000" b="0" i="0" dirty="0">
                <a:effectLst/>
                <a:latin typeface="Helvetica Neue"/>
              </a:rPr>
              <a:t>bao </a:t>
            </a:r>
            <a:r>
              <a:rPr lang="en-US" sz="2000" b="0" i="0" dirty="0" err="1">
                <a:effectLst/>
                <a:latin typeface="Helvetica Neue"/>
              </a:rPr>
              <a:t>gồm</a:t>
            </a:r>
            <a:r>
              <a:rPr lang="en-US" sz="2000" b="0" i="0" dirty="0">
                <a:effectLst/>
                <a:latin typeface="Helvetica Neue"/>
              </a:rPr>
              <a:t> </a:t>
            </a:r>
            <a:r>
              <a:rPr lang="en-US" sz="2000" b="0" i="0" dirty="0" err="1">
                <a:effectLst/>
                <a:latin typeface="Helvetica Neue"/>
              </a:rPr>
              <a:t>các</a:t>
            </a:r>
            <a:r>
              <a:rPr lang="en-US" sz="2000" b="0" i="0" dirty="0">
                <a:effectLst/>
                <a:latin typeface="Helvetica Neue"/>
              </a:rPr>
              <a:t> </a:t>
            </a:r>
            <a:r>
              <a:rPr lang="en-US" sz="2000" b="0" i="0" dirty="0" err="1">
                <a:effectLst/>
                <a:latin typeface="Helvetica Neue"/>
              </a:rPr>
              <a:t>bước</a:t>
            </a:r>
            <a:r>
              <a:rPr lang="en-US" sz="2000" b="0" i="0" dirty="0">
                <a:effectLst/>
                <a:latin typeface="Helvetica Neue"/>
              </a:rPr>
              <a:t>:</a:t>
            </a:r>
          </a:p>
          <a:p>
            <a:r>
              <a:rPr lang="en-US" sz="1800" dirty="0">
                <a:latin typeface="Helvetica Neue"/>
              </a:rPr>
              <a:t>    </a:t>
            </a:r>
            <a:r>
              <a:rPr lang="en-US" sz="1800" dirty="0" err="1">
                <a:latin typeface="Helvetica Neue"/>
              </a:rPr>
              <a:t>1.Khởi</a:t>
            </a:r>
            <a:r>
              <a:rPr lang="en-US" sz="1800" dirty="0">
                <a:latin typeface="Helvetica Neue"/>
              </a:rPr>
              <a:t> </a:t>
            </a:r>
            <a:r>
              <a:rPr lang="en-US" sz="1800" dirty="0" err="1">
                <a:latin typeface="Helvetica Neue"/>
              </a:rPr>
              <a:t>tạo</a:t>
            </a:r>
            <a:r>
              <a:rPr lang="en-US" sz="1800" dirty="0">
                <a:latin typeface="Helvetica Neue"/>
              </a:rPr>
              <a:t> </a:t>
            </a:r>
            <a:r>
              <a:rPr lang="en-US" sz="1800" dirty="0" err="1">
                <a:latin typeface="Helvetica Neue"/>
              </a:rPr>
              <a:t>trạng</a:t>
            </a:r>
            <a:r>
              <a:rPr lang="en-US" sz="1800" dirty="0">
                <a:latin typeface="Helvetica Neue"/>
              </a:rPr>
              <a:t> </a:t>
            </a:r>
            <a:r>
              <a:rPr lang="en-US" sz="1800" dirty="0" err="1">
                <a:latin typeface="Helvetica Neue"/>
              </a:rPr>
              <a:t>thái</a:t>
            </a:r>
            <a:r>
              <a:rPr lang="en-US" sz="1800" dirty="0">
                <a:latin typeface="Helvetica Neue"/>
              </a:rPr>
              <a:t> ban </a:t>
            </a:r>
            <a:r>
              <a:rPr lang="en-US" sz="1800" dirty="0" err="1">
                <a:latin typeface="Helvetica Neue"/>
              </a:rPr>
              <a:t>đầu,xác</a:t>
            </a:r>
            <a:r>
              <a:rPr lang="en-US" sz="1800" dirty="0">
                <a:latin typeface="Helvetica Neue"/>
              </a:rPr>
              <a:t> </a:t>
            </a:r>
            <a:r>
              <a:rPr lang="en-US" sz="1800" dirty="0" err="1">
                <a:latin typeface="Helvetica Neue"/>
              </a:rPr>
              <a:t>nhận</a:t>
            </a:r>
            <a:r>
              <a:rPr lang="en-US" sz="1800" dirty="0">
                <a:latin typeface="Helvetica Neue"/>
              </a:rPr>
              <a:t> </a:t>
            </a:r>
            <a:r>
              <a:rPr lang="en-US" sz="1800" dirty="0" err="1">
                <a:latin typeface="Helvetica Neue"/>
              </a:rPr>
              <a:t>xem</a:t>
            </a:r>
            <a:r>
              <a:rPr lang="en-US" sz="1800" dirty="0">
                <a:latin typeface="Helvetica Neue"/>
              </a:rPr>
              <a:t> 	</a:t>
            </a:r>
            <a:r>
              <a:rPr lang="en-US" sz="1800" dirty="0" err="1">
                <a:latin typeface="Helvetica Neue"/>
              </a:rPr>
              <a:t>trạng</a:t>
            </a:r>
            <a:r>
              <a:rPr lang="en-US" sz="1800" dirty="0">
                <a:latin typeface="Helvetica Neue"/>
              </a:rPr>
              <a:t> </a:t>
            </a:r>
            <a:r>
              <a:rPr lang="en-US" sz="1800" dirty="0" err="1">
                <a:latin typeface="Helvetica Neue"/>
              </a:rPr>
              <a:t>thái</a:t>
            </a:r>
            <a:r>
              <a:rPr lang="en-US" sz="1800" dirty="0">
                <a:latin typeface="Helvetica Neue"/>
              </a:rPr>
              <a:t> </a:t>
            </a:r>
            <a:r>
              <a:rPr lang="en-US" sz="1800" dirty="0" err="1">
                <a:latin typeface="Helvetica Neue"/>
              </a:rPr>
              <a:t>hiện</a:t>
            </a:r>
            <a:r>
              <a:rPr lang="en-US" sz="1800" dirty="0">
                <a:latin typeface="Helvetica Neue"/>
              </a:rPr>
              <a:t> </a:t>
            </a:r>
            <a:r>
              <a:rPr lang="en-US" sz="1800" dirty="0" err="1">
                <a:latin typeface="Helvetica Neue"/>
              </a:rPr>
              <a:t>tại</a:t>
            </a:r>
            <a:r>
              <a:rPr lang="en-US" sz="1800" dirty="0">
                <a:latin typeface="Helvetica Neue"/>
              </a:rPr>
              <a:t> </a:t>
            </a:r>
            <a:r>
              <a:rPr lang="en-US" sz="1800" dirty="0" err="1">
                <a:latin typeface="Helvetica Neue"/>
              </a:rPr>
              <a:t>có</a:t>
            </a:r>
            <a:r>
              <a:rPr lang="en-US" sz="1800" dirty="0">
                <a:latin typeface="Helvetica Neue"/>
              </a:rPr>
              <a:t> </a:t>
            </a:r>
            <a:r>
              <a:rPr lang="en-US" sz="1800" dirty="0" err="1">
                <a:latin typeface="Helvetica Neue"/>
              </a:rPr>
              <a:t>phải</a:t>
            </a:r>
            <a:r>
              <a:rPr lang="en-US" sz="1800" dirty="0">
                <a:latin typeface="Helvetica Neue"/>
              </a:rPr>
              <a:t> </a:t>
            </a:r>
            <a:r>
              <a:rPr lang="en-US" sz="1800" dirty="0" err="1">
                <a:latin typeface="Helvetica Neue"/>
              </a:rPr>
              <a:t>là</a:t>
            </a:r>
            <a:r>
              <a:rPr lang="en-US" sz="1800" dirty="0">
                <a:latin typeface="Helvetica Neue"/>
              </a:rPr>
              <a:t> </a:t>
            </a:r>
            <a:r>
              <a:rPr lang="en-US" sz="1800" dirty="0" err="1">
                <a:latin typeface="Helvetica Neue"/>
              </a:rPr>
              <a:t>đích</a:t>
            </a:r>
            <a:r>
              <a:rPr lang="en-US" sz="1800" dirty="0">
                <a:latin typeface="Helvetica Neue"/>
              </a:rPr>
              <a:t> </a:t>
            </a:r>
            <a:r>
              <a:rPr lang="en-US" sz="1800" dirty="0" err="1">
                <a:latin typeface="Helvetica Neue"/>
              </a:rPr>
              <a:t>không</a:t>
            </a:r>
            <a:endParaRPr lang="en-US" sz="1800" dirty="0">
              <a:latin typeface="Helvetica Neue"/>
            </a:endParaRPr>
          </a:p>
          <a:p>
            <a:pPr marL="457200" lvl="1" indent="0">
              <a:buNone/>
            </a:pPr>
            <a:r>
              <a:rPr lang="en-US" sz="2000" dirty="0">
                <a:solidFill>
                  <a:schemeClr val="accent1">
                    <a:lumMod val="20000"/>
                    <a:lumOff val="80000"/>
                  </a:schemeClr>
                </a:solidFill>
                <a:latin typeface="Helvetica Neue"/>
              </a:rPr>
              <a:t>2.</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Sử</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dụng</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các</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quy</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tắc</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biến</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đổi</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để</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tạo</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ra</a:t>
            </a:r>
            <a:r>
              <a:rPr lang="en-US" sz="2000" b="0" i="0" dirty="0">
                <a:solidFill>
                  <a:schemeClr val="accent1">
                    <a:lumMod val="20000"/>
                    <a:lumOff val="80000"/>
                  </a:schemeClr>
                </a:solidFill>
                <a:effectLst/>
                <a:latin typeface="Helvetica Neue"/>
              </a:rPr>
              <a:t> 1 </a:t>
            </a:r>
            <a:r>
              <a:rPr lang="en-US" sz="2000" b="0" i="0" dirty="0" err="1">
                <a:solidFill>
                  <a:schemeClr val="accent1">
                    <a:lumMod val="20000"/>
                    <a:lumOff val="80000"/>
                  </a:schemeClr>
                </a:solidFill>
                <a:effectLst/>
                <a:latin typeface="Helvetica Neue"/>
              </a:rPr>
              <a:t>tập</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hợp</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các</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trạng</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thái</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từ</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trạng</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thái</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hiện</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thời</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nếu</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có</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trạng</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thái</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là</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trạng</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thái</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đích</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dừng</a:t>
            </a:r>
            <a:r>
              <a:rPr lang="en-US" sz="2000" b="0" i="0" dirty="0">
                <a:solidFill>
                  <a:schemeClr val="accent1">
                    <a:lumMod val="20000"/>
                    <a:lumOff val="80000"/>
                  </a:schemeClr>
                </a:solidFill>
                <a:effectLst/>
                <a:latin typeface="Helvetica Neue"/>
              </a:rPr>
              <a:t> </a:t>
            </a:r>
            <a:r>
              <a:rPr lang="en-US" sz="2000" b="0" i="0" dirty="0" err="1">
                <a:solidFill>
                  <a:schemeClr val="accent1">
                    <a:lumMod val="20000"/>
                    <a:lumOff val="80000"/>
                  </a:schemeClr>
                </a:solidFill>
                <a:effectLst/>
                <a:latin typeface="Helvetica Neue"/>
              </a:rPr>
              <a:t>ngay</a:t>
            </a:r>
            <a:endParaRPr lang="en-US" sz="2000" b="0" i="0" dirty="0">
              <a:solidFill>
                <a:schemeClr val="accent1">
                  <a:lumMod val="20000"/>
                  <a:lumOff val="80000"/>
                </a:schemeClr>
              </a:solidFill>
              <a:effectLst/>
              <a:latin typeface="Helvetica Neue"/>
            </a:endParaRPr>
          </a:p>
          <a:p>
            <a:pPr marL="457200" lvl="1" indent="0">
              <a:buNone/>
            </a:pPr>
            <a:r>
              <a:rPr lang="en-US" sz="2000" dirty="0" err="1">
                <a:solidFill>
                  <a:schemeClr val="accent1">
                    <a:lumMod val="20000"/>
                    <a:lumOff val="80000"/>
                  </a:schemeClr>
                </a:solidFill>
                <a:latin typeface="Helvetica Neue"/>
              </a:rPr>
              <a:t>3.Trong</a:t>
            </a:r>
            <a:r>
              <a:rPr lang="en-US" sz="2000" dirty="0">
                <a:solidFill>
                  <a:schemeClr val="accent1">
                    <a:lumMod val="20000"/>
                    <a:lumOff val="80000"/>
                  </a:schemeClr>
                </a:solidFill>
                <a:latin typeface="Helvetica Neue"/>
              </a:rPr>
              <a:t> </a:t>
            </a:r>
            <a:r>
              <a:rPr lang="en-US" sz="2000" dirty="0" err="1">
                <a:solidFill>
                  <a:schemeClr val="accent1">
                    <a:lumMod val="20000"/>
                    <a:lumOff val="80000"/>
                  </a:schemeClr>
                </a:solidFill>
                <a:latin typeface="Helvetica Neue"/>
              </a:rPr>
              <a:t>danh</a:t>
            </a:r>
            <a:r>
              <a:rPr lang="en-US" sz="2000" dirty="0">
                <a:solidFill>
                  <a:schemeClr val="accent1">
                    <a:lumMod val="20000"/>
                    <a:lumOff val="80000"/>
                  </a:schemeClr>
                </a:solidFill>
                <a:latin typeface="Helvetica Neue"/>
              </a:rPr>
              <a:t> </a:t>
            </a:r>
            <a:r>
              <a:rPr lang="en-US" sz="2000" dirty="0" err="1">
                <a:solidFill>
                  <a:schemeClr val="accent1">
                    <a:lumMod val="20000"/>
                    <a:lumOff val="80000"/>
                  </a:schemeClr>
                </a:solidFill>
                <a:latin typeface="Helvetica Neue"/>
              </a:rPr>
              <a:t>sách</a:t>
            </a:r>
            <a:r>
              <a:rPr lang="en-US" sz="2000" dirty="0">
                <a:solidFill>
                  <a:schemeClr val="accent1">
                    <a:lumMod val="20000"/>
                    <a:lumOff val="80000"/>
                  </a:schemeClr>
                </a:solidFill>
                <a:latin typeface="Helvetica Neue"/>
              </a:rPr>
              <a:t> </a:t>
            </a:r>
            <a:r>
              <a:rPr lang="en-US" sz="2000" dirty="0" err="1">
                <a:solidFill>
                  <a:schemeClr val="accent1">
                    <a:lumMod val="20000"/>
                    <a:lumOff val="80000"/>
                  </a:schemeClr>
                </a:solidFill>
                <a:latin typeface="Helvetica Neue"/>
              </a:rPr>
              <a:t>đó</a:t>
            </a:r>
            <a:r>
              <a:rPr lang="en-US" sz="2000" dirty="0">
                <a:solidFill>
                  <a:schemeClr val="accent1">
                    <a:lumMod val="20000"/>
                    <a:lumOff val="80000"/>
                  </a:schemeClr>
                </a:solidFill>
                <a:latin typeface="Helvetica Neue"/>
              </a:rPr>
              <a:t>, </a:t>
            </a:r>
            <a:r>
              <a:rPr lang="en-US" sz="2000" dirty="0" err="1">
                <a:solidFill>
                  <a:schemeClr val="accent1">
                    <a:lumMod val="20000"/>
                    <a:lumOff val="80000"/>
                  </a:schemeClr>
                </a:solidFill>
                <a:latin typeface="Helvetica Neue"/>
              </a:rPr>
              <a:t>gán</a:t>
            </a:r>
            <a:r>
              <a:rPr lang="en-US" sz="2000" dirty="0">
                <a:solidFill>
                  <a:schemeClr val="accent1">
                    <a:lumMod val="20000"/>
                    <a:lumOff val="80000"/>
                  </a:schemeClr>
                </a:solidFill>
                <a:latin typeface="Helvetica Neue"/>
              </a:rPr>
              <a:t> </a:t>
            </a:r>
            <a:r>
              <a:rPr lang="en-US" sz="2000" dirty="0" err="1">
                <a:solidFill>
                  <a:schemeClr val="accent1">
                    <a:lumMod val="20000"/>
                    <a:lumOff val="80000"/>
                  </a:schemeClr>
                </a:solidFill>
                <a:latin typeface="Helvetica Neue"/>
              </a:rPr>
              <a:t>trạng</a:t>
            </a:r>
            <a:r>
              <a:rPr lang="en-US" sz="2000" dirty="0">
                <a:solidFill>
                  <a:schemeClr val="accent1">
                    <a:lumMod val="20000"/>
                    <a:lumOff val="80000"/>
                  </a:schemeClr>
                </a:solidFill>
                <a:latin typeface="Helvetica Neue"/>
              </a:rPr>
              <a:t> </a:t>
            </a:r>
            <a:r>
              <a:rPr lang="en-US" sz="2000" dirty="0" err="1">
                <a:solidFill>
                  <a:schemeClr val="accent1">
                    <a:lumMod val="20000"/>
                    <a:lumOff val="80000"/>
                  </a:schemeClr>
                </a:solidFill>
                <a:latin typeface="Helvetica Neue"/>
              </a:rPr>
              <a:t>thái</a:t>
            </a:r>
            <a:r>
              <a:rPr lang="en-US" sz="2000" dirty="0">
                <a:solidFill>
                  <a:schemeClr val="accent1">
                    <a:lumMod val="20000"/>
                    <a:lumOff val="80000"/>
                  </a:schemeClr>
                </a:solidFill>
                <a:latin typeface="Helvetica Neue"/>
              </a:rPr>
              <a:t> </a:t>
            </a:r>
            <a:r>
              <a:rPr lang="en-US" sz="2000" dirty="0" err="1">
                <a:solidFill>
                  <a:schemeClr val="accent1">
                    <a:lumMod val="20000"/>
                    <a:lumOff val="80000"/>
                  </a:schemeClr>
                </a:solidFill>
                <a:latin typeface="Helvetica Neue"/>
              </a:rPr>
              <a:t>hiện</a:t>
            </a:r>
            <a:r>
              <a:rPr lang="en-US" sz="2000" dirty="0">
                <a:solidFill>
                  <a:schemeClr val="accent1">
                    <a:lumMod val="20000"/>
                    <a:lumOff val="80000"/>
                  </a:schemeClr>
                </a:solidFill>
                <a:latin typeface="Helvetica Neue"/>
              </a:rPr>
              <a:t> </a:t>
            </a:r>
            <a:r>
              <a:rPr lang="en-US" sz="2000" dirty="0" err="1">
                <a:solidFill>
                  <a:schemeClr val="accent1">
                    <a:lumMod val="20000"/>
                    <a:lumOff val="80000"/>
                  </a:schemeClr>
                </a:solidFill>
                <a:latin typeface="Helvetica Neue"/>
              </a:rPr>
              <a:t>tại</a:t>
            </a:r>
            <a:r>
              <a:rPr lang="en-US" sz="2000" dirty="0">
                <a:solidFill>
                  <a:schemeClr val="accent1">
                    <a:lumMod val="20000"/>
                    <a:lumOff val="80000"/>
                  </a:schemeClr>
                </a:solidFill>
                <a:latin typeface="Helvetica Neue"/>
              </a:rPr>
              <a:t> </a:t>
            </a:r>
            <a:r>
              <a:rPr lang="en-US" sz="2000" dirty="0" err="1">
                <a:solidFill>
                  <a:schemeClr val="accent1">
                    <a:lumMod val="20000"/>
                    <a:lumOff val="80000"/>
                  </a:schemeClr>
                </a:solidFill>
                <a:latin typeface="Helvetica Neue"/>
              </a:rPr>
              <a:t>là</a:t>
            </a:r>
            <a:r>
              <a:rPr lang="en-US" sz="2000" dirty="0">
                <a:solidFill>
                  <a:schemeClr val="accent1">
                    <a:lumMod val="20000"/>
                    <a:lumOff val="80000"/>
                  </a:schemeClr>
                </a:solidFill>
                <a:latin typeface="Helvetica Neue"/>
              </a:rPr>
              <a:t> </a:t>
            </a:r>
            <a:r>
              <a:rPr lang="en-US" sz="2000" dirty="0" err="1">
                <a:solidFill>
                  <a:schemeClr val="accent1">
                    <a:lumMod val="20000"/>
                    <a:lumOff val="80000"/>
                  </a:schemeClr>
                </a:solidFill>
                <a:latin typeface="Helvetica Neue"/>
              </a:rPr>
              <a:t>trạng</a:t>
            </a:r>
            <a:r>
              <a:rPr lang="en-US" sz="2000" dirty="0">
                <a:solidFill>
                  <a:schemeClr val="accent1">
                    <a:lumMod val="20000"/>
                    <a:lumOff val="80000"/>
                  </a:schemeClr>
                </a:solidFill>
                <a:latin typeface="Helvetica Neue"/>
              </a:rPr>
              <a:t> </a:t>
            </a:r>
            <a:r>
              <a:rPr lang="en-US" sz="2000" dirty="0" err="1">
                <a:solidFill>
                  <a:schemeClr val="accent1">
                    <a:lumMod val="20000"/>
                    <a:lumOff val="80000"/>
                  </a:schemeClr>
                </a:solidFill>
                <a:latin typeface="Helvetica Neue"/>
              </a:rPr>
              <a:t>thái</a:t>
            </a:r>
            <a:r>
              <a:rPr lang="en-US" sz="2000" dirty="0">
                <a:solidFill>
                  <a:schemeClr val="accent1">
                    <a:lumMod val="20000"/>
                    <a:lumOff val="80000"/>
                  </a:schemeClr>
                </a:solidFill>
                <a:latin typeface="Helvetica Neue"/>
              </a:rPr>
              <a:t> </a:t>
            </a:r>
            <a:r>
              <a:rPr lang="en-US" sz="2000" dirty="0" err="1">
                <a:solidFill>
                  <a:schemeClr val="accent1">
                    <a:lumMod val="20000"/>
                    <a:lumOff val="80000"/>
                  </a:schemeClr>
                </a:solidFill>
                <a:latin typeface="Helvetica Neue"/>
              </a:rPr>
              <a:t>tốt</a:t>
            </a:r>
            <a:r>
              <a:rPr lang="en-US" sz="2000" dirty="0">
                <a:solidFill>
                  <a:schemeClr val="accent1">
                    <a:lumMod val="20000"/>
                    <a:lumOff val="80000"/>
                  </a:schemeClr>
                </a:solidFill>
                <a:latin typeface="Helvetica Neue"/>
              </a:rPr>
              <a:t> </a:t>
            </a:r>
            <a:r>
              <a:rPr lang="en-US" sz="2000" dirty="0" err="1">
                <a:solidFill>
                  <a:schemeClr val="accent1">
                    <a:lumMod val="20000"/>
                    <a:lumOff val="80000"/>
                  </a:schemeClr>
                </a:solidFill>
                <a:latin typeface="Helvetica Neue"/>
              </a:rPr>
              <a:t>nhất</a:t>
            </a:r>
            <a:r>
              <a:rPr lang="en-US" sz="2000" dirty="0">
                <a:solidFill>
                  <a:schemeClr val="accent1">
                    <a:lumMod val="20000"/>
                    <a:lumOff val="80000"/>
                  </a:schemeClr>
                </a:solidFill>
                <a:latin typeface="Helvetica Neue"/>
              </a:rPr>
              <a:t> </a:t>
            </a:r>
            <a:r>
              <a:rPr lang="en-US" sz="2000" dirty="0" err="1">
                <a:solidFill>
                  <a:schemeClr val="accent1">
                    <a:lumMod val="20000"/>
                    <a:lumOff val="80000"/>
                  </a:schemeClr>
                </a:solidFill>
                <a:latin typeface="Helvetica Neue"/>
              </a:rPr>
              <a:t>trong</a:t>
            </a:r>
            <a:r>
              <a:rPr lang="en-US" sz="2000" dirty="0">
                <a:solidFill>
                  <a:schemeClr val="accent1">
                    <a:lumMod val="20000"/>
                    <a:lumOff val="80000"/>
                  </a:schemeClr>
                </a:solidFill>
                <a:latin typeface="Helvetica Neue"/>
              </a:rPr>
              <a:t> </a:t>
            </a:r>
            <a:r>
              <a:rPr lang="en-US" sz="2000" dirty="0" err="1">
                <a:solidFill>
                  <a:schemeClr val="accent1">
                    <a:lumMod val="20000"/>
                    <a:lumOff val="80000"/>
                  </a:schemeClr>
                </a:solidFill>
                <a:latin typeface="Helvetica Neue"/>
              </a:rPr>
              <a:t>danh</a:t>
            </a:r>
            <a:r>
              <a:rPr lang="en-US" sz="2000" dirty="0">
                <a:solidFill>
                  <a:schemeClr val="accent1">
                    <a:lumMod val="20000"/>
                    <a:lumOff val="80000"/>
                  </a:schemeClr>
                </a:solidFill>
                <a:latin typeface="Helvetica Neue"/>
              </a:rPr>
              <a:t> </a:t>
            </a:r>
            <a:r>
              <a:rPr lang="en-US" sz="2000" dirty="0" err="1">
                <a:solidFill>
                  <a:schemeClr val="accent1">
                    <a:lumMod val="20000"/>
                    <a:lumOff val="80000"/>
                  </a:schemeClr>
                </a:solidFill>
                <a:latin typeface="Helvetica Neue"/>
              </a:rPr>
              <a:t>sách</a:t>
            </a:r>
            <a:r>
              <a:rPr lang="en-US" sz="2000" dirty="0">
                <a:solidFill>
                  <a:schemeClr val="accent1">
                    <a:lumMod val="20000"/>
                    <a:lumOff val="80000"/>
                  </a:schemeClr>
                </a:solidFill>
                <a:latin typeface="Helvetica Neue"/>
              </a:rPr>
              <a:t> </a:t>
            </a:r>
            <a:r>
              <a:rPr lang="en-US" sz="2000" dirty="0" err="1">
                <a:solidFill>
                  <a:schemeClr val="accent1">
                    <a:lumMod val="20000"/>
                    <a:lumOff val="80000"/>
                  </a:schemeClr>
                </a:solidFill>
                <a:latin typeface="Helvetica Neue"/>
              </a:rPr>
              <a:t>và</a:t>
            </a:r>
            <a:r>
              <a:rPr lang="en-US" sz="2000" dirty="0">
                <a:solidFill>
                  <a:schemeClr val="accent1">
                    <a:lumMod val="20000"/>
                    <a:lumOff val="80000"/>
                  </a:schemeClr>
                </a:solidFill>
                <a:latin typeface="Helvetica Neue"/>
              </a:rPr>
              <a:t> </a:t>
            </a:r>
            <a:r>
              <a:rPr lang="en-US" sz="2000" dirty="0" err="1">
                <a:solidFill>
                  <a:schemeClr val="accent1">
                    <a:lumMod val="20000"/>
                    <a:lumOff val="80000"/>
                  </a:schemeClr>
                </a:solidFill>
                <a:latin typeface="Helvetica Neue"/>
              </a:rPr>
              <a:t>lặp</a:t>
            </a:r>
            <a:r>
              <a:rPr lang="en-US" sz="2000" dirty="0">
                <a:solidFill>
                  <a:schemeClr val="accent1">
                    <a:lumMod val="20000"/>
                    <a:lumOff val="80000"/>
                  </a:schemeClr>
                </a:solidFill>
                <a:latin typeface="Helvetica Neue"/>
              </a:rPr>
              <a:t> </a:t>
            </a:r>
            <a:r>
              <a:rPr lang="en-US" sz="2000" dirty="0" err="1">
                <a:solidFill>
                  <a:schemeClr val="accent1">
                    <a:lumMod val="20000"/>
                    <a:lumOff val="80000"/>
                  </a:schemeClr>
                </a:solidFill>
                <a:latin typeface="Helvetica Neue"/>
              </a:rPr>
              <a:t>lại</a:t>
            </a:r>
            <a:r>
              <a:rPr lang="en-US" sz="2000" dirty="0">
                <a:solidFill>
                  <a:schemeClr val="accent1">
                    <a:lumMod val="20000"/>
                    <a:lumOff val="80000"/>
                  </a:schemeClr>
                </a:solidFill>
                <a:latin typeface="Helvetica Neue"/>
              </a:rPr>
              <a:t> </a:t>
            </a:r>
            <a:r>
              <a:rPr lang="en-US" sz="2000" dirty="0" err="1">
                <a:solidFill>
                  <a:schemeClr val="accent1">
                    <a:lumMod val="20000"/>
                    <a:lumOff val="80000"/>
                  </a:schemeClr>
                </a:solidFill>
                <a:latin typeface="Helvetica Neue"/>
              </a:rPr>
              <a:t>bước</a:t>
            </a:r>
            <a:r>
              <a:rPr lang="en-US" sz="2000" dirty="0">
                <a:solidFill>
                  <a:schemeClr val="accent1">
                    <a:lumMod val="20000"/>
                    <a:lumOff val="80000"/>
                  </a:schemeClr>
                </a:solidFill>
                <a:latin typeface="Helvetica Neue"/>
              </a:rPr>
              <a:t> 2</a:t>
            </a:r>
          </a:p>
          <a:p>
            <a:pPr algn="l">
              <a:buFont typeface="Arial" panose="020B0604020202020204" pitchFamily="34" charset="0"/>
              <a:buChar char="•"/>
            </a:pPr>
            <a:endParaRPr lang="en-US" sz="2400" b="0" i="0" dirty="0">
              <a:effectLst/>
              <a:latin typeface="Helvetica Neue"/>
            </a:endParaRPr>
          </a:p>
          <a:p>
            <a:pPr algn="l">
              <a:buFont typeface="Arial" panose="020B0604020202020204" pitchFamily="34" charset="0"/>
              <a:buChar char="•"/>
            </a:pPr>
            <a:endParaRPr lang="en-US" sz="2400" dirty="0">
              <a:latin typeface="Helvetica Neue"/>
            </a:endParaRPr>
          </a:p>
          <a:p>
            <a:pPr algn="l">
              <a:buFont typeface="Arial" panose="020B0604020202020204" pitchFamily="34" charset="0"/>
              <a:buChar char="•"/>
            </a:pPr>
            <a:endParaRPr lang="en-US" sz="2400" b="0" i="0" dirty="0">
              <a:effectLst/>
              <a:latin typeface="Helvetica Neue"/>
            </a:endParaRPr>
          </a:p>
          <a:p>
            <a:pPr algn="l">
              <a:buFont typeface="Arial" panose="020B0604020202020204" pitchFamily="34" charset="0"/>
              <a:buChar char="•"/>
            </a:pPr>
            <a:endParaRPr lang="vi-VN" sz="2400" b="0" i="0" dirty="0">
              <a:effectLst/>
              <a:latin typeface="Helvetica Neue"/>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1. </a:t>
            </a:r>
            <a:r>
              <a:rPr lang="en-US" dirty="0" err="1"/>
              <a:t>Thuật</a:t>
            </a:r>
            <a:r>
              <a:rPr lang="en-US" dirty="0"/>
              <a:t> </a:t>
            </a:r>
            <a:r>
              <a:rPr lang="en-US" dirty="0" err="1"/>
              <a:t>toán</a:t>
            </a:r>
            <a:r>
              <a:rPr lang="en-US" dirty="0"/>
              <a:t> </a:t>
            </a:r>
            <a:r>
              <a:rPr lang="en-US" dirty="0" err="1"/>
              <a:t>leo</a:t>
            </a:r>
            <a:r>
              <a:rPr lang="en-US" dirty="0"/>
              <a:t> </a:t>
            </a:r>
            <a:r>
              <a:rPr lang="en-US" dirty="0" err="1"/>
              <a:t>đồi</a:t>
            </a:r>
            <a:r>
              <a:rPr lang="en-US" dirty="0"/>
              <a: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buNone/>
            </a:pPr>
            <a:r>
              <a:rPr lang="en-US" dirty="0" err="1"/>
              <a:t>Ví</a:t>
            </a:r>
            <a:r>
              <a:rPr lang="en-US" dirty="0"/>
              <a:t> </a:t>
            </a:r>
            <a:r>
              <a:rPr lang="en-US" dirty="0" err="1"/>
              <a:t>dụ</a:t>
            </a:r>
            <a:r>
              <a:rPr lang="en-US" dirty="0"/>
              <a:t>: </a:t>
            </a:r>
            <a:r>
              <a:rPr lang="en-US" dirty="0" err="1"/>
              <a:t>Bài</a:t>
            </a:r>
            <a:r>
              <a:rPr lang="en-US" dirty="0"/>
              <a:t> </a:t>
            </a:r>
            <a:r>
              <a:rPr lang="en-US" dirty="0" err="1"/>
              <a:t>toán</a:t>
            </a:r>
            <a:r>
              <a:rPr lang="en-US" dirty="0"/>
              <a:t> 4 </a:t>
            </a:r>
            <a:r>
              <a:rPr lang="en-US" dirty="0" err="1"/>
              <a:t>quân</a:t>
            </a:r>
            <a:r>
              <a:rPr lang="en-US" dirty="0"/>
              <a:t> </a:t>
            </a:r>
            <a:r>
              <a:rPr lang="en-US" dirty="0" err="1"/>
              <a:t>hậu</a:t>
            </a:r>
            <a:r>
              <a:rPr lang="en-US" dirty="0"/>
              <a:t>:</a:t>
            </a:r>
          </a:p>
          <a:p>
            <a:pPr marL="0" indent="0">
              <a:buNone/>
            </a:pPr>
            <a:r>
              <a:rPr lang="en-US" dirty="0">
                <a:solidFill>
                  <a:schemeClr val="accent1">
                    <a:lumMod val="20000"/>
                    <a:lumOff val="80000"/>
                  </a:schemeClr>
                </a:solidFill>
                <a:latin typeface="-apple-system"/>
              </a:rPr>
              <a:t>Đ</a:t>
            </a:r>
            <a:r>
              <a:rPr lang="vi-VN" b="0" i="0" dirty="0">
                <a:solidFill>
                  <a:schemeClr val="accent1">
                    <a:lumMod val="20000"/>
                    <a:lumOff val="80000"/>
                  </a:schemeClr>
                </a:solidFill>
                <a:effectLst/>
                <a:latin typeface="-apple-system"/>
              </a:rPr>
              <a:t>ặt 4 quân hậu trên bàn cờ vua kích thước 4x4 sao cho không có quân hậu nào có thể “ăn” được quân hậu khác.</a:t>
            </a:r>
            <a:endParaRPr lang="en-US" b="0" i="0" dirty="0">
              <a:solidFill>
                <a:schemeClr val="accent1">
                  <a:lumMod val="20000"/>
                  <a:lumOff val="80000"/>
                </a:schemeClr>
              </a:solidFill>
              <a:effectLst/>
              <a:latin typeface="-apple-system"/>
            </a:endParaRPr>
          </a:p>
          <a:p>
            <a:pPr marL="0" indent="0">
              <a:buNone/>
            </a:pPr>
            <a:r>
              <a:rPr lang="en-US" dirty="0" err="1">
                <a:solidFill>
                  <a:schemeClr val="accent1">
                    <a:lumMod val="20000"/>
                    <a:lumOff val="80000"/>
                  </a:schemeClr>
                </a:solidFill>
              </a:rPr>
              <a:t>Lấy</a:t>
            </a:r>
            <a:r>
              <a:rPr lang="en-US" dirty="0">
                <a:solidFill>
                  <a:schemeClr val="accent1">
                    <a:lumMod val="20000"/>
                    <a:lumOff val="80000"/>
                  </a:schemeClr>
                </a:solidFill>
              </a:rPr>
              <a:t> </a:t>
            </a:r>
            <a:r>
              <a:rPr lang="en-US" dirty="0" err="1">
                <a:solidFill>
                  <a:schemeClr val="accent1">
                    <a:lumMod val="20000"/>
                    <a:lumOff val="80000"/>
                  </a:schemeClr>
                </a:solidFill>
              </a:rPr>
              <a:t>số</a:t>
            </a:r>
            <a:r>
              <a:rPr lang="en-US" dirty="0">
                <a:solidFill>
                  <a:schemeClr val="accent1">
                    <a:lumMod val="20000"/>
                    <a:lumOff val="80000"/>
                  </a:schemeClr>
                </a:solidFill>
              </a:rPr>
              <a:t> </a:t>
            </a:r>
            <a:r>
              <a:rPr lang="en-US" dirty="0" err="1">
                <a:solidFill>
                  <a:schemeClr val="accent1">
                    <a:lumMod val="20000"/>
                    <a:lumOff val="80000"/>
                  </a:schemeClr>
                </a:solidFill>
              </a:rPr>
              <a:t>cặp</a:t>
            </a:r>
            <a:r>
              <a:rPr lang="en-US" dirty="0">
                <a:solidFill>
                  <a:schemeClr val="accent1">
                    <a:lumMod val="20000"/>
                    <a:lumOff val="80000"/>
                  </a:schemeClr>
                </a:solidFill>
              </a:rPr>
              <a:t> </a:t>
            </a:r>
            <a:r>
              <a:rPr lang="en-US" dirty="0" err="1">
                <a:solidFill>
                  <a:schemeClr val="accent1">
                    <a:lumMod val="20000"/>
                    <a:lumOff val="80000"/>
                  </a:schemeClr>
                </a:solidFill>
              </a:rPr>
              <a:t>quân</a:t>
            </a:r>
            <a:r>
              <a:rPr lang="en-US" dirty="0">
                <a:solidFill>
                  <a:schemeClr val="accent1">
                    <a:lumMod val="20000"/>
                    <a:lumOff val="80000"/>
                  </a:schemeClr>
                </a:solidFill>
              </a:rPr>
              <a:t> </a:t>
            </a:r>
            <a:r>
              <a:rPr lang="en-US" dirty="0" err="1">
                <a:solidFill>
                  <a:schemeClr val="accent1">
                    <a:lumMod val="20000"/>
                    <a:lumOff val="80000"/>
                  </a:schemeClr>
                </a:solidFill>
              </a:rPr>
              <a:t>hậu</a:t>
            </a:r>
            <a:r>
              <a:rPr lang="en-US" dirty="0">
                <a:solidFill>
                  <a:schemeClr val="accent1">
                    <a:lumMod val="20000"/>
                    <a:lumOff val="80000"/>
                  </a:schemeClr>
                </a:solidFill>
              </a:rPr>
              <a:t> </a:t>
            </a:r>
            <a:r>
              <a:rPr lang="en-US" dirty="0" err="1">
                <a:solidFill>
                  <a:schemeClr val="accent1">
                    <a:lumMod val="20000"/>
                    <a:lumOff val="80000"/>
                  </a:schemeClr>
                </a:solidFill>
              </a:rPr>
              <a:t>có</a:t>
            </a:r>
            <a:r>
              <a:rPr lang="en-US" dirty="0">
                <a:solidFill>
                  <a:schemeClr val="accent1">
                    <a:lumMod val="20000"/>
                    <a:lumOff val="80000"/>
                  </a:schemeClr>
                </a:solidFill>
              </a:rPr>
              <a:t> </a:t>
            </a:r>
            <a:r>
              <a:rPr lang="en-US" dirty="0" err="1">
                <a:solidFill>
                  <a:schemeClr val="accent1">
                    <a:lumMod val="20000"/>
                    <a:lumOff val="80000"/>
                  </a:schemeClr>
                </a:solidFill>
              </a:rPr>
              <a:t>thể</a:t>
            </a:r>
            <a:r>
              <a:rPr lang="en-US" dirty="0">
                <a:solidFill>
                  <a:schemeClr val="accent1">
                    <a:lumMod val="20000"/>
                    <a:lumOff val="80000"/>
                  </a:schemeClr>
                </a:solidFill>
              </a:rPr>
              <a:t> </a:t>
            </a:r>
            <a:r>
              <a:rPr lang="en-US" dirty="0" err="1">
                <a:solidFill>
                  <a:schemeClr val="accent1">
                    <a:lumMod val="20000"/>
                    <a:lumOff val="80000"/>
                  </a:schemeClr>
                </a:solidFill>
              </a:rPr>
              <a:t>ăn</a:t>
            </a:r>
            <a:r>
              <a:rPr lang="en-US" dirty="0">
                <a:solidFill>
                  <a:schemeClr val="accent1">
                    <a:lumMod val="20000"/>
                    <a:lumOff val="80000"/>
                  </a:schemeClr>
                </a:solidFill>
              </a:rPr>
              <a:t> </a:t>
            </a:r>
            <a:r>
              <a:rPr lang="en-US" dirty="0" err="1">
                <a:solidFill>
                  <a:schemeClr val="accent1">
                    <a:lumMod val="20000"/>
                    <a:lumOff val="80000"/>
                  </a:schemeClr>
                </a:solidFill>
              </a:rPr>
              <a:t>được</a:t>
            </a:r>
            <a:r>
              <a:rPr lang="en-US" dirty="0">
                <a:solidFill>
                  <a:schemeClr val="accent1">
                    <a:lumMod val="20000"/>
                    <a:lumOff val="80000"/>
                  </a:schemeClr>
                </a:solidFill>
              </a:rPr>
              <a:t> </a:t>
            </a:r>
            <a:r>
              <a:rPr lang="en-US" dirty="0" err="1">
                <a:solidFill>
                  <a:schemeClr val="accent1">
                    <a:lumMod val="20000"/>
                    <a:lumOff val="80000"/>
                  </a:schemeClr>
                </a:solidFill>
              </a:rPr>
              <a:t>nhau</a:t>
            </a:r>
            <a:r>
              <a:rPr lang="en-US" dirty="0">
                <a:solidFill>
                  <a:schemeClr val="accent1">
                    <a:lumMod val="20000"/>
                    <a:lumOff val="80000"/>
                  </a:schemeClr>
                </a:solidFill>
              </a:rPr>
              <a:t> </a:t>
            </a:r>
            <a:r>
              <a:rPr lang="en-US" dirty="0" err="1">
                <a:solidFill>
                  <a:schemeClr val="accent1">
                    <a:lumMod val="20000"/>
                    <a:lumOff val="80000"/>
                  </a:schemeClr>
                </a:solidFill>
              </a:rPr>
              <a:t>làm</a:t>
            </a:r>
            <a:r>
              <a:rPr lang="en-US" dirty="0">
                <a:solidFill>
                  <a:schemeClr val="accent1">
                    <a:lumMod val="20000"/>
                    <a:lumOff val="80000"/>
                  </a:schemeClr>
                </a:solidFill>
              </a:rPr>
              <a:t> </a:t>
            </a:r>
            <a:r>
              <a:rPr lang="en-US" dirty="0" err="1">
                <a:solidFill>
                  <a:schemeClr val="accent1">
                    <a:lumMod val="20000"/>
                    <a:lumOff val="80000"/>
                  </a:schemeClr>
                </a:solidFill>
              </a:rPr>
              <a:t>điểm</a:t>
            </a:r>
            <a:r>
              <a:rPr lang="en-US" dirty="0">
                <a:solidFill>
                  <a:schemeClr val="accent1">
                    <a:lumMod val="20000"/>
                    <a:lumOff val="80000"/>
                  </a:schemeClr>
                </a:solidFill>
              </a:rPr>
              <a:t> -&gt; </a:t>
            </a:r>
            <a:r>
              <a:rPr lang="en-US" dirty="0" err="1">
                <a:solidFill>
                  <a:schemeClr val="accent1">
                    <a:lumMod val="20000"/>
                    <a:lumOff val="80000"/>
                  </a:schemeClr>
                </a:solidFill>
              </a:rPr>
              <a:t>điểm</a:t>
            </a:r>
            <a:r>
              <a:rPr lang="en-US" dirty="0">
                <a:solidFill>
                  <a:schemeClr val="accent1">
                    <a:lumMod val="20000"/>
                    <a:lumOff val="80000"/>
                  </a:schemeClr>
                </a:solidFill>
              </a:rPr>
              <a:t> </a:t>
            </a:r>
            <a:r>
              <a:rPr lang="en-US" dirty="0" err="1">
                <a:solidFill>
                  <a:schemeClr val="accent1">
                    <a:lumMod val="20000"/>
                    <a:lumOff val="80000"/>
                  </a:schemeClr>
                </a:solidFill>
              </a:rPr>
              <a:t>bằng</a:t>
            </a:r>
            <a:r>
              <a:rPr lang="en-US" dirty="0">
                <a:solidFill>
                  <a:schemeClr val="accent1">
                    <a:lumMod val="20000"/>
                    <a:lumOff val="80000"/>
                  </a:schemeClr>
                </a:solidFill>
              </a:rPr>
              <a:t> 0</a:t>
            </a:r>
          </a:p>
          <a:p>
            <a:pPr marL="0" indent="0">
              <a:buNone/>
            </a:pPr>
            <a:r>
              <a:rPr lang="en-US" dirty="0" err="1">
                <a:solidFill>
                  <a:schemeClr val="accent1">
                    <a:lumMod val="20000"/>
                    <a:lumOff val="80000"/>
                  </a:schemeClr>
                </a:solidFill>
              </a:rPr>
              <a:t>Sinh</a:t>
            </a:r>
            <a:r>
              <a:rPr lang="en-US" dirty="0">
                <a:solidFill>
                  <a:schemeClr val="accent1">
                    <a:lumMod val="20000"/>
                    <a:lumOff val="80000"/>
                  </a:schemeClr>
                </a:solidFill>
              </a:rPr>
              <a:t> </a:t>
            </a:r>
            <a:r>
              <a:rPr lang="en-US" dirty="0" err="1">
                <a:solidFill>
                  <a:schemeClr val="accent1">
                    <a:lumMod val="20000"/>
                    <a:lumOff val="80000"/>
                  </a:schemeClr>
                </a:solidFill>
              </a:rPr>
              <a:t>trạng</a:t>
            </a:r>
            <a:r>
              <a:rPr lang="en-US" dirty="0">
                <a:solidFill>
                  <a:schemeClr val="accent1">
                    <a:lumMod val="20000"/>
                    <a:lumOff val="80000"/>
                  </a:schemeClr>
                </a:solidFill>
              </a:rPr>
              <a:t> </a:t>
            </a:r>
            <a:r>
              <a:rPr lang="en-US" dirty="0" err="1">
                <a:solidFill>
                  <a:schemeClr val="accent1">
                    <a:lumMod val="20000"/>
                    <a:lumOff val="80000"/>
                  </a:schemeClr>
                </a:solidFill>
              </a:rPr>
              <a:t>thái</a:t>
            </a:r>
            <a:r>
              <a:rPr lang="en-US" dirty="0">
                <a:solidFill>
                  <a:schemeClr val="accent1">
                    <a:lumMod val="20000"/>
                    <a:lumOff val="80000"/>
                  </a:schemeClr>
                </a:solidFill>
              </a:rPr>
              <a:t> </a:t>
            </a:r>
            <a:r>
              <a:rPr lang="en-US" dirty="0" err="1">
                <a:solidFill>
                  <a:schemeClr val="accent1">
                    <a:lumMod val="20000"/>
                    <a:lumOff val="80000"/>
                  </a:schemeClr>
                </a:solidFill>
              </a:rPr>
              <a:t>mới</a:t>
            </a:r>
            <a:r>
              <a:rPr lang="en-US" dirty="0">
                <a:solidFill>
                  <a:schemeClr val="accent1">
                    <a:lumMod val="20000"/>
                    <a:lumOff val="80000"/>
                  </a:schemeClr>
                </a:solidFill>
              </a:rPr>
              <a:t> </a:t>
            </a:r>
            <a:r>
              <a:rPr lang="en-US" dirty="0" err="1">
                <a:solidFill>
                  <a:schemeClr val="accent1">
                    <a:lumMod val="20000"/>
                    <a:lumOff val="80000"/>
                  </a:schemeClr>
                </a:solidFill>
              </a:rPr>
              <a:t>bằng</a:t>
            </a:r>
            <a:r>
              <a:rPr lang="en-US" dirty="0">
                <a:solidFill>
                  <a:schemeClr val="accent1">
                    <a:lumMod val="20000"/>
                    <a:lumOff val="80000"/>
                  </a:schemeClr>
                </a:solidFill>
              </a:rPr>
              <a:t> </a:t>
            </a:r>
            <a:r>
              <a:rPr lang="en-US" dirty="0" err="1">
                <a:solidFill>
                  <a:schemeClr val="accent1">
                    <a:lumMod val="20000"/>
                    <a:lumOff val="80000"/>
                  </a:schemeClr>
                </a:solidFill>
              </a:rPr>
              <a:t>cách</a:t>
            </a:r>
            <a:r>
              <a:rPr lang="en-US" dirty="0">
                <a:solidFill>
                  <a:schemeClr val="accent1">
                    <a:lumMod val="20000"/>
                    <a:lumOff val="80000"/>
                  </a:schemeClr>
                </a:solidFill>
              </a:rPr>
              <a:t> </a:t>
            </a:r>
            <a:r>
              <a:rPr lang="en-US" dirty="0" err="1">
                <a:solidFill>
                  <a:schemeClr val="accent1">
                    <a:lumMod val="20000"/>
                    <a:lumOff val="80000"/>
                  </a:schemeClr>
                </a:solidFill>
              </a:rPr>
              <a:t>thay</a:t>
            </a:r>
            <a:r>
              <a:rPr lang="en-US" dirty="0">
                <a:solidFill>
                  <a:schemeClr val="accent1">
                    <a:lumMod val="20000"/>
                    <a:lumOff val="80000"/>
                  </a:schemeClr>
                </a:solidFill>
              </a:rPr>
              <a:t> </a:t>
            </a:r>
            <a:r>
              <a:rPr lang="en-US" dirty="0" err="1">
                <a:solidFill>
                  <a:schemeClr val="accent1">
                    <a:lumMod val="20000"/>
                    <a:lumOff val="80000"/>
                  </a:schemeClr>
                </a:solidFill>
              </a:rPr>
              <a:t>đổi</a:t>
            </a:r>
            <a:r>
              <a:rPr lang="en-US" dirty="0">
                <a:solidFill>
                  <a:schemeClr val="accent1">
                    <a:lumMod val="20000"/>
                    <a:lumOff val="80000"/>
                  </a:schemeClr>
                </a:solidFill>
              </a:rPr>
              <a:t> </a:t>
            </a:r>
            <a:r>
              <a:rPr lang="en-US" dirty="0" err="1">
                <a:solidFill>
                  <a:schemeClr val="accent1">
                    <a:lumMod val="20000"/>
                    <a:lumOff val="80000"/>
                  </a:schemeClr>
                </a:solidFill>
              </a:rPr>
              <a:t>vị</a:t>
            </a:r>
            <a:r>
              <a:rPr lang="en-US" dirty="0">
                <a:solidFill>
                  <a:schemeClr val="accent1">
                    <a:lumMod val="20000"/>
                    <a:lumOff val="80000"/>
                  </a:schemeClr>
                </a:solidFill>
              </a:rPr>
              <a:t> </a:t>
            </a:r>
            <a:r>
              <a:rPr lang="en-US" dirty="0" err="1">
                <a:solidFill>
                  <a:schemeClr val="accent1">
                    <a:lumMod val="20000"/>
                    <a:lumOff val="80000"/>
                  </a:schemeClr>
                </a:solidFill>
              </a:rPr>
              <a:t>trí</a:t>
            </a:r>
            <a:r>
              <a:rPr lang="en-US" dirty="0">
                <a:solidFill>
                  <a:schemeClr val="accent1">
                    <a:lumMod val="20000"/>
                    <a:lumOff val="80000"/>
                  </a:schemeClr>
                </a:solidFill>
              </a:rPr>
              <a:t> </a:t>
            </a:r>
            <a:r>
              <a:rPr lang="en-US" dirty="0" err="1">
                <a:solidFill>
                  <a:schemeClr val="accent1">
                    <a:lumMod val="20000"/>
                    <a:lumOff val="80000"/>
                  </a:schemeClr>
                </a:solidFill>
              </a:rPr>
              <a:t>một</a:t>
            </a:r>
            <a:r>
              <a:rPr lang="en-US" dirty="0">
                <a:solidFill>
                  <a:schemeClr val="accent1">
                    <a:lumMod val="20000"/>
                    <a:lumOff val="80000"/>
                  </a:schemeClr>
                </a:solidFill>
              </a:rPr>
              <a:t> con </a:t>
            </a:r>
            <a:r>
              <a:rPr lang="en-US" dirty="0" err="1">
                <a:solidFill>
                  <a:schemeClr val="accent1">
                    <a:lumMod val="20000"/>
                    <a:lumOff val="80000"/>
                  </a:schemeClr>
                </a:solidFill>
              </a:rPr>
              <a:t>hậu</a:t>
            </a:r>
            <a:endParaRPr lang="en-US" dirty="0">
              <a:solidFill>
                <a:schemeClr val="accent1">
                  <a:lumMod val="20000"/>
                  <a:lumOff val="80000"/>
                </a:schemeClr>
              </a:solidFill>
            </a:endParaRPr>
          </a:p>
          <a:p>
            <a:pPr marL="0" indent="0">
              <a:buNone/>
            </a:pPr>
            <a:r>
              <a:rPr lang="en-US" dirty="0"/>
              <a:t>	</a:t>
            </a:r>
            <a:r>
              <a:rPr lang="en-US" dirty="0" err="1"/>
              <a:t>1.Khởi</a:t>
            </a:r>
            <a:r>
              <a:rPr lang="en-US" dirty="0"/>
              <a:t> </a:t>
            </a:r>
            <a:r>
              <a:rPr lang="en-US" dirty="0" err="1"/>
              <a:t>tạo</a:t>
            </a:r>
            <a:r>
              <a:rPr lang="en-US" dirty="0"/>
              <a:t> </a:t>
            </a:r>
            <a:r>
              <a:rPr lang="en-US" dirty="0" err="1"/>
              <a:t>trạng</a:t>
            </a:r>
            <a:r>
              <a:rPr lang="en-US" dirty="0"/>
              <a:t> </a:t>
            </a:r>
            <a:r>
              <a:rPr lang="en-US" dirty="0" err="1"/>
              <a:t>thái</a:t>
            </a:r>
            <a:r>
              <a:rPr lang="en-US" dirty="0"/>
              <a:t> ban </a:t>
            </a:r>
            <a:r>
              <a:rPr lang="en-US" dirty="0" err="1"/>
              <a:t>đầu</a:t>
            </a:r>
            <a:r>
              <a:rPr lang="en-US" dirty="0"/>
              <a:t>: 5 </a:t>
            </a:r>
            <a:r>
              <a:rPr lang="en-US" dirty="0" err="1"/>
              <a:t>điểm</a:t>
            </a:r>
            <a:endParaRPr lang="en-US" dirty="0"/>
          </a:p>
          <a:p>
            <a:pPr marL="0" indent="0">
              <a:buNone/>
            </a:pPr>
            <a:r>
              <a:rPr lang="en-US" dirty="0"/>
              <a:t>	2. Danh </a:t>
            </a:r>
            <a:r>
              <a:rPr lang="en-US" dirty="0" err="1"/>
              <a:t>sách</a:t>
            </a:r>
            <a:r>
              <a:rPr lang="en-US" dirty="0"/>
              <a:t> </a:t>
            </a:r>
            <a:r>
              <a:rPr lang="en-US" dirty="0" err="1"/>
              <a:t>điểm</a:t>
            </a:r>
            <a:r>
              <a:rPr lang="en-US" dirty="0"/>
              <a:t> </a:t>
            </a:r>
            <a:r>
              <a:rPr lang="en-US" dirty="0" err="1"/>
              <a:t>trạng</a:t>
            </a:r>
            <a:r>
              <a:rPr lang="en-US" dirty="0"/>
              <a:t> </a:t>
            </a:r>
            <a:r>
              <a:rPr lang="en-US" dirty="0" err="1"/>
              <a:t>thái</a:t>
            </a:r>
            <a:r>
              <a:rPr lang="en-US" dirty="0"/>
              <a:t> </a:t>
            </a:r>
            <a:r>
              <a:rPr lang="en-US" dirty="0" err="1"/>
              <a:t>mới</a:t>
            </a:r>
            <a:r>
              <a:rPr lang="en-US" dirty="0"/>
              <a:t>(ko </a:t>
            </a:r>
            <a:r>
              <a:rPr lang="en-US" dirty="0" err="1"/>
              <a:t>có</a:t>
            </a:r>
            <a:r>
              <a:rPr lang="en-US" dirty="0"/>
              <a:t> </a:t>
            </a:r>
            <a:r>
              <a:rPr lang="en-US" dirty="0" err="1"/>
              <a:t>trạng</a:t>
            </a:r>
            <a:r>
              <a:rPr lang="en-US" dirty="0"/>
              <a:t> </a:t>
            </a:r>
            <a:r>
              <a:rPr lang="en-US" dirty="0" err="1"/>
              <a:t>thái</a:t>
            </a:r>
            <a:r>
              <a:rPr lang="en-US" dirty="0"/>
              <a:t> </a:t>
            </a:r>
            <a:r>
              <a:rPr lang="en-US" dirty="0" err="1"/>
              <a:t>đích</a:t>
            </a:r>
            <a:r>
              <a:rPr lang="en-US" dirty="0"/>
              <a:t>)</a:t>
            </a:r>
          </a:p>
          <a:p>
            <a:pPr marL="0" indent="0">
              <a:buNone/>
            </a:pPr>
            <a:r>
              <a:rPr lang="en-US" dirty="0"/>
              <a:t>	</a:t>
            </a:r>
            <a:r>
              <a:rPr lang="en-US" dirty="0" err="1"/>
              <a:t>3.Trạng</a:t>
            </a:r>
            <a:r>
              <a:rPr lang="en-US" dirty="0"/>
              <a:t> </a:t>
            </a:r>
            <a:r>
              <a:rPr lang="en-US" dirty="0" err="1"/>
              <a:t>thái</a:t>
            </a:r>
            <a:r>
              <a:rPr lang="en-US" dirty="0"/>
              <a:t> </a:t>
            </a:r>
            <a:r>
              <a:rPr lang="en-US" dirty="0" err="1"/>
              <a:t>mới</a:t>
            </a:r>
            <a:r>
              <a:rPr lang="en-US" dirty="0"/>
              <a:t> </a:t>
            </a:r>
            <a:r>
              <a:rPr lang="en-US" dirty="0" err="1"/>
              <a:t>là</a:t>
            </a:r>
            <a:r>
              <a:rPr lang="en-US" dirty="0"/>
              <a:t> </a:t>
            </a:r>
            <a:r>
              <a:rPr lang="en-US" dirty="0" err="1"/>
              <a:t>trạng</a:t>
            </a:r>
            <a:r>
              <a:rPr lang="en-US" dirty="0"/>
              <a:t> </a:t>
            </a:r>
            <a:r>
              <a:rPr lang="en-US" dirty="0" err="1"/>
              <a:t>thái</a:t>
            </a:r>
            <a:r>
              <a:rPr lang="en-US" dirty="0"/>
              <a:t> </a:t>
            </a:r>
            <a:r>
              <a:rPr lang="en-US" dirty="0" err="1"/>
              <a:t>tốt</a:t>
            </a:r>
            <a:r>
              <a:rPr lang="en-US" dirty="0"/>
              <a:t> </a:t>
            </a:r>
            <a:r>
              <a:rPr lang="en-US" dirty="0" err="1"/>
              <a:t>nhất</a:t>
            </a:r>
            <a:r>
              <a:rPr lang="en-US" dirty="0"/>
              <a:t>(</a:t>
            </a:r>
            <a:r>
              <a:rPr lang="en-US" dirty="0" err="1"/>
              <a:t>điểm</a:t>
            </a:r>
            <a:r>
              <a:rPr lang="en-US" dirty="0"/>
              <a:t> </a:t>
            </a:r>
            <a:r>
              <a:rPr lang="en-US" dirty="0" err="1"/>
              <a:t>ít</a:t>
            </a:r>
            <a:r>
              <a:rPr lang="en-US" dirty="0"/>
              <a:t> </a:t>
            </a:r>
            <a:r>
              <a:rPr lang="en-US" dirty="0" err="1"/>
              <a:t>nhất</a:t>
            </a:r>
            <a:r>
              <a:rPr lang="en-US" dirty="0"/>
              <a:t>)</a:t>
            </a:r>
          </a:p>
          <a:p>
            <a:pPr marL="0" indent="0">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9" name="Picture 8">
            <a:extLst>
              <a:ext uri="{FF2B5EF4-FFF2-40B4-BE49-F238E27FC236}">
                <a16:creationId xmlns:a16="http://schemas.microsoft.com/office/drawing/2014/main" id="{563E1B33-3C09-4709-69B0-1F635E864434}"/>
              </a:ext>
            </a:extLst>
          </p:cNvPr>
          <p:cNvPicPr>
            <a:picLocks noChangeAspect="1"/>
          </p:cNvPicPr>
          <p:nvPr/>
        </p:nvPicPr>
        <p:blipFill rotWithShape="1">
          <a:blip r:embed="rId2"/>
          <a:srcRect l="2682" t="6832" r="10345" b="7274"/>
          <a:stretch/>
        </p:blipFill>
        <p:spPr>
          <a:xfrm>
            <a:off x="8330779" y="574680"/>
            <a:ext cx="3327821" cy="2864498"/>
          </a:xfrm>
          <a:prstGeom prst="rect">
            <a:avLst/>
          </a:prstGeom>
        </p:spPr>
      </p:pic>
      <p:pic>
        <p:nvPicPr>
          <p:cNvPr id="12" name="Picture 11">
            <a:extLst>
              <a:ext uri="{FF2B5EF4-FFF2-40B4-BE49-F238E27FC236}">
                <a16:creationId xmlns:a16="http://schemas.microsoft.com/office/drawing/2014/main" id="{DB0494E9-E363-03D3-ED1A-B62131FB1FEA}"/>
              </a:ext>
            </a:extLst>
          </p:cNvPr>
          <p:cNvPicPr>
            <a:picLocks noChangeAspect="1"/>
          </p:cNvPicPr>
          <p:nvPr/>
        </p:nvPicPr>
        <p:blipFill>
          <a:blip r:embed="rId3"/>
          <a:stretch>
            <a:fillRect/>
          </a:stretch>
        </p:blipFill>
        <p:spPr>
          <a:xfrm>
            <a:off x="6850707" y="3853823"/>
            <a:ext cx="5195373" cy="2826377"/>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
                                            <p:txEl>
                                              <p:pRg st="6" end="6"/>
                                            </p:txEl>
                                          </p:spTgt>
                                        </p:tgtEl>
                                        <p:attrNameLst>
                                          <p:attrName>style.visibility</p:attrName>
                                        </p:attrNameLst>
                                      </p:cBhvr>
                                      <p:to>
                                        <p:strVal val="visible"/>
                                      </p:to>
                                    </p:set>
                                    <p:animEffect transition="in" filter="wipe(down)">
                                      <p:cBhvr>
                                        <p:cTn id="24"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1. </a:t>
            </a:r>
            <a:r>
              <a:rPr lang="en-US" dirty="0" err="1"/>
              <a:t>Thuật</a:t>
            </a:r>
            <a:r>
              <a:rPr lang="en-US" dirty="0"/>
              <a:t> </a:t>
            </a:r>
            <a:r>
              <a:rPr lang="en-US" dirty="0" err="1"/>
              <a:t>toán</a:t>
            </a:r>
            <a:r>
              <a:rPr lang="en-US" dirty="0"/>
              <a:t> </a:t>
            </a:r>
            <a:r>
              <a:rPr lang="en-US" dirty="0" err="1"/>
              <a:t>leo</a:t>
            </a:r>
            <a:r>
              <a:rPr lang="en-US" dirty="0"/>
              <a:t> </a:t>
            </a:r>
            <a:r>
              <a:rPr lang="en-US" dirty="0" err="1"/>
              <a:t>đồi</a:t>
            </a:r>
            <a:r>
              <a:rPr lang="en-US" dirty="0"/>
              <a:t>:</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3"/>
          </p:nvPr>
        </p:nvSpPr>
        <p:spPr>
          <a:xfrm>
            <a:off x="523875" y="1901970"/>
            <a:ext cx="7372350" cy="917430"/>
          </a:xfrm>
        </p:spPr>
        <p:txBody>
          <a:bodyPr>
            <a:normAutofit/>
          </a:bodyPr>
          <a:lstStyle/>
          <a:p>
            <a:pPr algn="l"/>
            <a:r>
              <a:rPr lang="en-US" sz="2000" dirty="0"/>
              <a:t>4.</a:t>
            </a:r>
            <a:r>
              <a:rPr lang="en-US" sz="800" dirty="0"/>
              <a:t> </a:t>
            </a:r>
            <a:r>
              <a:rPr lang="en-US" sz="2000" dirty="0"/>
              <a:t>2. Danh </a:t>
            </a:r>
            <a:r>
              <a:rPr lang="en-US" sz="2000" dirty="0" err="1"/>
              <a:t>sách</a:t>
            </a:r>
            <a:r>
              <a:rPr lang="en-US" sz="2000" dirty="0"/>
              <a:t> </a:t>
            </a:r>
            <a:r>
              <a:rPr lang="en-US" sz="2000" dirty="0" err="1"/>
              <a:t>điểm</a:t>
            </a:r>
            <a:r>
              <a:rPr lang="en-US" sz="2000" dirty="0"/>
              <a:t> </a:t>
            </a:r>
            <a:r>
              <a:rPr lang="en-US" sz="2000" dirty="0" err="1"/>
              <a:t>trạng</a:t>
            </a:r>
            <a:r>
              <a:rPr lang="en-US" sz="2000" dirty="0"/>
              <a:t> </a:t>
            </a:r>
            <a:r>
              <a:rPr lang="en-US" sz="2000" dirty="0" err="1"/>
              <a:t>thái</a:t>
            </a:r>
            <a:r>
              <a:rPr lang="en-US" sz="2000" dirty="0"/>
              <a:t> </a:t>
            </a:r>
            <a:r>
              <a:rPr lang="en-US" sz="2000" dirty="0" err="1"/>
              <a:t>mới</a:t>
            </a:r>
            <a:r>
              <a:rPr lang="en-US" sz="2000" dirty="0"/>
              <a:t>(</a:t>
            </a:r>
            <a:r>
              <a:rPr lang="en-US" sz="2000" dirty="0" err="1"/>
              <a:t>có</a:t>
            </a:r>
            <a:r>
              <a:rPr lang="en-US" sz="2000" dirty="0"/>
              <a:t> </a:t>
            </a:r>
            <a:r>
              <a:rPr lang="en-US" sz="2000" dirty="0" err="1"/>
              <a:t>trạng</a:t>
            </a:r>
            <a:r>
              <a:rPr lang="en-US" sz="2000" dirty="0"/>
              <a:t> </a:t>
            </a:r>
            <a:r>
              <a:rPr lang="en-US" sz="2000" dirty="0" err="1"/>
              <a:t>thái</a:t>
            </a:r>
            <a:r>
              <a:rPr lang="en-US" sz="2000" dirty="0"/>
              <a:t> </a:t>
            </a:r>
            <a:r>
              <a:rPr lang="en-US" sz="2000" dirty="0" err="1"/>
              <a:t>đích</a:t>
            </a:r>
            <a:r>
              <a:rPr lang="en-US" sz="2000" dirty="0"/>
              <a:t>)</a:t>
            </a:r>
          </a:p>
          <a:p>
            <a:pPr algn="l"/>
            <a:endParaRPr lang="en-US" sz="2000" dirty="0"/>
          </a:p>
        </p:txBody>
      </p:sp>
      <p:pic>
        <p:nvPicPr>
          <p:cNvPr id="9" name="Picture 8">
            <a:extLst>
              <a:ext uri="{FF2B5EF4-FFF2-40B4-BE49-F238E27FC236}">
                <a16:creationId xmlns:a16="http://schemas.microsoft.com/office/drawing/2014/main" id="{C767200A-EEED-1931-4B20-C13EB5CE2375}"/>
              </a:ext>
            </a:extLst>
          </p:cNvPr>
          <p:cNvPicPr>
            <a:picLocks noChangeAspect="1"/>
          </p:cNvPicPr>
          <p:nvPr/>
        </p:nvPicPr>
        <p:blipFill rotWithShape="1">
          <a:blip r:embed="rId2"/>
          <a:srcRect l="5840" t="4331" r="12061" b="2289"/>
          <a:stretch/>
        </p:blipFill>
        <p:spPr>
          <a:xfrm>
            <a:off x="7515225" y="1752600"/>
            <a:ext cx="4248150" cy="4305300"/>
          </a:xfrm>
          <a:prstGeom prst="rect">
            <a:avLst/>
          </a:prstGeom>
        </p:spPr>
      </p:pic>
      <p:pic>
        <p:nvPicPr>
          <p:cNvPr id="11" name="Picture 10">
            <a:extLst>
              <a:ext uri="{FF2B5EF4-FFF2-40B4-BE49-F238E27FC236}">
                <a16:creationId xmlns:a16="http://schemas.microsoft.com/office/drawing/2014/main" id="{B419349E-D23D-9547-E2FF-DB89413EFD24}"/>
              </a:ext>
            </a:extLst>
          </p:cNvPr>
          <p:cNvPicPr>
            <a:picLocks noChangeAspect="1"/>
          </p:cNvPicPr>
          <p:nvPr/>
        </p:nvPicPr>
        <p:blipFill>
          <a:blip r:embed="rId3"/>
          <a:stretch>
            <a:fillRect/>
          </a:stretch>
        </p:blipFill>
        <p:spPr>
          <a:xfrm>
            <a:off x="1787643" y="2968770"/>
            <a:ext cx="4138019" cy="3657917"/>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err="1"/>
              <a:t>2.Các</a:t>
            </a:r>
            <a:r>
              <a:rPr lang="en-US" dirty="0"/>
              <a:t> </a:t>
            </a:r>
            <a:r>
              <a:rPr lang="en-US" dirty="0" err="1"/>
              <a:t>vấn</a:t>
            </a:r>
            <a:r>
              <a:rPr lang="en-US" dirty="0"/>
              <a:t> </a:t>
            </a:r>
            <a:r>
              <a:rPr lang="en-US" dirty="0" err="1"/>
              <a:t>đề</a:t>
            </a:r>
            <a:r>
              <a:rPr lang="en-US" dirty="0"/>
              <a:t> </a:t>
            </a:r>
            <a:r>
              <a:rPr lang="en-US" dirty="0" err="1"/>
              <a:t>của</a:t>
            </a:r>
            <a:r>
              <a:rPr lang="en-US" dirty="0"/>
              <a:t> </a:t>
            </a:r>
            <a:r>
              <a:rPr lang="en-US" dirty="0" err="1"/>
              <a:t>thuật</a:t>
            </a:r>
            <a:r>
              <a:rPr lang="en-US" dirty="0"/>
              <a:t> </a:t>
            </a:r>
            <a:r>
              <a:rPr lang="en-US" dirty="0" err="1"/>
              <a:t>toán</a:t>
            </a:r>
            <a:r>
              <a:rPr lang="en-US" dirty="0"/>
              <a:t> </a:t>
            </a:r>
            <a:r>
              <a:rPr lang="en-US" dirty="0" err="1"/>
              <a:t>leo</a:t>
            </a:r>
            <a:r>
              <a:rPr lang="en-US" dirty="0"/>
              <a:t> </a:t>
            </a:r>
            <a:r>
              <a:rPr lang="en-US" dirty="0" err="1"/>
              <a:t>đồi</a:t>
            </a:r>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idx="1"/>
          </p:nvPr>
        </p:nvSpPr>
        <p:spPr>
          <a:xfrm>
            <a:off x="444500" y="1681162"/>
            <a:ext cx="5751027" cy="5055539"/>
          </a:xfrm>
        </p:spPr>
        <p:txBody>
          <a:bodyPr>
            <a:normAutofit/>
          </a:bodyPr>
          <a:lstStyle/>
          <a:p>
            <a:pPr algn="l"/>
            <a:r>
              <a:rPr lang="en-US" sz="2000" dirty="0" err="1">
                <a:latin typeface="Helvetica Neue"/>
              </a:rPr>
              <a:t>Cực</a:t>
            </a:r>
            <a:r>
              <a:rPr lang="en-US" sz="2000" dirty="0">
                <a:latin typeface="Helvetica Neue"/>
              </a:rPr>
              <a:t> </a:t>
            </a:r>
            <a:r>
              <a:rPr lang="en-US" sz="2000" dirty="0" err="1">
                <a:latin typeface="Helvetica Neue"/>
              </a:rPr>
              <a:t>đại</a:t>
            </a:r>
            <a:r>
              <a:rPr lang="en-US" sz="2000" dirty="0">
                <a:latin typeface="Helvetica Neue"/>
              </a:rPr>
              <a:t> </a:t>
            </a:r>
            <a:r>
              <a:rPr lang="en-US" sz="2000" dirty="0" err="1">
                <a:latin typeface="Helvetica Neue"/>
              </a:rPr>
              <a:t>cục</a:t>
            </a:r>
            <a:r>
              <a:rPr lang="en-US" sz="2000" dirty="0">
                <a:latin typeface="Helvetica Neue"/>
              </a:rPr>
              <a:t> </a:t>
            </a:r>
            <a:r>
              <a:rPr lang="en-US" sz="2000" dirty="0" err="1">
                <a:latin typeface="Helvetica Neue"/>
              </a:rPr>
              <a:t>bộ</a:t>
            </a:r>
            <a:endParaRPr lang="en-US" sz="2000" dirty="0">
              <a:latin typeface="Helvetica Neue"/>
            </a:endParaRPr>
          </a:p>
          <a:p>
            <a:pPr algn="l"/>
            <a:endParaRPr lang="en-US" b="0" i="0" dirty="0">
              <a:effectLst/>
              <a:latin typeface="Helvetica Neue"/>
            </a:endParaRPr>
          </a:p>
          <a:p>
            <a:pPr algn="l"/>
            <a:endParaRPr lang="en-US" sz="2000" b="0" dirty="0">
              <a:latin typeface="Helvetica Neue"/>
            </a:endParaRPr>
          </a:p>
          <a:p>
            <a:pPr algn="l"/>
            <a:endParaRPr lang="en-US" b="0" i="0" dirty="0">
              <a:effectLst/>
              <a:latin typeface="Helvetica Neue"/>
            </a:endParaRPr>
          </a:p>
          <a:p>
            <a:pPr algn="l"/>
            <a:endParaRPr lang="en-US" sz="2000" b="0" dirty="0">
              <a:latin typeface="Helvetica Neue"/>
            </a:endParaRPr>
          </a:p>
          <a:p>
            <a:pPr algn="l"/>
            <a:endParaRPr lang="en-US" b="0" i="0" dirty="0">
              <a:effectLst/>
              <a:latin typeface="Helvetica Neue"/>
            </a:endParaRPr>
          </a:p>
          <a:p>
            <a:pPr algn="l"/>
            <a:endParaRPr lang="en-US" sz="2000" b="0" dirty="0">
              <a:latin typeface="Helvetica Neue"/>
            </a:endParaRPr>
          </a:p>
          <a:p>
            <a:pPr algn="l"/>
            <a:endParaRPr lang="en-US" b="0" i="0" dirty="0">
              <a:effectLst/>
              <a:latin typeface="Helvetica Neue"/>
            </a:endParaRPr>
          </a:p>
          <a:p>
            <a:pPr algn="l"/>
            <a:endParaRPr lang="en-US" sz="2000" b="0" dirty="0">
              <a:latin typeface="Helvetica Neue"/>
            </a:endParaRPr>
          </a:p>
          <a:p>
            <a:pPr algn="l"/>
            <a:endParaRPr lang="en-US" b="0" i="0" dirty="0">
              <a:effectLst/>
              <a:latin typeface="Helvetica Neue"/>
            </a:endParaRPr>
          </a:p>
          <a:p>
            <a:pPr algn="l"/>
            <a:r>
              <a:rPr lang="en-US" b="0" dirty="0">
                <a:latin typeface="Helvetica Neue"/>
              </a:rPr>
              <a:t>=&gt;</a:t>
            </a:r>
            <a:r>
              <a:rPr lang="en-US" b="0" i="0" dirty="0" err="1">
                <a:effectLst/>
                <a:latin typeface="Arial" panose="020B0604020202020204" pitchFamily="34" charset="0"/>
              </a:rPr>
              <a:t>Phát</a:t>
            </a:r>
            <a:r>
              <a:rPr lang="en-US" b="0" i="0" dirty="0">
                <a:effectLst/>
                <a:latin typeface="Arial" panose="020B0604020202020204" pitchFamily="34" charset="0"/>
              </a:rPr>
              <a:t> </a:t>
            </a:r>
            <a:r>
              <a:rPr lang="en-US" b="0" i="0" dirty="0" err="1">
                <a:effectLst/>
                <a:latin typeface="Arial" panose="020B0604020202020204" pitchFamily="34" charset="0"/>
              </a:rPr>
              <a:t>sinh</a:t>
            </a:r>
            <a:r>
              <a:rPr lang="en-US" b="0" i="0" dirty="0">
                <a:effectLst/>
                <a:latin typeface="Arial" panose="020B0604020202020204" pitchFamily="34" charset="0"/>
              </a:rPr>
              <a:t> </a:t>
            </a:r>
            <a:r>
              <a:rPr lang="en-US" b="0" i="0" dirty="0" err="1">
                <a:effectLst/>
                <a:latin typeface="Arial" panose="020B0604020202020204" pitchFamily="34" charset="0"/>
              </a:rPr>
              <a:t>ngẫu</a:t>
            </a:r>
            <a:r>
              <a:rPr lang="en-US" b="0" i="0" dirty="0">
                <a:effectLst/>
                <a:latin typeface="Arial" panose="020B0604020202020204" pitchFamily="34" charset="0"/>
              </a:rPr>
              <a:t> </a:t>
            </a:r>
            <a:r>
              <a:rPr lang="en-US" b="0" i="0" dirty="0" err="1">
                <a:effectLst/>
                <a:latin typeface="Arial" panose="020B0604020202020204" pitchFamily="34" charset="0"/>
              </a:rPr>
              <a:t>nhiên</a:t>
            </a:r>
            <a:r>
              <a:rPr lang="en-US" b="0" i="0" dirty="0">
                <a:effectLst/>
                <a:latin typeface="Arial" panose="020B0604020202020204" pitchFamily="34" charset="0"/>
              </a:rPr>
              <a:t> </a:t>
            </a:r>
            <a:r>
              <a:rPr lang="en-US" b="0" i="0" dirty="0" err="1">
                <a:effectLst/>
                <a:latin typeface="Arial" panose="020B0604020202020204" pitchFamily="34" charset="0"/>
              </a:rPr>
              <a:t>như</a:t>
            </a:r>
            <a:r>
              <a:rPr lang="en-US" b="0" i="0" dirty="0">
                <a:effectLst/>
                <a:latin typeface="Arial" panose="020B0604020202020204" pitchFamily="34" charset="0"/>
              </a:rPr>
              <a:t> </a:t>
            </a:r>
            <a:r>
              <a:rPr lang="en-US" b="0" i="0" dirty="0" err="1">
                <a:effectLst/>
                <a:latin typeface="Arial" panose="020B0604020202020204" pitchFamily="34" charset="0"/>
              </a:rPr>
              <a:t>trạng</a:t>
            </a:r>
            <a:r>
              <a:rPr lang="en-US" b="0" i="0" dirty="0">
                <a:effectLst/>
                <a:latin typeface="Arial" panose="020B0604020202020204" pitchFamily="34" charset="0"/>
              </a:rPr>
              <a:t> </a:t>
            </a:r>
            <a:r>
              <a:rPr lang="en-US" b="0" i="0" dirty="0" err="1">
                <a:effectLst/>
                <a:latin typeface="Arial" panose="020B0604020202020204" pitchFamily="34" charset="0"/>
              </a:rPr>
              <a:t>thái</a:t>
            </a:r>
            <a:r>
              <a:rPr lang="en-US" b="0" i="0" dirty="0">
                <a:effectLst/>
                <a:latin typeface="Arial" panose="020B0604020202020204" pitchFamily="34" charset="0"/>
              </a:rPr>
              <a:t> ban </a:t>
            </a:r>
            <a:r>
              <a:rPr lang="en-US" b="0" i="0" dirty="0" err="1">
                <a:effectLst/>
                <a:latin typeface="Arial" panose="020B0604020202020204" pitchFamily="34" charset="0"/>
              </a:rPr>
              <a:t>đầu</a:t>
            </a:r>
            <a:endParaRPr lang="en-US" sz="2000" b="0" i="0" dirty="0">
              <a:effectLst/>
              <a:latin typeface="Helvetica Neue"/>
            </a:endParaRPr>
          </a:p>
          <a:p>
            <a:endParaRPr lang="en-US" sz="2000" dirty="0"/>
          </a:p>
        </p:txBody>
      </p:sp>
      <p:sp>
        <p:nvSpPr>
          <p:cNvPr id="6" name="Text Placeholder 5">
            <a:extLst>
              <a:ext uri="{FF2B5EF4-FFF2-40B4-BE49-F238E27FC236}">
                <a16:creationId xmlns:a16="http://schemas.microsoft.com/office/drawing/2014/main" id="{7E736655-3229-52CC-B874-035A18FEF709}"/>
              </a:ext>
            </a:extLst>
          </p:cNvPr>
          <p:cNvSpPr>
            <a:spLocks noGrp="1"/>
          </p:cNvSpPr>
          <p:nvPr>
            <p:ph type="body" sz="quarter" idx="3"/>
          </p:nvPr>
        </p:nvSpPr>
        <p:spPr/>
        <p:txBody>
          <a:bodyPr/>
          <a:lstStyle/>
          <a:p>
            <a:r>
              <a:rPr lang="en-US" b="0" i="0" dirty="0">
                <a:solidFill>
                  <a:schemeClr val="accent1">
                    <a:lumMod val="20000"/>
                    <a:lumOff val="80000"/>
                  </a:schemeClr>
                </a:solidFill>
                <a:effectLst/>
                <a:latin typeface="Source Sans Pro" panose="020B0503030403020204" pitchFamily="34" charset="0"/>
              </a:rPr>
              <a:t>Ridges </a:t>
            </a:r>
          </a:p>
          <a:p>
            <a:endParaRPr lang="en-US" dirty="0"/>
          </a:p>
        </p:txBody>
      </p:sp>
      <p:pic>
        <p:nvPicPr>
          <p:cNvPr id="8" name="Picture 7">
            <a:extLst>
              <a:ext uri="{FF2B5EF4-FFF2-40B4-BE49-F238E27FC236}">
                <a16:creationId xmlns:a16="http://schemas.microsoft.com/office/drawing/2014/main" id="{E4D6466D-59E9-03BB-8513-4DFCA1EFC5A5}"/>
              </a:ext>
            </a:extLst>
          </p:cNvPr>
          <p:cNvPicPr>
            <a:picLocks noChangeAspect="1"/>
          </p:cNvPicPr>
          <p:nvPr/>
        </p:nvPicPr>
        <p:blipFill>
          <a:blip r:embed="rId2"/>
          <a:stretch>
            <a:fillRect/>
          </a:stretch>
        </p:blipFill>
        <p:spPr>
          <a:xfrm>
            <a:off x="516704" y="2891794"/>
            <a:ext cx="4689778" cy="2614325"/>
          </a:xfrm>
          <a:prstGeom prst="rect">
            <a:avLst/>
          </a:prstGeom>
        </p:spPr>
      </p:pic>
      <p:pic>
        <p:nvPicPr>
          <p:cNvPr id="14" name="Picture 13">
            <a:extLst>
              <a:ext uri="{FF2B5EF4-FFF2-40B4-BE49-F238E27FC236}">
                <a16:creationId xmlns:a16="http://schemas.microsoft.com/office/drawing/2014/main" id="{CFEE37D1-6221-4EB2-68B5-45A20C34245F}"/>
              </a:ext>
            </a:extLst>
          </p:cNvPr>
          <p:cNvPicPr>
            <a:picLocks noChangeAspect="1"/>
          </p:cNvPicPr>
          <p:nvPr/>
        </p:nvPicPr>
        <p:blipFill rotWithShape="1">
          <a:blip r:embed="rId3"/>
          <a:srcRect l="1168" t="1168"/>
          <a:stretch/>
        </p:blipFill>
        <p:spPr>
          <a:xfrm>
            <a:off x="7410810" y="2144981"/>
            <a:ext cx="3627305" cy="3856054"/>
          </a:xfrm>
          <a:prstGeom prst="rect">
            <a:avLst/>
          </a:prstGeom>
        </p:spPr>
      </p:pic>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3. </a:t>
            </a:r>
            <a:r>
              <a:rPr lang="vi-VN" dirty="0"/>
              <a:t>Ư</a:t>
            </a:r>
            <a:r>
              <a:rPr lang="en-US" dirty="0"/>
              <a:t>u </a:t>
            </a:r>
            <a:r>
              <a:rPr lang="en-US" dirty="0" err="1"/>
              <a:t>nhược</a:t>
            </a:r>
            <a:r>
              <a:rPr lang="en-US" dirty="0"/>
              <a:t> </a:t>
            </a:r>
            <a:r>
              <a:rPr lang="en-US" dirty="0" err="1"/>
              <a:t>điểm</a:t>
            </a:r>
            <a:endParaRPr lang="en-US" dirty="0"/>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14" name="Text Placeholder 13">
            <a:extLst>
              <a:ext uri="{FF2B5EF4-FFF2-40B4-BE49-F238E27FC236}">
                <a16:creationId xmlns:a16="http://schemas.microsoft.com/office/drawing/2014/main" id="{6AF573D1-4FB0-423F-B505-FC3F42BD96CE}"/>
              </a:ext>
            </a:extLst>
          </p:cNvPr>
          <p:cNvSpPr>
            <a:spLocks noGrp="1"/>
          </p:cNvSpPr>
          <p:nvPr>
            <p:ph type="body" sz="half" idx="2"/>
          </p:nvPr>
        </p:nvSpPr>
        <p:spPr>
          <a:xfrm>
            <a:off x="1052966" y="2165360"/>
            <a:ext cx="5043034" cy="4579079"/>
          </a:xfrm>
        </p:spPr>
        <p:txBody>
          <a:bodyPr>
            <a:normAutofit/>
          </a:bodyPr>
          <a:lstStyle/>
          <a:p>
            <a:r>
              <a:rPr lang="en-US" sz="2400" dirty="0" err="1"/>
              <a:t>Ưu</a:t>
            </a:r>
            <a:r>
              <a:rPr lang="en-US" sz="2400" dirty="0"/>
              <a:t> </a:t>
            </a:r>
            <a:r>
              <a:rPr lang="en-US" sz="2400" dirty="0" err="1"/>
              <a:t>điểm</a:t>
            </a:r>
            <a:endParaRPr lang="en-US" sz="2400" dirty="0"/>
          </a:p>
          <a:p>
            <a:endParaRPr lang="en-US" sz="2400" dirty="0"/>
          </a:p>
          <a:p>
            <a:r>
              <a:rPr lang="en-US" sz="2400" dirty="0" err="1"/>
              <a:t>Thuật</a:t>
            </a:r>
            <a:r>
              <a:rPr lang="en-US" sz="2400" dirty="0"/>
              <a:t> </a:t>
            </a:r>
            <a:r>
              <a:rPr lang="en-US" sz="2400" dirty="0" err="1"/>
              <a:t>toán</a:t>
            </a:r>
            <a:r>
              <a:rPr lang="en-US" sz="2400" dirty="0"/>
              <a:t> </a:t>
            </a:r>
            <a:r>
              <a:rPr lang="en-US" sz="2400" dirty="0" err="1"/>
              <a:t>đơn</a:t>
            </a:r>
            <a:r>
              <a:rPr lang="en-US" sz="2400" dirty="0"/>
              <a:t> </a:t>
            </a:r>
            <a:r>
              <a:rPr lang="en-US" sz="2400" dirty="0" err="1"/>
              <a:t>giản</a:t>
            </a:r>
            <a:r>
              <a:rPr lang="en-US" sz="2400" dirty="0"/>
              <a:t>, </a:t>
            </a:r>
            <a:r>
              <a:rPr lang="en-US" sz="2400" dirty="0" err="1"/>
              <a:t>dễ</a:t>
            </a:r>
            <a:r>
              <a:rPr lang="en-US" sz="2400" dirty="0"/>
              <a:t> </a:t>
            </a:r>
            <a:r>
              <a:rPr lang="en-US" sz="2400" dirty="0" err="1"/>
              <a:t>hiểu</a:t>
            </a:r>
            <a:r>
              <a:rPr lang="en-US" sz="2400" dirty="0"/>
              <a:t>, </a:t>
            </a:r>
            <a:r>
              <a:rPr lang="en-US" sz="2400" dirty="0" err="1"/>
              <a:t>dễ</a:t>
            </a:r>
            <a:r>
              <a:rPr lang="en-US" sz="2400" dirty="0"/>
              <a:t> </a:t>
            </a:r>
            <a:r>
              <a:rPr lang="en-US" sz="2400" dirty="0" err="1"/>
              <a:t>thực</a:t>
            </a:r>
            <a:r>
              <a:rPr lang="en-US" sz="2400" dirty="0"/>
              <a:t> </a:t>
            </a:r>
            <a:r>
              <a:rPr lang="en-US" sz="2400" dirty="0" err="1"/>
              <a:t>hiện</a:t>
            </a:r>
            <a:r>
              <a:rPr lang="en-US" sz="2400" dirty="0"/>
              <a:t>, </a:t>
            </a:r>
            <a:r>
              <a:rPr lang="en-US" sz="2400" dirty="0" err="1"/>
              <a:t>dễ</a:t>
            </a:r>
            <a:r>
              <a:rPr lang="en-US" sz="2400" dirty="0"/>
              <a:t> </a:t>
            </a:r>
            <a:r>
              <a:rPr lang="en-US" sz="2400" dirty="0" err="1"/>
              <a:t>phát</a:t>
            </a:r>
            <a:r>
              <a:rPr lang="en-US" sz="2400" dirty="0"/>
              <a:t> </a:t>
            </a:r>
            <a:r>
              <a:rPr lang="en-US" sz="2400" dirty="0" err="1"/>
              <a:t>triển</a:t>
            </a:r>
            <a:endParaRPr lang="en-US" sz="2400" dirty="0"/>
          </a:p>
        </p:txBody>
      </p:sp>
      <p:sp>
        <p:nvSpPr>
          <p:cNvPr id="13" name="Content Placeholder 12">
            <a:extLst>
              <a:ext uri="{FF2B5EF4-FFF2-40B4-BE49-F238E27FC236}">
                <a16:creationId xmlns:a16="http://schemas.microsoft.com/office/drawing/2014/main" id="{3B891FDC-06D0-4BBD-E893-87D439F04188}"/>
              </a:ext>
            </a:extLst>
          </p:cNvPr>
          <p:cNvSpPr>
            <a:spLocks noGrp="1"/>
          </p:cNvSpPr>
          <p:nvPr>
            <p:ph idx="1"/>
          </p:nvPr>
        </p:nvSpPr>
        <p:spPr>
          <a:xfrm>
            <a:off x="6764694" y="2305317"/>
            <a:ext cx="4893906" cy="4579079"/>
          </a:xfrm>
        </p:spPr>
        <p:txBody>
          <a:bodyPr/>
          <a:lstStyle/>
          <a:p>
            <a:pPr marL="0" indent="0">
              <a:buNone/>
            </a:pPr>
            <a:r>
              <a:rPr lang="en-US" dirty="0" err="1"/>
              <a:t>Nhược</a:t>
            </a:r>
            <a:r>
              <a:rPr lang="en-US" dirty="0"/>
              <a:t> </a:t>
            </a:r>
            <a:r>
              <a:rPr lang="en-US" dirty="0" err="1"/>
              <a:t>điểm</a:t>
            </a:r>
            <a:endParaRPr lang="en-US" dirty="0"/>
          </a:p>
          <a:p>
            <a:pPr marL="0" indent="0">
              <a:buNone/>
            </a:pPr>
            <a:endParaRPr lang="en-US" dirty="0"/>
          </a:p>
          <a:p>
            <a:pPr marL="0" indent="0">
              <a:buNone/>
            </a:pPr>
            <a:r>
              <a:rPr lang="en-US" dirty="0" err="1"/>
              <a:t>Thời</a:t>
            </a:r>
            <a:r>
              <a:rPr lang="en-US" dirty="0"/>
              <a:t> </a:t>
            </a:r>
            <a:r>
              <a:rPr lang="en-US" dirty="0" err="1"/>
              <a:t>gian</a:t>
            </a:r>
            <a:r>
              <a:rPr lang="en-US" dirty="0"/>
              <a:t> </a:t>
            </a:r>
            <a:r>
              <a:rPr lang="en-US" dirty="0" err="1"/>
              <a:t>tính</a:t>
            </a:r>
            <a:r>
              <a:rPr lang="en-US" dirty="0"/>
              <a:t> </a:t>
            </a:r>
            <a:r>
              <a:rPr lang="en-US" dirty="0" err="1"/>
              <a:t>toán</a:t>
            </a:r>
            <a:r>
              <a:rPr lang="en-US" dirty="0"/>
              <a:t> </a:t>
            </a:r>
            <a:r>
              <a:rPr lang="en-US" dirty="0" err="1"/>
              <a:t>với</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nhiều</a:t>
            </a:r>
            <a:r>
              <a:rPr lang="en-US" dirty="0"/>
              <a:t> </a:t>
            </a:r>
            <a:r>
              <a:rPr lang="en-US" dirty="0" err="1"/>
              <a:t>cực</a:t>
            </a:r>
            <a:r>
              <a:rPr lang="en-US" dirty="0"/>
              <a:t> </a:t>
            </a:r>
            <a:r>
              <a:rPr lang="en-US" dirty="0" err="1"/>
              <a:t>đại</a:t>
            </a:r>
            <a:r>
              <a:rPr lang="en-US" dirty="0"/>
              <a:t> </a:t>
            </a:r>
            <a:r>
              <a:rPr lang="en-US" dirty="0" err="1"/>
              <a:t>cục</a:t>
            </a:r>
            <a:r>
              <a:rPr lang="en-US" dirty="0"/>
              <a:t> </a:t>
            </a:r>
            <a:r>
              <a:rPr lang="en-US" dirty="0" err="1"/>
              <a:t>bộ</a:t>
            </a:r>
            <a:r>
              <a:rPr lang="en-US" dirty="0"/>
              <a:t> </a:t>
            </a:r>
            <a:r>
              <a:rPr lang="en-US" dirty="0" err="1"/>
              <a:t>sẽ</a:t>
            </a:r>
            <a:r>
              <a:rPr lang="en-US" dirty="0"/>
              <a:t> </a:t>
            </a:r>
            <a:r>
              <a:rPr lang="en-US" dirty="0" err="1"/>
              <a:t>rất</a:t>
            </a:r>
            <a:r>
              <a:rPr lang="en-US" dirty="0"/>
              <a:t> </a:t>
            </a:r>
            <a:r>
              <a:rPr lang="en-US" dirty="0" err="1"/>
              <a:t>lớn</a:t>
            </a:r>
            <a:endParaRPr lang="en-US" dirty="0"/>
          </a:p>
        </p:txBody>
      </p:sp>
      <p:sp>
        <p:nvSpPr>
          <p:cNvPr id="15" name="Rectangle 14" descr="Checkmark">
            <a:extLst>
              <a:ext uri="{FF2B5EF4-FFF2-40B4-BE49-F238E27FC236}">
                <a16:creationId xmlns:a16="http://schemas.microsoft.com/office/drawing/2014/main" id="{D756EA28-32DC-5527-DBB3-9F0A7A416225}"/>
              </a:ext>
            </a:extLst>
          </p:cNvPr>
          <p:cNvSpPr/>
          <p:nvPr/>
        </p:nvSpPr>
        <p:spPr>
          <a:xfrm>
            <a:off x="166294" y="1847461"/>
            <a:ext cx="914400" cy="84693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dirty="0"/>
          </a:p>
        </p:txBody>
      </p:sp>
      <p:pic>
        <p:nvPicPr>
          <p:cNvPr id="23" name="Graphic 22" descr="Close with solid fill">
            <a:extLst>
              <a:ext uri="{FF2B5EF4-FFF2-40B4-BE49-F238E27FC236}">
                <a16:creationId xmlns:a16="http://schemas.microsoft.com/office/drawing/2014/main" id="{CEDA3723-4B09-CE3B-20D5-E4994E0E0D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2018034"/>
            <a:ext cx="914400" cy="914400"/>
          </a:xfrm>
          <a:prstGeom prst="rect">
            <a:avLst/>
          </a:prstGeom>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fontScale="90000"/>
          </a:bodyPr>
          <a:lstStyle/>
          <a:p>
            <a:r>
              <a:rPr lang="en-US" dirty="0"/>
              <a:t>4. </a:t>
            </a:r>
            <a:r>
              <a:rPr lang="en-US" dirty="0" err="1"/>
              <a:t>Ứng</a:t>
            </a:r>
            <a:r>
              <a:rPr lang="en-US" dirty="0"/>
              <a:t> </a:t>
            </a:r>
            <a:r>
              <a:rPr lang="en-US" dirty="0" err="1"/>
              <a:t>dụng</a:t>
            </a:r>
            <a:r>
              <a:rPr lang="en-US" dirty="0"/>
              <a:t>: </a:t>
            </a:r>
            <a:r>
              <a:rPr lang="en-US" dirty="0" err="1"/>
              <a:t>Bài</a:t>
            </a:r>
            <a:r>
              <a:rPr lang="en-US" dirty="0"/>
              <a:t> </a:t>
            </a:r>
            <a:r>
              <a:rPr lang="en-US" dirty="0" err="1"/>
              <a:t>toán</a:t>
            </a:r>
            <a:r>
              <a:rPr lang="en-US" dirty="0"/>
              <a:t> </a:t>
            </a:r>
            <a:r>
              <a:rPr lang="en-US" dirty="0" err="1"/>
              <a:t>sắp</a:t>
            </a:r>
            <a:r>
              <a:rPr lang="en-US" dirty="0"/>
              <a:t> </a:t>
            </a:r>
            <a:r>
              <a:rPr lang="en-US" dirty="0" err="1"/>
              <a:t>xếp</a:t>
            </a:r>
            <a:r>
              <a:rPr lang="en-US" dirty="0"/>
              <a:t> </a:t>
            </a:r>
            <a:r>
              <a:rPr lang="en-US" dirty="0" err="1"/>
              <a:t>thời</a:t>
            </a:r>
            <a:r>
              <a:rPr lang="en-US" dirty="0"/>
              <a:t> </a:t>
            </a:r>
            <a:r>
              <a:rPr lang="en-US" dirty="0" err="1"/>
              <a:t>khoá</a:t>
            </a:r>
            <a:r>
              <a:rPr lang="en-US" dirty="0"/>
              <a:t> </a:t>
            </a:r>
            <a:r>
              <a:rPr lang="en-US" dirty="0" err="1"/>
              <a:t>biểu</a:t>
            </a:r>
            <a:r>
              <a:rPr lang="en-US" dirty="0"/>
              <a:t>.</a:t>
            </a:r>
            <a:br>
              <a:rPr lang="en-US" dirty="0"/>
            </a:br>
            <a:endParaRPr lang="en-US"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8</a:t>
            </a:fld>
            <a:endParaRPr lang="en-US"/>
          </a:p>
        </p:txBody>
      </p:sp>
      <p:sp>
        <p:nvSpPr>
          <p:cNvPr id="19" name="Text Placeholder 18">
            <a:extLst>
              <a:ext uri="{FF2B5EF4-FFF2-40B4-BE49-F238E27FC236}">
                <a16:creationId xmlns:a16="http://schemas.microsoft.com/office/drawing/2014/main" id="{782206B1-586F-4254-9B36-D06C4E294ACF}"/>
              </a:ext>
            </a:extLst>
          </p:cNvPr>
          <p:cNvSpPr>
            <a:spLocks noGrp="1"/>
          </p:cNvSpPr>
          <p:nvPr>
            <p:ph sz="half" idx="1"/>
          </p:nvPr>
        </p:nvSpPr>
        <p:spPr>
          <a:xfrm>
            <a:off x="443365" y="1517715"/>
            <a:ext cx="5184437" cy="4659248"/>
          </a:xfrm>
        </p:spPr>
        <p:txBody>
          <a:bodyPr>
            <a:normAutofit lnSpcReduction="10000"/>
          </a:bodyPr>
          <a:lstStyle/>
          <a:p>
            <a:pPr marL="0" indent="0">
              <a:buNone/>
            </a:pPr>
            <a:r>
              <a:rPr lang="en-US" b="1" dirty="0" err="1"/>
              <a:t>Mô</a:t>
            </a:r>
            <a:r>
              <a:rPr lang="en-US" b="1" dirty="0"/>
              <a:t> </a:t>
            </a:r>
            <a:r>
              <a:rPr lang="en-US" b="1" dirty="0" err="1"/>
              <a:t>tả</a:t>
            </a:r>
            <a:r>
              <a:rPr lang="en-US" b="1" dirty="0"/>
              <a:t> </a:t>
            </a:r>
            <a:r>
              <a:rPr lang="en-US" b="1" dirty="0" err="1"/>
              <a:t>bài</a:t>
            </a:r>
            <a:r>
              <a:rPr lang="en-US" b="1" dirty="0"/>
              <a:t> </a:t>
            </a:r>
            <a:r>
              <a:rPr lang="en-US" b="1" dirty="0" err="1"/>
              <a:t>toán</a:t>
            </a:r>
            <a:r>
              <a:rPr lang="en-US" b="1" dirty="0"/>
              <a:t>: </a:t>
            </a:r>
            <a:br>
              <a:rPr lang="en-US" dirty="0"/>
            </a:br>
            <a:endParaRPr lang="en-US" dirty="0"/>
          </a:p>
          <a:p>
            <a:r>
              <a:rPr lang="en-US" dirty="0" err="1"/>
              <a:t>Có</a:t>
            </a:r>
            <a:r>
              <a:rPr lang="en-US" dirty="0"/>
              <a:t> m </a:t>
            </a:r>
            <a:r>
              <a:rPr lang="en-US" dirty="0" err="1"/>
              <a:t>lớp</a:t>
            </a:r>
            <a:r>
              <a:rPr lang="en-US" dirty="0"/>
              <a:t> </a:t>
            </a:r>
            <a:r>
              <a:rPr lang="en-US" dirty="0" err="1"/>
              <a:t>học</a:t>
            </a:r>
            <a:r>
              <a:rPr lang="en-US" dirty="0"/>
              <a:t>, n </a:t>
            </a:r>
            <a:r>
              <a:rPr lang="en-US" dirty="0" err="1"/>
              <a:t>giáo</a:t>
            </a:r>
            <a:r>
              <a:rPr lang="en-US" dirty="0"/>
              <a:t> </a:t>
            </a:r>
            <a:r>
              <a:rPr lang="en-US" dirty="0" err="1"/>
              <a:t>viên</a:t>
            </a:r>
            <a:r>
              <a:rPr lang="en-US" dirty="0"/>
              <a:t>, p </a:t>
            </a:r>
            <a:r>
              <a:rPr lang="en-US" dirty="0" err="1"/>
              <a:t>tiết</a:t>
            </a:r>
            <a:r>
              <a:rPr lang="en-US" dirty="0"/>
              <a:t>.</a:t>
            </a:r>
          </a:p>
          <a:p>
            <a:pPr algn="just"/>
            <a:r>
              <a:rPr lang="en-US" sz="2000" dirty="0">
                <a:latin typeface="League Spartan"/>
                <a:ea typeface="League Spartan"/>
                <a:cs typeface="League Spartan"/>
                <a:sym typeface="League Spartan"/>
              </a:rPr>
              <a:t>Ma </a:t>
            </a:r>
            <a:r>
              <a:rPr lang="en-US" sz="2000" dirty="0" err="1">
                <a:latin typeface="League Spartan"/>
                <a:ea typeface="League Spartan"/>
                <a:cs typeface="League Spartan"/>
                <a:sym typeface="League Spartan"/>
              </a:rPr>
              <a:t>trận</a:t>
            </a:r>
            <a:r>
              <a:rPr lang="en-US" sz="2000" dirty="0">
                <a:latin typeface="League Spartan"/>
                <a:ea typeface="League Spartan"/>
                <a:cs typeface="League Spartan"/>
                <a:sym typeface="League Spartan"/>
              </a:rPr>
              <a:t> R </a:t>
            </a:r>
            <a:r>
              <a:rPr lang="en-US" sz="2000" dirty="0" err="1">
                <a:latin typeface="League Spartan"/>
                <a:ea typeface="League Spartan"/>
                <a:cs typeface="League Spartan"/>
                <a:sym typeface="League Spartan"/>
              </a:rPr>
              <a:t>thể</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hiện</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số</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tiết</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mà</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lớp</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i</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phải</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học</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với</a:t>
            </a:r>
            <a:r>
              <a:rPr lang="en-US" sz="2000" dirty="0">
                <a:latin typeface="League Spartan"/>
                <a:ea typeface="League Spartan"/>
                <a:cs typeface="League Spartan"/>
                <a:sym typeface="League Spartan"/>
              </a:rPr>
              <a:t> </a:t>
            </a:r>
            <a:r>
              <a:rPr lang="en-US" dirty="0" err="1">
                <a:latin typeface="League Spartan"/>
                <a:ea typeface="League Spartan"/>
                <a:cs typeface="League Spartan"/>
                <a:sym typeface="League Spartan"/>
              </a:rPr>
              <a:t>giáo</a:t>
            </a:r>
            <a:r>
              <a:rPr lang="en-US" dirty="0">
                <a:latin typeface="League Spartan"/>
                <a:ea typeface="League Spartan"/>
                <a:cs typeface="League Spartan"/>
                <a:sym typeface="League Spartan"/>
              </a:rPr>
              <a:t> </a:t>
            </a:r>
            <a:r>
              <a:rPr lang="en-US" dirty="0" err="1">
                <a:latin typeface="League Spartan"/>
                <a:ea typeface="League Spartan"/>
                <a:cs typeface="League Spartan"/>
                <a:sym typeface="League Spartan"/>
              </a:rPr>
              <a:t>viên</a:t>
            </a:r>
            <a:r>
              <a:rPr lang="en-US" sz="2000" dirty="0">
                <a:latin typeface="League Spartan"/>
                <a:ea typeface="League Spartan"/>
                <a:cs typeface="League Spartan"/>
                <a:sym typeface="League Spartan"/>
              </a:rPr>
              <a:t> j. VD : R[</a:t>
            </a:r>
            <a:r>
              <a:rPr lang="en-US" dirty="0">
                <a:latin typeface="League Spartan"/>
                <a:ea typeface="League Spartan"/>
                <a:cs typeface="League Spartan"/>
                <a:sym typeface="League Spartan"/>
              </a:rPr>
              <a:t>1</a:t>
            </a:r>
            <a:r>
              <a:rPr lang="en-US" sz="2000" dirty="0">
                <a:latin typeface="League Spartan"/>
                <a:ea typeface="League Spartan"/>
                <a:cs typeface="League Spartan"/>
                <a:sym typeface="League Spartan"/>
              </a:rPr>
              <a:t>,</a:t>
            </a:r>
            <a:r>
              <a:rPr lang="en-US" dirty="0">
                <a:latin typeface="League Spartan"/>
                <a:ea typeface="League Spartan"/>
                <a:cs typeface="League Spartan"/>
                <a:sym typeface="League Spartan"/>
              </a:rPr>
              <a:t>3</a:t>
            </a:r>
            <a:r>
              <a:rPr lang="en-US" sz="2000" dirty="0">
                <a:latin typeface="League Spartan"/>
                <a:ea typeface="League Spartan"/>
                <a:cs typeface="League Spartan"/>
                <a:sym typeface="League Spartan"/>
              </a:rPr>
              <a:t>] = 2 </a:t>
            </a:r>
            <a:r>
              <a:rPr lang="en-US" sz="2000" dirty="0" err="1">
                <a:latin typeface="League Spartan"/>
                <a:ea typeface="League Spartan"/>
                <a:cs typeface="League Spartan"/>
                <a:sym typeface="League Spartan"/>
              </a:rPr>
              <a:t>có</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nghĩa</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là</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lớp</a:t>
            </a:r>
            <a:r>
              <a:rPr lang="en-US" sz="2000" dirty="0">
                <a:latin typeface="League Spartan"/>
                <a:ea typeface="League Spartan"/>
                <a:cs typeface="League Spartan"/>
                <a:sym typeface="League Spartan"/>
              </a:rPr>
              <a:t> 1 </a:t>
            </a:r>
            <a:r>
              <a:rPr lang="en-US" sz="2000" dirty="0" err="1">
                <a:latin typeface="League Spartan"/>
                <a:ea typeface="League Spartan"/>
                <a:cs typeface="League Spartan"/>
                <a:sym typeface="League Spartan"/>
              </a:rPr>
              <a:t>phải</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học</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với</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giáo</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viên</a:t>
            </a:r>
            <a:r>
              <a:rPr lang="en-US" sz="2000" dirty="0">
                <a:latin typeface="League Spartan"/>
                <a:ea typeface="League Spartan"/>
                <a:cs typeface="League Spartan"/>
                <a:sym typeface="League Spartan"/>
              </a:rPr>
              <a:t> 3 </a:t>
            </a:r>
            <a:r>
              <a:rPr lang="en-US" sz="2000" dirty="0" err="1">
                <a:latin typeface="League Spartan"/>
                <a:ea typeface="League Spartan"/>
                <a:cs typeface="League Spartan"/>
                <a:sym typeface="League Spartan"/>
              </a:rPr>
              <a:t>tổng</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cộng</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là</a:t>
            </a:r>
            <a:r>
              <a:rPr lang="en-US" sz="2000" dirty="0">
                <a:latin typeface="League Spartan"/>
                <a:ea typeface="League Spartan"/>
                <a:cs typeface="League Spartan"/>
                <a:sym typeface="League Spartan"/>
              </a:rPr>
              <a:t> 2 </a:t>
            </a:r>
            <a:r>
              <a:rPr lang="en-US" sz="2000" dirty="0" err="1">
                <a:latin typeface="League Spartan"/>
                <a:ea typeface="League Spartan"/>
                <a:cs typeface="League Spartan"/>
                <a:sym typeface="League Spartan"/>
              </a:rPr>
              <a:t>tiết</a:t>
            </a:r>
            <a:r>
              <a:rPr lang="en-US" sz="2000" dirty="0">
                <a:latin typeface="League Spartan"/>
                <a:ea typeface="League Spartan"/>
                <a:cs typeface="League Spartan"/>
                <a:sym typeface="League Spartan"/>
              </a:rPr>
              <a:t>. </a:t>
            </a:r>
          </a:p>
          <a:p>
            <a:r>
              <a:rPr lang="en-US" dirty="0"/>
              <a:t>Ma </a:t>
            </a:r>
            <a:r>
              <a:rPr lang="en-US" dirty="0" err="1"/>
              <a:t>trận</a:t>
            </a:r>
            <a:r>
              <a:rPr lang="en-US" dirty="0"/>
              <a:t> T </a:t>
            </a:r>
            <a:r>
              <a:rPr lang="en-US" dirty="0" err="1"/>
              <a:t>và</a:t>
            </a:r>
            <a:r>
              <a:rPr lang="en-US" dirty="0"/>
              <a:t> C </a:t>
            </a:r>
            <a:r>
              <a:rPr lang="en-US" dirty="0" err="1"/>
              <a:t>là</a:t>
            </a:r>
            <a:r>
              <a:rPr lang="en-US" dirty="0"/>
              <a:t> 2 ma </a:t>
            </a:r>
            <a:r>
              <a:rPr lang="en-US" dirty="0" err="1"/>
              <a:t>trận</a:t>
            </a:r>
            <a:r>
              <a:rPr lang="en-US" dirty="0"/>
              <a:t> </a:t>
            </a:r>
            <a:r>
              <a:rPr lang="en-US" dirty="0" err="1"/>
              <a:t>biểu</a:t>
            </a:r>
            <a:r>
              <a:rPr lang="en-US" dirty="0"/>
              <a:t> </a:t>
            </a:r>
            <a:r>
              <a:rPr lang="en-US" dirty="0" err="1"/>
              <a:t>thị</a:t>
            </a:r>
            <a:r>
              <a:rPr lang="en-US" dirty="0"/>
              <a:t> </a:t>
            </a:r>
            <a:r>
              <a:rPr lang="en-US" dirty="0" err="1"/>
              <a:t>cho</a:t>
            </a:r>
            <a:r>
              <a:rPr lang="en-US" dirty="0"/>
              <a:t> </a:t>
            </a:r>
            <a:r>
              <a:rPr lang="en-US" dirty="0" err="1"/>
              <a:t>các</a:t>
            </a:r>
            <a:r>
              <a:rPr lang="en-US" dirty="0"/>
              <a:t> </a:t>
            </a:r>
            <a:r>
              <a:rPr lang="en-US" dirty="0" err="1"/>
              <a:t>tiết</a:t>
            </a:r>
            <a:r>
              <a:rPr lang="en-US" dirty="0"/>
              <a:t> </a:t>
            </a:r>
            <a:r>
              <a:rPr lang="en-US" dirty="0" err="1"/>
              <a:t>giáo</a:t>
            </a:r>
            <a:r>
              <a:rPr lang="en-US" dirty="0"/>
              <a:t> </a:t>
            </a:r>
            <a:r>
              <a:rPr lang="en-US" dirty="0" err="1"/>
              <a:t>viên</a:t>
            </a:r>
            <a:r>
              <a:rPr lang="en-US" dirty="0"/>
              <a:t> </a:t>
            </a:r>
            <a:r>
              <a:rPr lang="en-US" dirty="0" err="1"/>
              <a:t>có</a:t>
            </a:r>
            <a:r>
              <a:rPr lang="en-US" dirty="0"/>
              <a:t> </a:t>
            </a:r>
            <a:r>
              <a:rPr lang="en-US" dirty="0" err="1"/>
              <a:t>thể</a:t>
            </a:r>
            <a:r>
              <a:rPr lang="en-US" dirty="0"/>
              <a:t> </a:t>
            </a:r>
            <a:r>
              <a:rPr lang="en-US" dirty="0" err="1"/>
              <a:t>dạy</a:t>
            </a:r>
            <a:r>
              <a:rPr lang="en-US" dirty="0"/>
              <a:t> </a:t>
            </a:r>
            <a:r>
              <a:rPr lang="en-US" dirty="0" err="1"/>
              <a:t>và</a:t>
            </a:r>
            <a:r>
              <a:rPr lang="en-US" dirty="0"/>
              <a:t> </a:t>
            </a:r>
            <a:r>
              <a:rPr lang="en-US" dirty="0" err="1"/>
              <a:t>lớp</a:t>
            </a:r>
            <a:r>
              <a:rPr lang="en-US" dirty="0"/>
              <a:t> </a:t>
            </a:r>
            <a:r>
              <a:rPr lang="en-US" dirty="0" err="1"/>
              <a:t>có</a:t>
            </a:r>
            <a:r>
              <a:rPr lang="en-US" dirty="0"/>
              <a:t> </a:t>
            </a:r>
            <a:r>
              <a:rPr lang="en-US" dirty="0" err="1"/>
              <a:t>thể</a:t>
            </a:r>
            <a:r>
              <a:rPr lang="en-US" dirty="0"/>
              <a:t> </a:t>
            </a:r>
            <a:r>
              <a:rPr lang="en-US" dirty="0" err="1"/>
              <a:t>học</a:t>
            </a:r>
            <a:r>
              <a:rPr lang="en-US" dirty="0"/>
              <a:t>. </a:t>
            </a:r>
            <a:r>
              <a:rPr lang="en-US" dirty="0" err="1"/>
              <a:t>Ví</a:t>
            </a:r>
            <a:r>
              <a:rPr lang="en-US" dirty="0"/>
              <a:t> </a:t>
            </a:r>
            <a:r>
              <a:rPr lang="en-US" dirty="0" err="1"/>
              <a:t>dụ</a:t>
            </a:r>
            <a:r>
              <a:rPr lang="en-US" dirty="0"/>
              <a:t>: </a:t>
            </a:r>
            <a:r>
              <a:rPr lang="en-US" dirty="0">
                <a:latin typeface="League Spartan"/>
                <a:sym typeface="League Spartan"/>
              </a:rPr>
              <a:t>T</a:t>
            </a:r>
            <a:r>
              <a:rPr lang="en-US" sz="2000" dirty="0">
                <a:latin typeface="League Spartan"/>
                <a:ea typeface="League Spartan"/>
                <a:cs typeface="League Spartan"/>
                <a:sym typeface="League Spartan"/>
              </a:rPr>
              <a:t>[</a:t>
            </a:r>
            <a:r>
              <a:rPr lang="en-US" dirty="0">
                <a:latin typeface="League Spartan"/>
                <a:ea typeface="League Spartan"/>
                <a:cs typeface="League Spartan"/>
                <a:sym typeface="League Spartan"/>
              </a:rPr>
              <a:t>1</a:t>
            </a:r>
            <a:r>
              <a:rPr lang="en-US" sz="2000" dirty="0">
                <a:latin typeface="League Spartan"/>
                <a:ea typeface="League Spartan"/>
                <a:cs typeface="League Spartan"/>
                <a:sym typeface="League Spartan"/>
              </a:rPr>
              <a:t>,</a:t>
            </a:r>
            <a:r>
              <a:rPr lang="en-US" dirty="0">
                <a:latin typeface="League Spartan"/>
                <a:ea typeface="League Spartan"/>
                <a:cs typeface="League Spartan"/>
                <a:sym typeface="League Spartan"/>
              </a:rPr>
              <a:t>3</a:t>
            </a:r>
            <a:r>
              <a:rPr lang="en-US" sz="2000" dirty="0">
                <a:latin typeface="League Spartan"/>
                <a:ea typeface="League Spartan"/>
                <a:cs typeface="League Spartan"/>
                <a:sym typeface="League Spartan"/>
              </a:rPr>
              <a:t>] = 1 </a:t>
            </a:r>
            <a:r>
              <a:rPr lang="en-US" sz="2000" dirty="0" err="1">
                <a:latin typeface="League Spartan"/>
                <a:ea typeface="League Spartan"/>
                <a:cs typeface="League Spartan"/>
                <a:sym typeface="League Spartan"/>
              </a:rPr>
              <a:t>là</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giáo</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viên</a:t>
            </a:r>
            <a:r>
              <a:rPr lang="en-US" sz="2000" dirty="0">
                <a:latin typeface="League Spartan"/>
                <a:ea typeface="League Spartan"/>
                <a:cs typeface="League Spartan"/>
                <a:sym typeface="League Spartan"/>
              </a:rPr>
              <a:t> 1 </a:t>
            </a:r>
            <a:r>
              <a:rPr lang="en-US" sz="2000" dirty="0" err="1">
                <a:latin typeface="League Spartan"/>
                <a:ea typeface="League Spartan"/>
                <a:cs typeface="League Spartan"/>
                <a:sym typeface="League Spartan"/>
              </a:rPr>
              <a:t>có</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thể</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dạy</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cho</a:t>
            </a:r>
            <a:r>
              <a:rPr lang="en-US" sz="2000" dirty="0">
                <a:latin typeface="League Spartan"/>
                <a:ea typeface="League Spartan"/>
                <a:cs typeface="League Spartan"/>
                <a:sym typeface="League Spartan"/>
              </a:rPr>
              <a:t> </a:t>
            </a:r>
            <a:r>
              <a:rPr lang="en-US" dirty="0" err="1">
                <a:latin typeface="League Spartan"/>
                <a:ea typeface="League Spartan"/>
                <a:cs typeface="League Spartan"/>
                <a:sym typeface="League Spartan"/>
              </a:rPr>
              <a:t>tiết</a:t>
            </a:r>
            <a:r>
              <a:rPr lang="en-US">
                <a:latin typeface="League Spartan"/>
                <a:ea typeface="League Spartan"/>
                <a:cs typeface="League Spartan"/>
                <a:sym typeface="League Spartan"/>
              </a:rPr>
              <a:t> 3</a:t>
            </a:r>
            <a:r>
              <a:rPr lang="en-US" sz="200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Còn</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bằng</a:t>
            </a:r>
            <a:r>
              <a:rPr lang="en-US" sz="2000" dirty="0">
                <a:latin typeface="League Spartan"/>
                <a:ea typeface="League Spartan"/>
                <a:cs typeface="League Spartan"/>
                <a:sym typeface="League Spartan"/>
              </a:rPr>
              <a:t> 0 </a:t>
            </a:r>
            <a:r>
              <a:rPr lang="en-US" sz="2000" dirty="0" err="1">
                <a:latin typeface="League Spartan"/>
                <a:ea typeface="League Spartan"/>
                <a:cs typeface="League Spartan"/>
                <a:sym typeface="League Spartan"/>
              </a:rPr>
              <a:t>tức</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là</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không</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thể</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dạy</a:t>
            </a:r>
            <a:r>
              <a:rPr lang="en-US" sz="2000" dirty="0">
                <a:latin typeface="League Spartan"/>
                <a:ea typeface="League Spartan"/>
                <a:cs typeface="League Spartan"/>
                <a:sym typeface="League Spartan"/>
              </a:rPr>
              <a:t>. </a:t>
            </a:r>
            <a:endParaRPr lang="en-US" dirty="0"/>
          </a:p>
          <a:p>
            <a:pPr algn="just"/>
            <a:r>
              <a:rPr lang="en-US" sz="2000" dirty="0">
                <a:latin typeface="League Spartan"/>
                <a:ea typeface="League Spartan"/>
                <a:cs typeface="League Spartan"/>
                <a:sym typeface="League Spartan"/>
              </a:rPr>
              <a:t>Ma </a:t>
            </a:r>
            <a:r>
              <a:rPr lang="en-US" sz="2000" dirty="0" err="1">
                <a:latin typeface="League Spartan"/>
                <a:ea typeface="League Spartan"/>
                <a:cs typeface="League Spartan"/>
                <a:sym typeface="League Spartan"/>
              </a:rPr>
              <a:t>trận</a:t>
            </a:r>
            <a:r>
              <a:rPr lang="en-US" sz="2000" dirty="0">
                <a:latin typeface="League Spartan"/>
                <a:ea typeface="League Spartan"/>
                <a:cs typeface="League Spartan"/>
                <a:sym typeface="League Spartan"/>
              </a:rPr>
              <a:t> D </a:t>
            </a:r>
            <a:r>
              <a:rPr lang="en-US" sz="2000" dirty="0" err="1">
                <a:latin typeface="League Spartan"/>
                <a:ea typeface="League Spartan"/>
                <a:cs typeface="League Spartan"/>
                <a:sym typeface="League Spartan"/>
              </a:rPr>
              <a:t>thể</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hiện</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các</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tiết</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mà</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từng</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lớp</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phải</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học</a:t>
            </a:r>
            <a:r>
              <a:rPr lang="en-US" dirty="0" err="1">
                <a:latin typeface="League Spartan"/>
                <a:ea typeface="League Spartan"/>
                <a:cs typeface="League Spartan"/>
                <a:sym typeface="League Spartan"/>
              </a:rPr>
              <a:t>.Ví</a:t>
            </a:r>
            <a:r>
              <a:rPr lang="en-US" dirty="0">
                <a:latin typeface="League Spartan"/>
                <a:ea typeface="League Spartan"/>
                <a:cs typeface="League Spartan"/>
                <a:sym typeface="League Spartan"/>
              </a:rPr>
              <a:t> </a:t>
            </a:r>
            <a:r>
              <a:rPr lang="en-US" dirty="0" err="1">
                <a:latin typeface="League Spartan"/>
                <a:ea typeface="League Spartan"/>
                <a:cs typeface="League Spartan"/>
                <a:sym typeface="League Spartan"/>
              </a:rPr>
              <a:t>dụ</a:t>
            </a:r>
            <a:r>
              <a:rPr lang="en-US" dirty="0">
                <a:latin typeface="League Spartan"/>
                <a:ea typeface="League Spartan"/>
                <a:cs typeface="League Spartan"/>
                <a:sym typeface="League Spartan"/>
              </a:rPr>
              <a:t>: D</a:t>
            </a:r>
            <a:r>
              <a:rPr lang="en-US" sz="2000" dirty="0">
                <a:latin typeface="League Spartan"/>
                <a:ea typeface="League Spartan"/>
                <a:cs typeface="League Spartan"/>
                <a:sym typeface="League Spartan"/>
              </a:rPr>
              <a:t>[</a:t>
            </a:r>
            <a:r>
              <a:rPr lang="en-US" dirty="0">
                <a:latin typeface="League Spartan"/>
                <a:ea typeface="League Spartan"/>
                <a:cs typeface="League Spartan"/>
                <a:sym typeface="League Spartan"/>
              </a:rPr>
              <a:t>1</a:t>
            </a:r>
            <a:r>
              <a:rPr lang="en-US" sz="2000" dirty="0">
                <a:latin typeface="League Spartan"/>
                <a:ea typeface="League Spartan"/>
                <a:cs typeface="League Spartan"/>
                <a:sym typeface="League Spartan"/>
              </a:rPr>
              <a:t>,</a:t>
            </a:r>
            <a:r>
              <a:rPr lang="en-US" dirty="0">
                <a:latin typeface="League Spartan"/>
                <a:ea typeface="League Spartan"/>
                <a:cs typeface="League Spartan"/>
                <a:sym typeface="League Spartan"/>
              </a:rPr>
              <a:t>3</a:t>
            </a:r>
            <a:r>
              <a:rPr lang="en-US" sz="2000" dirty="0">
                <a:latin typeface="League Spartan"/>
                <a:ea typeface="League Spartan"/>
                <a:cs typeface="League Spartan"/>
                <a:sym typeface="League Spartan"/>
              </a:rPr>
              <a:t>] =  1 </a:t>
            </a:r>
            <a:r>
              <a:rPr lang="en-US" sz="2000" dirty="0" err="1">
                <a:latin typeface="League Spartan"/>
                <a:ea typeface="League Spartan"/>
                <a:cs typeface="League Spartan"/>
                <a:sym typeface="League Spartan"/>
              </a:rPr>
              <a:t>thì</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bắt</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buộc</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lớp</a:t>
            </a:r>
            <a:r>
              <a:rPr lang="en-US" sz="2000" dirty="0">
                <a:latin typeface="League Spartan"/>
                <a:ea typeface="League Spartan"/>
                <a:cs typeface="League Spartan"/>
                <a:sym typeface="League Spartan"/>
              </a:rPr>
              <a:t> 1 </a:t>
            </a:r>
            <a:r>
              <a:rPr lang="en-US" sz="2000" dirty="0" err="1">
                <a:latin typeface="League Spartan"/>
                <a:ea typeface="League Spartan"/>
                <a:cs typeface="League Spartan"/>
                <a:sym typeface="League Spartan"/>
              </a:rPr>
              <a:t>phải</a:t>
            </a:r>
            <a:r>
              <a:rPr lang="en-US" sz="2000" dirty="0">
                <a:latin typeface="League Spartan"/>
                <a:ea typeface="League Spartan"/>
                <a:cs typeface="League Spartan"/>
                <a:sym typeface="League Spartan"/>
              </a:rPr>
              <a:t> </a:t>
            </a:r>
            <a:r>
              <a:rPr lang="en-US" sz="2000" dirty="0" err="1">
                <a:latin typeface="League Spartan"/>
                <a:ea typeface="League Spartan"/>
                <a:cs typeface="League Spartan"/>
                <a:sym typeface="League Spartan"/>
              </a:rPr>
              <a:t>học</a:t>
            </a:r>
            <a:r>
              <a:rPr lang="en-US" dirty="0">
                <a:latin typeface="League Spartan"/>
                <a:ea typeface="League Spartan"/>
                <a:cs typeface="League Spartan"/>
                <a:sym typeface="League Spartan"/>
              </a:rPr>
              <a:t> </a:t>
            </a:r>
            <a:r>
              <a:rPr lang="en-US" dirty="0" err="1">
                <a:latin typeface="League Spartan"/>
                <a:ea typeface="League Spartan"/>
                <a:cs typeface="League Spartan"/>
                <a:sym typeface="League Spartan"/>
              </a:rPr>
              <a:t>vào</a:t>
            </a:r>
            <a:r>
              <a:rPr lang="en-US" dirty="0">
                <a:latin typeface="League Spartan"/>
                <a:ea typeface="League Spartan"/>
                <a:cs typeface="League Spartan"/>
                <a:sym typeface="League Spartan"/>
              </a:rPr>
              <a:t> </a:t>
            </a:r>
            <a:r>
              <a:rPr lang="en-US" dirty="0" err="1">
                <a:latin typeface="League Spartan"/>
                <a:ea typeface="League Spartan"/>
                <a:cs typeface="League Spartan"/>
                <a:sym typeface="League Spartan"/>
              </a:rPr>
              <a:t>tiết</a:t>
            </a:r>
            <a:r>
              <a:rPr lang="en-US" dirty="0">
                <a:latin typeface="League Spartan"/>
                <a:ea typeface="League Spartan"/>
                <a:cs typeface="League Spartan"/>
                <a:sym typeface="League Spartan"/>
              </a:rPr>
              <a:t> 3. </a:t>
            </a:r>
            <a:r>
              <a:rPr lang="en-US" dirty="0" err="1">
                <a:latin typeface="League Spartan"/>
                <a:ea typeface="League Spartan"/>
                <a:cs typeface="League Spartan"/>
                <a:sym typeface="League Spartan"/>
              </a:rPr>
              <a:t>Còn</a:t>
            </a:r>
            <a:r>
              <a:rPr lang="en-US" dirty="0">
                <a:latin typeface="League Spartan"/>
                <a:ea typeface="League Spartan"/>
                <a:cs typeface="League Spartan"/>
                <a:sym typeface="League Spartan"/>
              </a:rPr>
              <a:t> </a:t>
            </a:r>
            <a:r>
              <a:rPr lang="en-US" dirty="0" err="1">
                <a:latin typeface="League Spartan"/>
                <a:ea typeface="League Spartan"/>
                <a:cs typeface="League Spartan"/>
                <a:sym typeface="League Spartan"/>
              </a:rPr>
              <a:t>bằng</a:t>
            </a:r>
            <a:r>
              <a:rPr lang="en-US" dirty="0">
                <a:latin typeface="League Spartan"/>
                <a:ea typeface="League Spartan"/>
                <a:cs typeface="League Spartan"/>
                <a:sym typeface="League Spartan"/>
              </a:rPr>
              <a:t> 0 </a:t>
            </a:r>
            <a:r>
              <a:rPr lang="en-US" dirty="0" err="1">
                <a:latin typeface="League Spartan"/>
                <a:ea typeface="League Spartan"/>
                <a:cs typeface="League Spartan"/>
                <a:sym typeface="League Spartan"/>
              </a:rPr>
              <a:t>tức</a:t>
            </a:r>
            <a:r>
              <a:rPr lang="en-US" dirty="0">
                <a:latin typeface="League Spartan"/>
                <a:ea typeface="League Spartan"/>
                <a:cs typeface="League Spartan"/>
                <a:sym typeface="League Spartan"/>
              </a:rPr>
              <a:t> </a:t>
            </a:r>
            <a:r>
              <a:rPr lang="en-US" dirty="0" err="1">
                <a:latin typeface="League Spartan"/>
                <a:ea typeface="League Spartan"/>
                <a:cs typeface="League Spartan"/>
                <a:sym typeface="League Spartan"/>
              </a:rPr>
              <a:t>là</a:t>
            </a:r>
            <a:r>
              <a:rPr lang="en-US" dirty="0">
                <a:latin typeface="League Spartan"/>
                <a:ea typeface="League Spartan"/>
                <a:cs typeface="League Spartan"/>
                <a:sym typeface="League Spartan"/>
              </a:rPr>
              <a:t> </a:t>
            </a:r>
            <a:r>
              <a:rPr lang="en-US" dirty="0" err="1">
                <a:latin typeface="League Spartan"/>
                <a:ea typeface="League Spartan"/>
                <a:cs typeface="League Spartan"/>
                <a:sym typeface="League Spartan"/>
              </a:rPr>
              <a:t>không</a:t>
            </a:r>
            <a:r>
              <a:rPr lang="en-US" dirty="0">
                <a:latin typeface="League Spartan"/>
                <a:ea typeface="League Spartan"/>
                <a:cs typeface="League Spartan"/>
                <a:sym typeface="League Spartan"/>
              </a:rPr>
              <a:t> </a:t>
            </a:r>
            <a:r>
              <a:rPr lang="en-US" dirty="0" err="1">
                <a:latin typeface="League Spartan"/>
                <a:ea typeface="League Spartan"/>
                <a:cs typeface="League Spartan"/>
                <a:sym typeface="League Spartan"/>
              </a:rPr>
              <a:t>bắt</a:t>
            </a:r>
            <a:r>
              <a:rPr lang="en-US" dirty="0">
                <a:latin typeface="League Spartan"/>
                <a:ea typeface="League Spartan"/>
                <a:cs typeface="League Spartan"/>
                <a:sym typeface="League Spartan"/>
              </a:rPr>
              <a:t> </a:t>
            </a:r>
            <a:r>
              <a:rPr lang="en-US" dirty="0" err="1">
                <a:latin typeface="League Spartan"/>
                <a:ea typeface="League Spartan"/>
                <a:cs typeface="League Spartan"/>
                <a:sym typeface="League Spartan"/>
              </a:rPr>
              <a:t>buộc</a:t>
            </a:r>
            <a:r>
              <a:rPr lang="en-US" dirty="0">
                <a:latin typeface="League Spartan"/>
                <a:ea typeface="League Spartan"/>
                <a:cs typeface="League Spartan"/>
                <a:sym typeface="League Spartan"/>
              </a:rPr>
              <a:t>.</a:t>
            </a:r>
            <a:endParaRPr lang="en-US" sz="2000" dirty="0">
              <a:latin typeface="League Spartan"/>
              <a:ea typeface="League Spartan"/>
              <a:cs typeface="League Spartan"/>
              <a:sym typeface="League Spartan"/>
            </a:endParaRPr>
          </a:p>
        </p:txBody>
      </p:sp>
      <p:pic>
        <p:nvPicPr>
          <p:cNvPr id="1026" name="Picture 2" descr="Schedule là gì? Các bước lên kế hoạch hoàn hảo cho nhà quản trị">
            <a:extLst>
              <a:ext uri="{FF2B5EF4-FFF2-40B4-BE49-F238E27FC236}">
                <a16:creationId xmlns:a16="http://schemas.microsoft.com/office/drawing/2014/main" id="{4ECB4E36-6D8D-2A9E-FCCD-170AACEBD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8047" y="2097741"/>
            <a:ext cx="5410587"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wrap="square" anchor="t">
            <a:normAutofit/>
          </a:bodyPr>
          <a:lstStyle/>
          <a:p>
            <a:r>
              <a:rPr lang="en-US" dirty="0"/>
              <a:t>4. </a:t>
            </a:r>
            <a:r>
              <a:rPr lang="en-US" dirty="0" err="1"/>
              <a:t>Ứng</a:t>
            </a:r>
            <a:r>
              <a:rPr lang="en-US" dirty="0"/>
              <a:t> </a:t>
            </a:r>
            <a:r>
              <a:rPr lang="en-US" dirty="0" err="1"/>
              <a:t>dụng</a:t>
            </a:r>
            <a:r>
              <a:rPr lang="en-US" dirty="0"/>
              <a:t>: </a:t>
            </a:r>
            <a:r>
              <a:rPr lang="en-US" dirty="0" err="1"/>
              <a:t>Bài</a:t>
            </a:r>
            <a:r>
              <a:rPr lang="en-US" dirty="0"/>
              <a:t> </a:t>
            </a:r>
            <a:r>
              <a:rPr lang="en-US" dirty="0" err="1"/>
              <a:t>toán</a:t>
            </a:r>
            <a:r>
              <a:rPr lang="en-US" dirty="0"/>
              <a:t> </a:t>
            </a:r>
            <a:r>
              <a:rPr lang="en-US" dirty="0" err="1"/>
              <a:t>sắp</a:t>
            </a:r>
            <a:r>
              <a:rPr lang="en-US" dirty="0"/>
              <a:t> </a:t>
            </a:r>
            <a:r>
              <a:rPr lang="en-US" dirty="0" err="1"/>
              <a:t>xếp</a:t>
            </a:r>
            <a:r>
              <a:rPr lang="en-US" dirty="0"/>
              <a:t> </a:t>
            </a:r>
            <a:r>
              <a:rPr lang="en-US" dirty="0" err="1"/>
              <a:t>thời</a:t>
            </a:r>
            <a:r>
              <a:rPr lang="en-US" dirty="0"/>
              <a:t> </a:t>
            </a:r>
            <a:r>
              <a:rPr lang="en-US" dirty="0" err="1"/>
              <a:t>khoá</a:t>
            </a:r>
            <a:r>
              <a:rPr lang="en-US" dirty="0"/>
              <a:t> </a:t>
            </a:r>
            <a:r>
              <a:rPr lang="en-US" dirty="0" err="1"/>
              <a:t>biểu</a:t>
            </a:r>
            <a:r>
              <a:rPr lang="en-US" dirty="0"/>
              <a:t>.</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9</a:t>
            </a:fld>
            <a:endParaRPr lang="en-US"/>
          </a:p>
        </p:txBody>
      </p:sp>
      <p:sp>
        <p:nvSpPr>
          <p:cNvPr id="10" name="Text Placeholder 9">
            <a:extLst>
              <a:ext uri="{FF2B5EF4-FFF2-40B4-BE49-F238E27FC236}">
                <a16:creationId xmlns:a16="http://schemas.microsoft.com/office/drawing/2014/main" id="{B0C88B16-9399-D13D-00AE-526ACA017AD2}"/>
              </a:ext>
            </a:extLst>
          </p:cNvPr>
          <p:cNvSpPr>
            <a:spLocks noGrp="1"/>
          </p:cNvSpPr>
          <p:nvPr>
            <p:ph sz="half" idx="1"/>
          </p:nvPr>
        </p:nvSpPr>
        <p:spPr>
          <a:xfrm>
            <a:off x="80682" y="1465752"/>
            <a:ext cx="12039600" cy="5214448"/>
          </a:xfrm>
        </p:spPr>
        <p:txBody>
          <a:bodyPr>
            <a:normAutofit/>
          </a:bodyPr>
          <a:lstStyle/>
          <a:p>
            <a:endParaRPr lang="en-US" sz="2400" dirty="0"/>
          </a:p>
          <a:p>
            <a:pPr marL="0" indent="0" algn="just">
              <a:buNone/>
            </a:pPr>
            <a:r>
              <a:rPr lang="en-US" dirty="0"/>
              <a:t>Ý </a:t>
            </a:r>
            <a:r>
              <a:rPr lang="en-US" dirty="0" err="1"/>
              <a:t>tưởng</a:t>
            </a:r>
            <a:r>
              <a:rPr lang="en-US" dirty="0"/>
              <a:t>: </a:t>
            </a:r>
            <a:r>
              <a:rPr lang="en-US" dirty="0" err="1"/>
              <a:t>Từ</a:t>
            </a:r>
            <a:r>
              <a:rPr lang="en-US" dirty="0"/>
              <a:t> ma </a:t>
            </a:r>
            <a:r>
              <a:rPr lang="en-US" dirty="0" err="1"/>
              <a:t>trận</a:t>
            </a:r>
            <a:r>
              <a:rPr lang="en-US" dirty="0"/>
              <a:t> R ta </a:t>
            </a:r>
            <a:r>
              <a:rPr lang="en-US" dirty="0" err="1"/>
              <a:t>có</a:t>
            </a:r>
            <a:r>
              <a:rPr lang="en-US" dirty="0"/>
              <a:t> </a:t>
            </a:r>
            <a:r>
              <a:rPr lang="en-US" dirty="0" err="1"/>
              <a:t>thể</a:t>
            </a:r>
            <a:r>
              <a:rPr lang="en-US" dirty="0"/>
              <a:t> </a:t>
            </a:r>
            <a:r>
              <a:rPr lang="en-US" dirty="0" err="1"/>
              <a:t>lấy</a:t>
            </a:r>
            <a:r>
              <a:rPr lang="en-US" dirty="0"/>
              <a:t> </a:t>
            </a:r>
            <a:r>
              <a:rPr lang="en-US" dirty="0" err="1"/>
              <a:t>ra</a:t>
            </a:r>
            <a:r>
              <a:rPr lang="en-US" dirty="0"/>
              <a:t> </a:t>
            </a:r>
            <a:r>
              <a:rPr lang="en-US" dirty="0" err="1"/>
              <a:t>được</a:t>
            </a:r>
            <a:r>
              <a:rPr lang="en-US" dirty="0"/>
              <a:t> </a:t>
            </a:r>
            <a:r>
              <a:rPr lang="en-US" dirty="0" err="1"/>
              <a:t>tất</a:t>
            </a:r>
            <a:r>
              <a:rPr lang="en-US" dirty="0"/>
              <a:t> </a:t>
            </a:r>
            <a:r>
              <a:rPr lang="en-US" dirty="0" err="1"/>
              <a:t>các</a:t>
            </a:r>
            <a:r>
              <a:rPr lang="en-US" dirty="0"/>
              <a:t> </a:t>
            </a:r>
            <a:r>
              <a:rPr lang="en-US" dirty="0" err="1"/>
              <a:t>cặp</a:t>
            </a:r>
            <a:r>
              <a:rPr lang="en-US" dirty="0"/>
              <a:t> L – GV. </a:t>
            </a:r>
            <a:r>
              <a:rPr lang="en-US" dirty="0" err="1"/>
              <a:t>Việc</a:t>
            </a:r>
            <a:r>
              <a:rPr lang="en-US" dirty="0"/>
              <a:t> </a:t>
            </a:r>
            <a:r>
              <a:rPr lang="en-US" dirty="0" err="1"/>
              <a:t>của</a:t>
            </a:r>
            <a:r>
              <a:rPr lang="en-US" dirty="0"/>
              <a:t> ta </a:t>
            </a:r>
            <a:r>
              <a:rPr lang="en-US" dirty="0" err="1"/>
              <a:t>sẽ</a:t>
            </a:r>
            <a:r>
              <a:rPr lang="en-US" dirty="0"/>
              <a:t> </a:t>
            </a:r>
            <a:r>
              <a:rPr lang="en-US" dirty="0" err="1"/>
              <a:t>là</a:t>
            </a:r>
            <a:r>
              <a:rPr lang="en-US" dirty="0"/>
              <a:t> </a:t>
            </a:r>
            <a:r>
              <a:rPr lang="en-US" dirty="0" err="1"/>
              <a:t>tìm</a:t>
            </a:r>
            <a:r>
              <a:rPr lang="en-US" dirty="0"/>
              <a:t> </a:t>
            </a:r>
            <a:r>
              <a:rPr lang="en-US" dirty="0" err="1"/>
              <a:t>xem</a:t>
            </a:r>
            <a:r>
              <a:rPr lang="en-US" dirty="0"/>
              <a:t> </a:t>
            </a:r>
            <a:r>
              <a:rPr lang="en-US" dirty="0" err="1"/>
              <a:t>từng</a:t>
            </a:r>
            <a:r>
              <a:rPr lang="en-US" dirty="0"/>
              <a:t> </a:t>
            </a:r>
            <a:r>
              <a:rPr lang="en-US" dirty="0" err="1"/>
              <a:t>cặp</a:t>
            </a:r>
            <a:r>
              <a:rPr lang="en-US" dirty="0"/>
              <a:t> </a:t>
            </a:r>
            <a:r>
              <a:rPr lang="en-US" dirty="0" err="1"/>
              <a:t>đó</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tiết</a:t>
            </a:r>
            <a:r>
              <a:rPr lang="en-US" dirty="0"/>
              <a:t> </a:t>
            </a:r>
            <a:r>
              <a:rPr lang="en-US" dirty="0" err="1"/>
              <a:t>nào</a:t>
            </a:r>
            <a:r>
              <a:rPr lang="en-US" dirty="0"/>
              <a:t> </a:t>
            </a:r>
            <a:r>
              <a:rPr lang="en-US" dirty="0" err="1"/>
              <a:t>trong</a:t>
            </a:r>
            <a:r>
              <a:rPr lang="en-US" dirty="0"/>
              <a:t> </a:t>
            </a:r>
            <a:r>
              <a:rPr lang="en-US" dirty="0" err="1"/>
              <a:t>số</a:t>
            </a:r>
            <a:r>
              <a:rPr lang="en-US" dirty="0"/>
              <a:t> </a:t>
            </a:r>
            <a:r>
              <a:rPr lang="en-US" dirty="0" err="1"/>
              <a:t>các</a:t>
            </a:r>
            <a:r>
              <a:rPr lang="en-US" dirty="0"/>
              <a:t> </a:t>
            </a:r>
            <a:r>
              <a:rPr lang="en-US" dirty="0" err="1"/>
              <a:t>tiết</a:t>
            </a:r>
            <a:r>
              <a:rPr lang="en-US" dirty="0"/>
              <a:t> p </a:t>
            </a:r>
            <a:r>
              <a:rPr lang="en-US" dirty="0" err="1"/>
              <a:t>sao</a:t>
            </a:r>
            <a:r>
              <a:rPr lang="en-US" dirty="0"/>
              <a:t> </a:t>
            </a:r>
            <a:r>
              <a:rPr lang="en-US" dirty="0" err="1"/>
              <a:t>cho</a:t>
            </a:r>
            <a:r>
              <a:rPr lang="en-US" dirty="0"/>
              <a:t> </a:t>
            </a:r>
            <a:r>
              <a:rPr lang="en-US" dirty="0" err="1"/>
              <a:t>thỏa</a:t>
            </a:r>
            <a:r>
              <a:rPr lang="en-US" dirty="0"/>
              <a:t> </a:t>
            </a:r>
            <a:r>
              <a:rPr lang="en-US" dirty="0" err="1"/>
              <a:t>mãn</a:t>
            </a:r>
            <a:r>
              <a:rPr lang="en-US" dirty="0"/>
              <a:t> </a:t>
            </a:r>
            <a:r>
              <a:rPr lang="en-US" dirty="0" err="1"/>
              <a:t>các</a:t>
            </a:r>
            <a:r>
              <a:rPr lang="en-US" dirty="0"/>
              <a:t> </a:t>
            </a:r>
            <a:r>
              <a:rPr lang="en-US" dirty="0" err="1"/>
              <a:t>ràng</a:t>
            </a:r>
            <a:r>
              <a:rPr lang="en-US" dirty="0"/>
              <a:t> </a:t>
            </a:r>
            <a:r>
              <a:rPr lang="en-US" dirty="0" err="1"/>
              <a:t>buộc</a:t>
            </a:r>
            <a:r>
              <a:rPr lang="en-US" dirty="0"/>
              <a:t> </a:t>
            </a:r>
            <a:r>
              <a:rPr lang="en-US" dirty="0" err="1"/>
              <a:t>mà</a:t>
            </a:r>
            <a:r>
              <a:rPr lang="en-US" dirty="0"/>
              <a:t> </a:t>
            </a:r>
            <a:r>
              <a:rPr lang="en-US" dirty="0" err="1"/>
              <a:t>đề</a:t>
            </a:r>
            <a:r>
              <a:rPr lang="en-US" dirty="0"/>
              <a:t> </a:t>
            </a:r>
            <a:r>
              <a:rPr lang="en-US" dirty="0" err="1"/>
              <a:t>bài</a:t>
            </a:r>
            <a:r>
              <a:rPr lang="en-US" dirty="0"/>
              <a:t> </a:t>
            </a:r>
            <a:r>
              <a:rPr lang="en-US" dirty="0" err="1"/>
              <a:t>cho</a:t>
            </a:r>
            <a:r>
              <a:rPr lang="en-US" dirty="0"/>
              <a:t> (</a:t>
            </a:r>
            <a:r>
              <a:rPr lang="en-US" dirty="0" err="1"/>
              <a:t>từ</a:t>
            </a:r>
            <a:r>
              <a:rPr lang="en-US" dirty="0"/>
              <a:t> </a:t>
            </a:r>
            <a:r>
              <a:rPr lang="en-US" dirty="0" err="1"/>
              <a:t>các</a:t>
            </a:r>
            <a:r>
              <a:rPr lang="en-US" dirty="0"/>
              <a:t> ma </a:t>
            </a:r>
            <a:r>
              <a:rPr lang="en-US" dirty="0" err="1"/>
              <a:t>trận</a:t>
            </a:r>
            <a:r>
              <a:rPr lang="en-US" dirty="0"/>
              <a:t> R,T,C,D). </a:t>
            </a:r>
            <a:r>
              <a:rPr lang="en-US" dirty="0" err="1"/>
              <a:t>Ví</a:t>
            </a:r>
            <a:r>
              <a:rPr lang="en-US" dirty="0"/>
              <a:t> </a:t>
            </a:r>
            <a:r>
              <a:rPr lang="en-US" dirty="0" err="1"/>
              <a:t>dụ</a:t>
            </a:r>
            <a:r>
              <a:rPr lang="en-US" dirty="0"/>
              <a:t> L1-GV1 = </a:t>
            </a:r>
            <a:r>
              <a:rPr lang="en-US" dirty="0" err="1"/>
              <a:t>Tiết</a:t>
            </a:r>
            <a:r>
              <a:rPr lang="en-US" dirty="0"/>
              <a:t> 1: </a:t>
            </a:r>
            <a:r>
              <a:rPr lang="en-US" dirty="0" err="1"/>
              <a:t>thì</a:t>
            </a:r>
            <a:r>
              <a:rPr lang="en-US" dirty="0"/>
              <a:t> </a:t>
            </a:r>
            <a:r>
              <a:rPr lang="en-US" dirty="0" err="1"/>
              <a:t>có</a:t>
            </a:r>
            <a:r>
              <a:rPr lang="en-US" dirty="0"/>
              <a:t> </a:t>
            </a:r>
            <a:r>
              <a:rPr lang="en-US" dirty="0" err="1"/>
              <a:t>nghĩa</a:t>
            </a:r>
            <a:r>
              <a:rPr lang="en-US" dirty="0"/>
              <a:t> </a:t>
            </a:r>
            <a:r>
              <a:rPr lang="en-US" dirty="0" err="1"/>
              <a:t>là</a:t>
            </a:r>
            <a:r>
              <a:rPr lang="en-US" dirty="0"/>
              <a:t> L1 </a:t>
            </a:r>
            <a:r>
              <a:rPr lang="en-US" dirty="0" err="1"/>
              <a:t>sẽ</a:t>
            </a:r>
            <a:r>
              <a:rPr lang="en-US" dirty="0"/>
              <a:t> </a:t>
            </a:r>
            <a:r>
              <a:rPr lang="en-US" dirty="0" err="1"/>
              <a:t>học</a:t>
            </a:r>
            <a:r>
              <a:rPr lang="en-US" dirty="0"/>
              <a:t> </a:t>
            </a:r>
            <a:r>
              <a:rPr lang="en-US" dirty="0" err="1"/>
              <a:t>với</a:t>
            </a:r>
            <a:r>
              <a:rPr lang="en-US" dirty="0"/>
              <a:t> GV1 </a:t>
            </a:r>
            <a:r>
              <a:rPr lang="en-US" dirty="0" err="1"/>
              <a:t>vào</a:t>
            </a:r>
            <a:r>
              <a:rPr lang="en-US" dirty="0"/>
              <a:t> </a:t>
            </a:r>
            <a:r>
              <a:rPr lang="en-US" dirty="0" err="1"/>
              <a:t>tiết</a:t>
            </a:r>
            <a:r>
              <a:rPr lang="en-US" dirty="0"/>
              <a:t> 1.</a:t>
            </a:r>
          </a:p>
          <a:p>
            <a:pPr marL="0" indent="0">
              <a:buNone/>
            </a:pPr>
            <a:r>
              <a:rPr lang="en-US" dirty="0"/>
              <a:t> </a:t>
            </a:r>
            <a:r>
              <a:rPr lang="en-US" dirty="0" err="1"/>
              <a:t>Ví</a:t>
            </a:r>
            <a:r>
              <a:rPr lang="en-US" dirty="0"/>
              <a:t> </a:t>
            </a:r>
            <a:r>
              <a:rPr lang="en-US" dirty="0" err="1"/>
              <a:t>dụ</a:t>
            </a:r>
            <a:r>
              <a:rPr lang="en-US" dirty="0"/>
              <a:t> ta </a:t>
            </a:r>
            <a:r>
              <a:rPr lang="en-US" dirty="0" err="1"/>
              <a:t>có</a:t>
            </a:r>
            <a:r>
              <a:rPr lang="en-US" dirty="0"/>
              <a:t> ma </a:t>
            </a:r>
            <a:r>
              <a:rPr lang="en-US" dirty="0" err="1"/>
              <a:t>trận</a:t>
            </a:r>
            <a:r>
              <a:rPr lang="en-US" dirty="0"/>
              <a:t> R </a:t>
            </a:r>
            <a:r>
              <a:rPr lang="en-US" dirty="0" err="1"/>
              <a:t>sao</a:t>
            </a:r>
            <a:r>
              <a:rPr lang="en-US" dirty="0"/>
              <a:t> </a:t>
            </a:r>
            <a:r>
              <a:rPr lang="en-US" dirty="0" err="1"/>
              <a:t>đây</a:t>
            </a:r>
            <a:r>
              <a:rPr lang="en-US" dirty="0"/>
              <a:t> :</a:t>
            </a:r>
          </a:p>
        </p:txBody>
      </p:sp>
      <p:pic>
        <p:nvPicPr>
          <p:cNvPr id="4" name="Picture 3">
            <a:extLst>
              <a:ext uri="{FF2B5EF4-FFF2-40B4-BE49-F238E27FC236}">
                <a16:creationId xmlns:a16="http://schemas.microsoft.com/office/drawing/2014/main" id="{CEC511D0-309A-F484-9277-FC056EECD70C}"/>
              </a:ext>
            </a:extLst>
          </p:cNvPr>
          <p:cNvPicPr>
            <a:picLocks noChangeAspect="1"/>
          </p:cNvPicPr>
          <p:nvPr/>
        </p:nvPicPr>
        <p:blipFill>
          <a:blip r:embed="rId2"/>
          <a:stretch>
            <a:fillRect/>
          </a:stretch>
        </p:blipFill>
        <p:spPr>
          <a:xfrm>
            <a:off x="514224" y="3429000"/>
            <a:ext cx="2933954" cy="2705334"/>
          </a:xfrm>
          <a:prstGeom prst="rect">
            <a:avLst/>
          </a:prstGeom>
        </p:spPr>
      </p:pic>
      <p:sp>
        <p:nvSpPr>
          <p:cNvPr id="6" name="TextBox 5">
            <a:extLst>
              <a:ext uri="{FF2B5EF4-FFF2-40B4-BE49-F238E27FC236}">
                <a16:creationId xmlns:a16="http://schemas.microsoft.com/office/drawing/2014/main" id="{6F896D1E-AA2A-10ED-B200-0FC014F3365A}"/>
              </a:ext>
            </a:extLst>
          </p:cNvPr>
          <p:cNvSpPr txBox="1"/>
          <p:nvPr/>
        </p:nvSpPr>
        <p:spPr>
          <a:xfrm>
            <a:off x="4609353" y="3509682"/>
            <a:ext cx="6633882" cy="2031325"/>
          </a:xfrm>
          <a:prstGeom prst="rect">
            <a:avLst/>
          </a:prstGeom>
          <a:noFill/>
        </p:spPr>
        <p:txBody>
          <a:bodyPr wrap="square" rtlCol="0">
            <a:spAutoFit/>
          </a:bodyPr>
          <a:lstStyle/>
          <a:p>
            <a:r>
              <a:rPr lang="en-US" sz="1800" dirty="0">
                <a:solidFill>
                  <a:schemeClr val="bg1">
                    <a:lumMod val="95000"/>
                  </a:schemeClr>
                </a:solidFill>
                <a:latin typeface="League Spartan"/>
                <a:ea typeface="League Spartan"/>
                <a:cs typeface="League Spartan"/>
                <a:sym typeface="League Spartan"/>
              </a:rPr>
              <a:t>R[</a:t>
            </a:r>
            <a:r>
              <a:rPr lang="en-US" dirty="0">
                <a:solidFill>
                  <a:schemeClr val="bg1">
                    <a:lumMod val="95000"/>
                  </a:schemeClr>
                </a:solidFill>
                <a:latin typeface="League Spartan"/>
                <a:ea typeface="League Spartan"/>
                <a:cs typeface="League Spartan"/>
                <a:sym typeface="League Spartan"/>
              </a:rPr>
              <a:t>1</a:t>
            </a:r>
            <a:r>
              <a:rPr lang="en-US" sz="1800" dirty="0">
                <a:solidFill>
                  <a:schemeClr val="bg1">
                    <a:lumMod val="95000"/>
                  </a:schemeClr>
                </a:solidFill>
                <a:latin typeface="League Spartan"/>
                <a:ea typeface="League Spartan"/>
                <a:cs typeface="League Spartan"/>
                <a:sym typeface="League Spartan"/>
              </a:rPr>
              <a:t>,1] = 1  </a:t>
            </a:r>
            <a:r>
              <a:rPr lang="en-US" sz="1800" dirty="0" err="1">
                <a:solidFill>
                  <a:schemeClr val="bg1">
                    <a:lumMod val="95000"/>
                  </a:schemeClr>
                </a:solidFill>
                <a:latin typeface="League Spartan"/>
                <a:ea typeface="League Spartan"/>
                <a:cs typeface="League Spartan"/>
                <a:sym typeface="League Spartan"/>
              </a:rPr>
              <a:t>có</a:t>
            </a:r>
            <a:r>
              <a:rPr lang="en-US" sz="1800" dirty="0">
                <a:solidFill>
                  <a:schemeClr val="bg1">
                    <a:lumMod val="95000"/>
                  </a:schemeClr>
                </a:solidFill>
                <a:latin typeface="League Spartan"/>
                <a:ea typeface="League Spartan"/>
                <a:cs typeface="League Spartan"/>
                <a:sym typeface="League Spartan"/>
              </a:rPr>
              <a:t> </a:t>
            </a:r>
            <a:r>
              <a:rPr lang="en-US" sz="1800" dirty="0" err="1">
                <a:solidFill>
                  <a:schemeClr val="bg1">
                    <a:lumMod val="95000"/>
                  </a:schemeClr>
                </a:solidFill>
                <a:latin typeface="League Spartan"/>
                <a:ea typeface="League Spartan"/>
                <a:cs typeface="League Spartan"/>
                <a:sym typeface="League Spartan"/>
              </a:rPr>
              <a:t>nghĩa</a:t>
            </a:r>
            <a:r>
              <a:rPr lang="en-US" sz="1800" dirty="0">
                <a:solidFill>
                  <a:schemeClr val="bg1">
                    <a:lumMod val="95000"/>
                  </a:schemeClr>
                </a:solidFill>
                <a:latin typeface="League Spartan"/>
                <a:ea typeface="League Spartan"/>
                <a:cs typeface="League Spartan"/>
                <a:sym typeface="League Spartan"/>
              </a:rPr>
              <a:t> </a:t>
            </a:r>
            <a:r>
              <a:rPr lang="en-US" sz="1800" dirty="0" err="1">
                <a:solidFill>
                  <a:schemeClr val="bg1">
                    <a:lumMod val="95000"/>
                  </a:schemeClr>
                </a:solidFill>
                <a:latin typeface="League Spartan"/>
                <a:ea typeface="League Spartan"/>
                <a:cs typeface="League Spartan"/>
                <a:sym typeface="League Spartan"/>
              </a:rPr>
              <a:t>là</a:t>
            </a:r>
            <a:r>
              <a:rPr lang="en-US" sz="1800"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lớp</a:t>
            </a:r>
            <a:r>
              <a:rPr lang="en-US" dirty="0">
                <a:solidFill>
                  <a:schemeClr val="bg1">
                    <a:lumMod val="95000"/>
                  </a:schemeClr>
                </a:solidFill>
                <a:latin typeface="League Spartan"/>
                <a:ea typeface="League Spartan"/>
                <a:cs typeface="League Spartan"/>
                <a:sym typeface="League Spartan"/>
              </a:rPr>
              <a:t> 1 </a:t>
            </a:r>
            <a:r>
              <a:rPr lang="en-US" dirty="0" err="1">
                <a:solidFill>
                  <a:schemeClr val="bg1">
                    <a:lumMod val="95000"/>
                  </a:schemeClr>
                </a:solidFill>
                <a:latin typeface="League Spartan"/>
                <a:ea typeface="League Spartan"/>
                <a:cs typeface="League Spartan"/>
                <a:sym typeface="League Spartan"/>
              </a:rPr>
              <a:t>sẽ</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học</a:t>
            </a:r>
            <a:r>
              <a:rPr lang="en-US" dirty="0">
                <a:solidFill>
                  <a:schemeClr val="bg1">
                    <a:lumMod val="95000"/>
                  </a:schemeClr>
                </a:solidFill>
                <a:latin typeface="League Spartan"/>
                <a:ea typeface="League Spartan"/>
                <a:cs typeface="League Spartan"/>
                <a:sym typeface="League Spartan"/>
              </a:rPr>
              <a:t> 1 </a:t>
            </a:r>
            <a:r>
              <a:rPr lang="en-US" dirty="0" err="1">
                <a:solidFill>
                  <a:schemeClr val="bg1">
                    <a:lumMod val="95000"/>
                  </a:schemeClr>
                </a:solidFill>
                <a:latin typeface="League Spartan"/>
                <a:ea typeface="League Spartan"/>
                <a:cs typeface="League Spartan"/>
                <a:sym typeface="League Spartan"/>
              </a:rPr>
              <a:t>tiết</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với</a:t>
            </a:r>
            <a:r>
              <a:rPr lang="en-US" dirty="0">
                <a:solidFill>
                  <a:schemeClr val="bg1">
                    <a:lumMod val="95000"/>
                  </a:schemeClr>
                </a:solidFill>
                <a:latin typeface="League Spartan"/>
                <a:ea typeface="League Spartan"/>
                <a:cs typeface="League Spartan"/>
                <a:sym typeface="League Spartan"/>
              </a:rPr>
              <a:t> GV1</a:t>
            </a:r>
            <a:r>
              <a:rPr lang="en-US" sz="1800" dirty="0">
                <a:solidFill>
                  <a:schemeClr val="bg1">
                    <a:lumMod val="95000"/>
                  </a:schemeClr>
                </a:solidFill>
                <a:latin typeface="League Spartan"/>
                <a:ea typeface="League Spartan"/>
                <a:cs typeface="League Spartan"/>
                <a:sym typeface="League Spartan"/>
              </a:rPr>
              <a:t> ta </a:t>
            </a:r>
            <a:r>
              <a:rPr lang="en-US" sz="1800" dirty="0" err="1">
                <a:solidFill>
                  <a:schemeClr val="bg1">
                    <a:lumMod val="95000"/>
                  </a:schemeClr>
                </a:solidFill>
                <a:latin typeface="League Spartan"/>
                <a:ea typeface="League Spartan"/>
                <a:cs typeface="League Spartan"/>
                <a:sym typeface="League Spartan"/>
              </a:rPr>
              <a:t>sẽ</a:t>
            </a:r>
            <a:r>
              <a:rPr lang="en-US" sz="1800" dirty="0">
                <a:solidFill>
                  <a:schemeClr val="bg1">
                    <a:lumMod val="95000"/>
                  </a:schemeClr>
                </a:solidFill>
                <a:latin typeface="League Spartan"/>
                <a:ea typeface="League Spartan"/>
                <a:cs typeface="League Spartan"/>
                <a:sym typeface="League Spartan"/>
              </a:rPr>
              <a:t> </a:t>
            </a:r>
            <a:r>
              <a:rPr lang="en-US" sz="1800" dirty="0" err="1">
                <a:solidFill>
                  <a:schemeClr val="bg1">
                    <a:lumMod val="95000"/>
                  </a:schemeClr>
                </a:solidFill>
                <a:latin typeface="League Spartan"/>
                <a:ea typeface="League Spartan"/>
                <a:cs typeface="League Spartan"/>
                <a:sym typeface="League Spartan"/>
              </a:rPr>
              <a:t>có</a:t>
            </a:r>
            <a:r>
              <a:rPr lang="en-US" sz="1800" dirty="0">
                <a:solidFill>
                  <a:schemeClr val="bg1">
                    <a:lumMod val="95000"/>
                  </a:schemeClr>
                </a:solidFill>
                <a:latin typeface="League Spartan"/>
                <a:ea typeface="League Spartan"/>
                <a:cs typeface="League Spartan"/>
                <a:sym typeface="League Spartan"/>
              </a:rPr>
              <a:t> 1 </a:t>
            </a:r>
            <a:r>
              <a:rPr lang="en-US" sz="1800" dirty="0" err="1">
                <a:solidFill>
                  <a:schemeClr val="bg1">
                    <a:lumMod val="95000"/>
                  </a:schemeClr>
                </a:solidFill>
                <a:latin typeface="League Spartan"/>
                <a:ea typeface="League Spartan"/>
                <a:cs typeface="League Spartan"/>
                <a:sym typeface="League Spartan"/>
              </a:rPr>
              <a:t>cặp</a:t>
            </a:r>
            <a:r>
              <a:rPr lang="en-US" sz="1800" dirty="0">
                <a:solidFill>
                  <a:schemeClr val="bg1">
                    <a:lumMod val="95000"/>
                  </a:schemeClr>
                </a:solidFill>
                <a:latin typeface="League Spartan"/>
                <a:ea typeface="League Spartan"/>
                <a:cs typeface="League Spartan"/>
                <a:sym typeface="League Spartan"/>
              </a:rPr>
              <a:t> </a:t>
            </a:r>
            <a:r>
              <a:rPr lang="en-US" sz="1800" dirty="0" err="1">
                <a:solidFill>
                  <a:schemeClr val="bg1">
                    <a:lumMod val="95000"/>
                  </a:schemeClr>
                </a:solidFill>
                <a:latin typeface="League Spartan"/>
                <a:ea typeface="League Spartan"/>
                <a:cs typeface="League Spartan"/>
                <a:sym typeface="League Spartan"/>
              </a:rPr>
              <a:t>là</a:t>
            </a:r>
            <a:r>
              <a:rPr lang="en-US" sz="1800" dirty="0">
                <a:solidFill>
                  <a:schemeClr val="bg1">
                    <a:lumMod val="95000"/>
                  </a:schemeClr>
                </a:solidFill>
                <a:latin typeface="League Spartan"/>
                <a:ea typeface="League Spartan"/>
                <a:cs typeface="League Spartan"/>
                <a:sym typeface="League Spartan"/>
              </a:rPr>
              <a:t> L1-GV1 </a:t>
            </a:r>
          </a:p>
          <a:p>
            <a:r>
              <a:rPr lang="en-US" dirty="0">
                <a:solidFill>
                  <a:schemeClr val="bg1">
                    <a:lumMod val="95000"/>
                  </a:schemeClr>
                </a:solidFill>
                <a:latin typeface="League Spartan"/>
                <a:ea typeface="League Spartan"/>
                <a:cs typeface="League Spartan"/>
                <a:sym typeface="League Spartan"/>
              </a:rPr>
              <a:t>R[2,2] =3 </a:t>
            </a:r>
            <a:r>
              <a:rPr lang="en-US" dirty="0" err="1">
                <a:solidFill>
                  <a:schemeClr val="bg1">
                    <a:lumMod val="95000"/>
                  </a:schemeClr>
                </a:solidFill>
                <a:latin typeface="League Spartan"/>
                <a:ea typeface="League Spartan"/>
                <a:cs typeface="League Spartan"/>
                <a:sym typeface="League Spartan"/>
              </a:rPr>
              <a:t>tương</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tự</a:t>
            </a:r>
            <a:r>
              <a:rPr lang="en-US" dirty="0">
                <a:solidFill>
                  <a:schemeClr val="bg1">
                    <a:lumMod val="95000"/>
                  </a:schemeClr>
                </a:solidFill>
                <a:latin typeface="League Spartan"/>
                <a:ea typeface="League Spartan"/>
                <a:cs typeface="League Spartan"/>
                <a:sym typeface="League Spartan"/>
              </a:rPr>
              <a:t> ta </a:t>
            </a:r>
            <a:r>
              <a:rPr lang="en-US" dirty="0" err="1">
                <a:solidFill>
                  <a:schemeClr val="bg1">
                    <a:lumMod val="95000"/>
                  </a:schemeClr>
                </a:solidFill>
                <a:latin typeface="League Spartan"/>
                <a:ea typeface="League Spartan"/>
                <a:cs typeface="League Spartan"/>
                <a:sym typeface="League Spartan"/>
              </a:rPr>
              <a:t>sẽ</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có</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cặp</a:t>
            </a:r>
            <a:r>
              <a:rPr lang="en-US" dirty="0">
                <a:solidFill>
                  <a:schemeClr val="bg1">
                    <a:lumMod val="95000"/>
                  </a:schemeClr>
                </a:solidFill>
                <a:latin typeface="League Spartan"/>
                <a:ea typeface="League Spartan"/>
                <a:cs typeface="League Spartan"/>
                <a:sym typeface="League Spartan"/>
              </a:rPr>
              <a:t> 3 </a:t>
            </a:r>
            <a:r>
              <a:rPr lang="en-US" dirty="0" err="1">
                <a:solidFill>
                  <a:schemeClr val="bg1">
                    <a:lumMod val="95000"/>
                  </a:schemeClr>
                </a:solidFill>
                <a:latin typeface="League Spartan"/>
                <a:ea typeface="League Spartan"/>
                <a:cs typeface="League Spartan"/>
                <a:sym typeface="League Spartan"/>
              </a:rPr>
              <a:t>cặp</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là</a:t>
            </a:r>
            <a:r>
              <a:rPr lang="en-US" dirty="0">
                <a:solidFill>
                  <a:schemeClr val="bg1">
                    <a:lumMod val="95000"/>
                  </a:schemeClr>
                </a:solidFill>
                <a:latin typeface="League Spartan"/>
                <a:ea typeface="League Spartan"/>
                <a:cs typeface="League Spartan"/>
                <a:sym typeface="League Spartan"/>
              </a:rPr>
              <a:t> L2-GV2, L2-GV2, L2-GV2.</a:t>
            </a:r>
            <a:br>
              <a:rPr lang="en-US" dirty="0">
                <a:solidFill>
                  <a:schemeClr val="bg1">
                    <a:lumMod val="95000"/>
                  </a:schemeClr>
                </a:solidFill>
                <a:latin typeface="League Spartan"/>
                <a:ea typeface="League Spartan"/>
                <a:cs typeface="League Spartan"/>
                <a:sym typeface="League Spartan"/>
              </a:rPr>
            </a:br>
            <a:r>
              <a:rPr lang="en-US" dirty="0" err="1">
                <a:solidFill>
                  <a:schemeClr val="bg1">
                    <a:lumMod val="95000"/>
                  </a:schemeClr>
                </a:solidFill>
                <a:latin typeface="League Spartan"/>
                <a:ea typeface="League Spartan"/>
                <a:cs typeface="League Spartan"/>
                <a:sym typeface="League Spartan"/>
              </a:rPr>
              <a:t>Cứ</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như</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vậy</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thì</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từ</a:t>
            </a:r>
            <a:r>
              <a:rPr lang="en-US" dirty="0">
                <a:solidFill>
                  <a:schemeClr val="bg1">
                    <a:lumMod val="95000"/>
                  </a:schemeClr>
                </a:solidFill>
                <a:latin typeface="League Spartan"/>
                <a:ea typeface="League Spartan"/>
                <a:cs typeface="League Spartan"/>
                <a:sym typeface="League Spartan"/>
              </a:rPr>
              <a:t> ma </a:t>
            </a:r>
            <a:r>
              <a:rPr lang="en-US" dirty="0" err="1">
                <a:solidFill>
                  <a:schemeClr val="bg1">
                    <a:lumMod val="95000"/>
                  </a:schemeClr>
                </a:solidFill>
                <a:latin typeface="League Spartan"/>
                <a:ea typeface="League Spartan"/>
                <a:cs typeface="League Spartan"/>
                <a:sym typeface="League Spartan"/>
              </a:rPr>
              <a:t>trận</a:t>
            </a:r>
            <a:r>
              <a:rPr lang="en-US" dirty="0">
                <a:solidFill>
                  <a:schemeClr val="bg1">
                    <a:lumMod val="95000"/>
                  </a:schemeClr>
                </a:solidFill>
                <a:latin typeface="League Spartan"/>
                <a:ea typeface="League Spartan"/>
                <a:cs typeface="League Spartan"/>
                <a:sym typeface="League Spartan"/>
              </a:rPr>
              <a:t> R ta </a:t>
            </a:r>
            <a:r>
              <a:rPr lang="en-US" dirty="0" err="1">
                <a:solidFill>
                  <a:schemeClr val="bg1">
                    <a:lumMod val="95000"/>
                  </a:schemeClr>
                </a:solidFill>
                <a:latin typeface="League Spartan"/>
                <a:ea typeface="League Spartan"/>
                <a:cs typeface="League Spartan"/>
                <a:sym typeface="League Spartan"/>
              </a:rPr>
              <a:t>sẽ</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biết</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chính</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xác</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có</a:t>
            </a:r>
            <a:r>
              <a:rPr lang="en-US" dirty="0">
                <a:solidFill>
                  <a:schemeClr val="bg1">
                    <a:lumMod val="95000"/>
                  </a:schemeClr>
                </a:solidFill>
                <a:latin typeface="League Spartan"/>
                <a:ea typeface="League Spartan"/>
                <a:cs typeface="League Spartan"/>
                <a:sym typeface="League Spartan"/>
              </a:rPr>
              <a:t> bao </a:t>
            </a:r>
            <a:r>
              <a:rPr lang="en-US" dirty="0" err="1">
                <a:solidFill>
                  <a:schemeClr val="bg1">
                    <a:lumMod val="95000"/>
                  </a:schemeClr>
                </a:solidFill>
                <a:latin typeface="League Spartan"/>
                <a:ea typeface="League Spartan"/>
                <a:cs typeface="League Spartan"/>
                <a:sym typeface="League Spartan"/>
              </a:rPr>
              <a:t>nhiêu</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cặp</a:t>
            </a:r>
            <a:r>
              <a:rPr lang="en-US" dirty="0">
                <a:solidFill>
                  <a:schemeClr val="bg1">
                    <a:lumMod val="95000"/>
                  </a:schemeClr>
                </a:solidFill>
                <a:latin typeface="League Spartan"/>
                <a:ea typeface="League Spartan"/>
                <a:cs typeface="League Spartan"/>
                <a:sym typeface="League Spartan"/>
              </a:rPr>
              <a:t> L-GV </a:t>
            </a:r>
            <a:r>
              <a:rPr lang="en-US" dirty="0" err="1">
                <a:solidFill>
                  <a:schemeClr val="bg1">
                    <a:lumMod val="95000"/>
                  </a:schemeClr>
                </a:solidFill>
                <a:latin typeface="League Spartan"/>
                <a:ea typeface="League Spartan"/>
                <a:cs typeface="League Spartan"/>
                <a:sym typeface="League Spartan"/>
              </a:rPr>
              <a:t>là</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đó</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là</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cụ</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thể</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nhưng</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cặp</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nào</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luôn</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Rồi</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từ</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đó</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gán</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tiết</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cho</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từng</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cặp</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đó</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thì</a:t>
            </a:r>
            <a:r>
              <a:rPr lang="en-US" dirty="0">
                <a:solidFill>
                  <a:schemeClr val="bg1">
                    <a:lumMod val="95000"/>
                  </a:schemeClr>
                </a:solidFill>
                <a:latin typeface="League Spartan"/>
                <a:ea typeface="League Spartan"/>
                <a:cs typeface="League Spartan"/>
                <a:sym typeface="League Spartan"/>
              </a:rPr>
              <a:t> ta </a:t>
            </a:r>
            <a:r>
              <a:rPr lang="en-US" dirty="0" err="1">
                <a:solidFill>
                  <a:schemeClr val="bg1">
                    <a:lumMod val="95000"/>
                  </a:schemeClr>
                </a:solidFill>
                <a:latin typeface="League Spartan"/>
                <a:ea typeface="League Spartan"/>
                <a:cs typeface="League Spartan"/>
                <a:sym typeface="League Spartan"/>
              </a:rPr>
              <a:t>sẽ</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được</a:t>
            </a:r>
            <a:r>
              <a:rPr lang="en-US" dirty="0">
                <a:solidFill>
                  <a:schemeClr val="bg1">
                    <a:lumMod val="95000"/>
                  </a:schemeClr>
                </a:solidFill>
                <a:latin typeface="League Spartan"/>
                <a:ea typeface="League Spartan"/>
                <a:cs typeface="League Spartan"/>
                <a:sym typeface="League Spartan"/>
              </a:rPr>
              <a:t> 1 </a:t>
            </a:r>
            <a:r>
              <a:rPr lang="en-US" dirty="0" err="1">
                <a:solidFill>
                  <a:schemeClr val="bg1">
                    <a:lumMod val="95000"/>
                  </a:schemeClr>
                </a:solidFill>
                <a:latin typeface="League Spartan"/>
                <a:ea typeface="League Spartan"/>
                <a:cs typeface="League Spartan"/>
                <a:sym typeface="League Spartan"/>
              </a:rPr>
              <a:t>thời</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khóa</a:t>
            </a:r>
            <a:r>
              <a:rPr lang="en-US" dirty="0">
                <a:solidFill>
                  <a:schemeClr val="bg1">
                    <a:lumMod val="95000"/>
                  </a:schemeClr>
                </a:solidFill>
                <a:latin typeface="League Spartan"/>
                <a:ea typeface="League Spartan"/>
                <a:cs typeface="League Spartan"/>
                <a:sym typeface="League Spartan"/>
              </a:rPr>
              <a:t> </a:t>
            </a:r>
            <a:r>
              <a:rPr lang="en-US" dirty="0" err="1">
                <a:solidFill>
                  <a:schemeClr val="bg1">
                    <a:lumMod val="95000"/>
                  </a:schemeClr>
                </a:solidFill>
                <a:latin typeface="League Spartan"/>
                <a:ea typeface="League Spartan"/>
                <a:cs typeface="League Spartan"/>
                <a:sym typeface="League Spartan"/>
              </a:rPr>
              <a:t>biểu</a:t>
            </a:r>
            <a:r>
              <a:rPr lang="en-US" dirty="0">
                <a:solidFill>
                  <a:schemeClr val="bg1">
                    <a:lumMod val="95000"/>
                  </a:schemeClr>
                </a:solidFill>
                <a:latin typeface="League Spartan"/>
                <a:ea typeface="League Spartan"/>
                <a:cs typeface="League Spartan"/>
                <a:sym typeface="League Spartan"/>
              </a:rPr>
              <a:t>.</a:t>
            </a:r>
            <a:endParaRPr lang="vi-VN" dirty="0">
              <a:solidFill>
                <a:schemeClr val="bg1">
                  <a:lumMod val="95000"/>
                </a:schemeClr>
              </a:solidFill>
            </a:endParaRP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626</TotalTime>
  <Words>842</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-apple-system</vt:lpstr>
      <vt:lpstr>Arial</vt:lpstr>
      <vt:lpstr>Calibri</vt:lpstr>
      <vt:lpstr>Helvetica Neue</vt:lpstr>
      <vt:lpstr>League Spartan</vt:lpstr>
      <vt:lpstr>League Spartan Black</vt:lpstr>
      <vt:lpstr>Source Sans Pro</vt:lpstr>
      <vt:lpstr>Trade Gothic LT Pro</vt:lpstr>
      <vt:lpstr>Trebuchet MS</vt:lpstr>
      <vt:lpstr>Office Theme</vt:lpstr>
      <vt:lpstr>THUẬT TOÁN  LEO ĐỒI &amp;  BÀI TOÁN SẮP XẾP THỜI KHÓA BIỂU</vt:lpstr>
      <vt:lpstr>1.Thuật toán leo đồi</vt:lpstr>
      <vt:lpstr>1. Thuật toán leo đồi:</vt:lpstr>
      <vt:lpstr>1. Thuật toán leo đồi:</vt:lpstr>
      <vt:lpstr>1. Thuật toán leo đồi:</vt:lpstr>
      <vt:lpstr>2.Các vấn đề của thuật toán leo đồi</vt:lpstr>
      <vt:lpstr>3. Ưu nhược điểm</vt:lpstr>
      <vt:lpstr>4. Ứng dụng: Bài toán sắp xếp thời khoá biểu. </vt:lpstr>
      <vt:lpstr>4. Ứng dụng: Bài toán sắp xếp thời khoá biểu.</vt:lpstr>
      <vt:lpstr>4. Ứng dụng: Bài toán sắp xếp thời khoá biểu.</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THUẬT TOÁN  LEO ĐỒI &amp;  BÀI TOÁN SẮP XẾP THỜI KHÓA BIỂU</dc:title>
  <dc:creator>hieu</dc:creator>
  <cp:lastModifiedBy>NGUYEN VIET SI</cp:lastModifiedBy>
  <cp:revision>2</cp:revision>
  <dcterms:created xsi:type="dcterms:W3CDTF">2023-05-08T09:52:34Z</dcterms:created>
  <dcterms:modified xsi:type="dcterms:W3CDTF">2023-05-09T08:04:08Z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