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0" r:id="rId8"/>
    <p:sldId id="304" r:id="rId9"/>
    <p:sldId id="305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Algo Trading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Focus: Algorithm &amp; </a:t>
            </a:r>
            <a:r>
              <a:rPr lang="en-US" sz="1600" dirty="0" err="1"/>
              <a:t>apI</a:t>
            </a:r>
            <a:r>
              <a:rPr lang="en-US" sz="1600" dirty="0"/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AFFCC-1899-2B72-4465-CB9DD2771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0822-36E4-50C6-E1D4-E9DCC50EA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aims to build a modular algorithmic trading platform in Python, focused on options and derivatives trading. The platform will support strategy back-testing, real-time data analysis, risk management, and (optional) simulated trading. The goal is to showcase technical skills, domain understanding, and collaboration in building a practical financial tool.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371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DC51-0F8D-FCAA-8B2C-4F7551E45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332C-2D03-051C-782C-4857C2A0D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Develop a robust, modular Python codebase for algo trading.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Implement options analytics: Greeks, implied volatility, risk metrics, scenario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Enable back-testing of custom and standard trading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Integrate with real-time and historical market data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Build a visualization/dashboard interface for analytics, strategy results, and live monitoring.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Support paper trading (simulated trading) via broker APIs or sandbox.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Demonstrate teamwork, code quality, and knowledge in derivatives/options.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6483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Features &amp; Functionalities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242140"/>
              </p:ext>
            </p:extLst>
          </p:nvPr>
        </p:nvGraphicFramePr>
        <p:xfrm>
          <a:off x="484632" y="2015711"/>
          <a:ext cx="11210544" cy="42138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1868424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868424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1868424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868424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  <a:gridCol w="1868424">
                  <a:extLst>
                    <a:ext uri="{9D8B030D-6E8A-4147-A177-3AD203B41FA5}">
                      <a16:colId xmlns:a16="http://schemas.microsoft.com/office/drawing/2014/main" val="4213931294"/>
                    </a:ext>
                  </a:extLst>
                </a:gridCol>
                <a:gridCol w="1868424">
                  <a:extLst>
                    <a:ext uri="{9D8B030D-6E8A-4147-A177-3AD203B41FA5}">
                      <a16:colId xmlns:a16="http://schemas.microsoft.com/office/drawing/2014/main" val="3626366142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Data Layer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Strategy </a:t>
                      </a:r>
                    </a:p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engine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 err="1">
                          <a:solidFill>
                            <a:schemeClr val="lt1"/>
                          </a:solidFill>
                        </a:rPr>
                        <a:t>Backtesting</a:t>
                      </a:r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 Module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Analytics &amp; Visualization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Trade Execution Layer (Optional)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cap="all" spc="150" dirty="0">
                          <a:solidFill>
                            <a:schemeClr val="lt1"/>
                          </a:solidFill>
                        </a:rPr>
                        <a:t> User Interface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100" dirty="0"/>
                        <a:t>Market data ingestion: historical &amp; real-time (e.g., y finance, Interactive Brokers, Alpaca)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Plug-and-play strategy module (user can add/remove strategies)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Historical simulation of strategies with realistic assumptions (commission, slippage)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Option analytics: Greeks, payoff diagrams, scenario P&amp;L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Integration with broker API for paper trading (e.g., Alpaca, IBKR sandbox)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Command line or notebook for strategy definition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Options chains, Greeks, and volatility surface extraction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Example strategies: delta-neutral, straddle, vertical spreads, covered calls, volatility breakout, etc.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Performance metrics: P&amp;L, Sharpe, Max Drawdown, Win/Loss rate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Portfolio and trade visualization: charts, tables, dashboards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Order management and trade log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Web dashboard for results and monitoring (</a:t>
                      </a:r>
                      <a:r>
                        <a:rPr lang="en-US" sz="1100" dirty="0" err="1"/>
                        <a:t>streamlit</a:t>
                      </a:r>
                      <a:r>
                        <a:rPr lang="en-US" sz="1100" dirty="0"/>
                        <a:t>, dash, or Flask)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Data storage and cleaning (SQLite, CSV, or in-memory for demo)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Risk management: position sizing, stop-loss, take-profit, exposure control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/>
                        <a:t>Walk-forward analysis (optional)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Real-time risk and performance monitoring (</a:t>
                      </a:r>
                      <a:r>
                        <a:rPr lang="en-US" sz="1100" dirty="0" err="1"/>
                        <a:t>streamlit</a:t>
                      </a:r>
                      <a:r>
                        <a:rPr lang="en-US" sz="1100" dirty="0"/>
                        <a:t>/dash web app or </a:t>
                      </a:r>
                      <a:r>
                        <a:rPr lang="en-US" sz="1100" dirty="0" err="1"/>
                        <a:t>Jupyter</a:t>
                      </a:r>
                      <a:r>
                        <a:rPr lang="en-US" sz="1100" dirty="0"/>
                        <a:t>)</a:t>
                      </a:r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1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8A88-9A71-9345-527F-AB38C0A3D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 &amp; Responsibilities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79849-9D55-D78A-C706-0262DF3F6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Lead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&amp; API Specialist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Quant/Strategy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Visualisation</a:t>
            </a:r>
            <a:r>
              <a:rPr lang="en-US" dirty="0"/>
              <a:t>/UI Developer</a:t>
            </a:r>
          </a:p>
        </p:txBody>
      </p:sp>
    </p:spTree>
    <p:extLst>
      <p:ext uri="{BB962C8B-B14F-4D97-AF65-F5344CB8AC3E}">
        <p14:creationId xmlns:p14="http://schemas.microsoft.com/office/powerpoint/2010/main" val="3793206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8EDF-A02C-42C8-F693-44E6C66D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C3C216-6178-3B9E-48AA-65E46A10D9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834484"/>
            <a:ext cx="771127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 3.10+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ib_insync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alpaca-trade-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pandas,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SQLite/CSV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py_vollib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ta-lib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Backtesting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backtrader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custom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Visualisation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matplotlib,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/dash, 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/Dash/Flask,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prototyping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Git/GitHub (with branching, PR, code review)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Notion/Trello/Jira, Slack/Discord for comms</a:t>
            </a:r>
          </a:p>
        </p:txBody>
      </p:sp>
    </p:spTree>
    <p:extLst>
      <p:ext uri="{BB962C8B-B14F-4D97-AF65-F5344CB8AC3E}">
        <p14:creationId xmlns:p14="http://schemas.microsoft.com/office/powerpoint/2010/main" val="93475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9B40-59DB-BE2D-59CB-FE66DC2AC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Milestones/Timeline</a:t>
            </a:r>
            <a:endParaRPr lang="en-AU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6B2BFAA-0334-CCE7-B4E7-AD4EFC96E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044762"/>
              </p:ext>
            </p:extLst>
          </p:nvPr>
        </p:nvGraphicFramePr>
        <p:xfrm>
          <a:off x="1911095" y="2108200"/>
          <a:ext cx="852220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792">
                  <a:extLst>
                    <a:ext uri="{9D8B030D-6E8A-4147-A177-3AD203B41FA5}">
                      <a16:colId xmlns:a16="http://schemas.microsoft.com/office/drawing/2014/main" val="1498784201"/>
                    </a:ext>
                  </a:extLst>
                </a:gridCol>
                <a:gridCol w="7065417">
                  <a:extLst>
                    <a:ext uri="{9D8B030D-6E8A-4147-A177-3AD203B41FA5}">
                      <a16:colId xmlns:a16="http://schemas.microsoft.com/office/drawing/2014/main" val="8052992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 dirty="0"/>
                        <a:t>Week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Milestone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14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Project kickoff: requirements, assign roles, repo setup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583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Data ingestion and cleaning module (API, CSV, sample)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643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Basic analytics: Greeks calculator, options chain extraction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3079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Backtesting engine v1 (basic equity/option strategy)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25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Strategy module: implement 2-3 options strategies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5461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Visualization: basic payoff and P&amp;L plots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6181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Build UI/dashboard, connect to analytics and backtest results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945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Paper trading interface (optional), trade log, risk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81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Polish, testing, documentation, user manual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997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100" dirty="0"/>
                        <a:t>Demo day: final presentation, team retrospective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273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808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{A8F86D22-3CE4-4980-B6A5-31B0B66F07BE}tf22712842_win32</Template>
  <TotalTime>12</TotalTime>
  <Words>596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Calibri</vt:lpstr>
      <vt:lpstr>Franklin Gothic Book</vt:lpstr>
      <vt:lpstr>Custom</vt:lpstr>
      <vt:lpstr>Algo Trading Platform</vt:lpstr>
      <vt:lpstr>Project Overview</vt:lpstr>
      <vt:lpstr>Objectives</vt:lpstr>
      <vt:lpstr>Features &amp; Functionalities</vt:lpstr>
      <vt:lpstr>Team Roles &amp; Responsibilities</vt:lpstr>
      <vt:lpstr>Tech Stack</vt:lpstr>
      <vt:lpstr>Project Milestones/Timeline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Phuong Dao</dc:creator>
  <cp:lastModifiedBy>Phuong Dao</cp:lastModifiedBy>
  <cp:revision>1</cp:revision>
  <dcterms:created xsi:type="dcterms:W3CDTF">2025-07-08T12:43:18Z</dcterms:created>
  <dcterms:modified xsi:type="dcterms:W3CDTF">2025-07-08T12:55:54Z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