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Bebas Neue"/>
      <p:regular r:id="rId23"/>
    </p:embeddedFont>
    <p:embeddedFont>
      <p:font typeface="Space Grotesk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EC89EC-078A-4E97-9034-35679A1E62A2}">
  <a:tblStyle styleId="{FBEC89EC-078A-4E97-9034-35679A1E62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paceGrotesk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aceGrotes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f82e82b3bb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f82e82b3bb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faa85a28c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faa85a28c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f82e82b3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f82e82b3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faa85a28c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faa85a28c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fcdfc831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fcdfc831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faa85a28c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faa85a28c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fcdfc831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fcdfc831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fcdfc831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fcdfc831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e76684c1ea_17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e76684c1ea_17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f01f1f68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f01f1f68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f06a9201e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f06a9201e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faa85a28c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faa85a28c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faa85a28c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faa85a28c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aa85a28c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aa85a28c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f82e82b3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f82e82b3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f82e82b3b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f82e82b3b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375" y="29765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4025" y="228600"/>
            <a:ext cx="8615965" cy="4686291"/>
            <a:chOff x="264025" y="228600"/>
            <a:chExt cx="8615965" cy="4686291"/>
          </a:xfrm>
        </p:grpSpPr>
        <p:sp>
          <p:nvSpPr>
            <p:cNvPr id="11" name="Google Shape;11;p2"/>
            <p:cNvSpPr/>
            <p:nvPr/>
          </p:nvSpPr>
          <p:spPr>
            <a:xfrm>
              <a:off x="264025" y="22860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2750" y="1074500"/>
              <a:ext cx="8554590" cy="380281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292750" y="261338"/>
            <a:ext cx="8554590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15" name="Google Shape;15;p2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747450" y="1364525"/>
            <a:ext cx="7649100" cy="20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2394463" y="3442625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/>
          <p:nvPr/>
        </p:nvSpPr>
        <p:spPr>
          <a:xfrm>
            <a:off x="325375" y="29765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264025" y="22860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292750" y="267625"/>
            <a:ext cx="8554590" cy="460970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392325" y="1123800"/>
            <a:ext cx="8355900" cy="3656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"/>
          <p:cNvSpPr txBox="1"/>
          <p:nvPr>
            <p:ph hasCustomPrompt="1" type="title"/>
          </p:nvPr>
        </p:nvSpPr>
        <p:spPr>
          <a:xfrm>
            <a:off x="721100" y="1808525"/>
            <a:ext cx="7701900" cy="1624500"/>
          </a:xfrm>
          <a:prstGeom prst="rect">
            <a:avLst/>
          </a:prstGeom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0" name="Google Shape;330;p11"/>
          <p:cNvSpPr txBox="1"/>
          <p:nvPr>
            <p:ph idx="1" type="subTitle"/>
          </p:nvPr>
        </p:nvSpPr>
        <p:spPr>
          <a:xfrm>
            <a:off x="1284000" y="3464125"/>
            <a:ext cx="65760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1" name="Google Shape;331;p11"/>
          <p:cNvSpPr/>
          <p:nvPr/>
        </p:nvSpPr>
        <p:spPr>
          <a:xfrm>
            <a:off x="292700" y="267625"/>
            <a:ext cx="8554590" cy="772503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11"/>
          <p:cNvGrpSpPr/>
          <p:nvPr/>
        </p:nvGrpSpPr>
        <p:grpSpPr>
          <a:xfrm>
            <a:off x="7626928" y="530081"/>
            <a:ext cx="998944" cy="275676"/>
            <a:chOff x="7626928" y="530081"/>
            <a:chExt cx="998944" cy="275676"/>
          </a:xfrm>
        </p:grpSpPr>
        <p:sp>
          <p:nvSpPr>
            <p:cNvPr id="333" name="Google Shape;333;p11"/>
            <p:cNvSpPr/>
            <p:nvPr/>
          </p:nvSpPr>
          <p:spPr>
            <a:xfrm>
              <a:off x="8363995" y="543903"/>
              <a:ext cx="261877" cy="26185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8350172" y="530081"/>
              <a:ext cx="261877" cy="26185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8002228" y="543903"/>
              <a:ext cx="261877" cy="261854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7988406" y="530081"/>
              <a:ext cx="261877" cy="26185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7640751" y="543903"/>
              <a:ext cx="262224" cy="261854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7626928" y="530081"/>
              <a:ext cx="261877" cy="26185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7636226" y="539517"/>
              <a:ext cx="243380" cy="243346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7674990" y="661015"/>
              <a:ext cx="165813" cy="58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7997816" y="539517"/>
              <a:ext cx="243380" cy="243346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8359091" y="539350"/>
              <a:ext cx="243380" cy="243346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11"/>
            <p:cNvGrpSpPr/>
            <p:nvPr/>
          </p:nvGrpSpPr>
          <p:grpSpPr>
            <a:xfrm>
              <a:off x="8422035" y="602732"/>
              <a:ext cx="117461" cy="116809"/>
              <a:chOff x="8659614" y="354844"/>
              <a:chExt cx="79179" cy="78750"/>
            </a:xfrm>
          </p:grpSpPr>
          <p:sp>
            <p:nvSpPr>
              <p:cNvPr id="344" name="Google Shape;344;p11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6" name="Google Shape;346;p11"/>
            <p:cNvSpPr/>
            <p:nvPr/>
          </p:nvSpPr>
          <p:spPr>
            <a:xfrm>
              <a:off x="8058156" y="599828"/>
              <a:ext cx="122379" cy="122715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3"/>
          <p:cNvGrpSpPr/>
          <p:nvPr/>
        </p:nvGrpSpPr>
        <p:grpSpPr>
          <a:xfrm>
            <a:off x="264025" y="228600"/>
            <a:ext cx="8677315" cy="4755341"/>
            <a:chOff x="264025" y="228600"/>
            <a:chExt cx="8677315" cy="4755341"/>
          </a:xfrm>
        </p:grpSpPr>
        <p:sp>
          <p:nvSpPr>
            <p:cNvPr id="350" name="Google Shape;350;p13"/>
            <p:cNvSpPr/>
            <p:nvPr/>
          </p:nvSpPr>
          <p:spPr>
            <a:xfrm>
              <a:off x="325375" y="29765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64025" y="22860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92750" y="261338"/>
              <a:ext cx="8554590" cy="81315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13"/>
          <p:cNvSpPr txBox="1"/>
          <p:nvPr>
            <p:ph type="title"/>
          </p:nvPr>
        </p:nvSpPr>
        <p:spPr>
          <a:xfrm>
            <a:off x="1887713" y="1656338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2" type="title"/>
          </p:nvPr>
        </p:nvSpPr>
        <p:spPr>
          <a:xfrm>
            <a:off x="1060325" y="1820463"/>
            <a:ext cx="797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idx="1" type="subTitle"/>
          </p:nvPr>
        </p:nvSpPr>
        <p:spPr>
          <a:xfrm>
            <a:off x="1887713" y="20724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3"/>
          <p:cNvSpPr txBox="1"/>
          <p:nvPr>
            <p:ph idx="3" type="title"/>
          </p:nvPr>
        </p:nvSpPr>
        <p:spPr>
          <a:xfrm>
            <a:off x="5722788" y="1656338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13"/>
          <p:cNvSpPr txBox="1"/>
          <p:nvPr>
            <p:ph hasCustomPrompt="1" idx="4" type="title"/>
          </p:nvPr>
        </p:nvSpPr>
        <p:spPr>
          <a:xfrm>
            <a:off x="4867150" y="1820463"/>
            <a:ext cx="797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5" type="subTitle"/>
          </p:nvPr>
        </p:nvSpPr>
        <p:spPr>
          <a:xfrm>
            <a:off x="5722788" y="20724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13"/>
          <p:cNvSpPr txBox="1"/>
          <p:nvPr>
            <p:ph idx="6" type="title"/>
          </p:nvPr>
        </p:nvSpPr>
        <p:spPr>
          <a:xfrm>
            <a:off x="1887738" y="321030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7" type="title"/>
          </p:nvPr>
        </p:nvSpPr>
        <p:spPr>
          <a:xfrm>
            <a:off x="1060325" y="3380750"/>
            <a:ext cx="797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8" type="subTitle"/>
          </p:nvPr>
        </p:nvSpPr>
        <p:spPr>
          <a:xfrm>
            <a:off x="1887738" y="362642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13"/>
          <p:cNvSpPr txBox="1"/>
          <p:nvPr>
            <p:ph idx="9" type="title"/>
          </p:nvPr>
        </p:nvSpPr>
        <p:spPr>
          <a:xfrm>
            <a:off x="5727063" y="321030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13" type="title"/>
          </p:nvPr>
        </p:nvSpPr>
        <p:spPr>
          <a:xfrm>
            <a:off x="4867150" y="3380750"/>
            <a:ext cx="797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14" type="subTitle"/>
          </p:nvPr>
        </p:nvSpPr>
        <p:spPr>
          <a:xfrm>
            <a:off x="5727063" y="362642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3"/>
          <p:cNvSpPr txBox="1"/>
          <p:nvPr>
            <p:ph idx="15" type="title"/>
          </p:nvPr>
        </p:nvSpPr>
        <p:spPr>
          <a:xfrm>
            <a:off x="721100" y="395325"/>
            <a:ext cx="758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13"/>
          <p:cNvSpPr/>
          <p:nvPr/>
        </p:nvSpPr>
        <p:spPr>
          <a:xfrm>
            <a:off x="292750" y="1074500"/>
            <a:ext cx="8554590" cy="380281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4"/>
          <p:cNvGrpSpPr/>
          <p:nvPr/>
        </p:nvGrpSpPr>
        <p:grpSpPr>
          <a:xfrm>
            <a:off x="264025" y="228600"/>
            <a:ext cx="8677315" cy="4755341"/>
            <a:chOff x="264025" y="228600"/>
            <a:chExt cx="8677315" cy="4755341"/>
          </a:xfrm>
        </p:grpSpPr>
        <p:sp>
          <p:nvSpPr>
            <p:cNvPr id="369" name="Google Shape;369;p14"/>
            <p:cNvSpPr/>
            <p:nvPr/>
          </p:nvSpPr>
          <p:spPr>
            <a:xfrm>
              <a:off x="325375" y="29765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64025" y="22860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92750" y="1074500"/>
              <a:ext cx="8554590" cy="380281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92750" y="261338"/>
              <a:ext cx="8554590" cy="81315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14"/>
            <p:cNvGrpSpPr/>
            <p:nvPr/>
          </p:nvGrpSpPr>
          <p:grpSpPr>
            <a:xfrm>
              <a:off x="7626928" y="530081"/>
              <a:ext cx="998943" cy="275680"/>
              <a:chOff x="7405675" y="423388"/>
              <a:chExt cx="1277420" cy="352532"/>
            </a:xfrm>
          </p:grpSpPr>
          <p:sp>
            <p:nvSpPr>
              <p:cNvPr id="374" name="Google Shape;374;p14"/>
              <p:cNvSpPr/>
              <p:nvPr/>
            </p:nvSpPr>
            <p:spPr>
              <a:xfrm>
                <a:off x="8348216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8330540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7885599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0" y="1"/>
                    </a:moveTo>
                    <a:lnTo>
                      <a:pt x="0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7867922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7423351" y="441063"/>
                <a:ext cx="335323" cy="334857"/>
              </a:xfrm>
              <a:custGeom>
                <a:rect b="b" l="l" r="r" t="t"/>
                <a:pathLst>
                  <a:path extrusionOk="0" h="4528" w="4534">
                    <a:moveTo>
                      <a:pt x="1" y="1"/>
                    </a:moveTo>
                    <a:lnTo>
                      <a:pt x="1" y="4527"/>
                    </a:lnTo>
                    <a:lnTo>
                      <a:pt x="4533" y="4527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7405675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7417565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7467135" y="590821"/>
                <a:ext cx="212036" cy="74"/>
              </a:xfrm>
              <a:custGeom>
                <a:rect b="b" l="l" r="r" t="t"/>
                <a:pathLst>
                  <a:path extrusionOk="0" fill="none" h="1" w="2867">
                    <a:moveTo>
                      <a:pt x="2866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7879957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8341945" y="435240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4" name="Google Shape;384;p14"/>
              <p:cNvGrpSpPr/>
              <p:nvPr/>
            </p:nvGrpSpPr>
            <p:grpSpPr>
              <a:xfrm>
                <a:off x="8422792" y="516291"/>
                <a:ext cx="150210" cy="149372"/>
                <a:chOff x="8659614" y="354844"/>
                <a:chExt cx="79179" cy="78750"/>
              </a:xfrm>
            </p:grpSpPr>
            <p:sp>
              <p:nvSpPr>
                <p:cNvPr id="385" name="Google Shape;385;p14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0"/>
                      </a:moveTo>
                      <a:lnTo>
                        <a:pt x="0" y="2019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4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20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7" name="Google Shape;387;p14"/>
              <p:cNvSpPr/>
              <p:nvPr/>
            </p:nvSpPr>
            <p:spPr>
              <a:xfrm>
                <a:off x="7957118" y="512577"/>
                <a:ext cx="156494" cy="156927"/>
              </a:xfrm>
              <a:custGeom>
                <a:rect b="b" l="l" r="r" t="t"/>
                <a:pathLst>
                  <a:path extrusionOk="0" fill="none" h="2122" w="2116">
                    <a:moveTo>
                      <a:pt x="0" y="0"/>
                    </a:moveTo>
                    <a:lnTo>
                      <a:pt x="2116" y="0"/>
                    </a:lnTo>
                    <a:lnTo>
                      <a:pt x="2116" y="2121"/>
                    </a:lnTo>
                    <a:lnTo>
                      <a:pt x="0" y="212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" name="Google Shape;388;p14"/>
          <p:cNvGrpSpPr/>
          <p:nvPr/>
        </p:nvGrpSpPr>
        <p:grpSpPr>
          <a:xfrm>
            <a:off x="264033" y="1353952"/>
            <a:ext cx="3143554" cy="3187185"/>
            <a:chOff x="9242575" y="1984987"/>
            <a:chExt cx="3037838" cy="3080001"/>
          </a:xfrm>
        </p:grpSpPr>
        <p:sp>
          <p:nvSpPr>
            <p:cNvPr id="389" name="Google Shape;389;p14"/>
            <p:cNvSpPr/>
            <p:nvPr/>
          </p:nvSpPr>
          <p:spPr>
            <a:xfrm>
              <a:off x="9614337" y="1985018"/>
              <a:ext cx="352375" cy="298649"/>
            </a:xfrm>
            <a:custGeom>
              <a:rect b="b" l="l" r="r" t="t"/>
              <a:pathLst>
                <a:path extrusionOk="0" h="8088" w="9543">
                  <a:moveTo>
                    <a:pt x="6020" y="2702"/>
                  </a:moveTo>
                  <a:lnTo>
                    <a:pt x="6020" y="3317"/>
                  </a:lnTo>
                  <a:lnTo>
                    <a:pt x="6635" y="3317"/>
                  </a:lnTo>
                  <a:lnTo>
                    <a:pt x="6635" y="5816"/>
                  </a:lnTo>
                  <a:lnTo>
                    <a:pt x="6020" y="5816"/>
                  </a:lnTo>
                  <a:lnTo>
                    <a:pt x="6020" y="6428"/>
                  </a:lnTo>
                  <a:lnTo>
                    <a:pt x="3523" y="6428"/>
                  </a:lnTo>
                  <a:lnTo>
                    <a:pt x="3523" y="5816"/>
                  </a:lnTo>
                  <a:lnTo>
                    <a:pt x="2908" y="5816"/>
                  </a:lnTo>
                  <a:lnTo>
                    <a:pt x="2908" y="3317"/>
                  </a:lnTo>
                  <a:lnTo>
                    <a:pt x="3523" y="3317"/>
                  </a:lnTo>
                  <a:lnTo>
                    <a:pt x="3523" y="2702"/>
                  </a:lnTo>
                  <a:close/>
                  <a:moveTo>
                    <a:pt x="3317" y="1"/>
                  </a:moveTo>
                  <a:lnTo>
                    <a:pt x="3317" y="614"/>
                  </a:lnTo>
                  <a:lnTo>
                    <a:pt x="2702" y="614"/>
                  </a:lnTo>
                  <a:lnTo>
                    <a:pt x="2702" y="1249"/>
                  </a:lnTo>
                  <a:lnTo>
                    <a:pt x="634" y="1249"/>
                  </a:lnTo>
                  <a:lnTo>
                    <a:pt x="634" y="1862"/>
                  </a:lnTo>
                  <a:lnTo>
                    <a:pt x="1" y="1862"/>
                  </a:lnTo>
                  <a:lnTo>
                    <a:pt x="1" y="8087"/>
                  </a:lnTo>
                  <a:lnTo>
                    <a:pt x="9542" y="8087"/>
                  </a:lnTo>
                  <a:lnTo>
                    <a:pt x="9542" y="1862"/>
                  </a:lnTo>
                  <a:lnTo>
                    <a:pt x="8927" y="1862"/>
                  </a:lnTo>
                  <a:lnTo>
                    <a:pt x="8927" y="1249"/>
                  </a:lnTo>
                  <a:lnTo>
                    <a:pt x="6857" y="1249"/>
                  </a:lnTo>
                  <a:lnTo>
                    <a:pt x="6857" y="614"/>
                  </a:lnTo>
                  <a:lnTo>
                    <a:pt x="6224" y="614"/>
                  </a:lnTo>
                  <a:lnTo>
                    <a:pt x="6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10585280" y="1984987"/>
              <a:ext cx="352412" cy="298723"/>
            </a:xfrm>
            <a:custGeom>
              <a:rect b="b" l="l" r="r" t="t"/>
              <a:pathLst>
                <a:path extrusionOk="0" h="8090" w="9544">
                  <a:moveTo>
                    <a:pt x="1230" y="0"/>
                  </a:moveTo>
                  <a:lnTo>
                    <a:pt x="1230" y="634"/>
                  </a:lnTo>
                  <a:lnTo>
                    <a:pt x="618" y="634"/>
                  </a:lnTo>
                  <a:lnTo>
                    <a:pt x="618" y="1249"/>
                  </a:lnTo>
                  <a:lnTo>
                    <a:pt x="1" y="1249"/>
                  </a:lnTo>
                  <a:lnTo>
                    <a:pt x="1" y="4978"/>
                  </a:lnTo>
                  <a:lnTo>
                    <a:pt x="618" y="4978"/>
                  </a:lnTo>
                  <a:lnTo>
                    <a:pt x="618" y="5590"/>
                  </a:lnTo>
                  <a:lnTo>
                    <a:pt x="1249" y="5590"/>
                  </a:lnTo>
                  <a:lnTo>
                    <a:pt x="1249" y="6224"/>
                  </a:lnTo>
                  <a:lnTo>
                    <a:pt x="1866" y="6224"/>
                  </a:lnTo>
                  <a:lnTo>
                    <a:pt x="1866" y="6839"/>
                  </a:lnTo>
                  <a:lnTo>
                    <a:pt x="3112" y="6839"/>
                  </a:lnTo>
                  <a:lnTo>
                    <a:pt x="3112" y="7456"/>
                  </a:lnTo>
                  <a:lnTo>
                    <a:pt x="4344" y="7456"/>
                  </a:lnTo>
                  <a:lnTo>
                    <a:pt x="4344" y="8089"/>
                  </a:lnTo>
                  <a:lnTo>
                    <a:pt x="5182" y="8089"/>
                  </a:lnTo>
                  <a:lnTo>
                    <a:pt x="5182" y="7456"/>
                  </a:lnTo>
                  <a:lnTo>
                    <a:pt x="6432" y="7456"/>
                  </a:lnTo>
                  <a:lnTo>
                    <a:pt x="6432" y="6839"/>
                  </a:lnTo>
                  <a:lnTo>
                    <a:pt x="7678" y="6839"/>
                  </a:lnTo>
                  <a:lnTo>
                    <a:pt x="7678" y="6224"/>
                  </a:lnTo>
                  <a:lnTo>
                    <a:pt x="8293" y="6224"/>
                  </a:lnTo>
                  <a:lnTo>
                    <a:pt x="8293" y="5590"/>
                  </a:lnTo>
                  <a:lnTo>
                    <a:pt x="8927" y="5590"/>
                  </a:lnTo>
                  <a:lnTo>
                    <a:pt x="8927" y="4978"/>
                  </a:lnTo>
                  <a:lnTo>
                    <a:pt x="9544" y="4978"/>
                  </a:lnTo>
                  <a:lnTo>
                    <a:pt x="9544" y="1249"/>
                  </a:lnTo>
                  <a:lnTo>
                    <a:pt x="8927" y="1249"/>
                  </a:lnTo>
                  <a:lnTo>
                    <a:pt x="8927" y="634"/>
                  </a:lnTo>
                  <a:lnTo>
                    <a:pt x="8293" y="634"/>
                  </a:lnTo>
                  <a:lnTo>
                    <a:pt x="8293" y="0"/>
                  </a:lnTo>
                  <a:lnTo>
                    <a:pt x="5797" y="0"/>
                  </a:lnTo>
                  <a:lnTo>
                    <a:pt x="5797" y="634"/>
                  </a:lnTo>
                  <a:lnTo>
                    <a:pt x="5182" y="634"/>
                  </a:lnTo>
                  <a:lnTo>
                    <a:pt x="5182" y="1249"/>
                  </a:lnTo>
                  <a:lnTo>
                    <a:pt x="4344" y="1249"/>
                  </a:lnTo>
                  <a:lnTo>
                    <a:pt x="4344" y="634"/>
                  </a:lnTo>
                  <a:lnTo>
                    <a:pt x="3729" y="634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9614462" y="4239298"/>
              <a:ext cx="352154" cy="352080"/>
            </a:xfrm>
            <a:custGeom>
              <a:rect b="b" l="l" r="r" t="t"/>
              <a:pathLst>
                <a:path extrusionOk="0" h="9535" w="9537">
                  <a:moveTo>
                    <a:pt x="5790" y="3110"/>
                  </a:moveTo>
                  <a:lnTo>
                    <a:pt x="5790" y="3722"/>
                  </a:lnTo>
                  <a:lnTo>
                    <a:pt x="6423" y="3722"/>
                  </a:lnTo>
                  <a:lnTo>
                    <a:pt x="6423" y="5792"/>
                  </a:lnTo>
                  <a:lnTo>
                    <a:pt x="5790" y="5792"/>
                  </a:lnTo>
                  <a:lnTo>
                    <a:pt x="5790" y="6425"/>
                  </a:lnTo>
                  <a:lnTo>
                    <a:pt x="3720" y="6425"/>
                  </a:lnTo>
                  <a:lnTo>
                    <a:pt x="3720" y="5810"/>
                  </a:lnTo>
                  <a:lnTo>
                    <a:pt x="3107" y="5810"/>
                  </a:lnTo>
                  <a:lnTo>
                    <a:pt x="3107" y="3743"/>
                  </a:lnTo>
                  <a:lnTo>
                    <a:pt x="3720" y="3743"/>
                  </a:lnTo>
                  <a:lnTo>
                    <a:pt x="3720" y="3110"/>
                  </a:lnTo>
                  <a:close/>
                  <a:moveTo>
                    <a:pt x="4133" y="0"/>
                  </a:moveTo>
                  <a:lnTo>
                    <a:pt x="4133" y="634"/>
                  </a:lnTo>
                  <a:lnTo>
                    <a:pt x="3520" y="634"/>
                  </a:lnTo>
                  <a:lnTo>
                    <a:pt x="3520" y="1249"/>
                  </a:lnTo>
                  <a:lnTo>
                    <a:pt x="2272" y="1249"/>
                  </a:lnTo>
                  <a:lnTo>
                    <a:pt x="2272" y="634"/>
                  </a:lnTo>
                  <a:lnTo>
                    <a:pt x="1249" y="634"/>
                  </a:lnTo>
                  <a:lnTo>
                    <a:pt x="1249" y="1249"/>
                  </a:lnTo>
                  <a:lnTo>
                    <a:pt x="634" y="1249"/>
                  </a:lnTo>
                  <a:lnTo>
                    <a:pt x="634" y="2272"/>
                  </a:lnTo>
                  <a:lnTo>
                    <a:pt x="1249" y="2272"/>
                  </a:lnTo>
                  <a:lnTo>
                    <a:pt x="1249" y="3520"/>
                  </a:lnTo>
                  <a:lnTo>
                    <a:pt x="634" y="3520"/>
                  </a:lnTo>
                  <a:lnTo>
                    <a:pt x="634" y="4133"/>
                  </a:lnTo>
                  <a:lnTo>
                    <a:pt x="0" y="4133"/>
                  </a:lnTo>
                  <a:lnTo>
                    <a:pt x="0" y="5381"/>
                  </a:lnTo>
                  <a:lnTo>
                    <a:pt x="634" y="5381"/>
                  </a:lnTo>
                  <a:lnTo>
                    <a:pt x="634" y="6015"/>
                  </a:lnTo>
                  <a:lnTo>
                    <a:pt x="1249" y="6015"/>
                  </a:lnTo>
                  <a:lnTo>
                    <a:pt x="1249" y="7263"/>
                  </a:lnTo>
                  <a:lnTo>
                    <a:pt x="634" y="7263"/>
                  </a:lnTo>
                  <a:lnTo>
                    <a:pt x="634" y="8286"/>
                  </a:lnTo>
                  <a:lnTo>
                    <a:pt x="1249" y="8286"/>
                  </a:lnTo>
                  <a:lnTo>
                    <a:pt x="1249" y="8901"/>
                  </a:lnTo>
                  <a:lnTo>
                    <a:pt x="2272" y="8901"/>
                  </a:lnTo>
                  <a:lnTo>
                    <a:pt x="2272" y="8286"/>
                  </a:lnTo>
                  <a:lnTo>
                    <a:pt x="3520" y="8286"/>
                  </a:lnTo>
                  <a:lnTo>
                    <a:pt x="3520" y="8901"/>
                  </a:lnTo>
                  <a:lnTo>
                    <a:pt x="4133" y="8901"/>
                  </a:lnTo>
                  <a:lnTo>
                    <a:pt x="4133" y="9535"/>
                  </a:lnTo>
                  <a:lnTo>
                    <a:pt x="5381" y="9535"/>
                  </a:lnTo>
                  <a:lnTo>
                    <a:pt x="5381" y="8901"/>
                  </a:lnTo>
                  <a:lnTo>
                    <a:pt x="6015" y="8901"/>
                  </a:lnTo>
                  <a:lnTo>
                    <a:pt x="6015" y="8286"/>
                  </a:lnTo>
                  <a:lnTo>
                    <a:pt x="7247" y="8286"/>
                  </a:lnTo>
                  <a:lnTo>
                    <a:pt x="7247" y="8901"/>
                  </a:lnTo>
                  <a:lnTo>
                    <a:pt x="8291" y="8901"/>
                  </a:lnTo>
                  <a:lnTo>
                    <a:pt x="8291" y="8286"/>
                  </a:lnTo>
                  <a:lnTo>
                    <a:pt x="8904" y="8286"/>
                  </a:lnTo>
                  <a:lnTo>
                    <a:pt x="8904" y="7242"/>
                  </a:lnTo>
                  <a:lnTo>
                    <a:pt x="8291" y="7242"/>
                  </a:lnTo>
                  <a:lnTo>
                    <a:pt x="8291" y="6012"/>
                  </a:lnTo>
                  <a:lnTo>
                    <a:pt x="8904" y="6012"/>
                  </a:lnTo>
                  <a:lnTo>
                    <a:pt x="8904" y="5402"/>
                  </a:lnTo>
                  <a:lnTo>
                    <a:pt x="9537" y="5402"/>
                  </a:lnTo>
                  <a:lnTo>
                    <a:pt x="9537" y="4154"/>
                  </a:lnTo>
                  <a:lnTo>
                    <a:pt x="8901" y="4154"/>
                  </a:lnTo>
                  <a:lnTo>
                    <a:pt x="8901" y="3520"/>
                  </a:lnTo>
                  <a:lnTo>
                    <a:pt x="8286" y="3520"/>
                  </a:lnTo>
                  <a:lnTo>
                    <a:pt x="8286" y="2272"/>
                  </a:lnTo>
                  <a:lnTo>
                    <a:pt x="8901" y="2272"/>
                  </a:lnTo>
                  <a:lnTo>
                    <a:pt x="8901" y="1249"/>
                  </a:lnTo>
                  <a:lnTo>
                    <a:pt x="8286" y="1249"/>
                  </a:lnTo>
                  <a:lnTo>
                    <a:pt x="8286" y="634"/>
                  </a:lnTo>
                  <a:lnTo>
                    <a:pt x="7263" y="634"/>
                  </a:lnTo>
                  <a:lnTo>
                    <a:pt x="7263" y="1249"/>
                  </a:lnTo>
                  <a:lnTo>
                    <a:pt x="6015" y="1249"/>
                  </a:lnTo>
                  <a:lnTo>
                    <a:pt x="6015" y="634"/>
                  </a:lnTo>
                  <a:lnTo>
                    <a:pt x="5381" y="634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0585390" y="3058168"/>
              <a:ext cx="352228" cy="352228"/>
            </a:xfrm>
            <a:custGeom>
              <a:rect b="b" l="l" r="r" t="t"/>
              <a:pathLst>
                <a:path extrusionOk="0" h="9539" w="9539">
                  <a:moveTo>
                    <a:pt x="1868" y="2295"/>
                  </a:moveTo>
                  <a:lnTo>
                    <a:pt x="1866" y="3951"/>
                  </a:lnTo>
                  <a:lnTo>
                    <a:pt x="1230" y="3951"/>
                  </a:lnTo>
                  <a:lnTo>
                    <a:pt x="1230" y="3339"/>
                  </a:lnTo>
                  <a:lnTo>
                    <a:pt x="617" y="3339"/>
                  </a:lnTo>
                  <a:lnTo>
                    <a:pt x="617" y="2295"/>
                  </a:lnTo>
                  <a:close/>
                  <a:moveTo>
                    <a:pt x="8928" y="2295"/>
                  </a:moveTo>
                  <a:lnTo>
                    <a:pt x="8928" y="3339"/>
                  </a:lnTo>
                  <a:lnTo>
                    <a:pt x="8293" y="3339"/>
                  </a:lnTo>
                  <a:lnTo>
                    <a:pt x="8293" y="3951"/>
                  </a:lnTo>
                  <a:lnTo>
                    <a:pt x="7678" y="3951"/>
                  </a:lnTo>
                  <a:lnTo>
                    <a:pt x="7678" y="2295"/>
                  </a:lnTo>
                  <a:close/>
                  <a:moveTo>
                    <a:pt x="1866" y="0"/>
                  </a:moveTo>
                  <a:lnTo>
                    <a:pt x="1866" y="1455"/>
                  </a:lnTo>
                  <a:lnTo>
                    <a:pt x="0" y="1455"/>
                  </a:lnTo>
                  <a:lnTo>
                    <a:pt x="0" y="2079"/>
                  </a:lnTo>
                  <a:lnTo>
                    <a:pt x="0" y="3951"/>
                  </a:lnTo>
                  <a:lnTo>
                    <a:pt x="615" y="3951"/>
                  </a:lnTo>
                  <a:lnTo>
                    <a:pt x="615" y="4566"/>
                  </a:lnTo>
                  <a:lnTo>
                    <a:pt x="1228" y="4566"/>
                  </a:lnTo>
                  <a:lnTo>
                    <a:pt x="1228" y="5200"/>
                  </a:lnTo>
                  <a:lnTo>
                    <a:pt x="1861" y="5200"/>
                  </a:lnTo>
                  <a:lnTo>
                    <a:pt x="1861" y="5815"/>
                  </a:lnTo>
                  <a:lnTo>
                    <a:pt x="2497" y="5815"/>
                  </a:lnTo>
                  <a:lnTo>
                    <a:pt x="2497" y="6427"/>
                  </a:lnTo>
                  <a:lnTo>
                    <a:pt x="3109" y="6427"/>
                  </a:lnTo>
                  <a:lnTo>
                    <a:pt x="3109" y="7042"/>
                  </a:lnTo>
                  <a:lnTo>
                    <a:pt x="3724" y="7042"/>
                  </a:lnTo>
                  <a:lnTo>
                    <a:pt x="3724" y="7676"/>
                  </a:lnTo>
                  <a:lnTo>
                    <a:pt x="2478" y="7676"/>
                  </a:lnTo>
                  <a:lnTo>
                    <a:pt x="2478" y="8288"/>
                  </a:lnTo>
                  <a:lnTo>
                    <a:pt x="1866" y="8288"/>
                  </a:lnTo>
                  <a:lnTo>
                    <a:pt x="1866" y="8915"/>
                  </a:lnTo>
                  <a:lnTo>
                    <a:pt x="1866" y="9539"/>
                  </a:lnTo>
                  <a:lnTo>
                    <a:pt x="7657" y="9539"/>
                  </a:lnTo>
                  <a:lnTo>
                    <a:pt x="7657" y="8293"/>
                  </a:lnTo>
                  <a:lnTo>
                    <a:pt x="7045" y="8293"/>
                  </a:lnTo>
                  <a:lnTo>
                    <a:pt x="7045" y="7678"/>
                  </a:lnTo>
                  <a:lnTo>
                    <a:pt x="5796" y="7678"/>
                  </a:lnTo>
                  <a:lnTo>
                    <a:pt x="5796" y="7045"/>
                  </a:lnTo>
                  <a:lnTo>
                    <a:pt x="6430" y="7045"/>
                  </a:lnTo>
                  <a:lnTo>
                    <a:pt x="6430" y="6430"/>
                  </a:lnTo>
                  <a:lnTo>
                    <a:pt x="7045" y="6430"/>
                  </a:lnTo>
                  <a:lnTo>
                    <a:pt x="7045" y="5817"/>
                  </a:lnTo>
                  <a:lnTo>
                    <a:pt x="7657" y="5817"/>
                  </a:lnTo>
                  <a:lnTo>
                    <a:pt x="7657" y="5200"/>
                  </a:lnTo>
                  <a:lnTo>
                    <a:pt x="8293" y="5200"/>
                  </a:lnTo>
                  <a:lnTo>
                    <a:pt x="8293" y="4566"/>
                  </a:lnTo>
                  <a:lnTo>
                    <a:pt x="8926" y="4566"/>
                  </a:lnTo>
                  <a:lnTo>
                    <a:pt x="8926" y="3951"/>
                  </a:lnTo>
                  <a:lnTo>
                    <a:pt x="9539" y="3951"/>
                  </a:lnTo>
                  <a:lnTo>
                    <a:pt x="9539" y="2079"/>
                  </a:lnTo>
                  <a:lnTo>
                    <a:pt x="9539" y="1453"/>
                  </a:lnTo>
                  <a:lnTo>
                    <a:pt x="7678" y="145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11556243" y="2058037"/>
              <a:ext cx="352449" cy="198804"/>
            </a:xfrm>
            <a:custGeom>
              <a:rect b="b" l="l" r="r" t="t"/>
              <a:pathLst>
                <a:path extrusionOk="0" h="5384" w="9545">
                  <a:moveTo>
                    <a:pt x="1" y="0"/>
                  </a:moveTo>
                  <a:lnTo>
                    <a:pt x="1" y="5384"/>
                  </a:lnTo>
                  <a:lnTo>
                    <a:pt x="9544" y="5384"/>
                  </a:lnTo>
                  <a:lnTo>
                    <a:pt x="9544" y="0"/>
                  </a:lnTo>
                  <a:lnTo>
                    <a:pt x="8911" y="0"/>
                  </a:lnTo>
                  <a:lnTo>
                    <a:pt x="8911" y="615"/>
                  </a:lnTo>
                  <a:lnTo>
                    <a:pt x="8294" y="615"/>
                  </a:lnTo>
                  <a:lnTo>
                    <a:pt x="8294" y="1230"/>
                  </a:lnTo>
                  <a:lnTo>
                    <a:pt x="7681" y="1230"/>
                  </a:lnTo>
                  <a:lnTo>
                    <a:pt x="7681" y="1861"/>
                  </a:lnTo>
                  <a:lnTo>
                    <a:pt x="7066" y="1861"/>
                  </a:lnTo>
                  <a:lnTo>
                    <a:pt x="7066" y="2495"/>
                  </a:lnTo>
                  <a:lnTo>
                    <a:pt x="6022" y="2495"/>
                  </a:lnTo>
                  <a:lnTo>
                    <a:pt x="6022" y="3112"/>
                  </a:lnTo>
                  <a:lnTo>
                    <a:pt x="3523" y="3112"/>
                  </a:lnTo>
                  <a:lnTo>
                    <a:pt x="3523" y="2495"/>
                  </a:lnTo>
                  <a:lnTo>
                    <a:pt x="2479" y="2495"/>
                  </a:lnTo>
                  <a:lnTo>
                    <a:pt x="2479" y="1861"/>
                  </a:lnTo>
                  <a:lnTo>
                    <a:pt x="1866" y="1861"/>
                  </a:lnTo>
                  <a:lnTo>
                    <a:pt x="1866" y="1230"/>
                  </a:lnTo>
                  <a:lnTo>
                    <a:pt x="1249" y="1230"/>
                  </a:lnTo>
                  <a:lnTo>
                    <a:pt x="1249" y="615"/>
                  </a:lnTo>
                  <a:lnTo>
                    <a:pt x="636" y="615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11556243" y="2011845"/>
              <a:ext cx="352449" cy="137730"/>
            </a:xfrm>
            <a:custGeom>
              <a:rect b="b" l="l" r="r" t="t"/>
              <a:pathLst>
                <a:path extrusionOk="0" h="3730" w="9545">
                  <a:moveTo>
                    <a:pt x="1" y="1"/>
                  </a:moveTo>
                  <a:lnTo>
                    <a:pt x="1" y="634"/>
                  </a:lnTo>
                  <a:lnTo>
                    <a:pt x="618" y="634"/>
                  </a:lnTo>
                  <a:lnTo>
                    <a:pt x="618" y="1251"/>
                  </a:lnTo>
                  <a:lnTo>
                    <a:pt x="1249" y="1251"/>
                  </a:lnTo>
                  <a:lnTo>
                    <a:pt x="1249" y="1866"/>
                  </a:lnTo>
                  <a:lnTo>
                    <a:pt x="1866" y="1866"/>
                  </a:lnTo>
                  <a:lnTo>
                    <a:pt x="1866" y="2500"/>
                  </a:lnTo>
                  <a:lnTo>
                    <a:pt x="2479" y="2500"/>
                  </a:lnTo>
                  <a:lnTo>
                    <a:pt x="2479" y="3112"/>
                  </a:lnTo>
                  <a:lnTo>
                    <a:pt x="3523" y="3112"/>
                  </a:lnTo>
                  <a:lnTo>
                    <a:pt x="3523" y="3730"/>
                  </a:lnTo>
                  <a:lnTo>
                    <a:pt x="6022" y="3730"/>
                  </a:lnTo>
                  <a:lnTo>
                    <a:pt x="6022" y="3112"/>
                  </a:lnTo>
                  <a:lnTo>
                    <a:pt x="7066" y="3112"/>
                  </a:lnTo>
                  <a:lnTo>
                    <a:pt x="7066" y="2481"/>
                  </a:lnTo>
                  <a:lnTo>
                    <a:pt x="7681" y="2481"/>
                  </a:lnTo>
                  <a:lnTo>
                    <a:pt x="7681" y="1866"/>
                  </a:lnTo>
                  <a:lnTo>
                    <a:pt x="8294" y="1866"/>
                  </a:lnTo>
                  <a:lnTo>
                    <a:pt x="8294" y="1251"/>
                  </a:lnTo>
                  <a:lnTo>
                    <a:pt x="8911" y="1251"/>
                  </a:lnTo>
                  <a:lnTo>
                    <a:pt x="8911" y="634"/>
                  </a:lnTo>
                  <a:lnTo>
                    <a:pt x="9544" y="634"/>
                  </a:lnTo>
                  <a:lnTo>
                    <a:pt x="9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5" name="Google Shape;395;p14"/>
            <p:cNvSpPr txBox="1"/>
            <p:nvPr/>
          </p:nvSpPr>
          <p:spPr>
            <a:xfrm>
              <a:off x="9242575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Gallery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6" name="Google Shape;396;p14"/>
            <p:cNvSpPr txBox="1"/>
            <p:nvPr/>
          </p:nvSpPr>
          <p:spPr>
            <a:xfrm>
              <a:off x="10213538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Favorite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7" name="Google Shape;397;p14"/>
            <p:cNvSpPr txBox="1"/>
            <p:nvPr/>
          </p:nvSpPr>
          <p:spPr>
            <a:xfrm>
              <a:off x="11184513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Mail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8" name="Google Shape;398;p14"/>
            <p:cNvSpPr txBox="1"/>
            <p:nvPr/>
          </p:nvSpPr>
          <p:spPr>
            <a:xfrm>
              <a:off x="10213552" y="349213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Games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9" name="Google Shape;399;p14"/>
            <p:cNvSpPr txBox="1"/>
            <p:nvPr/>
          </p:nvSpPr>
          <p:spPr>
            <a:xfrm>
              <a:off x="9242577" y="349213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Folder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9614252" y="3103250"/>
              <a:ext cx="352553" cy="307145"/>
            </a:xfrm>
            <a:custGeom>
              <a:rect b="b" l="l" r="r" t="t"/>
              <a:pathLst>
                <a:path extrusionOk="0" h="8313" w="9542">
                  <a:moveTo>
                    <a:pt x="3317" y="1"/>
                  </a:moveTo>
                  <a:lnTo>
                    <a:pt x="3317" y="634"/>
                  </a:lnTo>
                  <a:lnTo>
                    <a:pt x="2704" y="634"/>
                  </a:lnTo>
                  <a:lnTo>
                    <a:pt x="2704" y="1251"/>
                  </a:lnTo>
                  <a:lnTo>
                    <a:pt x="9542" y="1251"/>
                  </a:lnTo>
                  <a:lnTo>
                    <a:pt x="9542" y="634"/>
                  </a:lnTo>
                  <a:lnTo>
                    <a:pt x="8927" y="634"/>
                  </a:lnTo>
                  <a:lnTo>
                    <a:pt x="8927" y="1"/>
                  </a:lnTo>
                  <a:close/>
                  <a:moveTo>
                    <a:pt x="1" y="1864"/>
                  </a:moveTo>
                  <a:lnTo>
                    <a:pt x="1" y="7679"/>
                  </a:lnTo>
                  <a:lnTo>
                    <a:pt x="19" y="7679"/>
                  </a:lnTo>
                  <a:lnTo>
                    <a:pt x="19" y="8296"/>
                  </a:lnTo>
                  <a:lnTo>
                    <a:pt x="2704" y="8296"/>
                  </a:lnTo>
                  <a:lnTo>
                    <a:pt x="2704" y="8312"/>
                  </a:lnTo>
                  <a:lnTo>
                    <a:pt x="9542" y="8312"/>
                  </a:lnTo>
                  <a:lnTo>
                    <a:pt x="9542" y="18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401" name="Google Shape;401;p14"/>
            <p:cNvGrpSpPr/>
            <p:nvPr/>
          </p:nvGrpSpPr>
          <p:grpSpPr>
            <a:xfrm>
              <a:off x="10650232" y="4214437"/>
              <a:ext cx="970244" cy="341914"/>
              <a:chOff x="918887" y="4445900"/>
              <a:chExt cx="676788" cy="238500"/>
            </a:xfrm>
          </p:grpSpPr>
          <p:sp>
            <p:nvSpPr>
              <p:cNvPr id="402" name="Google Shape;402;p14"/>
              <p:cNvSpPr/>
              <p:nvPr/>
            </p:nvSpPr>
            <p:spPr>
              <a:xfrm>
                <a:off x="918887" y="4523675"/>
                <a:ext cx="170975" cy="160725"/>
              </a:xfrm>
              <a:custGeom>
                <a:rect b="b" l="l" r="r" t="t"/>
                <a:pathLst>
                  <a:path extrusionOk="0" h="6429" w="6839">
                    <a:moveTo>
                      <a:pt x="2478" y="618"/>
                    </a:moveTo>
                    <a:lnTo>
                      <a:pt x="2478" y="5184"/>
                    </a:lnTo>
                    <a:lnTo>
                      <a:pt x="1864" y="5184"/>
                    </a:lnTo>
                    <a:lnTo>
                      <a:pt x="1864" y="618"/>
                    </a:lnTo>
                    <a:close/>
                    <a:moveTo>
                      <a:pt x="4977" y="618"/>
                    </a:moveTo>
                    <a:lnTo>
                      <a:pt x="4977" y="5184"/>
                    </a:lnTo>
                    <a:lnTo>
                      <a:pt x="4362" y="5184"/>
                    </a:lnTo>
                    <a:lnTo>
                      <a:pt x="4362" y="618"/>
                    </a:lnTo>
                    <a:close/>
                    <a:moveTo>
                      <a:pt x="0" y="1"/>
                    </a:moveTo>
                    <a:lnTo>
                      <a:pt x="0" y="5815"/>
                    </a:lnTo>
                    <a:lnTo>
                      <a:pt x="613" y="5815"/>
                    </a:lnTo>
                    <a:lnTo>
                      <a:pt x="613" y="6428"/>
                    </a:lnTo>
                    <a:lnTo>
                      <a:pt x="6223" y="6428"/>
                    </a:lnTo>
                    <a:lnTo>
                      <a:pt x="6223" y="5815"/>
                    </a:lnTo>
                    <a:lnTo>
                      <a:pt x="6838" y="5815"/>
                    </a:lnTo>
                    <a:lnTo>
                      <a:pt x="68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1580325" y="4508300"/>
                <a:ext cx="15350" cy="15400"/>
              </a:xfrm>
              <a:custGeom>
                <a:rect b="b" l="l" r="r" t="t"/>
                <a:pathLst>
                  <a:path extrusionOk="0" h="616" w="614">
                    <a:moveTo>
                      <a:pt x="1" y="1"/>
                    </a:moveTo>
                    <a:lnTo>
                      <a:pt x="1" y="616"/>
                    </a:lnTo>
                    <a:lnTo>
                      <a:pt x="614" y="616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918937" y="4445900"/>
                <a:ext cx="171025" cy="61975"/>
              </a:xfrm>
              <a:custGeom>
                <a:rect b="b" l="l" r="r" t="t"/>
                <a:pathLst>
                  <a:path extrusionOk="0" h="2479" w="6841">
                    <a:moveTo>
                      <a:pt x="4546" y="636"/>
                    </a:moveTo>
                    <a:lnTo>
                      <a:pt x="4546" y="1251"/>
                    </a:lnTo>
                    <a:lnTo>
                      <a:pt x="2272" y="1251"/>
                    </a:lnTo>
                    <a:lnTo>
                      <a:pt x="2272" y="636"/>
                    </a:lnTo>
                    <a:close/>
                    <a:moveTo>
                      <a:pt x="1660" y="0"/>
                    </a:moveTo>
                    <a:lnTo>
                      <a:pt x="1660" y="624"/>
                    </a:lnTo>
                    <a:lnTo>
                      <a:pt x="1660" y="1251"/>
                    </a:lnTo>
                    <a:lnTo>
                      <a:pt x="616" y="1251"/>
                    </a:lnTo>
                    <a:lnTo>
                      <a:pt x="616" y="1864"/>
                    </a:lnTo>
                    <a:lnTo>
                      <a:pt x="1" y="1864"/>
                    </a:lnTo>
                    <a:lnTo>
                      <a:pt x="1" y="2478"/>
                    </a:lnTo>
                    <a:lnTo>
                      <a:pt x="6841" y="2478"/>
                    </a:lnTo>
                    <a:lnTo>
                      <a:pt x="6841" y="1864"/>
                    </a:lnTo>
                    <a:lnTo>
                      <a:pt x="6228" y="1864"/>
                    </a:lnTo>
                    <a:lnTo>
                      <a:pt x="6228" y="1866"/>
                    </a:lnTo>
                    <a:lnTo>
                      <a:pt x="6221" y="1866"/>
                    </a:lnTo>
                    <a:lnTo>
                      <a:pt x="6221" y="1246"/>
                    </a:lnTo>
                    <a:lnTo>
                      <a:pt x="5177" y="1246"/>
                    </a:lnTo>
                    <a:lnTo>
                      <a:pt x="5177" y="624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405" name="Google Shape;405;p14"/>
            <p:cNvSpPr txBox="1"/>
            <p:nvPr/>
          </p:nvSpPr>
          <p:spPr>
            <a:xfrm>
              <a:off x="10213552" y="46281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Recycle Bin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06" name="Google Shape;406;p14"/>
            <p:cNvSpPr txBox="1"/>
            <p:nvPr/>
          </p:nvSpPr>
          <p:spPr>
            <a:xfrm>
              <a:off x="9242577" y="46281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Setting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407" name="Google Shape;407;p14"/>
          <p:cNvSpPr txBox="1"/>
          <p:nvPr>
            <p:ph type="title"/>
          </p:nvPr>
        </p:nvSpPr>
        <p:spPr>
          <a:xfrm>
            <a:off x="2664300" y="2515588"/>
            <a:ext cx="38154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8" name="Google Shape;408;p14"/>
          <p:cNvSpPr txBox="1"/>
          <p:nvPr>
            <p:ph idx="1" type="subTitle"/>
          </p:nvPr>
        </p:nvSpPr>
        <p:spPr>
          <a:xfrm>
            <a:off x="1993500" y="1253338"/>
            <a:ext cx="5157000" cy="1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409" name="Google Shape;409;p14"/>
          <p:cNvGrpSpPr/>
          <p:nvPr/>
        </p:nvGrpSpPr>
        <p:grpSpPr>
          <a:xfrm>
            <a:off x="790000" y="115550"/>
            <a:ext cx="7563982" cy="4700422"/>
            <a:chOff x="-4019075" y="27300"/>
            <a:chExt cx="7563982" cy="4700422"/>
          </a:xfrm>
        </p:grpSpPr>
        <p:sp>
          <p:nvSpPr>
            <p:cNvPr id="410" name="Google Shape;410;p14"/>
            <p:cNvSpPr/>
            <p:nvPr/>
          </p:nvSpPr>
          <p:spPr>
            <a:xfrm>
              <a:off x="-3981975" y="132075"/>
              <a:ext cx="7526882" cy="459564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-4019075" y="27300"/>
              <a:ext cx="7477870" cy="461751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-3981975" y="60050"/>
              <a:ext cx="7398170" cy="4545452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-3857550" y="176500"/>
              <a:ext cx="7163100" cy="43191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14"/>
          <p:cNvSpPr/>
          <p:nvPr/>
        </p:nvSpPr>
        <p:spPr>
          <a:xfrm>
            <a:off x="2569525" y="3831013"/>
            <a:ext cx="1802076" cy="436714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 cap="flat" cmpd="sng" w="19050">
            <a:solidFill>
              <a:schemeClr val="dk1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4"/>
          <p:cNvSpPr/>
          <p:nvPr/>
        </p:nvSpPr>
        <p:spPr>
          <a:xfrm>
            <a:off x="2594368" y="3857464"/>
            <a:ext cx="1751804" cy="386499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4"/>
          <p:cNvSpPr/>
          <p:nvPr/>
        </p:nvSpPr>
        <p:spPr>
          <a:xfrm>
            <a:off x="4772423" y="3831013"/>
            <a:ext cx="1802076" cy="436714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4"/>
          <p:cNvSpPr/>
          <p:nvPr/>
        </p:nvSpPr>
        <p:spPr>
          <a:xfrm>
            <a:off x="4787886" y="3846749"/>
            <a:ext cx="1770097" cy="405845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4"/>
          <p:cNvSpPr/>
          <p:nvPr/>
        </p:nvSpPr>
        <p:spPr>
          <a:xfrm>
            <a:off x="2619797" y="3881220"/>
            <a:ext cx="1699823" cy="341932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4"/>
          <p:cNvSpPr txBox="1"/>
          <p:nvPr/>
        </p:nvSpPr>
        <p:spPr>
          <a:xfrm>
            <a:off x="2619800" y="3737650"/>
            <a:ext cx="1699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Yes</a:t>
            </a:r>
            <a:r>
              <a:rPr lang="en"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2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0" name="Google Shape;420;p14"/>
          <p:cNvSpPr txBox="1"/>
          <p:nvPr/>
        </p:nvSpPr>
        <p:spPr>
          <a:xfrm>
            <a:off x="4823600" y="3737650"/>
            <a:ext cx="1699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Cancel</a:t>
            </a:r>
            <a:r>
              <a:rPr lang="en"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2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421" name="Google Shape;421;p14"/>
          <p:cNvGrpSpPr/>
          <p:nvPr/>
        </p:nvGrpSpPr>
        <p:grpSpPr>
          <a:xfrm>
            <a:off x="7791165" y="256938"/>
            <a:ext cx="352556" cy="352532"/>
            <a:chOff x="8497790" y="1685763"/>
            <a:chExt cx="352556" cy="352532"/>
          </a:xfrm>
        </p:grpSpPr>
        <p:sp>
          <p:nvSpPr>
            <p:cNvPr id="422" name="Google Shape;422;p14"/>
            <p:cNvSpPr/>
            <p:nvPr/>
          </p:nvSpPr>
          <p:spPr>
            <a:xfrm>
              <a:off x="8515466" y="170343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8497790" y="16857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8509195" y="1697615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14"/>
            <p:cNvGrpSpPr/>
            <p:nvPr/>
          </p:nvGrpSpPr>
          <p:grpSpPr>
            <a:xfrm>
              <a:off x="8590042" y="1778666"/>
              <a:ext cx="150210" cy="149372"/>
              <a:chOff x="8659614" y="354844"/>
              <a:chExt cx="79179" cy="78750"/>
            </a:xfrm>
          </p:grpSpPr>
          <p:sp>
            <p:nvSpPr>
              <p:cNvPr id="426" name="Google Shape;426;p1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3">
    <p:bg>
      <p:bgPr>
        <a:solidFill>
          <a:schemeClr val="accen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5"/>
          <p:cNvGrpSpPr/>
          <p:nvPr/>
        </p:nvGrpSpPr>
        <p:grpSpPr>
          <a:xfrm>
            <a:off x="264025" y="228600"/>
            <a:ext cx="8677315" cy="4755341"/>
            <a:chOff x="264025" y="228600"/>
            <a:chExt cx="8677315" cy="4755341"/>
          </a:xfrm>
        </p:grpSpPr>
        <p:sp>
          <p:nvSpPr>
            <p:cNvPr id="430" name="Google Shape;430;p15"/>
            <p:cNvSpPr/>
            <p:nvPr/>
          </p:nvSpPr>
          <p:spPr>
            <a:xfrm>
              <a:off x="325375" y="29765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64025" y="22860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292750" y="286952"/>
              <a:ext cx="8554590" cy="4590384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92325" y="386375"/>
              <a:ext cx="8355900" cy="4393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15"/>
          <p:cNvSpPr txBox="1"/>
          <p:nvPr>
            <p:ph hasCustomPrompt="1" type="title"/>
          </p:nvPr>
        </p:nvSpPr>
        <p:spPr>
          <a:xfrm>
            <a:off x="1284000" y="369500"/>
            <a:ext cx="65760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5" name="Google Shape;435;p15"/>
          <p:cNvSpPr txBox="1"/>
          <p:nvPr>
            <p:ph idx="1" type="subTitle"/>
          </p:nvPr>
        </p:nvSpPr>
        <p:spPr>
          <a:xfrm>
            <a:off x="1284000" y="1311500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5"/>
          <p:cNvSpPr txBox="1"/>
          <p:nvPr>
            <p:ph hasCustomPrompt="1" idx="2" type="title"/>
          </p:nvPr>
        </p:nvSpPr>
        <p:spPr>
          <a:xfrm>
            <a:off x="1284000" y="1825638"/>
            <a:ext cx="65760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7" name="Google Shape;437;p15"/>
          <p:cNvSpPr txBox="1"/>
          <p:nvPr>
            <p:ph idx="3" type="subTitle"/>
          </p:nvPr>
        </p:nvSpPr>
        <p:spPr>
          <a:xfrm>
            <a:off x="1284000" y="2767638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15"/>
          <p:cNvSpPr txBox="1"/>
          <p:nvPr>
            <p:ph hasCustomPrompt="1" idx="4" type="title"/>
          </p:nvPr>
        </p:nvSpPr>
        <p:spPr>
          <a:xfrm>
            <a:off x="1284000" y="3281788"/>
            <a:ext cx="65760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9" name="Google Shape;439;p15"/>
          <p:cNvSpPr txBox="1"/>
          <p:nvPr>
            <p:ph idx="5" type="subTitle"/>
          </p:nvPr>
        </p:nvSpPr>
        <p:spPr>
          <a:xfrm>
            <a:off x="1284000" y="4223788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5"/>
          <p:cNvGrpSpPr/>
          <p:nvPr/>
        </p:nvGrpSpPr>
        <p:grpSpPr>
          <a:xfrm>
            <a:off x="8464752" y="369947"/>
            <a:ext cx="295549" cy="295524"/>
            <a:chOff x="1203352" y="303510"/>
            <a:chExt cx="411571" cy="411536"/>
          </a:xfrm>
        </p:grpSpPr>
        <p:sp>
          <p:nvSpPr>
            <p:cNvPr id="441" name="Google Shape;441;p15"/>
            <p:cNvSpPr/>
            <p:nvPr/>
          </p:nvSpPr>
          <p:spPr>
            <a:xfrm>
              <a:off x="1223987" y="324144"/>
              <a:ext cx="390936" cy="390902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203352" y="303510"/>
              <a:ext cx="390936" cy="390902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216666" y="317347"/>
              <a:ext cx="363327" cy="363270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5"/>
            <p:cNvGrpSpPr/>
            <p:nvPr/>
          </p:nvGrpSpPr>
          <p:grpSpPr>
            <a:xfrm>
              <a:off x="1310630" y="411966"/>
              <a:ext cx="175348" cy="174375"/>
              <a:chOff x="7910217" y="818579"/>
              <a:chExt cx="118199" cy="117559"/>
            </a:xfrm>
          </p:grpSpPr>
          <p:sp>
            <p:nvSpPr>
              <p:cNvPr id="445" name="Google Shape;445;p15"/>
              <p:cNvSpPr/>
              <p:nvPr/>
            </p:nvSpPr>
            <p:spPr>
              <a:xfrm>
                <a:off x="7910217" y="818579"/>
                <a:ext cx="118199" cy="117559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7910217" y="818579"/>
                <a:ext cx="118199" cy="117559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accen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16"/>
          <p:cNvGrpSpPr/>
          <p:nvPr/>
        </p:nvGrpSpPr>
        <p:grpSpPr>
          <a:xfrm>
            <a:off x="264025" y="228600"/>
            <a:ext cx="8677315" cy="4755341"/>
            <a:chOff x="264025" y="228600"/>
            <a:chExt cx="8677315" cy="4755341"/>
          </a:xfrm>
        </p:grpSpPr>
        <p:sp>
          <p:nvSpPr>
            <p:cNvPr id="449" name="Google Shape;449;p16"/>
            <p:cNvSpPr/>
            <p:nvPr/>
          </p:nvSpPr>
          <p:spPr>
            <a:xfrm>
              <a:off x="325375" y="29765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64025" y="22860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292750" y="1074500"/>
              <a:ext cx="8554590" cy="380281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292750" y="261338"/>
              <a:ext cx="8554590" cy="81315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" name="Google Shape;453;p16"/>
            <p:cNvGrpSpPr/>
            <p:nvPr/>
          </p:nvGrpSpPr>
          <p:grpSpPr>
            <a:xfrm>
              <a:off x="7626928" y="530081"/>
              <a:ext cx="998943" cy="275680"/>
              <a:chOff x="7405675" y="423388"/>
              <a:chExt cx="1277420" cy="352532"/>
            </a:xfrm>
          </p:grpSpPr>
          <p:sp>
            <p:nvSpPr>
              <p:cNvPr id="454" name="Google Shape;454;p16"/>
              <p:cNvSpPr/>
              <p:nvPr/>
            </p:nvSpPr>
            <p:spPr>
              <a:xfrm>
                <a:off x="8348216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8330540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7885599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0" y="1"/>
                    </a:moveTo>
                    <a:lnTo>
                      <a:pt x="0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7867922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7423351" y="441063"/>
                <a:ext cx="335323" cy="334857"/>
              </a:xfrm>
              <a:custGeom>
                <a:rect b="b" l="l" r="r" t="t"/>
                <a:pathLst>
                  <a:path extrusionOk="0" h="4528" w="4534">
                    <a:moveTo>
                      <a:pt x="1" y="1"/>
                    </a:moveTo>
                    <a:lnTo>
                      <a:pt x="1" y="4527"/>
                    </a:lnTo>
                    <a:lnTo>
                      <a:pt x="4533" y="4527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7405675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7417565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7467135" y="590821"/>
                <a:ext cx="212036" cy="74"/>
              </a:xfrm>
              <a:custGeom>
                <a:rect b="b" l="l" r="r" t="t"/>
                <a:pathLst>
                  <a:path extrusionOk="0" fill="none" h="1" w="2867">
                    <a:moveTo>
                      <a:pt x="2866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7879957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8341945" y="435240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4" name="Google Shape;464;p16"/>
              <p:cNvGrpSpPr/>
              <p:nvPr/>
            </p:nvGrpSpPr>
            <p:grpSpPr>
              <a:xfrm>
                <a:off x="8422792" y="516291"/>
                <a:ext cx="150210" cy="149372"/>
                <a:chOff x="8659614" y="354844"/>
                <a:chExt cx="79179" cy="78750"/>
              </a:xfrm>
            </p:grpSpPr>
            <p:sp>
              <p:nvSpPr>
                <p:cNvPr id="465" name="Google Shape;465;p16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0"/>
                      </a:moveTo>
                      <a:lnTo>
                        <a:pt x="0" y="2019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20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7" name="Google Shape;467;p16"/>
              <p:cNvSpPr/>
              <p:nvPr/>
            </p:nvSpPr>
            <p:spPr>
              <a:xfrm>
                <a:off x="7957118" y="512577"/>
                <a:ext cx="156494" cy="156927"/>
              </a:xfrm>
              <a:custGeom>
                <a:rect b="b" l="l" r="r" t="t"/>
                <a:pathLst>
                  <a:path extrusionOk="0" fill="none" h="2122" w="2116">
                    <a:moveTo>
                      <a:pt x="0" y="0"/>
                    </a:moveTo>
                    <a:lnTo>
                      <a:pt x="2116" y="0"/>
                    </a:lnTo>
                    <a:lnTo>
                      <a:pt x="2116" y="2121"/>
                    </a:lnTo>
                    <a:lnTo>
                      <a:pt x="0" y="212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8" name="Google Shape;468;p16"/>
          <p:cNvSpPr txBox="1"/>
          <p:nvPr>
            <p:ph type="title"/>
          </p:nvPr>
        </p:nvSpPr>
        <p:spPr>
          <a:xfrm>
            <a:off x="720000" y="356350"/>
            <a:ext cx="54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accent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7"/>
          <p:cNvSpPr/>
          <p:nvPr/>
        </p:nvSpPr>
        <p:spPr>
          <a:xfrm>
            <a:off x="602650" y="804400"/>
            <a:ext cx="8293413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7"/>
          <p:cNvSpPr/>
          <p:nvPr/>
        </p:nvSpPr>
        <p:spPr>
          <a:xfrm>
            <a:off x="457150" y="735350"/>
            <a:ext cx="8377528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7"/>
          <p:cNvSpPr/>
          <p:nvPr/>
        </p:nvSpPr>
        <p:spPr>
          <a:xfrm>
            <a:off x="508650" y="1581250"/>
            <a:ext cx="8293413" cy="380281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"/>
          <p:cNvSpPr/>
          <p:nvPr/>
        </p:nvSpPr>
        <p:spPr>
          <a:xfrm>
            <a:off x="457150" y="768100"/>
            <a:ext cx="8344853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17"/>
          <p:cNvGrpSpPr/>
          <p:nvPr/>
        </p:nvGrpSpPr>
        <p:grpSpPr>
          <a:xfrm>
            <a:off x="7581653" y="1036831"/>
            <a:ext cx="998943" cy="275680"/>
            <a:chOff x="7405675" y="423388"/>
            <a:chExt cx="1277420" cy="352532"/>
          </a:xfrm>
        </p:grpSpPr>
        <p:sp>
          <p:nvSpPr>
            <p:cNvPr id="475" name="Google Shape;475;p17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" name="Google Shape;485;p17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486" name="Google Shape;486;p17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17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17"/>
          <p:cNvGrpSpPr/>
          <p:nvPr/>
        </p:nvGrpSpPr>
        <p:grpSpPr>
          <a:xfrm>
            <a:off x="5359683" y="1847640"/>
            <a:ext cx="3143554" cy="3187185"/>
            <a:chOff x="9242575" y="1984987"/>
            <a:chExt cx="3037838" cy="3080001"/>
          </a:xfrm>
        </p:grpSpPr>
        <p:sp>
          <p:nvSpPr>
            <p:cNvPr id="490" name="Google Shape;490;p17"/>
            <p:cNvSpPr/>
            <p:nvPr/>
          </p:nvSpPr>
          <p:spPr>
            <a:xfrm>
              <a:off x="9614337" y="1985018"/>
              <a:ext cx="352375" cy="298649"/>
            </a:xfrm>
            <a:custGeom>
              <a:rect b="b" l="l" r="r" t="t"/>
              <a:pathLst>
                <a:path extrusionOk="0" h="8088" w="9543">
                  <a:moveTo>
                    <a:pt x="6020" y="2702"/>
                  </a:moveTo>
                  <a:lnTo>
                    <a:pt x="6020" y="3317"/>
                  </a:lnTo>
                  <a:lnTo>
                    <a:pt x="6635" y="3317"/>
                  </a:lnTo>
                  <a:lnTo>
                    <a:pt x="6635" y="5816"/>
                  </a:lnTo>
                  <a:lnTo>
                    <a:pt x="6020" y="5816"/>
                  </a:lnTo>
                  <a:lnTo>
                    <a:pt x="6020" y="6428"/>
                  </a:lnTo>
                  <a:lnTo>
                    <a:pt x="3523" y="6428"/>
                  </a:lnTo>
                  <a:lnTo>
                    <a:pt x="3523" y="5816"/>
                  </a:lnTo>
                  <a:lnTo>
                    <a:pt x="2908" y="5816"/>
                  </a:lnTo>
                  <a:lnTo>
                    <a:pt x="2908" y="3317"/>
                  </a:lnTo>
                  <a:lnTo>
                    <a:pt x="3523" y="3317"/>
                  </a:lnTo>
                  <a:lnTo>
                    <a:pt x="3523" y="2702"/>
                  </a:lnTo>
                  <a:close/>
                  <a:moveTo>
                    <a:pt x="3317" y="1"/>
                  </a:moveTo>
                  <a:lnTo>
                    <a:pt x="3317" y="614"/>
                  </a:lnTo>
                  <a:lnTo>
                    <a:pt x="2702" y="614"/>
                  </a:lnTo>
                  <a:lnTo>
                    <a:pt x="2702" y="1249"/>
                  </a:lnTo>
                  <a:lnTo>
                    <a:pt x="634" y="1249"/>
                  </a:lnTo>
                  <a:lnTo>
                    <a:pt x="634" y="1862"/>
                  </a:lnTo>
                  <a:lnTo>
                    <a:pt x="1" y="1862"/>
                  </a:lnTo>
                  <a:lnTo>
                    <a:pt x="1" y="8087"/>
                  </a:lnTo>
                  <a:lnTo>
                    <a:pt x="9542" y="8087"/>
                  </a:lnTo>
                  <a:lnTo>
                    <a:pt x="9542" y="1862"/>
                  </a:lnTo>
                  <a:lnTo>
                    <a:pt x="8927" y="1862"/>
                  </a:lnTo>
                  <a:lnTo>
                    <a:pt x="8927" y="1249"/>
                  </a:lnTo>
                  <a:lnTo>
                    <a:pt x="6857" y="1249"/>
                  </a:lnTo>
                  <a:lnTo>
                    <a:pt x="6857" y="614"/>
                  </a:lnTo>
                  <a:lnTo>
                    <a:pt x="6224" y="614"/>
                  </a:lnTo>
                  <a:lnTo>
                    <a:pt x="6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10585280" y="1984987"/>
              <a:ext cx="352412" cy="298723"/>
            </a:xfrm>
            <a:custGeom>
              <a:rect b="b" l="l" r="r" t="t"/>
              <a:pathLst>
                <a:path extrusionOk="0" h="8090" w="9544">
                  <a:moveTo>
                    <a:pt x="1230" y="0"/>
                  </a:moveTo>
                  <a:lnTo>
                    <a:pt x="1230" y="634"/>
                  </a:lnTo>
                  <a:lnTo>
                    <a:pt x="618" y="634"/>
                  </a:lnTo>
                  <a:lnTo>
                    <a:pt x="618" y="1249"/>
                  </a:lnTo>
                  <a:lnTo>
                    <a:pt x="1" y="1249"/>
                  </a:lnTo>
                  <a:lnTo>
                    <a:pt x="1" y="4978"/>
                  </a:lnTo>
                  <a:lnTo>
                    <a:pt x="618" y="4978"/>
                  </a:lnTo>
                  <a:lnTo>
                    <a:pt x="618" y="5590"/>
                  </a:lnTo>
                  <a:lnTo>
                    <a:pt x="1249" y="5590"/>
                  </a:lnTo>
                  <a:lnTo>
                    <a:pt x="1249" y="6224"/>
                  </a:lnTo>
                  <a:lnTo>
                    <a:pt x="1866" y="6224"/>
                  </a:lnTo>
                  <a:lnTo>
                    <a:pt x="1866" y="6839"/>
                  </a:lnTo>
                  <a:lnTo>
                    <a:pt x="3112" y="6839"/>
                  </a:lnTo>
                  <a:lnTo>
                    <a:pt x="3112" y="7456"/>
                  </a:lnTo>
                  <a:lnTo>
                    <a:pt x="4344" y="7456"/>
                  </a:lnTo>
                  <a:lnTo>
                    <a:pt x="4344" y="8089"/>
                  </a:lnTo>
                  <a:lnTo>
                    <a:pt x="5182" y="8089"/>
                  </a:lnTo>
                  <a:lnTo>
                    <a:pt x="5182" y="7456"/>
                  </a:lnTo>
                  <a:lnTo>
                    <a:pt x="6432" y="7456"/>
                  </a:lnTo>
                  <a:lnTo>
                    <a:pt x="6432" y="6839"/>
                  </a:lnTo>
                  <a:lnTo>
                    <a:pt x="7678" y="6839"/>
                  </a:lnTo>
                  <a:lnTo>
                    <a:pt x="7678" y="6224"/>
                  </a:lnTo>
                  <a:lnTo>
                    <a:pt x="8293" y="6224"/>
                  </a:lnTo>
                  <a:lnTo>
                    <a:pt x="8293" y="5590"/>
                  </a:lnTo>
                  <a:lnTo>
                    <a:pt x="8927" y="5590"/>
                  </a:lnTo>
                  <a:lnTo>
                    <a:pt x="8927" y="4978"/>
                  </a:lnTo>
                  <a:lnTo>
                    <a:pt x="9544" y="4978"/>
                  </a:lnTo>
                  <a:lnTo>
                    <a:pt x="9544" y="1249"/>
                  </a:lnTo>
                  <a:lnTo>
                    <a:pt x="8927" y="1249"/>
                  </a:lnTo>
                  <a:lnTo>
                    <a:pt x="8927" y="634"/>
                  </a:lnTo>
                  <a:lnTo>
                    <a:pt x="8293" y="634"/>
                  </a:lnTo>
                  <a:lnTo>
                    <a:pt x="8293" y="0"/>
                  </a:lnTo>
                  <a:lnTo>
                    <a:pt x="5797" y="0"/>
                  </a:lnTo>
                  <a:lnTo>
                    <a:pt x="5797" y="634"/>
                  </a:lnTo>
                  <a:lnTo>
                    <a:pt x="5182" y="634"/>
                  </a:lnTo>
                  <a:lnTo>
                    <a:pt x="5182" y="1249"/>
                  </a:lnTo>
                  <a:lnTo>
                    <a:pt x="4344" y="1249"/>
                  </a:lnTo>
                  <a:lnTo>
                    <a:pt x="4344" y="634"/>
                  </a:lnTo>
                  <a:lnTo>
                    <a:pt x="3729" y="634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10585423" y="4239298"/>
              <a:ext cx="352154" cy="352080"/>
            </a:xfrm>
            <a:custGeom>
              <a:rect b="b" l="l" r="r" t="t"/>
              <a:pathLst>
                <a:path extrusionOk="0" h="9535" w="9537">
                  <a:moveTo>
                    <a:pt x="5790" y="3110"/>
                  </a:moveTo>
                  <a:lnTo>
                    <a:pt x="5790" y="3722"/>
                  </a:lnTo>
                  <a:lnTo>
                    <a:pt x="6423" y="3722"/>
                  </a:lnTo>
                  <a:lnTo>
                    <a:pt x="6423" y="5792"/>
                  </a:lnTo>
                  <a:lnTo>
                    <a:pt x="5790" y="5792"/>
                  </a:lnTo>
                  <a:lnTo>
                    <a:pt x="5790" y="6425"/>
                  </a:lnTo>
                  <a:lnTo>
                    <a:pt x="3720" y="6425"/>
                  </a:lnTo>
                  <a:lnTo>
                    <a:pt x="3720" y="5810"/>
                  </a:lnTo>
                  <a:lnTo>
                    <a:pt x="3107" y="5810"/>
                  </a:lnTo>
                  <a:lnTo>
                    <a:pt x="3107" y="3743"/>
                  </a:lnTo>
                  <a:lnTo>
                    <a:pt x="3720" y="3743"/>
                  </a:lnTo>
                  <a:lnTo>
                    <a:pt x="3720" y="3110"/>
                  </a:lnTo>
                  <a:close/>
                  <a:moveTo>
                    <a:pt x="4133" y="0"/>
                  </a:moveTo>
                  <a:lnTo>
                    <a:pt x="4133" y="634"/>
                  </a:lnTo>
                  <a:lnTo>
                    <a:pt x="3520" y="634"/>
                  </a:lnTo>
                  <a:lnTo>
                    <a:pt x="3520" y="1249"/>
                  </a:lnTo>
                  <a:lnTo>
                    <a:pt x="2272" y="1249"/>
                  </a:lnTo>
                  <a:lnTo>
                    <a:pt x="2272" y="634"/>
                  </a:lnTo>
                  <a:lnTo>
                    <a:pt x="1249" y="634"/>
                  </a:lnTo>
                  <a:lnTo>
                    <a:pt x="1249" y="1249"/>
                  </a:lnTo>
                  <a:lnTo>
                    <a:pt x="634" y="1249"/>
                  </a:lnTo>
                  <a:lnTo>
                    <a:pt x="634" y="2272"/>
                  </a:lnTo>
                  <a:lnTo>
                    <a:pt x="1249" y="2272"/>
                  </a:lnTo>
                  <a:lnTo>
                    <a:pt x="1249" y="3520"/>
                  </a:lnTo>
                  <a:lnTo>
                    <a:pt x="634" y="3520"/>
                  </a:lnTo>
                  <a:lnTo>
                    <a:pt x="634" y="4133"/>
                  </a:lnTo>
                  <a:lnTo>
                    <a:pt x="0" y="4133"/>
                  </a:lnTo>
                  <a:lnTo>
                    <a:pt x="0" y="5381"/>
                  </a:lnTo>
                  <a:lnTo>
                    <a:pt x="634" y="5381"/>
                  </a:lnTo>
                  <a:lnTo>
                    <a:pt x="634" y="6015"/>
                  </a:lnTo>
                  <a:lnTo>
                    <a:pt x="1249" y="6015"/>
                  </a:lnTo>
                  <a:lnTo>
                    <a:pt x="1249" y="7263"/>
                  </a:lnTo>
                  <a:lnTo>
                    <a:pt x="634" y="7263"/>
                  </a:lnTo>
                  <a:lnTo>
                    <a:pt x="634" y="8286"/>
                  </a:lnTo>
                  <a:lnTo>
                    <a:pt x="1249" y="8286"/>
                  </a:lnTo>
                  <a:lnTo>
                    <a:pt x="1249" y="8901"/>
                  </a:lnTo>
                  <a:lnTo>
                    <a:pt x="2272" y="8901"/>
                  </a:lnTo>
                  <a:lnTo>
                    <a:pt x="2272" y="8286"/>
                  </a:lnTo>
                  <a:lnTo>
                    <a:pt x="3520" y="8286"/>
                  </a:lnTo>
                  <a:lnTo>
                    <a:pt x="3520" y="8901"/>
                  </a:lnTo>
                  <a:lnTo>
                    <a:pt x="4133" y="8901"/>
                  </a:lnTo>
                  <a:lnTo>
                    <a:pt x="4133" y="9535"/>
                  </a:lnTo>
                  <a:lnTo>
                    <a:pt x="5381" y="9535"/>
                  </a:lnTo>
                  <a:lnTo>
                    <a:pt x="5381" y="8901"/>
                  </a:lnTo>
                  <a:lnTo>
                    <a:pt x="6015" y="8901"/>
                  </a:lnTo>
                  <a:lnTo>
                    <a:pt x="6015" y="8286"/>
                  </a:lnTo>
                  <a:lnTo>
                    <a:pt x="7247" y="8286"/>
                  </a:lnTo>
                  <a:lnTo>
                    <a:pt x="7247" y="8901"/>
                  </a:lnTo>
                  <a:lnTo>
                    <a:pt x="8291" y="8901"/>
                  </a:lnTo>
                  <a:lnTo>
                    <a:pt x="8291" y="8286"/>
                  </a:lnTo>
                  <a:lnTo>
                    <a:pt x="8904" y="8286"/>
                  </a:lnTo>
                  <a:lnTo>
                    <a:pt x="8904" y="7242"/>
                  </a:lnTo>
                  <a:lnTo>
                    <a:pt x="8291" y="7242"/>
                  </a:lnTo>
                  <a:lnTo>
                    <a:pt x="8291" y="6012"/>
                  </a:lnTo>
                  <a:lnTo>
                    <a:pt x="8904" y="6012"/>
                  </a:lnTo>
                  <a:lnTo>
                    <a:pt x="8904" y="5402"/>
                  </a:lnTo>
                  <a:lnTo>
                    <a:pt x="9537" y="5402"/>
                  </a:lnTo>
                  <a:lnTo>
                    <a:pt x="9537" y="4154"/>
                  </a:lnTo>
                  <a:lnTo>
                    <a:pt x="8901" y="4154"/>
                  </a:lnTo>
                  <a:lnTo>
                    <a:pt x="8901" y="3520"/>
                  </a:lnTo>
                  <a:lnTo>
                    <a:pt x="8286" y="3520"/>
                  </a:lnTo>
                  <a:lnTo>
                    <a:pt x="8286" y="2272"/>
                  </a:lnTo>
                  <a:lnTo>
                    <a:pt x="8901" y="2272"/>
                  </a:lnTo>
                  <a:lnTo>
                    <a:pt x="8901" y="1249"/>
                  </a:lnTo>
                  <a:lnTo>
                    <a:pt x="8286" y="1249"/>
                  </a:lnTo>
                  <a:lnTo>
                    <a:pt x="8286" y="634"/>
                  </a:lnTo>
                  <a:lnTo>
                    <a:pt x="7263" y="634"/>
                  </a:lnTo>
                  <a:lnTo>
                    <a:pt x="7263" y="1249"/>
                  </a:lnTo>
                  <a:lnTo>
                    <a:pt x="6015" y="1249"/>
                  </a:lnTo>
                  <a:lnTo>
                    <a:pt x="6015" y="634"/>
                  </a:lnTo>
                  <a:lnTo>
                    <a:pt x="5381" y="634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1556351" y="3058168"/>
              <a:ext cx="352228" cy="352228"/>
            </a:xfrm>
            <a:custGeom>
              <a:rect b="b" l="l" r="r" t="t"/>
              <a:pathLst>
                <a:path extrusionOk="0" h="9539" w="9539">
                  <a:moveTo>
                    <a:pt x="1868" y="2295"/>
                  </a:moveTo>
                  <a:lnTo>
                    <a:pt x="1866" y="3951"/>
                  </a:lnTo>
                  <a:lnTo>
                    <a:pt x="1230" y="3951"/>
                  </a:lnTo>
                  <a:lnTo>
                    <a:pt x="1230" y="3339"/>
                  </a:lnTo>
                  <a:lnTo>
                    <a:pt x="617" y="3339"/>
                  </a:lnTo>
                  <a:lnTo>
                    <a:pt x="617" y="2295"/>
                  </a:lnTo>
                  <a:close/>
                  <a:moveTo>
                    <a:pt x="8928" y="2295"/>
                  </a:moveTo>
                  <a:lnTo>
                    <a:pt x="8928" y="3339"/>
                  </a:lnTo>
                  <a:lnTo>
                    <a:pt x="8293" y="3339"/>
                  </a:lnTo>
                  <a:lnTo>
                    <a:pt x="8293" y="3951"/>
                  </a:lnTo>
                  <a:lnTo>
                    <a:pt x="7678" y="3951"/>
                  </a:lnTo>
                  <a:lnTo>
                    <a:pt x="7678" y="2295"/>
                  </a:lnTo>
                  <a:close/>
                  <a:moveTo>
                    <a:pt x="1866" y="0"/>
                  </a:moveTo>
                  <a:lnTo>
                    <a:pt x="1866" y="1455"/>
                  </a:lnTo>
                  <a:lnTo>
                    <a:pt x="0" y="1455"/>
                  </a:lnTo>
                  <a:lnTo>
                    <a:pt x="0" y="2079"/>
                  </a:lnTo>
                  <a:lnTo>
                    <a:pt x="0" y="3951"/>
                  </a:lnTo>
                  <a:lnTo>
                    <a:pt x="615" y="3951"/>
                  </a:lnTo>
                  <a:lnTo>
                    <a:pt x="615" y="4566"/>
                  </a:lnTo>
                  <a:lnTo>
                    <a:pt x="1228" y="4566"/>
                  </a:lnTo>
                  <a:lnTo>
                    <a:pt x="1228" y="5200"/>
                  </a:lnTo>
                  <a:lnTo>
                    <a:pt x="1861" y="5200"/>
                  </a:lnTo>
                  <a:lnTo>
                    <a:pt x="1861" y="5815"/>
                  </a:lnTo>
                  <a:lnTo>
                    <a:pt x="2497" y="5815"/>
                  </a:lnTo>
                  <a:lnTo>
                    <a:pt x="2497" y="6427"/>
                  </a:lnTo>
                  <a:lnTo>
                    <a:pt x="3109" y="6427"/>
                  </a:lnTo>
                  <a:lnTo>
                    <a:pt x="3109" y="7042"/>
                  </a:lnTo>
                  <a:lnTo>
                    <a:pt x="3724" y="7042"/>
                  </a:lnTo>
                  <a:lnTo>
                    <a:pt x="3724" y="7676"/>
                  </a:lnTo>
                  <a:lnTo>
                    <a:pt x="2478" y="7676"/>
                  </a:lnTo>
                  <a:lnTo>
                    <a:pt x="2478" y="8288"/>
                  </a:lnTo>
                  <a:lnTo>
                    <a:pt x="1866" y="8288"/>
                  </a:lnTo>
                  <a:lnTo>
                    <a:pt x="1866" y="8915"/>
                  </a:lnTo>
                  <a:lnTo>
                    <a:pt x="1866" y="9539"/>
                  </a:lnTo>
                  <a:lnTo>
                    <a:pt x="7657" y="9539"/>
                  </a:lnTo>
                  <a:lnTo>
                    <a:pt x="7657" y="8293"/>
                  </a:lnTo>
                  <a:lnTo>
                    <a:pt x="7045" y="8293"/>
                  </a:lnTo>
                  <a:lnTo>
                    <a:pt x="7045" y="7678"/>
                  </a:lnTo>
                  <a:lnTo>
                    <a:pt x="5796" y="7678"/>
                  </a:lnTo>
                  <a:lnTo>
                    <a:pt x="5796" y="7045"/>
                  </a:lnTo>
                  <a:lnTo>
                    <a:pt x="6430" y="7045"/>
                  </a:lnTo>
                  <a:lnTo>
                    <a:pt x="6430" y="6430"/>
                  </a:lnTo>
                  <a:lnTo>
                    <a:pt x="7045" y="6430"/>
                  </a:lnTo>
                  <a:lnTo>
                    <a:pt x="7045" y="5817"/>
                  </a:lnTo>
                  <a:lnTo>
                    <a:pt x="7657" y="5817"/>
                  </a:lnTo>
                  <a:lnTo>
                    <a:pt x="7657" y="5200"/>
                  </a:lnTo>
                  <a:lnTo>
                    <a:pt x="8293" y="5200"/>
                  </a:lnTo>
                  <a:lnTo>
                    <a:pt x="8293" y="4566"/>
                  </a:lnTo>
                  <a:lnTo>
                    <a:pt x="8926" y="4566"/>
                  </a:lnTo>
                  <a:lnTo>
                    <a:pt x="8926" y="3951"/>
                  </a:lnTo>
                  <a:lnTo>
                    <a:pt x="9539" y="3951"/>
                  </a:lnTo>
                  <a:lnTo>
                    <a:pt x="9539" y="2079"/>
                  </a:lnTo>
                  <a:lnTo>
                    <a:pt x="9539" y="1453"/>
                  </a:lnTo>
                  <a:lnTo>
                    <a:pt x="7678" y="145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1556243" y="2058037"/>
              <a:ext cx="352449" cy="198804"/>
            </a:xfrm>
            <a:custGeom>
              <a:rect b="b" l="l" r="r" t="t"/>
              <a:pathLst>
                <a:path extrusionOk="0" h="5384" w="9545">
                  <a:moveTo>
                    <a:pt x="1" y="0"/>
                  </a:moveTo>
                  <a:lnTo>
                    <a:pt x="1" y="5384"/>
                  </a:lnTo>
                  <a:lnTo>
                    <a:pt x="9544" y="5384"/>
                  </a:lnTo>
                  <a:lnTo>
                    <a:pt x="9544" y="0"/>
                  </a:lnTo>
                  <a:lnTo>
                    <a:pt x="8911" y="0"/>
                  </a:lnTo>
                  <a:lnTo>
                    <a:pt x="8911" y="615"/>
                  </a:lnTo>
                  <a:lnTo>
                    <a:pt x="8294" y="615"/>
                  </a:lnTo>
                  <a:lnTo>
                    <a:pt x="8294" y="1230"/>
                  </a:lnTo>
                  <a:lnTo>
                    <a:pt x="7681" y="1230"/>
                  </a:lnTo>
                  <a:lnTo>
                    <a:pt x="7681" y="1861"/>
                  </a:lnTo>
                  <a:lnTo>
                    <a:pt x="7066" y="1861"/>
                  </a:lnTo>
                  <a:lnTo>
                    <a:pt x="7066" y="2495"/>
                  </a:lnTo>
                  <a:lnTo>
                    <a:pt x="6022" y="2495"/>
                  </a:lnTo>
                  <a:lnTo>
                    <a:pt x="6022" y="3112"/>
                  </a:lnTo>
                  <a:lnTo>
                    <a:pt x="3523" y="3112"/>
                  </a:lnTo>
                  <a:lnTo>
                    <a:pt x="3523" y="2495"/>
                  </a:lnTo>
                  <a:lnTo>
                    <a:pt x="2479" y="2495"/>
                  </a:lnTo>
                  <a:lnTo>
                    <a:pt x="2479" y="1861"/>
                  </a:lnTo>
                  <a:lnTo>
                    <a:pt x="1866" y="1861"/>
                  </a:lnTo>
                  <a:lnTo>
                    <a:pt x="1866" y="1230"/>
                  </a:lnTo>
                  <a:lnTo>
                    <a:pt x="1249" y="1230"/>
                  </a:lnTo>
                  <a:lnTo>
                    <a:pt x="1249" y="615"/>
                  </a:lnTo>
                  <a:lnTo>
                    <a:pt x="636" y="615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11556243" y="2011845"/>
              <a:ext cx="352449" cy="137730"/>
            </a:xfrm>
            <a:custGeom>
              <a:rect b="b" l="l" r="r" t="t"/>
              <a:pathLst>
                <a:path extrusionOk="0" h="3730" w="9545">
                  <a:moveTo>
                    <a:pt x="1" y="1"/>
                  </a:moveTo>
                  <a:lnTo>
                    <a:pt x="1" y="634"/>
                  </a:lnTo>
                  <a:lnTo>
                    <a:pt x="618" y="634"/>
                  </a:lnTo>
                  <a:lnTo>
                    <a:pt x="618" y="1251"/>
                  </a:lnTo>
                  <a:lnTo>
                    <a:pt x="1249" y="1251"/>
                  </a:lnTo>
                  <a:lnTo>
                    <a:pt x="1249" y="1866"/>
                  </a:lnTo>
                  <a:lnTo>
                    <a:pt x="1866" y="1866"/>
                  </a:lnTo>
                  <a:lnTo>
                    <a:pt x="1866" y="2500"/>
                  </a:lnTo>
                  <a:lnTo>
                    <a:pt x="2479" y="2500"/>
                  </a:lnTo>
                  <a:lnTo>
                    <a:pt x="2479" y="3112"/>
                  </a:lnTo>
                  <a:lnTo>
                    <a:pt x="3523" y="3112"/>
                  </a:lnTo>
                  <a:lnTo>
                    <a:pt x="3523" y="3730"/>
                  </a:lnTo>
                  <a:lnTo>
                    <a:pt x="6022" y="3730"/>
                  </a:lnTo>
                  <a:lnTo>
                    <a:pt x="6022" y="3112"/>
                  </a:lnTo>
                  <a:lnTo>
                    <a:pt x="7066" y="3112"/>
                  </a:lnTo>
                  <a:lnTo>
                    <a:pt x="7066" y="2481"/>
                  </a:lnTo>
                  <a:lnTo>
                    <a:pt x="7681" y="2481"/>
                  </a:lnTo>
                  <a:lnTo>
                    <a:pt x="7681" y="1866"/>
                  </a:lnTo>
                  <a:lnTo>
                    <a:pt x="8294" y="1866"/>
                  </a:lnTo>
                  <a:lnTo>
                    <a:pt x="8294" y="1251"/>
                  </a:lnTo>
                  <a:lnTo>
                    <a:pt x="8911" y="1251"/>
                  </a:lnTo>
                  <a:lnTo>
                    <a:pt x="8911" y="634"/>
                  </a:lnTo>
                  <a:lnTo>
                    <a:pt x="9544" y="634"/>
                  </a:lnTo>
                  <a:lnTo>
                    <a:pt x="9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96" name="Google Shape;496;p17"/>
            <p:cNvSpPr txBox="1"/>
            <p:nvPr/>
          </p:nvSpPr>
          <p:spPr>
            <a:xfrm>
              <a:off x="9242575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Gallery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97" name="Google Shape;497;p17"/>
            <p:cNvSpPr txBox="1"/>
            <p:nvPr/>
          </p:nvSpPr>
          <p:spPr>
            <a:xfrm>
              <a:off x="10213538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Favorite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98" name="Google Shape;498;p17"/>
            <p:cNvSpPr txBox="1"/>
            <p:nvPr/>
          </p:nvSpPr>
          <p:spPr>
            <a:xfrm>
              <a:off x="11184513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Mail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99" name="Google Shape;499;p17"/>
            <p:cNvSpPr txBox="1"/>
            <p:nvPr/>
          </p:nvSpPr>
          <p:spPr>
            <a:xfrm>
              <a:off x="11184513" y="349213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Games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500" name="Google Shape;500;p17"/>
            <p:cNvSpPr txBox="1"/>
            <p:nvPr/>
          </p:nvSpPr>
          <p:spPr>
            <a:xfrm>
              <a:off x="10213538" y="349213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Folder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0585213" y="3103250"/>
              <a:ext cx="352553" cy="307145"/>
            </a:xfrm>
            <a:custGeom>
              <a:rect b="b" l="l" r="r" t="t"/>
              <a:pathLst>
                <a:path extrusionOk="0" h="8313" w="9542">
                  <a:moveTo>
                    <a:pt x="3317" y="1"/>
                  </a:moveTo>
                  <a:lnTo>
                    <a:pt x="3317" y="634"/>
                  </a:lnTo>
                  <a:lnTo>
                    <a:pt x="2704" y="634"/>
                  </a:lnTo>
                  <a:lnTo>
                    <a:pt x="2704" y="1251"/>
                  </a:lnTo>
                  <a:lnTo>
                    <a:pt x="9542" y="1251"/>
                  </a:lnTo>
                  <a:lnTo>
                    <a:pt x="9542" y="634"/>
                  </a:lnTo>
                  <a:lnTo>
                    <a:pt x="8927" y="634"/>
                  </a:lnTo>
                  <a:lnTo>
                    <a:pt x="8927" y="1"/>
                  </a:lnTo>
                  <a:close/>
                  <a:moveTo>
                    <a:pt x="1" y="1864"/>
                  </a:moveTo>
                  <a:lnTo>
                    <a:pt x="1" y="7679"/>
                  </a:lnTo>
                  <a:lnTo>
                    <a:pt x="19" y="7679"/>
                  </a:lnTo>
                  <a:lnTo>
                    <a:pt x="19" y="8296"/>
                  </a:lnTo>
                  <a:lnTo>
                    <a:pt x="2704" y="8296"/>
                  </a:lnTo>
                  <a:lnTo>
                    <a:pt x="2704" y="8312"/>
                  </a:lnTo>
                  <a:lnTo>
                    <a:pt x="9542" y="8312"/>
                  </a:lnTo>
                  <a:lnTo>
                    <a:pt x="9542" y="18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grpSp>
          <p:nvGrpSpPr>
            <p:cNvPr id="502" name="Google Shape;502;p17"/>
            <p:cNvGrpSpPr/>
            <p:nvPr/>
          </p:nvGrpSpPr>
          <p:grpSpPr>
            <a:xfrm>
              <a:off x="11598470" y="4214437"/>
              <a:ext cx="267976" cy="341914"/>
              <a:chOff x="1580325" y="4445900"/>
              <a:chExt cx="186925" cy="238500"/>
            </a:xfrm>
          </p:grpSpPr>
          <p:sp>
            <p:nvSpPr>
              <p:cNvPr id="503" name="Google Shape;503;p17"/>
              <p:cNvSpPr/>
              <p:nvPr/>
            </p:nvSpPr>
            <p:spPr>
              <a:xfrm>
                <a:off x="1596175" y="4523675"/>
                <a:ext cx="170975" cy="160725"/>
              </a:xfrm>
              <a:custGeom>
                <a:rect b="b" l="l" r="r" t="t"/>
                <a:pathLst>
                  <a:path extrusionOk="0" h="6429" w="6839">
                    <a:moveTo>
                      <a:pt x="2478" y="618"/>
                    </a:moveTo>
                    <a:lnTo>
                      <a:pt x="2478" y="5184"/>
                    </a:lnTo>
                    <a:lnTo>
                      <a:pt x="1864" y="5184"/>
                    </a:lnTo>
                    <a:lnTo>
                      <a:pt x="1864" y="618"/>
                    </a:lnTo>
                    <a:close/>
                    <a:moveTo>
                      <a:pt x="4977" y="618"/>
                    </a:moveTo>
                    <a:lnTo>
                      <a:pt x="4977" y="5184"/>
                    </a:lnTo>
                    <a:lnTo>
                      <a:pt x="4362" y="5184"/>
                    </a:lnTo>
                    <a:lnTo>
                      <a:pt x="4362" y="618"/>
                    </a:lnTo>
                    <a:close/>
                    <a:moveTo>
                      <a:pt x="0" y="1"/>
                    </a:moveTo>
                    <a:lnTo>
                      <a:pt x="0" y="5815"/>
                    </a:lnTo>
                    <a:lnTo>
                      <a:pt x="613" y="5815"/>
                    </a:lnTo>
                    <a:lnTo>
                      <a:pt x="613" y="6428"/>
                    </a:lnTo>
                    <a:lnTo>
                      <a:pt x="6223" y="6428"/>
                    </a:lnTo>
                    <a:lnTo>
                      <a:pt x="6223" y="5815"/>
                    </a:lnTo>
                    <a:lnTo>
                      <a:pt x="6838" y="5815"/>
                    </a:lnTo>
                    <a:lnTo>
                      <a:pt x="68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1580325" y="4508300"/>
                <a:ext cx="15350" cy="15400"/>
              </a:xfrm>
              <a:custGeom>
                <a:rect b="b" l="l" r="r" t="t"/>
                <a:pathLst>
                  <a:path extrusionOk="0" h="616" w="614">
                    <a:moveTo>
                      <a:pt x="1" y="1"/>
                    </a:moveTo>
                    <a:lnTo>
                      <a:pt x="1" y="616"/>
                    </a:lnTo>
                    <a:lnTo>
                      <a:pt x="614" y="616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1596225" y="4445900"/>
                <a:ext cx="171025" cy="61975"/>
              </a:xfrm>
              <a:custGeom>
                <a:rect b="b" l="l" r="r" t="t"/>
                <a:pathLst>
                  <a:path extrusionOk="0" h="2479" w="6841">
                    <a:moveTo>
                      <a:pt x="4546" y="636"/>
                    </a:moveTo>
                    <a:lnTo>
                      <a:pt x="4546" y="1251"/>
                    </a:lnTo>
                    <a:lnTo>
                      <a:pt x="2272" y="1251"/>
                    </a:lnTo>
                    <a:lnTo>
                      <a:pt x="2272" y="636"/>
                    </a:lnTo>
                    <a:close/>
                    <a:moveTo>
                      <a:pt x="1660" y="0"/>
                    </a:moveTo>
                    <a:lnTo>
                      <a:pt x="1660" y="624"/>
                    </a:lnTo>
                    <a:lnTo>
                      <a:pt x="1660" y="1251"/>
                    </a:lnTo>
                    <a:lnTo>
                      <a:pt x="616" y="1251"/>
                    </a:lnTo>
                    <a:lnTo>
                      <a:pt x="616" y="1864"/>
                    </a:lnTo>
                    <a:lnTo>
                      <a:pt x="1" y="1864"/>
                    </a:lnTo>
                    <a:lnTo>
                      <a:pt x="1" y="2478"/>
                    </a:lnTo>
                    <a:lnTo>
                      <a:pt x="6841" y="2478"/>
                    </a:lnTo>
                    <a:lnTo>
                      <a:pt x="6841" y="1864"/>
                    </a:lnTo>
                    <a:lnTo>
                      <a:pt x="6228" y="1864"/>
                    </a:lnTo>
                    <a:lnTo>
                      <a:pt x="6228" y="1866"/>
                    </a:lnTo>
                    <a:lnTo>
                      <a:pt x="6221" y="1866"/>
                    </a:lnTo>
                    <a:lnTo>
                      <a:pt x="6221" y="1246"/>
                    </a:lnTo>
                    <a:lnTo>
                      <a:pt x="5177" y="1246"/>
                    </a:lnTo>
                    <a:lnTo>
                      <a:pt x="5177" y="624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  <p:sp>
          <p:nvSpPr>
            <p:cNvPr id="506" name="Google Shape;506;p17"/>
            <p:cNvSpPr txBox="1"/>
            <p:nvPr/>
          </p:nvSpPr>
          <p:spPr>
            <a:xfrm>
              <a:off x="11184513" y="46281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Recycle Bin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507" name="Google Shape;507;p17"/>
            <p:cNvSpPr txBox="1"/>
            <p:nvPr/>
          </p:nvSpPr>
          <p:spPr>
            <a:xfrm>
              <a:off x="10213538" y="46281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Setting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508" name="Google Shape;508;p17"/>
          <p:cNvSpPr/>
          <p:nvPr/>
        </p:nvSpPr>
        <p:spPr>
          <a:xfrm>
            <a:off x="8460650" y="4776700"/>
            <a:ext cx="15350" cy="15400"/>
          </a:xfrm>
          <a:custGeom>
            <a:rect b="b" l="l" r="r" t="t"/>
            <a:pathLst>
              <a:path extrusionOk="0" h="616" w="614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8587550" y="1574413"/>
            <a:ext cx="211028" cy="3810900"/>
          </a:xfrm>
          <a:custGeom>
            <a:rect b="b" l="l" r="r" t="t"/>
            <a:pathLst>
              <a:path extrusionOk="0" h="59376" w="3328">
                <a:moveTo>
                  <a:pt x="0" y="1"/>
                </a:moveTo>
                <a:lnTo>
                  <a:pt x="0" y="59376"/>
                </a:lnTo>
                <a:lnTo>
                  <a:pt x="3327" y="59376"/>
                </a:lnTo>
                <a:lnTo>
                  <a:pt x="332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7"/>
          <p:cNvSpPr txBox="1"/>
          <p:nvPr>
            <p:ph idx="1" type="subTitle"/>
          </p:nvPr>
        </p:nvSpPr>
        <p:spPr>
          <a:xfrm>
            <a:off x="721100" y="1644200"/>
            <a:ext cx="6506100" cy="30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Poppins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Poppi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Poppi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Poppi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Poppi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Poppi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Poppi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Poppi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Poppins"/>
              <a:buChar char="■"/>
              <a:defRPr/>
            </a:lvl9pPr>
          </a:lstStyle>
          <a:p/>
        </p:txBody>
      </p:sp>
      <p:sp>
        <p:nvSpPr>
          <p:cNvPr id="511" name="Google Shape;511;p17"/>
          <p:cNvSpPr txBox="1"/>
          <p:nvPr>
            <p:ph type="title"/>
          </p:nvPr>
        </p:nvSpPr>
        <p:spPr>
          <a:xfrm>
            <a:off x="720000" y="389300"/>
            <a:ext cx="541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2" name="Google Shape;512;p17"/>
          <p:cNvSpPr/>
          <p:nvPr/>
        </p:nvSpPr>
        <p:spPr>
          <a:xfrm>
            <a:off x="301125" y="402150"/>
            <a:ext cx="7526882" cy="459564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7"/>
          <p:cNvSpPr/>
          <p:nvPr/>
        </p:nvSpPr>
        <p:spPr>
          <a:xfrm>
            <a:off x="264025" y="228600"/>
            <a:ext cx="7486701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7"/>
          <p:cNvSpPr/>
          <p:nvPr/>
        </p:nvSpPr>
        <p:spPr>
          <a:xfrm>
            <a:off x="301125" y="1082225"/>
            <a:ext cx="7398170" cy="3782043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7"/>
          <p:cNvSpPr/>
          <p:nvPr/>
        </p:nvSpPr>
        <p:spPr>
          <a:xfrm>
            <a:off x="301125" y="269075"/>
            <a:ext cx="7398170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17"/>
          <p:cNvGrpSpPr/>
          <p:nvPr/>
        </p:nvGrpSpPr>
        <p:grpSpPr>
          <a:xfrm>
            <a:off x="7164715" y="499375"/>
            <a:ext cx="352556" cy="352532"/>
            <a:chOff x="8497790" y="1636275"/>
            <a:chExt cx="352556" cy="352532"/>
          </a:xfrm>
        </p:grpSpPr>
        <p:sp>
          <p:nvSpPr>
            <p:cNvPr id="517" name="Google Shape;517;p17"/>
            <p:cNvSpPr/>
            <p:nvPr/>
          </p:nvSpPr>
          <p:spPr>
            <a:xfrm>
              <a:off x="8515466" y="1653950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497790" y="1636275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8509195" y="1648128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17"/>
            <p:cNvGrpSpPr/>
            <p:nvPr/>
          </p:nvGrpSpPr>
          <p:grpSpPr>
            <a:xfrm>
              <a:off x="8590042" y="1729178"/>
              <a:ext cx="150210" cy="149372"/>
              <a:chOff x="8659614" y="328754"/>
              <a:chExt cx="79179" cy="78750"/>
            </a:xfrm>
          </p:grpSpPr>
          <p:sp>
            <p:nvSpPr>
              <p:cNvPr id="521" name="Google Shape;521;p17"/>
              <p:cNvSpPr/>
              <p:nvPr/>
            </p:nvSpPr>
            <p:spPr>
              <a:xfrm>
                <a:off x="8659614" y="32875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8659614" y="32875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3" name="Google Shape;523;p17"/>
          <p:cNvSpPr/>
          <p:nvPr/>
        </p:nvSpPr>
        <p:spPr>
          <a:xfrm>
            <a:off x="8587550" y="4009430"/>
            <a:ext cx="211028" cy="871983"/>
          </a:xfrm>
          <a:custGeom>
            <a:rect b="b" l="l" r="r" t="t"/>
            <a:pathLst>
              <a:path extrusionOk="0" h="13586" w="3328">
                <a:moveTo>
                  <a:pt x="0" y="0"/>
                </a:moveTo>
                <a:lnTo>
                  <a:pt x="0" y="13586"/>
                </a:lnTo>
                <a:lnTo>
                  <a:pt x="3327" y="13586"/>
                </a:lnTo>
                <a:lnTo>
                  <a:pt x="3327" y="0"/>
                </a:lnTo>
                <a:close/>
              </a:path>
            </a:pathLst>
          </a:custGeom>
          <a:solidFill>
            <a:schemeClr val="accent4"/>
          </a:solidFill>
          <a:ln cap="flat" cmpd="sng" w="1850">
            <a:solidFill>
              <a:srgbClr val="000000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7"/>
          <p:cNvSpPr/>
          <p:nvPr/>
        </p:nvSpPr>
        <p:spPr>
          <a:xfrm>
            <a:off x="8587550" y="3943320"/>
            <a:ext cx="211028" cy="872048"/>
          </a:xfrm>
          <a:custGeom>
            <a:rect b="b" l="l" r="r" t="t"/>
            <a:pathLst>
              <a:path extrusionOk="0" h="13587" w="3328">
                <a:moveTo>
                  <a:pt x="0" y="1"/>
                </a:moveTo>
                <a:lnTo>
                  <a:pt x="0" y="13587"/>
                </a:lnTo>
                <a:lnTo>
                  <a:pt x="3327" y="13587"/>
                </a:lnTo>
                <a:lnTo>
                  <a:pt x="3327" y="1"/>
                </a:lnTo>
                <a:close/>
              </a:path>
            </a:pathLst>
          </a:custGeom>
          <a:solidFill>
            <a:schemeClr val="accent2"/>
          </a:solidFill>
          <a:ln cap="flat" cmpd="sng" w="1850">
            <a:solidFill>
              <a:srgbClr val="000000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bg>
      <p:bgPr>
        <a:solidFill>
          <a:schemeClr val="accen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8"/>
          <p:cNvSpPr/>
          <p:nvPr/>
        </p:nvSpPr>
        <p:spPr>
          <a:xfrm>
            <a:off x="292750" y="26135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264025" y="22860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292750" y="1074500"/>
            <a:ext cx="8554590" cy="380281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292750" y="261338"/>
            <a:ext cx="8554590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8267525" y="4776700"/>
            <a:ext cx="15350" cy="15400"/>
          </a:xfrm>
          <a:custGeom>
            <a:rect b="b" l="l" r="r" t="t"/>
            <a:pathLst>
              <a:path extrusionOk="0" h="616" w="614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"/>
          <p:cNvSpPr txBox="1"/>
          <p:nvPr>
            <p:ph idx="1" type="subTitle"/>
          </p:nvPr>
        </p:nvSpPr>
        <p:spPr>
          <a:xfrm>
            <a:off x="842750" y="2623850"/>
            <a:ext cx="36018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2" name="Google Shape;532;p18"/>
          <p:cNvSpPr txBox="1"/>
          <p:nvPr>
            <p:ph type="title"/>
          </p:nvPr>
        </p:nvSpPr>
        <p:spPr>
          <a:xfrm>
            <a:off x="1994850" y="2018475"/>
            <a:ext cx="24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33" name="Google Shape;533;p18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534" name="Google Shape;534;p18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4" name="Google Shape;544;p18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545" name="Google Shape;545;p18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" name="Google Shape;547;p18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/>
          <p:nvPr/>
        </p:nvSpPr>
        <p:spPr>
          <a:xfrm>
            <a:off x="325375" y="29765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9"/>
          <p:cNvSpPr/>
          <p:nvPr/>
        </p:nvSpPr>
        <p:spPr>
          <a:xfrm>
            <a:off x="264025" y="22860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9"/>
          <p:cNvSpPr/>
          <p:nvPr/>
        </p:nvSpPr>
        <p:spPr>
          <a:xfrm>
            <a:off x="292750" y="1074500"/>
            <a:ext cx="8554590" cy="380281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9"/>
          <p:cNvSpPr/>
          <p:nvPr/>
        </p:nvSpPr>
        <p:spPr>
          <a:xfrm>
            <a:off x="292750" y="261338"/>
            <a:ext cx="8554590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19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554" name="Google Shape;554;p19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19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565" name="Google Shape;565;p19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7" name="Google Shape;567;p19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19"/>
          <p:cNvSpPr txBox="1"/>
          <p:nvPr>
            <p:ph type="title"/>
          </p:nvPr>
        </p:nvSpPr>
        <p:spPr>
          <a:xfrm>
            <a:off x="763400" y="2532088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9" name="Google Shape;569;p19"/>
          <p:cNvSpPr txBox="1"/>
          <p:nvPr>
            <p:ph idx="1" type="subTitle"/>
          </p:nvPr>
        </p:nvSpPr>
        <p:spPr>
          <a:xfrm>
            <a:off x="943700" y="3059800"/>
            <a:ext cx="1975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19"/>
          <p:cNvSpPr txBox="1"/>
          <p:nvPr>
            <p:ph idx="2" type="title"/>
          </p:nvPr>
        </p:nvSpPr>
        <p:spPr>
          <a:xfrm>
            <a:off x="3403800" y="2532088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" name="Google Shape;571;p19"/>
          <p:cNvSpPr txBox="1"/>
          <p:nvPr>
            <p:ph idx="3" type="subTitle"/>
          </p:nvPr>
        </p:nvSpPr>
        <p:spPr>
          <a:xfrm>
            <a:off x="3584100" y="3059800"/>
            <a:ext cx="1975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9"/>
          <p:cNvSpPr txBox="1"/>
          <p:nvPr>
            <p:ph idx="4" type="title"/>
          </p:nvPr>
        </p:nvSpPr>
        <p:spPr>
          <a:xfrm>
            <a:off x="6044200" y="2532088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3" name="Google Shape;573;p19"/>
          <p:cNvSpPr txBox="1"/>
          <p:nvPr>
            <p:ph idx="5" type="subTitle"/>
          </p:nvPr>
        </p:nvSpPr>
        <p:spPr>
          <a:xfrm>
            <a:off x="6224500" y="3059800"/>
            <a:ext cx="1975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9"/>
          <p:cNvSpPr txBox="1"/>
          <p:nvPr>
            <p:ph idx="6" type="title"/>
          </p:nvPr>
        </p:nvSpPr>
        <p:spPr>
          <a:xfrm>
            <a:off x="720000" y="394000"/>
            <a:ext cx="385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5" name="Google Shape;575;p19"/>
          <p:cNvSpPr/>
          <p:nvPr/>
        </p:nvSpPr>
        <p:spPr>
          <a:xfrm rot="5400000">
            <a:off x="5502039" y="1751840"/>
            <a:ext cx="3373000" cy="233432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 rot="5400000">
            <a:off x="2874089" y="1751840"/>
            <a:ext cx="3373000" cy="233432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 rot="5400000">
            <a:off x="246139" y="1751840"/>
            <a:ext cx="3373000" cy="233432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0"/>
          <p:cNvGrpSpPr/>
          <p:nvPr/>
        </p:nvGrpSpPr>
        <p:grpSpPr>
          <a:xfrm>
            <a:off x="264025" y="228600"/>
            <a:ext cx="8677315" cy="4755341"/>
            <a:chOff x="264025" y="228600"/>
            <a:chExt cx="8677315" cy="4755341"/>
          </a:xfrm>
        </p:grpSpPr>
        <p:sp>
          <p:nvSpPr>
            <p:cNvPr id="580" name="Google Shape;580;p20"/>
            <p:cNvSpPr/>
            <p:nvPr/>
          </p:nvSpPr>
          <p:spPr>
            <a:xfrm>
              <a:off x="325375" y="29765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264025" y="22860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292750" y="1074500"/>
              <a:ext cx="8554590" cy="380281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292750" y="261338"/>
              <a:ext cx="8554590" cy="81315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" name="Google Shape;584;p20"/>
            <p:cNvGrpSpPr/>
            <p:nvPr/>
          </p:nvGrpSpPr>
          <p:grpSpPr>
            <a:xfrm>
              <a:off x="7626928" y="530081"/>
              <a:ext cx="998943" cy="275680"/>
              <a:chOff x="7405675" y="423388"/>
              <a:chExt cx="1277420" cy="352532"/>
            </a:xfrm>
          </p:grpSpPr>
          <p:sp>
            <p:nvSpPr>
              <p:cNvPr id="585" name="Google Shape;585;p20"/>
              <p:cNvSpPr/>
              <p:nvPr/>
            </p:nvSpPr>
            <p:spPr>
              <a:xfrm>
                <a:off x="8348216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0"/>
              <p:cNvSpPr/>
              <p:nvPr/>
            </p:nvSpPr>
            <p:spPr>
              <a:xfrm>
                <a:off x="8330540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0"/>
              <p:cNvSpPr/>
              <p:nvPr/>
            </p:nvSpPr>
            <p:spPr>
              <a:xfrm>
                <a:off x="7885599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0" y="1"/>
                    </a:moveTo>
                    <a:lnTo>
                      <a:pt x="0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0"/>
              <p:cNvSpPr/>
              <p:nvPr/>
            </p:nvSpPr>
            <p:spPr>
              <a:xfrm>
                <a:off x="7867922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0"/>
              <p:cNvSpPr/>
              <p:nvPr/>
            </p:nvSpPr>
            <p:spPr>
              <a:xfrm>
                <a:off x="7423351" y="441063"/>
                <a:ext cx="335323" cy="334857"/>
              </a:xfrm>
              <a:custGeom>
                <a:rect b="b" l="l" r="r" t="t"/>
                <a:pathLst>
                  <a:path extrusionOk="0" h="4528" w="4534">
                    <a:moveTo>
                      <a:pt x="1" y="1"/>
                    </a:moveTo>
                    <a:lnTo>
                      <a:pt x="1" y="4527"/>
                    </a:lnTo>
                    <a:lnTo>
                      <a:pt x="4533" y="4527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0"/>
              <p:cNvSpPr/>
              <p:nvPr/>
            </p:nvSpPr>
            <p:spPr>
              <a:xfrm>
                <a:off x="7405675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7417565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7467135" y="590821"/>
                <a:ext cx="212036" cy="74"/>
              </a:xfrm>
              <a:custGeom>
                <a:rect b="b" l="l" r="r" t="t"/>
                <a:pathLst>
                  <a:path extrusionOk="0" fill="none" h="1" w="2867">
                    <a:moveTo>
                      <a:pt x="2866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7879957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0"/>
              <p:cNvSpPr/>
              <p:nvPr/>
            </p:nvSpPr>
            <p:spPr>
              <a:xfrm>
                <a:off x="8341945" y="435240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5" name="Google Shape;595;p20"/>
              <p:cNvGrpSpPr/>
              <p:nvPr/>
            </p:nvGrpSpPr>
            <p:grpSpPr>
              <a:xfrm>
                <a:off x="8422792" y="516291"/>
                <a:ext cx="150210" cy="149372"/>
                <a:chOff x="8659614" y="354844"/>
                <a:chExt cx="79179" cy="78750"/>
              </a:xfrm>
            </p:grpSpPr>
            <p:sp>
              <p:nvSpPr>
                <p:cNvPr id="596" name="Google Shape;596;p20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0"/>
                      </a:moveTo>
                      <a:lnTo>
                        <a:pt x="0" y="2019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0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20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8" name="Google Shape;598;p20"/>
              <p:cNvSpPr/>
              <p:nvPr/>
            </p:nvSpPr>
            <p:spPr>
              <a:xfrm>
                <a:off x="7957118" y="512577"/>
                <a:ext cx="156494" cy="156927"/>
              </a:xfrm>
              <a:custGeom>
                <a:rect b="b" l="l" r="r" t="t"/>
                <a:pathLst>
                  <a:path extrusionOk="0" fill="none" h="2122" w="2116">
                    <a:moveTo>
                      <a:pt x="0" y="0"/>
                    </a:moveTo>
                    <a:lnTo>
                      <a:pt x="2116" y="0"/>
                    </a:lnTo>
                    <a:lnTo>
                      <a:pt x="2116" y="2121"/>
                    </a:lnTo>
                    <a:lnTo>
                      <a:pt x="0" y="212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9" name="Google Shape;599;p20"/>
          <p:cNvSpPr txBox="1"/>
          <p:nvPr>
            <p:ph type="title"/>
          </p:nvPr>
        </p:nvSpPr>
        <p:spPr>
          <a:xfrm>
            <a:off x="1147808" y="1453488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0" name="Google Shape;600;p20"/>
          <p:cNvSpPr txBox="1"/>
          <p:nvPr>
            <p:ph idx="1" type="subTitle"/>
          </p:nvPr>
        </p:nvSpPr>
        <p:spPr>
          <a:xfrm>
            <a:off x="1366363" y="1979550"/>
            <a:ext cx="243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0"/>
          <p:cNvSpPr txBox="1"/>
          <p:nvPr>
            <p:ph idx="2" type="title"/>
          </p:nvPr>
        </p:nvSpPr>
        <p:spPr>
          <a:xfrm>
            <a:off x="5129080" y="1453475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2" name="Google Shape;602;p20"/>
          <p:cNvSpPr txBox="1"/>
          <p:nvPr>
            <p:ph idx="3" type="subTitle"/>
          </p:nvPr>
        </p:nvSpPr>
        <p:spPr>
          <a:xfrm>
            <a:off x="5347639" y="1979564"/>
            <a:ext cx="2430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20"/>
          <p:cNvSpPr txBox="1"/>
          <p:nvPr>
            <p:ph idx="4" type="title"/>
          </p:nvPr>
        </p:nvSpPr>
        <p:spPr>
          <a:xfrm>
            <a:off x="1147808" y="3188525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4" name="Google Shape;604;p20"/>
          <p:cNvSpPr txBox="1"/>
          <p:nvPr>
            <p:ph idx="5" type="subTitle"/>
          </p:nvPr>
        </p:nvSpPr>
        <p:spPr>
          <a:xfrm>
            <a:off x="1366363" y="3712550"/>
            <a:ext cx="2430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20"/>
          <p:cNvSpPr txBox="1"/>
          <p:nvPr>
            <p:ph idx="6" type="title"/>
          </p:nvPr>
        </p:nvSpPr>
        <p:spPr>
          <a:xfrm>
            <a:off x="5129080" y="3188525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6" name="Google Shape;606;p20"/>
          <p:cNvSpPr txBox="1"/>
          <p:nvPr>
            <p:ph idx="7" type="subTitle"/>
          </p:nvPr>
        </p:nvSpPr>
        <p:spPr>
          <a:xfrm>
            <a:off x="5347639" y="3725814"/>
            <a:ext cx="2430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20"/>
          <p:cNvSpPr txBox="1"/>
          <p:nvPr>
            <p:ph idx="8" type="title"/>
          </p:nvPr>
        </p:nvSpPr>
        <p:spPr>
          <a:xfrm>
            <a:off x="720000" y="401350"/>
            <a:ext cx="584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264025" y="1187338"/>
            <a:ext cx="6842048" cy="4188024"/>
            <a:chOff x="-7146750" y="657900"/>
            <a:chExt cx="6842048" cy="4188024"/>
          </a:xfrm>
        </p:grpSpPr>
        <p:sp>
          <p:nvSpPr>
            <p:cNvPr id="33" name="Google Shape;33;p3"/>
            <p:cNvSpPr/>
            <p:nvPr/>
          </p:nvSpPr>
          <p:spPr>
            <a:xfrm>
              <a:off x="-7109650" y="762675"/>
              <a:ext cx="6804948" cy="4083249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-7146750" y="657900"/>
              <a:ext cx="6804948" cy="4147559"/>
              <a:chOff x="1173125" y="228600"/>
              <a:chExt cx="6804948" cy="4147559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173125" y="228600"/>
                <a:ext cx="6804948" cy="4147559"/>
              </a:xfrm>
              <a:custGeom>
                <a:rect b="b" l="l" r="r" t="t"/>
                <a:pathLst>
                  <a:path extrusionOk="0" h="7439" w="88310">
                    <a:moveTo>
                      <a:pt x="0" y="1"/>
                    </a:moveTo>
                    <a:lnTo>
                      <a:pt x="0" y="7439"/>
                    </a:lnTo>
                    <a:lnTo>
                      <a:pt x="88309" y="7439"/>
                    </a:lnTo>
                    <a:lnTo>
                      <a:pt x="8830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210225" y="1074500"/>
                <a:ext cx="6721274" cy="3260067"/>
              </a:xfrm>
              <a:custGeom>
                <a:rect b="b" l="l" r="r" t="t"/>
                <a:pathLst>
                  <a:path extrusionOk="0" h="7439" w="88310">
                    <a:moveTo>
                      <a:pt x="0" y="1"/>
                    </a:moveTo>
                    <a:lnTo>
                      <a:pt x="0" y="7439"/>
                    </a:lnTo>
                    <a:lnTo>
                      <a:pt x="88309" y="7439"/>
                    </a:lnTo>
                    <a:lnTo>
                      <a:pt x="88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-7109650" y="690650"/>
              <a:ext cx="6721274" cy="81315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3"/>
            <p:cNvGrpSpPr/>
            <p:nvPr/>
          </p:nvGrpSpPr>
          <p:grpSpPr>
            <a:xfrm>
              <a:off x="-1873475" y="920963"/>
              <a:ext cx="1277420" cy="352532"/>
              <a:chOff x="7405675" y="423388"/>
              <a:chExt cx="1277420" cy="352532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8348216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8330540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885599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0" y="1"/>
                    </a:moveTo>
                    <a:lnTo>
                      <a:pt x="0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867922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423351" y="441063"/>
                <a:ext cx="335323" cy="334857"/>
              </a:xfrm>
              <a:custGeom>
                <a:rect b="b" l="l" r="r" t="t"/>
                <a:pathLst>
                  <a:path extrusionOk="0" h="4528" w="4534">
                    <a:moveTo>
                      <a:pt x="1" y="1"/>
                    </a:moveTo>
                    <a:lnTo>
                      <a:pt x="1" y="4527"/>
                    </a:lnTo>
                    <a:lnTo>
                      <a:pt x="4533" y="4527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7405675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417565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7467135" y="590821"/>
                <a:ext cx="212036" cy="74"/>
              </a:xfrm>
              <a:custGeom>
                <a:rect b="b" l="l" r="r" t="t"/>
                <a:pathLst>
                  <a:path extrusionOk="0" fill="none" h="1" w="2867">
                    <a:moveTo>
                      <a:pt x="2866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7879957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8341945" y="435240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" name="Google Shape;49;p3"/>
              <p:cNvGrpSpPr/>
              <p:nvPr/>
            </p:nvGrpSpPr>
            <p:grpSpPr>
              <a:xfrm>
                <a:off x="8422792" y="516291"/>
                <a:ext cx="150210" cy="149372"/>
                <a:chOff x="8659614" y="354844"/>
                <a:chExt cx="79179" cy="78750"/>
              </a:xfrm>
            </p:grpSpPr>
            <p:sp>
              <p:nvSpPr>
                <p:cNvPr id="50" name="Google Shape;50;p3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0"/>
                      </a:moveTo>
                      <a:lnTo>
                        <a:pt x="0" y="2019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20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" name="Google Shape;52;p3"/>
              <p:cNvSpPr/>
              <p:nvPr/>
            </p:nvSpPr>
            <p:spPr>
              <a:xfrm>
                <a:off x="7957118" y="512577"/>
                <a:ext cx="156494" cy="156927"/>
              </a:xfrm>
              <a:custGeom>
                <a:rect b="b" l="l" r="r" t="t"/>
                <a:pathLst>
                  <a:path extrusionOk="0" fill="none" h="2122" w="2116">
                    <a:moveTo>
                      <a:pt x="0" y="0"/>
                    </a:moveTo>
                    <a:lnTo>
                      <a:pt x="2116" y="0"/>
                    </a:lnTo>
                    <a:lnTo>
                      <a:pt x="2116" y="2121"/>
                    </a:lnTo>
                    <a:lnTo>
                      <a:pt x="0" y="212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" name="Google Shape;53;p3"/>
            <p:cNvSpPr txBox="1"/>
            <p:nvPr/>
          </p:nvSpPr>
          <p:spPr>
            <a:xfrm>
              <a:off x="-6552250" y="818975"/>
              <a:ext cx="40434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Hello, world!</a:t>
              </a:r>
              <a:endParaRPr sz="2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-6910424" y="935850"/>
              <a:ext cx="296198" cy="296842"/>
            </a:xfrm>
            <a:custGeom>
              <a:rect b="b" l="l" r="r" t="t"/>
              <a:pathLst>
                <a:path extrusionOk="0" h="8294" w="8276">
                  <a:moveTo>
                    <a:pt x="3709" y="1"/>
                  </a:moveTo>
                  <a:lnTo>
                    <a:pt x="3709" y="634"/>
                  </a:lnTo>
                  <a:lnTo>
                    <a:pt x="3096" y="634"/>
                  </a:lnTo>
                  <a:lnTo>
                    <a:pt x="3096" y="1249"/>
                  </a:lnTo>
                  <a:lnTo>
                    <a:pt x="2479" y="1249"/>
                  </a:lnTo>
                  <a:lnTo>
                    <a:pt x="2479" y="1864"/>
                  </a:lnTo>
                  <a:lnTo>
                    <a:pt x="1864" y="1864"/>
                  </a:lnTo>
                  <a:lnTo>
                    <a:pt x="1864" y="2479"/>
                  </a:lnTo>
                  <a:lnTo>
                    <a:pt x="1231" y="2479"/>
                  </a:lnTo>
                  <a:lnTo>
                    <a:pt x="1231" y="3112"/>
                  </a:lnTo>
                  <a:lnTo>
                    <a:pt x="618" y="3112"/>
                  </a:lnTo>
                  <a:lnTo>
                    <a:pt x="618" y="3727"/>
                  </a:lnTo>
                  <a:lnTo>
                    <a:pt x="1" y="3727"/>
                  </a:lnTo>
                  <a:lnTo>
                    <a:pt x="1" y="8293"/>
                  </a:lnTo>
                  <a:lnTo>
                    <a:pt x="2890" y="8293"/>
                  </a:lnTo>
                  <a:lnTo>
                    <a:pt x="2890" y="4567"/>
                  </a:lnTo>
                  <a:lnTo>
                    <a:pt x="5386" y="4567"/>
                  </a:lnTo>
                  <a:lnTo>
                    <a:pt x="5386" y="8293"/>
                  </a:lnTo>
                  <a:lnTo>
                    <a:pt x="8275" y="8293"/>
                  </a:lnTo>
                  <a:lnTo>
                    <a:pt x="8275" y="3727"/>
                  </a:lnTo>
                  <a:lnTo>
                    <a:pt x="7663" y="3727"/>
                  </a:lnTo>
                  <a:lnTo>
                    <a:pt x="7663" y="3112"/>
                  </a:lnTo>
                  <a:lnTo>
                    <a:pt x="7045" y="3112"/>
                  </a:lnTo>
                  <a:lnTo>
                    <a:pt x="7045" y="2479"/>
                  </a:lnTo>
                  <a:lnTo>
                    <a:pt x="6412" y="2479"/>
                  </a:lnTo>
                  <a:lnTo>
                    <a:pt x="6412" y="1864"/>
                  </a:lnTo>
                  <a:lnTo>
                    <a:pt x="5797" y="1864"/>
                  </a:lnTo>
                  <a:lnTo>
                    <a:pt x="5797" y="1249"/>
                  </a:lnTo>
                  <a:lnTo>
                    <a:pt x="5184" y="1249"/>
                  </a:lnTo>
                  <a:lnTo>
                    <a:pt x="5184" y="634"/>
                  </a:lnTo>
                  <a:lnTo>
                    <a:pt x="4549" y="63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4648912" y="4011988"/>
              <a:ext cx="1802076" cy="43671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4624070" y="4038439"/>
              <a:ext cx="1751804" cy="386499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4598641" y="4062195"/>
              <a:ext cx="1699823" cy="341932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 txBox="1"/>
            <p:nvPr/>
          </p:nvSpPr>
          <p:spPr>
            <a:xfrm>
              <a:off x="-4598637" y="4011950"/>
              <a:ext cx="16998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OK</a:t>
              </a:r>
              <a:endPara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720000" y="726875"/>
            <a:ext cx="6842048" cy="4188024"/>
            <a:chOff x="749250" y="657900"/>
            <a:chExt cx="6842048" cy="4188024"/>
          </a:xfrm>
        </p:grpSpPr>
        <p:sp>
          <p:nvSpPr>
            <p:cNvPr id="60" name="Google Shape;60;p3"/>
            <p:cNvSpPr/>
            <p:nvPr/>
          </p:nvSpPr>
          <p:spPr>
            <a:xfrm>
              <a:off x="786350" y="762675"/>
              <a:ext cx="6804948" cy="4083249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3"/>
            <p:cNvGrpSpPr/>
            <p:nvPr/>
          </p:nvGrpSpPr>
          <p:grpSpPr>
            <a:xfrm>
              <a:off x="749250" y="657900"/>
              <a:ext cx="6804948" cy="4147559"/>
              <a:chOff x="1173125" y="228600"/>
              <a:chExt cx="6804948" cy="4147559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1173125" y="228600"/>
                <a:ext cx="6804948" cy="4147559"/>
              </a:xfrm>
              <a:custGeom>
                <a:rect b="b" l="l" r="r" t="t"/>
                <a:pathLst>
                  <a:path extrusionOk="0" h="7439" w="88310">
                    <a:moveTo>
                      <a:pt x="0" y="1"/>
                    </a:moveTo>
                    <a:lnTo>
                      <a:pt x="0" y="7439"/>
                    </a:lnTo>
                    <a:lnTo>
                      <a:pt x="88309" y="7439"/>
                    </a:lnTo>
                    <a:lnTo>
                      <a:pt x="8830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210225" y="1074500"/>
                <a:ext cx="6721274" cy="3260067"/>
              </a:xfrm>
              <a:custGeom>
                <a:rect b="b" l="l" r="r" t="t"/>
                <a:pathLst>
                  <a:path extrusionOk="0" h="7439" w="88310">
                    <a:moveTo>
                      <a:pt x="0" y="1"/>
                    </a:moveTo>
                    <a:lnTo>
                      <a:pt x="0" y="7439"/>
                    </a:lnTo>
                    <a:lnTo>
                      <a:pt x="88309" y="7439"/>
                    </a:lnTo>
                    <a:lnTo>
                      <a:pt x="88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" name="Google Shape;64;p3"/>
            <p:cNvSpPr/>
            <p:nvPr/>
          </p:nvSpPr>
          <p:spPr>
            <a:xfrm>
              <a:off x="786350" y="690650"/>
              <a:ext cx="6721274" cy="81315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3"/>
            <p:cNvGrpSpPr/>
            <p:nvPr/>
          </p:nvGrpSpPr>
          <p:grpSpPr>
            <a:xfrm>
              <a:off x="6022525" y="920963"/>
              <a:ext cx="1277420" cy="352532"/>
              <a:chOff x="7405675" y="423388"/>
              <a:chExt cx="1277420" cy="352532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8348216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330540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885599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0" y="1"/>
                    </a:moveTo>
                    <a:lnTo>
                      <a:pt x="0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867922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423351" y="441063"/>
                <a:ext cx="335323" cy="334857"/>
              </a:xfrm>
              <a:custGeom>
                <a:rect b="b" l="l" r="r" t="t"/>
                <a:pathLst>
                  <a:path extrusionOk="0" h="4528" w="4534">
                    <a:moveTo>
                      <a:pt x="1" y="1"/>
                    </a:moveTo>
                    <a:lnTo>
                      <a:pt x="1" y="4527"/>
                    </a:lnTo>
                    <a:lnTo>
                      <a:pt x="4533" y="4527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405675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7417565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467135" y="590821"/>
                <a:ext cx="212036" cy="74"/>
              </a:xfrm>
              <a:custGeom>
                <a:rect b="b" l="l" r="r" t="t"/>
                <a:pathLst>
                  <a:path extrusionOk="0" fill="none" h="1" w="2867">
                    <a:moveTo>
                      <a:pt x="2866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879957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341945" y="435240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" name="Google Shape;76;p3"/>
              <p:cNvGrpSpPr/>
              <p:nvPr/>
            </p:nvGrpSpPr>
            <p:grpSpPr>
              <a:xfrm>
                <a:off x="8422792" y="516291"/>
                <a:ext cx="150210" cy="149372"/>
                <a:chOff x="8659614" y="354844"/>
                <a:chExt cx="79179" cy="78750"/>
              </a:xfrm>
            </p:grpSpPr>
            <p:sp>
              <p:nvSpPr>
                <p:cNvPr id="77" name="Google Shape;77;p3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0"/>
                      </a:moveTo>
                      <a:lnTo>
                        <a:pt x="0" y="2019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20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9" name="Google Shape;79;p3"/>
              <p:cNvSpPr/>
              <p:nvPr/>
            </p:nvSpPr>
            <p:spPr>
              <a:xfrm>
                <a:off x="7957118" y="512577"/>
                <a:ext cx="156494" cy="156927"/>
              </a:xfrm>
              <a:custGeom>
                <a:rect b="b" l="l" r="r" t="t"/>
                <a:pathLst>
                  <a:path extrusionOk="0" fill="none" h="2122" w="2116">
                    <a:moveTo>
                      <a:pt x="0" y="0"/>
                    </a:moveTo>
                    <a:lnTo>
                      <a:pt x="2116" y="0"/>
                    </a:lnTo>
                    <a:lnTo>
                      <a:pt x="2116" y="2121"/>
                    </a:lnTo>
                    <a:lnTo>
                      <a:pt x="0" y="212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" name="Google Shape;80;p3"/>
            <p:cNvSpPr txBox="1"/>
            <p:nvPr/>
          </p:nvSpPr>
          <p:spPr>
            <a:xfrm>
              <a:off x="1343750" y="818975"/>
              <a:ext cx="40434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Hello, world!</a:t>
              </a:r>
              <a:endParaRPr sz="2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985576" y="935850"/>
              <a:ext cx="296198" cy="296842"/>
            </a:xfrm>
            <a:custGeom>
              <a:rect b="b" l="l" r="r" t="t"/>
              <a:pathLst>
                <a:path extrusionOk="0" h="8294" w="8276">
                  <a:moveTo>
                    <a:pt x="3709" y="1"/>
                  </a:moveTo>
                  <a:lnTo>
                    <a:pt x="3709" y="634"/>
                  </a:lnTo>
                  <a:lnTo>
                    <a:pt x="3096" y="634"/>
                  </a:lnTo>
                  <a:lnTo>
                    <a:pt x="3096" y="1249"/>
                  </a:lnTo>
                  <a:lnTo>
                    <a:pt x="2479" y="1249"/>
                  </a:lnTo>
                  <a:lnTo>
                    <a:pt x="2479" y="1864"/>
                  </a:lnTo>
                  <a:lnTo>
                    <a:pt x="1864" y="1864"/>
                  </a:lnTo>
                  <a:lnTo>
                    <a:pt x="1864" y="2479"/>
                  </a:lnTo>
                  <a:lnTo>
                    <a:pt x="1231" y="2479"/>
                  </a:lnTo>
                  <a:lnTo>
                    <a:pt x="1231" y="3112"/>
                  </a:lnTo>
                  <a:lnTo>
                    <a:pt x="618" y="3112"/>
                  </a:lnTo>
                  <a:lnTo>
                    <a:pt x="618" y="3727"/>
                  </a:lnTo>
                  <a:lnTo>
                    <a:pt x="1" y="3727"/>
                  </a:lnTo>
                  <a:lnTo>
                    <a:pt x="1" y="8293"/>
                  </a:lnTo>
                  <a:lnTo>
                    <a:pt x="2890" y="8293"/>
                  </a:lnTo>
                  <a:lnTo>
                    <a:pt x="2890" y="4567"/>
                  </a:lnTo>
                  <a:lnTo>
                    <a:pt x="5386" y="4567"/>
                  </a:lnTo>
                  <a:lnTo>
                    <a:pt x="5386" y="8293"/>
                  </a:lnTo>
                  <a:lnTo>
                    <a:pt x="8275" y="8293"/>
                  </a:lnTo>
                  <a:lnTo>
                    <a:pt x="8275" y="3727"/>
                  </a:lnTo>
                  <a:lnTo>
                    <a:pt x="7663" y="3727"/>
                  </a:lnTo>
                  <a:lnTo>
                    <a:pt x="7663" y="3112"/>
                  </a:lnTo>
                  <a:lnTo>
                    <a:pt x="7045" y="3112"/>
                  </a:lnTo>
                  <a:lnTo>
                    <a:pt x="7045" y="2479"/>
                  </a:lnTo>
                  <a:lnTo>
                    <a:pt x="6412" y="2479"/>
                  </a:lnTo>
                  <a:lnTo>
                    <a:pt x="6412" y="1864"/>
                  </a:lnTo>
                  <a:lnTo>
                    <a:pt x="5797" y="1864"/>
                  </a:lnTo>
                  <a:lnTo>
                    <a:pt x="5797" y="1249"/>
                  </a:lnTo>
                  <a:lnTo>
                    <a:pt x="5184" y="1249"/>
                  </a:lnTo>
                  <a:lnTo>
                    <a:pt x="5184" y="634"/>
                  </a:lnTo>
                  <a:lnTo>
                    <a:pt x="4549" y="63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47088" y="4011988"/>
              <a:ext cx="1802076" cy="43671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271930" y="4038439"/>
              <a:ext cx="1751804" cy="386499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297359" y="4062195"/>
              <a:ext cx="1699823" cy="341932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 txBox="1"/>
            <p:nvPr/>
          </p:nvSpPr>
          <p:spPr>
            <a:xfrm>
              <a:off x="3297363" y="4011950"/>
              <a:ext cx="16998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OK</a:t>
              </a:r>
              <a:endPara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1210225" y="333375"/>
            <a:ext cx="6804948" cy="4083249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3"/>
          <p:cNvGrpSpPr/>
          <p:nvPr/>
        </p:nvGrpSpPr>
        <p:grpSpPr>
          <a:xfrm>
            <a:off x="1173125" y="228600"/>
            <a:ext cx="6804948" cy="4147559"/>
            <a:chOff x="1173125" y="228600"/>
            <a:chExt cx="6804948" cy="4147559"/>
          </a:xfrm>
        </p:grpSpPr>
        <p:sp>
          <p:nvSpPr>
            <p:cNvPr id="88" name="Google Shape;88;p3"/>
            <p:cNvSpPr/>
            <p:nvPr/>
          </p:nvSpPr>
          <p:spPr>
            <a:xfrm>
              <a:off x="1173125" y="228600"/>
              <a:ext cx="6804948" cy="4147559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210225" y="1074500"/>
              <a:ext cx="6721274" cy="326006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3"/>
          <p:cNvSpPr/>
          <p:nvPr/>
        </p:nvSpPr>
        <p:spPr>
          <a:xfrm>
            <a:off x="1210225" y="261350"/>
            <a:ext cx="6721274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1409451" y="506550"/>
            <a:ext cx="296198" cy="296842"/>
          </a:xfrm>
          <a:custGeom>
            <a:rect b="b" l="l" r="r" t="t"/>
            <a:pathLst>
              <a:path extrusionOk="0" h="8294" w="8276">
                <a:moveTo>
                  <a:pt x="3709" y="1"/>
                </a:moveTo>
                <a:lnTo>
                  <a:pt x="3709" y="634"/>
                </a:lnTo>
                <a:lnTo>
                  <a:pt x="3096" y="634"/>
                </a:lnTo>
                <a:lnTo>
                  <a:pt x="3096" y="1249"/>
                </a:lnTo>
                <a:lnTo>
                  <a:pt x="2479" y="1249"/>
                </a:lnTo>
                <a:lnTo>
                  <a:pt x="2479" y="1864"/>
                </a:lnTo>
                <a:lnTo>
                  <a:pt x="1864" y="1864"/>
                </a:lnTo>
                <a:lnTo>
                  <a:pt x="1864" y="2479"/>
                </a:lnTo>
                <a:lnTo>
                  <a:pt x="1231" y="2479"/>
                </a:lnTo>
                <a:lnTo>
                  <a:pt x="1231" y="3112"/>
                </a:lnTo>
                <a:lnTo>
                  <a:pt x="618" y="3112"/>
                </a:lnTo>
                <a:lnTo>
                  <a:pt x="618" y="3727"/>
                </a:lnTo>
                <a:lnTo>
                  <a:pt x="1" y="3727"/>
                </a:lnTo>
                <a:lnTo>
                  <a:pt x="1" y="8293"/>
                </a:lnTo>
                <a:lnTo>
                  <a:pt x="2890" y="8293"/>
                </a:lnTo>
                <a:lnTo>
                  <a:pt x="2890" y="4567"/>
                </a:lnTo>
                <a:lnTo>
                  <a:pt x="5386" y="4567"/>
                </a:lnTo>
                <a:lnTo>
                  <a:pt x="5386" y="8293"/>
                </a:lnTo>
                <a:lnTo>
                  <a:pt x="8275" y="8293"/>
                </a:lnTo>
                <a:lnTo>
                  <a:pt x="8275" y="3727"/>
                </a:lnTo>
                <a:lnTo>
                  <a:pt x="7663" y="3727"/>
                </a:lnTo>
                <a:lnTo>
                  <a:pt x="7663" y="3112"/>
                </a:lnTo>
                <a:lnTo>
                  <a:pt x="7045" y="3112"/>
                </a:lnTo>
                <a:lnTo>
                  <a:pt x="7045" y="2479"/>
                </a:lnTo>
                <a:lnTo>
                  <a:pt x="6412" y="2479"/>
                </a:lnTo>
                <a:lnTo>
                  <a:pt x="6412" y="1864"/>
                </a:lnTo>
                <a:lnTo>
                  <a:pt x="5797" y="1864"/>
                </a:lnTo>
                <a:lnTo>
                  <a:pt x="5797" y="1249"/>
                </a:lnTo>
                <a:lnTo>
                  <a:pt x="5184" y="1249"/>
                </a:lnTo>
                <a:lnTo>
                  <a:pt x="5184" y="634"/>
                </a:lnTo>
                <a:lnTo>
                  <a:pt x="4549" y="634"/>
                </a:lnTo>
                <a:lnTo>
                  <a:pt x="454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3670963" y="3582688"/>
            <a:ext cx="1802076" cy="436714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 cap="flat" cmpd="sng" w="19050">
            <a:solidFill>
              <a:schemeClr val="dk1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3695805" y="3609139"/>
            <a:ext cx="1751804" cy="386499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3721234" y="3632895"/>
            <a:ext cx="1699823" cy="341932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3721250" y="3582650"/>
            <a:ext cx="16998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OK</a:t>
            </a:r>
            <a:endParaRPr sz="2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6695016" y="530094"/>
            <a:ext cx="998943" cy="275680"/>
            <a:chOff x="7405675" y="423388"/>
            <a:chExt cx="1277420" cy="352532"/>
          </a:xfrm>
        </p:grpSpPr>
        <p:sp>
          <p:nvSpPr>
            <p:cNvPr id="97" name="Google Shape;97;p3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3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3"/>
          <p:cNvSpPr txBox="1"/>
          <p:nvPr>
            <p:ph type="title"/>
          </p:nvPr>
        </p:nvSpPr>
        <p:spPr>
          <a:xfrm>
            <a:off x="720000" y="2112925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p3"/>
          <p:cNvSpPr txBox="1"/>
          <p:nvPr>
            <p:ph hasCustomPrompt="1" idx="2" type="title"/>
          </p:nvPr>
        </p:nvSpPr>
        <p:spPr>
          <a:xfrm>
            <a:off x="2996550" y="1346850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3" name="Google Shape;113;p3"/>
          <p:cNvSpPr txBox="1"/>
          <p:nvPr>
            <p:ph idx="1" type="subTitle"/>
          </p:nvPr>
        </p:nvSpPr>
        <p:spPr>
          <a:xfrm>
            <a:off x="2391900" y="2954725"/>
            <a:ext cx="4360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accent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1"/>
          <p:cNvGrpSpPr/>
          <p:nvPr/>
        </p:nvGrpSpPr>
        <p:grpSpPr>
          <a:xfrm>
            <a:off x="264025" y="228600"/>
            <a:ext cx="8677315" cy="4755341"/>
            <a:chOff x="264025" y="228600"/>
            <a:chExt cx="8677315" cy="4755341"/>
          </a:xfrm>
        </p:grpSpPr>
        <p:sp>
          <p:nvSpPr>
            <p:cNvPr id="610" name="Google Shape;610;p21"/>
            <p:cNvSpPr/>
            <p:nvPr/>
          </p:nvSpPr>
          <p:spPr>
            <a:xfrm>
              <a:off x="325375" y="29765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4025" y="22860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92750" y="1074500"/>
              <a:ext cx="8554590" cy="380281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92750" y="261338"/>
              <a:ext cx="8554590" cy="81315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21"/>
            <p:cNvGrpSpPr/>
            <p:nvPr/>
          </p:nvGrpSpPr>
          <p:grpSpPr>
            <a:xfrm>
              <a:off x="7626928" y="530081"/>
              <a:ext cx="998943" cy="275680"/>
              <a:chOff x="7405675" y="423388"/>
              <a:chExt cx="1277420" cy="352532"/>
            </a:xfrm>
          </p:grpSpPr>
          <p:sp>
            <p:nvSpPr>
              <p:cNvPr id="615" name="Google Shape;615;p21"/>
              <p:cNvSpPr/>
              <p:nvPr/>
            </p:nvSpPr>
            <p:spPr>
              <a:xfrm>
                <a:off x="8348216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8330540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7885599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0" y="1"/>
                    </a:moveTo>
                    <a:lnTo>
                      <a:pt x="0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7867922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7423351" y="441063"/>
                <a:ext cx="335323" cy="334857"/>
              </a:xfrm>
              <a:custGeom>
                <a:rect b="b" l="l" r="r" t="t"/>
                <a:pathLst>
                  <a:path extrusionOk="0" h="4528" w="4534">
                    <a:moveTo>
                      <a:pt x="1" y="1"/>
                    </a:moveTo>
                    <a:lnTo>
                      <a:pt x="1" y="4527"/>
                    </a:lnTo>
                    <a:lnTo>
                      <a:pt x="4533" y="4527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7405675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7417565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7467135" y="590821"/>
                <a:ext cx="212036" cy="74"/>
              </a:xfrm>
              <a:custGeom>
                <a:rect b="b" l="l" r="r" t="t"/>
                <a:pathLst>
                  <a:path extrusionOk="0" fill="none" h="1" w="2867">
                    <a:moveTo>
                      <a:pt x="2866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7879957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8341945" y="435240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5" name="Google Shape;625;p21"/>
              <p:cNvGrpSpPr/>
              <p:nvPr/>
            </p:nvGrpSpPr>
            <p:grpSpPr>
              <a:xfrm>
                <a:off x="8422792" y="516291"/>
                <a:ext cx="150210" cy="149372"/>
                <a:chOff x="8659614" y="354844"/>
                <a:chExt cx="79179" cy="78750"/>
              </a:xfrm>
            </p:grpSpPr>
            <p:sp>
              <p:nvSpPr>
                <p:cNvPr id="626" name="Google Shape;626;p21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0"/>
                      </a:moveTo>
                      <a:lnTo>
                        <a:pt x="0" y="2019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1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20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8" name="Google Shape;628;p21"/>
              <p:cNvSpPr/>
              <p:nvPr/>
            </p:nvSpPr>
            <p:spPr>
              <a:xfrm>
                <a:off x="7957118" y="512577"/>
                <a:ext cx="156494" cy="156927"/>
              </a:xfrm>
              <a:custGeom>
                <a:rect b="b" l="l" r="r" t="t"/>
                <a:pathLst>
                  <a:path extrusionOk="0" fill="none" h="2122" w="2116">
                    <a:moveTo>
                      <a:pt x="0" y="0"/>
                    </a:moveTo>
                    <a:lnTo>
                      <a:pt x="2116" y="0"/>
                    </a:lnTo>
                    <a:lnTo>
                      <a:pt x="2116" y="2121"/>
                    </a:lnTo>
                    <a:lnTo>
                      <a:pt x="0" y="212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9" name="Google Shape;629;p21"/>
          <p:cNvSpPr txBox="1"/>
          <p:nvPr>
            <p:ph type="title"/>
          </p:nvPr>
        </p:nvSpPr>
        <p:spPr>
          <a:xfrm>
            <a:off x="720000" y="362700"/>
            <a:ext cx="54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0" name="Google Shape;630;p21"/>
          <p:cNvSpPr txBox="1"/>
          <p:nvPr>
            <p:ph idx="2" type="title"/>
          </p:nvPr>
        </p:nvSpPr>
        <p:spPr>
          <a:xfrm>
            <a:off x="720000" y="17947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1" name="Google Shape;631;p21"/>
          <p:cNvSpPr txBox="1"/>
          <p:nvPr>
            <p:ph idx="1" type="subTitle"/>
          </p:nvPr>
        </p:nvSpPr>
        <p:spPr>
          <a:xfrm>
            <a:off x="867450" y="2265925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1"/>
          <p:cNvSpPr txBox="1"/>
          <p:nvPr>
            <p:ph idx="3" type="title"/>
          </p:nvPr>
        </p:nvSpPr>
        <p:spPr>
          <a:xfrm>
            <a:off x="3419269" y="17947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3" name="Google Shape;633;p21"/>
          <p:cNvSpPr txBox="1"/>
          <p:nvPr>
            <p:ph idx="4" type="subTitle"/>
          </p:nvPr>
        </p:nvSpPr>
        <p:spPr>
          <a:xfrm>
            <a:off x="3566719" y="2265925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21"/>
          <p:cNvSpPr txBox="1"/>
          <p:nvPr>
            <p:ph idx="5" type="title"/>
          </p:nvPr>
        </p:nvSpPr>
        <p:spPr>
          <a:xfrm>
            <a:off x="720000" y="3425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5" name="Google Shape;635;p21"/>
          <p:cNvSpPr txBox="1"/>
          <p:nvPr>
            <p:ph idx="6" type="subTitle"/>
          </p:nvPr>
        </p:nvSpPr>
        <p:spPr>
          <a:xfrm>
            <a:off x="866675" y="3896850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1"/>
          <p:cNvSpPr txBox="1"/>
          <p:nvPr>
            <p:ph idx="7" type="title"/>
          </p:nvPr>
        </p:nvSpPr>
        <p:spPr>
          <a:xfrm>
            <a:off x="3419269" y="3425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7" name="Google Shape;637;p21"/>
          <p:cNvSpPr txBox="1"/>
          <p:nvPr>
            <p:ph idx="8" type="subTitle"/>
          </p:nvPr>
        </p:nvSpPr>
        <p:spPr>
          <a:xfrm>
            <a:off x="3566719" y="3896850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1"/>
          <p:cNvSpPr txBox="1"/>
          <p:nvPr>
            <p:ph idx="9" type="title"/>
          </p:nvPr>
        </p:nvSpPr>
        <p:spPr>
          <a:xfrm>
            <a:off x="6118545" y="17947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9" name="Google Shape;639;p21"/>
          <p:cNvSpPr txBox="1"/>
          <p:nvPr>
            <p:ph idx="13" type="subTitle"/>
          </p:nvPr>
        </p:nvSpPr>
        <p:spPr>
          <a:xfrm>
            <a:off x="6266000" y="2265925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1"/>
          <p:cNvSpPr txBox="1"/>
          <p:nvPr>
            <p:ph idx="14" type="title"/>
          </p:nvPr>
        </p:nvSpPr>
        <p:spPr>
          <a:xfrm>
            <a:off x="6118545" y="3425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1" name="Google Shape;641;p21"/>
          <p:cNvSpPr txBox="1"/>
          <p:nvPr>
            <p:ph idx="15" type="subTitle"/>
          </p:nvPr>
        </p:nvSpPr>
        <p:spPr>
          <a:xfrm>
            <a:off x="6266725" y="3896850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2"/>
          <p:cNvSpPr/>
          <p:nvPr/>
        </p:nvSpPr>
        <p:spPr>
          <a:xfrm>
            <a:off x="325375" y="308675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2"/>
          <p:cNvSpPr/>
          <p:nvPr/>
        </p:nvSpPr>
        <p:spPr>
          <a:xfrm>
            <a:off x="264025" y="239625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2"/>
          <p:cNvSpPr/>
          <p:nvPr/>
        </p:nvSpPr>
        <p:spPr>
          <a:xfrm>
            <a:off x="292750" y="1085525"/>
            <a:ext cx="8554590" cy="380281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2"/>
          <p:cNvSpPr/>
          <p:nvPr/>
        </p:nvSpPr>
        <p:spPr>
          <a:xfrm>
            <a:off x="292750" y="272363"/>
            <a:ext cx="8554590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22"/>
          <p:cNvGrpSpPr/>
          <p:nvPr/>
        </p:nvGrpSpPr>
        <p:grpSpPr>
          <a:xfrm>
            <a:off x="7626928" y="541106"/>
            <a:ext cx="998943" cy="275680"/>
            <a:chOff x="7405675" y="423388"/>
            <a:chExt cx="1277420" cy="352532"/>
          </a:xfrm>
        </p:grpSpPr>
        <p:sp>
          <p:nvSpPr>
            <p:cNvPr id="648" name="Google Shape;648;p22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8" name="Google Shape;658;p22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659" name="Google Shape;659;p22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2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1" name="Google Shape;661;p22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22"/>
          <p:cNvSpPr txBox="1"/>
          <p:nvPr>
            <p:ph type="ctrTitle"/>
          </p:nvPr>
        </p:nvSpPr>
        <p:spPr>
          <a:xfrm>
            <a:off x="2429950" y="966025"/>
            <a:ext cx="42840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3" name="Google Shape;663;p22"/>
          <p:cNvSpPr txBox="1"/>
          <p:nvPr>
            <p:ph idx="1" type="subTitle"/>
          </p:nvPr>
        </p:nvSpPr>
        <p:spPr>
          <a:xfrm>
            <a:off x="2425075" y="2085125"/>
            <a:ext cx="42939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4" name="Google Shape;664;p22"/>
          <p:cNvSpPr txBox="1"/>
          <p:nvPr/>
        </p:nvSpPr>
        <p:spPr>
          <a:xfrm>
            <a:off x="3180475" y="3713382"/>
            <a:ext cx="2783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CREDITS: This presentation template was </a:t>
            </a: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created</a:t>
            </a: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accent1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3"/>
          <p:cNvSpPr/>
          <p:nvPr/>
        </p:nvSpPr>
        <p:spPr>
          <a:xfrm>
            <a:off x="325375" y="29765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3"/>
          <p:cNvSpPr/>
          <p:nvPr/>
        </p:nvSpPr>
        <p:spPr>
          <a:xfrm>
            <a:off x="264025" y="22860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3"/>
          <p:cNvSpPr/>
          <p:nvPr/>
        </p:nvSpPr>
        <p:spPr>
          <a:xfrm>
            <a:off x="292750" y="1074500"/>
            <a:ext cx="8554590" cy="380281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3"/>
          <p:cNvSpPr/>
          <p:nvPr/>
        </p:nvSpPr>
        <p:spPr>
          <a:xfrm>
            <a:off x="292750" y="261338"/>
            <a:ext cx="8554590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23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671" name="Google Shape;671;p23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1" name="Google Shape;681;p23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682" name="Google Shape;682;p2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4" name="Google Shape;684;p23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1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4"/>
          <p:cNvSpPr/>
          <p:nvPr/>
        </p:nvSpPr>
        <p:spPr>
          <a:xfrm>
            <a:off x="325375" y="29765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4"/>
          <p:cNvSpPr/>
          <p:nvPr/>
        </p:nvSpPr>
        <p:spPr>
          <a:xfrm>
            <a:off x="264025" y="22860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4"/>
          <p:cNvSpPr/>
          <p:nvPr/>
        </p:nvSpPr>
        <p:spPr>
          <a:xfrm>
            <a:off x="292750" y="267627"/>
            <a:ext cx="8554590" cy="460970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"/>
          <p:cNvSpPr/>
          <p:nvPr/>
        </p:nvSpPr>
        <p:spPr>
          <a:xfrm>
            <a:off x="356075" y="335950"/>
            <a:ext cx="8424774" cy="447007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24"/>
          <p:cNvGrpSpPr/>
          <p:nvPr/>
        </p:nvGrpSpPr>
        <p:grpSpPr>
          <a:xfrm>
            <a:off x="8505147" y="335956"/>
            <a:ext cx="275699" cy="275680"/>
            <a:chOff x="9998147" y="1070831"/>
            <a:chExt cx="275699" cy="275680"/>
          </a:xfrm>
        </p:grpSpPr>
        <p:sp>
          <p:nvSpPr>
            <p:cNvPr id="691" name="Google Shape;691;p24"/>
            <p:cNvSpPr/>
            <p:nvPr/>
          </p:nvSpPr>
          <p:spPr>
            <a:xfrm>
              <a:off x="10011970" y="1084653"/>
              <a:ext cx="261876" cy="26185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9998147" y="1070831"/>
              <a:ext cx="261876" cy="26185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007066" y="1080100"/>
              <a:ext cx="243375" cy="24334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4" name="Google Shape;694;p24"/>
            <p:cNvGrpSpPr/>
            <p:nvPr/>
          </p:nvGrpSpPr>
          <p:grpSpPr>
            <a:xfrm>
              <a:off x="10070289" y="1143482"/>
              <a:ext cx="117464" cy="116809"/>
              <a:chOff x="8659614" y="354844"/>
              <a:chExt cx="79179" cy="78750"/>
            </a:xfrm>
          </p:grpSpPr>
          <p:sp>
            <p:nvSpPr>
              <p:cNvPr id="695" name="Google Shape;695;p2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25375" y="29765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264025" y="228600"/>
            <a:ext cx="8615965" cy="4686291"/>
            <a:chOff x="264025" y="228600"/>
            <a:chExt cx="8615965" cy="4686291"/>
          </a:xfrm>
        </p:grpSpPr>
        <p:sp>
          <p:nvSpPr>
            <p:cNvPr id="117" name="Google Shape;117;p4"/>
            <p:cNvSpPr/>
            <p:nvPr/>
          </p:nvSpPr>
          <p:spPr>
            <a:xfrm>
              <a:off x="264025" y="22860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92750" y="1074500"/>
              <a:ext cx="8554590" cy="380281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>
            <a:off x="292750" y="261338"/>
            <a:ext cx="8554590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720000" y="360975"/>
            <a:ext cx="75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720000" y="12723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22" name="Google Shape;122;p4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123" name="Google Shape;123;p4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4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4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25375" y="29765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264025" y="22860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292750" y="1074500"/>
            <a:ext cx="8554590" cy="380281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292750" y="261338"/>
            <a:ext cx="8554590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143" name="Google Shape;143;p5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5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" name="Google Shape;156;p5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5"/>
          <p:cNvSpPr txBox="1"/>
          <p:nvPr>
            <p:ph idx="1" type="subTitle"/>
          </p:nvPr>
        </p:nvSpPr>
        <p:spPr>
          <a:xfrm>
            <a:off x="1164475" y="2034375"/>
            <a:ext cx="29076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2" type="subTitle"/>
          </p:nvPr>
        </p:nvSpPr>
        <p:spPr>
          <a:xfrm>
            <a:off x="5046225" y="2034450"/>
            <a:ext cx="29076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3" type="subTitle"/>
          </p:nvPr>
        </p:nvSpPr>
        <p:spPr>
          <a:xfrm>
            <a:off x="1164475" y="2648400"/>
            <a:ext cx="29076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4" type="subTitle"/>
          </p:nvPr>
        </p:nvSpPr>
        <p:spPr>
          <a:xfrm>
            <a:off x="5046225" y="2648475"/>
            <a:ext cx="29076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5"/>
          <p:cNvSpPr txBox="1"/>
          <p:nvPr>
            <p:ph type="title"/>
          </p:nvPr>
        </p:nvSpPr>
        <p:spPr>
          <a:xfrm>
            <a:off x="720000" y="391900"/>
            <a:ext cx="609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5"/>
          <p:cNvSpPr/>
          <p:nvPr/>
        </p:nvSpPr>
        <p:spPr>
          <a:xfrm rot="5400000">
            <a:off x="922272" y="1401035"/>
            <a:ext cx="3373000" cy="3035930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3957718" y="1222995"/>
            <a:ext cx="188059" cy="188037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7" y="4527"/>
                </a:lnTo>
                <a:lnTo>
                  <a:pt x="4527" y="1"/>
                </a:lnTo>
                <a:close/>
              </a:path>
            </a:pathLst>
          </a:custGeom>
          <a:solidFill>
            <a:srgbClr val="440F5C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3947792" y="1213069"/>
            <a:ext cx="188059" cy="188037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3954197" y="1219725"/>
            <a:ext cx="174769" cy="174747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3999385" y="1265255"/>
            <a:ext cx="84347" cy="83886"/>
          </a:xfrm>
          <a:custGeom>
            <a:rect b="b" l="l" r="r" t="t"/>
            <a:pathLst>
              <a:path extrusionOk="0" fill="none" h="2020" w="2031">
                <a:moveTo>
                  <a:pt x="2031" y="0"/>
                </a:moveTo>
                <a:lnTo>
                  <a:pt x="0" y="201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3999385" y="1265255"/>
            <a:ext cx="84347" cy="83886"/>
          </a:xfrm>
          <a:custGeom>
            <a:rect b="b" l="l" r="r" t="t"/>
            <a:pathLst>
              <a:path extrusionOk="0" fill="none" h="2020" w="2031">
                <a:moveTo>
                  <a:pt x="2031" y="2019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 rot="5400000">
            <a:off x="4813535" y="1401035"/>
            <a:ext cx="3373000" cy="3035930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7848981" y="1222995"/>
            <a:ext cx="188059" cy="188037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7" y="4527"/>
                </a:lnTo>
                <a:lnTo>
                  <a:pt x="4527" y="1"/>
                </a:lnTo>
                <a:close/>
              </a:path>
            </a:pathLst>
          </a:custGeom>
          <a:solidFill>
            <a:srgbClr val="440F5C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7839054" y="1213069"/>
            <a:ext cx="188059" cy="188037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7845459" y="1219725"/>
            <a:ext cx="174769" cy="174747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7890647" y="1265255"/>
            <a:ext cx="84347" cy="83886"/>
          </a:xfrm>
          <a:custGeom>
            <a:rect b="b" l="l" r="r" t="t"/>
            <a:pathLst>
              <a:path extrusionOk="0" fill="none" h="2020" w="2031">
                <a:moveTo>
                  <a:pt x="2031" y="0"/>
                </a:moveTo>
                <a:lnTo>
                  <a:pt x="0" y="201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7890647" y="1265255"/>
            <a:ext cx="84347" cy="83886"/>
          </a:xfrm>
          <a:custGeom>
            <a:rect b="b" l="l" r="r" t="t"/>
            <a:pathLst>
              <a:path extrusionOk="0" fill="none" h="2020" w="2031">
                <a:moveTo>
                  <a:pt x="2031" y="2019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6"/>
          <p:cNvGrpSpPr/>
          <p:nvPr/>
        </p:nvGrpSpPr>
        <p:grpSpPr>
          <a:xfrm>
            <a:off x="264025" y="228600"/>
            <a:ext cx="8677315" cy="4755341"/>
            <a:chOff x="264025" y="228600"/>
            <a:chExt cx="8677315" cy="4755341"/>
          </a:xfrm>
        </p:grpSpPr>
        <p:sp>
          <p:nvSpPr>
            <p:cNvPr id="176" name="Google Shape;176;p6"/>
            <p:cNvSpPr/>
            <p:nvPr/>
          </p:nvSpPr>
          <p:spPr>
            <a:xfrm>
              <a:off x="325375" y="29765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64025" y="228600"/>
              <a:ext cx="8615965" cy="46862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92750" y="1074500"/>
              <a:ext cx="8554590" cy="380281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92750" y="261338"/>
              <a:ext cx="8554590" cy="81315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6"/>
            <p:cNvGrpSpPr/>
            <p:nvPr/>
          </p:nvGrpSpPr>
          <p:grpSpPr>
            <a:xfrm>
              <a:off x="7626928" y="530081"/>
              <a:ext cx="998943" cy="275680"/>
              <a:chOff x="7405675" y="423388"/>
              <a:chExt cx="1277420" cy="352532"/>
            </a:xfrm>
          </p:grpSpPr>
          <p:sp>
            <p:nvSpPr>
              <p:cNvPr id="181" name="Google Shape;181;p6"/>
              <p:cNvSpPr/>
              <p:nvPr/>
            </p:nvSpPr>
            <p:spPr>
              <a:xfrm>
                <a:off x="8348216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330540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7885599" y="441063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0" y="1"/>
                    </a:moveTo>
                    <a:lnTo>
                      <a:pt x="0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7867922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7" y="4527"/>
                    </a:lnTo>
                    <a:lnTo>
                      <a:pt x="45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7423351" y="441063"/>
                <a:ext cx="335323" cy="334857"/>
              </a:xfrm>
              <a:custGeom>
                <a:rect b="b" l="l" r="r" t="t"/>
                <a:pathLst>
                  <a:path extrusionOk="0" h="4528" w="4534">
                    <a:moveTo>
                      <a:pt x="1" y="1"/>
                    </a:moveTo>
                    <a:lnTo>
                      <a:pt x="1" y="4527"/>
                    </a:lnTo>
                    <a:lnTo>
                      <a:pt x="4533" y="4527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rgbClr val="440F5C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7405675" y="423388"/>
                <a:ext cx="334880" cy="33485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7417565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>
                <a:off x="7467135" y="590821"/>
                <a:ext cx="212036" cy="74"/>
              </a:xfrm>
              <a:custGeom>
                <a:rect b="b" l="l" r="r" t="t"/>
                <a:pathLst>
                  <a:path extrusionOk="0" fill="none" h="1" w="2867">
                    <a:moveTo>
                      <a:pt x="2866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>
                <a:off x="7879957" y="435454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8341945" y="435240"/>
                <a:ext cx="311221" cy="311187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1" name="Google Shape;191;p6"/>
              <p:cNvGrpSpPr/>
              <p:nvPr/>
            </p:nvGrpSpPr>
            <p:grpSpPr>
              <a:xfrm>
                <a:off x="8422792" y="516291"/>
                <a:ext cx="150210" cy="149372"/>
                <a:chOff x="8659614" y="354844"/>
                <a:chExt cx="79179" cy="78750"/>
              </a:xfrm>
            </p:grpSpPr>
            <p:sp>
              <p:nvSpPr>
                <p:cNvPr id="192" name="Google Shape;192;p6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0"/>
                      </a:moveTo>
                      <a:lnTo>
                        <a:pt x="0" y="2019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6"/>
                <p:cNvSpPr/>
                <p:nvPr/>
              </p:nvSpPr>
              <p:spPr>
                <a:xfrm>
                  <a:off x="8659614" y="354844"/>
                  <a:ext cx="79179" cy="78750"/>
                </a:xfrm>
                <a:custGeom>
                  <a:rect b="b" l="l" r="r" t="t"/>
                  <a:pathLst>
                    <a:path extrusionOk="0" fill="none" h="2020" w="2031">
                      <a:moveTo>
                        <a:pt x="2031" y="20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68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" name="Google Shape;194;p6"/>
              <p:cNvSpPr/>
              <p:nvPr/>
            </p:nvSpPr>
            <p:spPr>
              <a:xfrm>
                <a:off x="7957118" y="512577"/>
                <a:ext cx="156494" cy="156927"/>
              </a:xfrm>
              <a:custGeom>
                <a:rect b="b" l="l" r="r" t="t"/>
                <a:pathLst>
                  <a:path extrusionOk="0" fill="none" h="2122" w="2116">
                    <a:moveTo>
                      <a:pt x="0" y="0"/>
                    </a:moveTo>
                    <a:lnTo>
                      <a:pt x="2116" y="0"/>
                    </a:lnTo>
                    <a:lnTo>
                      <a:pt x="2116" y="2121"/>
                    </a:lnTo>
                    <a:lnTo>
                      <a:pt x="0" y="212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" name="Google Shape;195;p6"/>
          <p:cNvSpPr txBox="1"/>
          <p:nvPr>
            <p:ph type="title"/>
          </p:nvPr>
        </p:nvSpPr>
        <p:spPr>
          <a:xfrm>
            <a:off x="720000" y="362950"/>
            <a:ext cx="54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602650" y="804400"/>
            <a:ext cx="8293413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457150" y="735350"/>
            <a:ext cx="8377528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508650" y="1581250"/>
            <a:ext cx="8293413" cy="380281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457150" y="768100"/>
            <a:ext cx="8344853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>
            <a:off x="7581653" y="1036831"/>
            <a:ext cx="998943" cy="275680"/>
            <a:chOff x="7405675" y="423388"/>
            <a:chExt cx="1277420" cy="352532"/>
          </a:xfrm>
        </p:grpSpPr>
        <p:sp>
          <p:nvSpPr>
            <p:cNvPr id="202" name="Google Shape;202;p7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7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213" name="Google Shape;213;p7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" name="Google Shape;215;p7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7"/>
          <p:cNvGrpSpPr/>
          <p:nvPr/>
        </p:nvGrpSpPr>
        <p:grpSpPr>
          <a:xfrm>
            <a:off x="5359683" y="1847640"/>
            <a:ext cx="3143554" cy="3187185"/>
            <a:chOff x="9242575" y="1984987"/>
            <a:chExt cx="3037838" cy="3080001"/>
          </a:xfrm>
        </p:grpSpPr>
        <p:sp>
          <p:nvSpPr>
            <p:cNvPr id="217" name="Google Shape;217;p7"/>
            <p:cNvSpPr/>
            <p:nvPr/>
          </p:nvSpPr>
          <p:spPr>
            <a:xfrm>
              <a:off x="9614337" y="1985018"/>
              <a:ext cx="352375" cy="298649"/>
            </a:xfrm>
            <a:custGeom>
              <a:rect b="b" l="l" r="r" t="t"/>
              <a:pathLst>
                <a:path extrusionOk="0" h="8088" w="9543">
                  <a:moveTo>
                    <a:pt x="6020" y="2702"/>
                  </a:moveTo>
                  <a:lnTo>
                    <a:pt x="6020" y="3317"/>
                  </a:lnTo>
                  <a:lnTo>
                    <a:pt x="6635" y="3317"/>
                  </a:lnTo>
                  <a:lnTo>
                    <a:pt x="6635" y="5816"/>
                  </a:lnTo>
                  <a:lnTo>
                    <a:pt x="6020" y="5816"/>
                  </a:lnTo>
                  <a:lnTo>
                    <a:pt x="6020" y="6428"/>
                  </a:lnTo>
                  <a:lnTo>
                    <a:pt x="3523" y="6428"/>
                  </a:lnTo>
                  <a:lnTo>
                    <a:pt x="3523" y="5816"/>
                  </a:lnTo>
                  <a:lnTo>
                    <a:pt x="2908" y="5816"/>
                  </a:lnTo>
                  <a:lnTo>
                    <a:pt x="2908" y="3317"/>
                  </a:lnTo>
                  <a:lnTo>
                    <a:pt x="3523" y="3317"/>
                  </a:lnTo>
                  <a:lnTo>
                    <a:pt x="3523" y="2702"/>
                  </a:lnTo>
                  <a:close/>
                  <a:moveTo>
                    <a:pt x="3317" y="1"/>
                  </a:moveTo>
                  <a:lnTo>
                    <a:pt x="3317" y="614"/>
                  </a:lnTo>
                  <a:lnTo>
                    <a:pt x="2702" y="614"/>
                  </a:lnTo>
                  <a:lnTo>
                    <a:pt x="2702" y="1249"/>
                  </a:lnTo>
                  <a:lnTo>
                    <a:pt x="634" y="1249"/>
                  </a:lnTo>
                  <a:lnTo>
                    <a:pt x="634" y="1862"/>
                  </a:lnTo>
                  <a:lnTo>
                    <a:pt x="1" y="1862"/>
                  </a:lnTo>
                  <a:lnTo>
                    <a:pt x="1" y="8087"/>
                  </a:lnTo>
                  <a:lnTo>
                    <a:pt x="9542" y="8087"/>
                  </a:lnTo>
                  <a:lnTo>
                    <a:pt x="9542" y="1862"/>
                  </a:lnTo>
                  <a:lnTo>
                    <a:pt x="8927" y="1862"/>
                  </a:lnTo>
                  <a:lnTo>
                    <a:pt x="8927" y="1249"/>
                  </a:lnTo>
                  <a:lnTo>
                    <a:pt x="6857" y="1249"/>
                  </a:lnTo>
                  <a:lnTo>
                    <a:pt x="6857" y="614"/>
                  </a:lnTo>
                  <a:lnTo>
                    <a:pt x="6224" y="614"/>
                  </a:lnTo>
                  <a:lnTo>
                    <a:pt x="6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0585280" y="1984987"/>
              <a:ext cx="352412" cy="298723"/>
            </a:xfrm>
            <a:custGeom>
              <a:rect b="b" l="l" r="r" t="t"/>
              <a:pathLst>
                <a:path extrusionOk="0" h="8090" w="9544">
                  <a:moveTo>
                    <a:pt x="1230" y="0"/>
                  </a:moveTo>
                  <a:lnTo>
                    <a:pt x="1230" y="634"/>
                  </a:lnTo>
                  <a:lnTo>
                    <a:pt x="618" y="634"/>
                  </a:lnTo>
                  <a:lnTo>
                    <a:pt x="618" y="1249"/>
                  </a:lnTo>
                  <a:lnTo>
                    <a:pt x="1" y="1249"/>
                  </a:lnTo>
                  <a:lnTo>
                    <a:pt x="1" y="4978"/>
                  </a:lnTo>
                  <a:lnTo>
                    <a:pt x="618" y="4978"/>
                  </a:lnTo>
                  <a:lnTo>
                    <a:pt x="618" y="5590"/>
                  </a:lnTo>
                  <a:lnTo>
                    <a:pt x="1249" y="5590"/>
                  </a:lnTo>
                  <a:lnTo>
                    <a:pt x="1249" y="6224"/>
                  </a:lnTo>
                  <a:lnTo>
                    <a:pt x="1866" y="6224"/>
                  </a:lnTo>
                  <a:lnTo>
                    <a:pt x="1866" y="6839"/>
                  </a:lnTo>
                  <a:lnTo>
                    <a:pt x="3112" y="6839"/>
                  </a:lnTo>
                  <a:lnTo>
                    <a:pt x="3112" y="7456"/>
                  </a:lnTo>
                  <a:lnTo>
                    <a:pt x="4344" y="7456"/>
                  </a:lnTo>
                  <a:lnTo>
                    <a:pt x="4344" y="8089"/>
                  </a:lnTo>
                  <a:lnTo>
                    <a:pt x="5182" y="8089"/>
                  </a:lnTo>
                  <a:lnTo>
                    <a:pt x="5182" y="7456"/>
                  </a:lnTo>
                  <a:lnTo>
                    <a:pt x="6432" y="7456"/>
                  </a:lnTo>
                  <a:lnTo>
                    <a:pt x="6432" y="6839"/>
                  </a:lnTo>
                  <a:lnTo>
                    <a:pt x="7678" y="6839"/>
                  </a:lnTo>
                  <a:lnTo>
                    <a:pt x="7678" y="6224"/>
                  </a:lnTo>
                  <a:lnTo>
                    <a:pt x="8293" y="6224"/>
                  </a:lnTo>
                  <a:lnTo>
                    <a:pt x="8293" y="5590"/>
                  </a:lnTo>
                  <a:lnTo>
                    <a:pt x="8927" y="5590"/>
                  </a:lnTo>
                  <a:lnTo>
                    <a:pt x="8927" y="4978"/>
                  </a:lnTo>
                  <a:lnTo>
                    <a:pt x="9544" y="4978"/>
                  </a:lnTo>
                  <a:lnTo>
                    <a:pt x="9544" y="1249"/>
                  </a:lnTo>
                  <a:lnTo>
                    <a:pt x="8927" y="1249"/>
                  </a:lnTo>
                  <a:lnTo>
                    <a:pt x="8927" y="634"/>
                  </a:lnTo>
                  <a:lnTo>
                    <a:pt x="8293" y="634"/>
                  </a:lnTo>
                  <a:lnTo>
                    <a:pt x="8293" y="0"/>
                  </a:lnTo>
                  <a:lnTo>
                    <a:pt x="5797" y="0"/>
                  </a:lnTo>
                  <a:lnTo>
                    <a:pt x="5797" y="634"/>
                  </a:lnTo>
                  <a:lnTo>
                    <a:pt x="5182" y="634"/>
                  </a:lnTo>
                  <a:lnTo>
                    <a:pt x="5182" y="1249"/>
                  </a:lnTo>
                  <a:lnTo>
                    <a:pt x="4344" y="1249"/>
                  </a:lnTo>
                  <a:lnTo>
                    <a:pt x="4344" y="634"/>
                  </a:lnTo>
                  <a:lnTo>
                    <a:pt x="3729" y="634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0585423" y="4239298"/>
              <a:ext cx="352154" cy="352080"/>
            </a:xfrm>
            <a:custGeom>
              <a:rect b="b" l="l" r="r" t="t"/>
              <a:pathLst>
                <a:path extrusionOk="0" h="9535" w="9537">
                  <a:moveTo>
                    <a:pt x="5790" y="3110"/>
                  </a:moveTo>
                  <a:lnTo>
                    <a:pt x="5790" y="3722"/>
                  </a:lnTo>
                  <a:lnTo>
                    <a:pt x="6423" y="3722"/>
                  </a:lnTo>
                  <a:lnTo>
                    <a:pt x="6423" y="5792"/>
                  </a:lnTo>
                  <a:lnTo>
                    <a:pt x="5790" y="5792"/>
                  </a:lnTo>
                  <a:lnTo>
                    <a:pt x="5790" y="6425"/>
                  </a:lnTo>
                  <a:lnTo>
                    <a:pt x="3720" y="6425"/>
                  </a:lnTo>
                  <a:lnTo>
                    <a:pt x="3720" y="5810"/>
                  </a:lnTo>
                  <a:lnTo>
                    <a:pt x="3107" y="5810"/>
                  </a:lnTo>
                  <a:lnTo>
                    <a:pt x="3107" y="3743"/>
                  </a:lnTo>
                  <a:lnTo>
                    <a:pt x="3720" y="3743"/>
                  </a:lnTo>
                  <a:lnTo>
                    <a:pt x="3720" y="3110"/>
                  </a:lnTo>
                  <a:close/>
                  <a:moveTo>
                    <a:pt x="4133" y="0"/>
                  </a:moveTo>
                  <a:lnTo>
                    <a:pt x="4133" y="634"/>
                  </a:lnTo>
                  <a:lnTo>
                    <a:pt x="3520" y="634"/>
                  </a:lnTo>
                  <a:lnTo>
                    <a:pt x="3520" y="1249"/>
                  </a:lnTo>
                  <a:lnTo>
                    <a:pt x="2272" y="1249"/>
                  </a:lnTo>
                  <a:lnTo>
                    <a:pt x="2272" y="634"/>
                  </a:lnTo>
                  <a:lnTo>
                    <a:pt x="1249" y="634"/>
                  </a:lnTo>
                  <a:lnTo>
                    <a:pt x="1249" y="1249"/>
                  </a:lnTo>
                  <a:lnTo>
                    <a:pt x="634" y="1249"/>
                  </a:lnTo>
                  <a:lnTo>
                    <a:pt x="634" y="2272"/>
                  </a:lnTo>
                  <a:lnTo>
                    <a:pt x="1249" y="2272"/>
                  </a:lnTo>
                  <a:lnTo>
                    <a:pt x="1249" y="3520"/>
                  </a:lnTo>
                  <a:lnTo>
                    <a:pt x="634" y="3520"/>
                  </a:lnTo>
                  <a:lnTo>
                    <a:pt x="634" y="4133"/>
                  </a:lnTo>
                  <a:lnTo>
                    <a:pt x="0" y="4133"/>
                  </a:lnTo>
                  <a:lnTo>
                    <a:pt x="0" y="5381"/>
                  </a:lnTo>
                  <a:lnTo>
                    <a:pt x="634" y="5381"/>
                  </a:lnTo>
                  <a:lnTo>
                    <a:pt x="634" y="6015"/>
                  </a:lnTo>
                  <a:lnTo>
                    <a:pt x="1249" y="6015"/>
                  </a:lnTo>
                  <a:lnTo>
                    <a:pt x="1249" y="7263"/>
                  </a:lnTo>
                  <a:lnTo>
                    <a:pt x="634" y="7263"/>
                  </a:lnTo>
                  <a:lnTo>
                    <a:pt x="634" y="8286"/>
                  </a:lnTo>
                  <a:lnTo>
                    <a:pt x="1249" y="8286"/>
                  </a:lnTo>
                  <a:lnTo>
                    <a:pt x="1249" y="8901"/>
                  </a:lnTo>
                  <a:lnTo>
                    <a:pt x="2272" y="8901"/>
                  </a:lnTo>
                  <a:lnTo>
                    <a:pt x="2272" y="8286"/>
                  </a:lnTo>
                  <a:lnTo>
                    <a:pt x="3520" y="8286"/>
                  </a:lnTo>
                  <a:lnTo>
                    <a:pt x="3520" y="8901"/>
                  </a:lnTo>
                  <a:lnTo>
                    <a:pt x="4133" y="8901"/>
                  </a:lnTo>
                  <a:lnTo>
                    <a:pt x="4133" y="9535"/>
                  </a:lnTo>
                  <a:lnTo>
                    <a:pt x="5381" y="9535"/>
                  </a:lnTo>
                  <a:lnTo>
                    <a:pt x="5381" y="8901"/>
                  </a:lnTo>
                  <a:lnTo>
                    <a:pt x="6015" y="8901"/>
                  </a:lnTo>
                  <a:lnTo>
                    <a:pt x="6015" y="8286"/>
                  </a:lnTo>
                  <a:lnTo>
                    <a:pt x="7247" y="8286"/>
                  </a:lnTo>
                  <a:lnTo>
                    <a:pt x="7247" y="8901"/>
                  </a:lnTo>
                  <a:lnTo>
                    <a:pt x="8291" y="8901"/>
                  </a:lnTo>
                  <a:lnTo>
                    <a:pt x="8291" y="8286"/>
                  </a:lnTo>
                  <a:lnTo>
                    <a:pt x="8904" y="8286"/>
                  </a:lnTo>
                  <a:lnTo>
                    <a:pt x="8904" y="7242"/>
                  </a:lnTo>
                  <a:lnTo>
                    <a:pt x="8291" y="7242"/>
                  </a:lnTo>
                  <a:lnTo>
                    <a:pt x="8291" y="6012"/>
                  </a:lnTo>
                  <a:lnTo>
                    <a:pt x="8904" y="6012"/>
                  </a:lnTo>
                  <a:lnTo>
                    <a:pt x="8904" y="5402"/>
                  </a:lnTo>
                  <a:lnTo>
                    <a:pt x="9537" y="5402"/>
                  </a:lnTo>
                  <a:lnTo>
                    <a:pt x="9537" y="4154"/>
                  </a:lnTo>
                  <a:lnTo>
                    <a:pt x="8901" y="4154"/>
                  </a:lnTo>
                  <a:lnTo>
                    <a:pt x="8901" y="3520"/>
                  </a:lnTo>
                  <a:lnTo>
                    <a:pt x="8286" y="3520"/>
                  </a:lnTo>
                  <a:lnTo>
                    <a:pt x="8286" y="2272"/>
                  </a:lnTo>
                  <a:lnTo>
                    <a:pt x="8901" y="2272"/>
                  </a:lnTo>
                  <a:lnTo>
                    <a:pt x="8901" y="1249"/>
                  </a:lnTo>
                  <a:lnTo>
                    <a:pt x="8286" y="1249"/>
                  </a:lnTo>
                  <a:lnTo>
                    <a:pt x="8286" y="634"/>
                  </a:lnTo>
                  <a:lnTo>
                    <a:pt x="7263" y="634"/>
                  </a:lnTo>
                  <a:lnTo>
                    <a:pt x="7263" y="1249"/>
                  </a:lnTo>
                  <a:lnTo>
                    <a:pt x="6015" y="1249"/>
                  </a:lnTo>
                  <a:lnTo>
                    <a:pt x="6015" y="634"/>
                  </a:lnTo>
                  <a:lnTo>
                    <a:pt x="5381" y="634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1556351" y="3058168"/>
              <a:ext cx="352228" cy="352228"/>
            </a:xfrm>
            <a:custGeom>
              <a:rect b="b" l="l" r="r" t="t"/>
              <a:pathLst>
                <a:path extrusionOk="0" h="9539" w="9539">
                  <a:moveTo>
                    <a:pt x="1868" y="2295"/>
                  </a:moveTo>
                  <a:lnTo>
                    <a:pt x="1866" y="3951"/>
                  </a:lnTo>
                  <a:lnTo>
                    <a:pt x="1230" y="3951"/>
                  </a:lnTo>
                  <a:lnTo>
                    <a:pt x="1230" y="3339"/>
                  </a:lnTo>
                  <a:lnTo>
                    <a:pt x="617" y="3339"/>
                  </a:lnTo>
                  <a:lnTo>
                    <a:pt x="617" y="2295"/>
                  </a:lnTo>
                  <a:close/>
                  <a:moveTo>
                    <a:pt x="8928" y="2295"/>
                  </a:moveTo>
                  <a:lnTo>
                    <a:pt x="8928" y="3339"/>
                  </a:lnTo>
                  <a:lnTo>
                    <a:pt x="8293" y="3339"/>
                  </a:lnTo>
                  <a:lnTo>
                    <a:pt x="8293" y="3951"/>
                  </a:lnTo>
                  <a:lnTo>
                    <a:pt x="7678" y="3951"/>
                  </a:lnTo>
                  <a:lnTo>
                    <a:pt x="7678" y="2295"/>
                  </a:lnTo>
                  <a:close/>
                  <a:moveTo>
                    <a:pt x="1866" y="0"/>
                  </a:moveTo>
                  <a:lnTo>
                    <a:pt x="1866" y="1455"/>
                  </a:lnTo>
                  <a:lnTo>
                    <a:pt x="0" y="1455"/>
                  </a:lnTo>
                  <a:lnTo>
                    <a:pt x="0" y="2079"/>
                  </a:lnTo>
                  <a:lnTo>
                    <a:pt x="0" y="3951"/>
                  </a:lnTo>
                  <a:lnTo>
                    <a:pt x="615" y="3951"/>
                  </a:lnTo>
                  <a:lnTo>
                    <a:pt x="615" y="4566"/>
                  </a:lnTo>
                  <a:lnTo>
                    <a:pt x="1228" y="4566"/>
                  </a:lnTo>
                  <a:lnTo>
                    <a:pt x="1228" y="5200"/>
                  </a:lnTo>
                  <a:lnTo>
                    <a:pt x="1861" y="5200"/>
                  </a:lnTo>
                  <a:lnTo>
                    <a:pt x="1861" y="5815"/>
                  </a:lnTo>
                  <a:lnTo>
                    <a:pt x="2497" y="5815"/>
                  </a:lnTo>
                  <a:lnTo>
                    <a:pt x="2497" y="6427"/>
                  </a:lnTo>
                  <a:lnTo>
                    <a:pt x="3109" y="6427"/>
                  </a:lnTo>
                  <a:lnTo>
                    <a:pt x="3109" y="7042"/>
                  </a:lnTo>
                  <a:lnTo>
                    <a:pt x="3724" y="7042"/>
                  </a:lnTo>
                  <a:lnTo>
                    <a:pt x="3724" y="7676"/>
                  </a:lnTo>
                  <a:lnTo>
                    <a:pt x="2478" y="7676"/>
                  </a:lnTo>
                  <a:lnTo>
                    <a:pt x="2478" y="8288"/>
                  </a:lnTo>
                  <a:lnTo>
                    <a:pt x="1866" y="8288"/>
                  </a:lnTo>
                  <a:lnTo>
                    <a:pt x="1866" y="8915"/>
                  </a:lnTo>
                  <a:lnTo>
                    <a:pt x="1866" y="9539"/>
                  </a:lnTo>
                  <a:lnTo>
                    <a:pt x="7657" y="9539"/>
                  </a:lnTo>
                  <a:lnTo>
                    <a:pt x="7657" y="8293"/>
                  </a:lnTo>
                  <a:lnTo>
                    <a:pt x="7045" y="8293"/>
                  </a:lnTo>
                  <a:lnTo>
                    <a:pt x="7045" y="7678"/>
                  </a:lnTo>
                  <a:lnTo>
                    <a:pt x="5796" y="7678"/>
                  </a:lnTo>
                  <a:lnTo>
                    <a:pt x="5796" y="7045"/>
                  </a:lnTo>
                  <a:lnTo>
                    <a:pt x="6430" y="7045"/>
                  </a:lnTo>
                  <a:lnTo>
                    <a:pt x="6430" y="6430"/>
                  </a:lnTo>
                  <a:lnTo>
                    <a:pt x="7045" y="6430"/>
                  </a:lnTo>
                  <a:lnTo>
                    <a:pt x="7045" y="5817"/>
                  </a:lnTo>
                  <a:lnTo>
                    <a:pt x="7657" y="5817"/>
                  </a:lnTo>
                  <a:lnTo>
                    <a:pt x="7657" y="5200"/>
                  </a:lnTo>
                  <a:lnTo>
                    <a:pt x="8293" y="5200"/>
                  </a:lnTo>
                  <a:lnTo>
                    <a:pt x="8293" y="4566"/>
                  </a:lnTo>
                  <a:lnTo>
                    <a:pt x="8926" y="4566"/>
                  </a:lnTo>
                  <a:lnTo>
                    <a:pt x="8926" y="3951"/>
                  </a:lnTo>
                  <a:lnTo>
                    <a:pt x="9539" y="3951"/>
                  </a:lnTo>
                  <a:lnTo>
                    <a:pt x="9539" y="2079"/>
                  </a:lnTo>
                  <a:lnTo>
                    <a:pt x="9539" y="1453"/>
                  </a:lnTo>
                  <a:lnTo>
                    <a:pt x="7678" y="145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1556243" y="2058037"/>
              <a:ext cx="352449" cy="198804"/>
            </a:xfrm>
            <a:custGeom>
              <a:rect b="b" l="l" r="r" t="t"/>
              <a:pathLst>
                <a:path extrusionOk="0" h="5384" w="9545">
                  <a:moveTo>
                    <a:pt x="1" y="0"/>
                  </a:moveTo>
                  <a:lnTo>
                    <a:pt x="1" y="5384"/>
                  </a:lnTo>
                  <a:lnTo>
                    <a:pt x="9544" y="5384"/>
                  </a:lnTo>
                  <a:lnTo>
                    <a:pt x="9544" y="0"/>
                  </a:lnTo>
                  <a:lnTo>
                    <a:pt x="8911" y="0"/>
                  </a:lnTo>
                  <a:lnTo>
                    <a:pt x="8911" y="615"/>
                  </a:lnTo>
                  <a:lnTo>
                    <a:pt x="8294" y="615"/>
                  </a:lnTo>
                  <a:lnTo>
                    <a:pt x="8294" y="1230"/>
                  </a:lnTo>
                  <a:lnTo>
                    <a:pt x="7681" y="1230"/>
                  </a:lnTo>
                  <a:lnTo>
                    <a:pt x="7681" y="1861"/>
                  </a:lnTo>
                  <a:lnTo>
                    <a:pt x="7066" y="1861"/>
                  </a:lnTo>
                  <a:lnTo>
                    <a:pt x="7066" y="2495"/>
                  </a:lnTo>
                  <a:lnTo>
                    <a:pt x="6022" y="2495"/>
                  </a:lnTo>
                  <a:lnTo>
                    <a:pt x="6022" y="3112"/>
                  </a:lnTo>
                  <a:lnTo>
                    <a:pt x="3523" y="3112"/>
                  </a:lnTo>
                  <a:lnTo>
                    <a:pt x="3523" y="2495"/>
                  </a:lnTo>
                  <a:lnTo>
                    <a:pt x="2479" y="2495"/>
                  </a:lnTo>
                  <a:lnTo>
                    <a:pt x="2479" y="1861"/>
                  </a:lnTo>
                  <a:lnTo>
                    <a:pt x="1866" y="1861"/>
                  </a:lnTo>
                  <a:lnTo>
                    <a:pt x="1866" y="1230"/>
                  </a:lnTo>
                  <a:lnTo>
                    <a:pt x="1249" y="1230"/>
                  </a:lnTo>
                  <a:lnTo>
                    <a:pt x="1249" y="615"/>
                  </a:lnTo>
                  <a:lnTo>
                    <a:pt x="636" y="615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1556243" y="2011845"/>
              <a:ext cx="352449" cy="137730"/>
            </a:xfrm>
            <a:custGeom>
              <a:rect b="b" l="l" r="r" t="t"/>
              <a:pathLst>
                <a:path extrusionOk="0" h="3730" w="9545">
                  <a:moveTo>
                    <a:pt x="1" y="1"/>
                  </a:moveTo>
                  <a:lnTo>
                    <a:pt x="1" y="634"/>
                  </a:lnTo>
                  <a:lnTo>
                    <a:pt x="618" y="634"/>
                  </a:lnTo>
                  <a:lnTo>
                    <a:pt x="618" y="1251"/>
                  </a:lnTo>
                  <a:lnTo>
                    <a:pt x="1249" y="1251"/>
                  </a:lnTo>
                  <a:lnTo>
                    <a:pt x="1249" y="1866"/>
                  </a:lnTo>
                  <a:lnTo>
                    <a:pt x="1866" y="1866"/>
                  </a:lnTo>
                  <a:lnTo>
                    <a:pt x="1866" y="2500"/>
                  </a:lnTo>
                  <a:lnTo>
                    <a:pt x="2479" y="2500"/>
                  </a:lnTo>
                  <a:lnTo>
                    <a:pt x="2479" y="3112"/>
                  </a:lnTo>
                  <a:lnTo>
                    <a:pt x="3523" y="3112"/>
                  </a:lnTo>
                  <a:lnTo>
                    <a:pt x="3523" y="3730"/>
                  </a:lnTo>
                  <a:lnTo>
                    <a:pt x="6022" y="3730"/>
                  </a:lnTo>
                  <a:lnTo>
                    <a:pt x="6022" y="3112"/>
                  </a:lnTo>
                  <a:lnTo>
                    <a:pt x="7066" y="3112"/>
                  </a:lnTo>
                  <a:lnTo>
                    <a:pt x="7066" y="2481"/>
                  </a:lnTo>
                  <a:lnTo>
                    <a:pt x="7681" y="2481"/>
                  </a:lnTo>
                  <a:lnTo>
                    <a:pt x="7681" y="1866"/>
                  </a:lnTo>
                  <a:lnTo>
                    <a:pt x="8294" y="1866"/>
                  </a:lnTo>
                  <a:lnTo>
                    <a:pt x="8294" y="1251"/>
                  </a:lnTo>
                  <a:lnTo>
                    <a:pt x="8911" y="1251"/>
                  </a:lnTo>
                  <a:lnTo>
                    <a:pt x="8911" y="634"/>
                  </a:lnTo>
                  <a:lnTo>
                    <a:pt x="9544" y="634"/>
                  </a:lnTo>
                  <a:lnTo>
                    <a:pt x="9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3" name="Google Shape;223;p7"/>
            <p:cNvSpPr txBox="1"/>
            <p:nvPr/>
          </p:nvSpPr>
          <p:spPr>
            <a:xfrm>
              <a:off x="9242575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Gallery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10213538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Favorite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5" name="Google Shape;225;p7"/>
            <p:cNvSpPr txBox="1"/>
            <p:nvPr/>
          </p:nvSpPr>
          <p:spPr>
            <a:xfrm>
              <a:off x="11184513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Mail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11184513" y="349213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Games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10213538" y="349213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Folder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10585213" y="3103250"/>
              <a:ext cx="352553" cy="307145"/>
            </a:xfrm>
            <a:custGeom>
              <a:rect b="b" l="l" r="r" t="t"/>
              <a:pathLst>
                <a:path extrusionOk="0" h="8313" w="9542">
                  <a:moveTo>
                    <a:pt x="3317" y="1"/>
                  </a:moveTo>
                  <a:lnTo>
                    <a:pt x="3317" y="634"/>
                  </a:lnTo>
                  <a:lnTo>
                    <a:pt x="2704" y="634"/>
                  </a:lnTo>
                  <a:lnTo>
                    <a:pt x="2704" y="1251"/>
                  </a:lnTo>
                  <a:lnTo>
                    <a:pt x="9542" y="1251"/>
                  </a:lnTo>
                  <a:lnTo>
                    <a:pt x="9542" y="634"/>
                  </a:lnTo>
                  <a:lnTo>
                    <a:pt x="8927" y="634"/>
                  </a:lnTo>
                  <a:lnTo>
                    <a:pt x="8927" y="1"/>
                  </a:lnTo>
                  <a:close/>
                  <a:moveTo>
                    <a:pt x="1" y="1864"/>
                  </a:moveTo>
                  <a:lnTo>
                    <a:pt x="1" y="7679"/>
                  </a:lnTo>
                  <a:lnTo>
                    <a:pt x="19" y="7679"/>
                  </a:lnTo>
                  <a:lnTo>
                    <a:pt x="19" y="8296"/>
                  </a:lnTo>
                  <a:lnTo>
                    <a:pt x="2704" y="8296"/>
                  </a:lnTo>
                  <a:lnTo>
                    <a:pt x="2704" y="8312"/>
                  </a:lnTo>
                  <a:lnTo>
                    <a:pt x="9542" y="8312"/>
                  </a:lnTo>
                  <a:lnTo>
                    <a:pt x="9542" y="18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grpSp>
          <p:nvGrpSpPr>
            <p:cNvPr id="229" name="Google Shape;229;p7"/>
            <p:cNvGrpSpPr/>
            <p:nvPr/>
          </p:nvGrpSpPr>
          <p:grpSpPr>
            <a:xfrm>
              <a:off x="11598470" y="4214437"/>
              <a:ext cx="267976" cy="341914"/>
              <a:chOff x="1580325" y="4445900"/>
              <a:chExt cx="186925" cy="23850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1596175" y="4523675"/>
                <a:ext cx="170975" cy="160725"/>
              </a:xfrm>
              <a:custGeom>
                <a:rect b="b" l="l" r="r" t="t"/>
                <a:pathLst>
                  <a:path extrusionOk="0" h="6429" w="6839">
                    <a:moveTo>
                      <a:pt x="2478" y="618"/>
                    </a:moveTo>
                    <a:lnTo>
                      <a:pt x="2478" y="5184"/>
                    </a:lnTo>
                    <a:lnTo>
                      <a:pt x="1864" y="5184"/>
                    </a:lnTo>
                    <a:lnTo>
                      <a:pt x="1864" y="618"/>
                    </a:lnTo>
                    <a:close/>
                    <a:moveTo>
                      <a:pt x="4977" y="618"/>
                    </a:moveTo>
                    <a:lnTo>
                      <a:pt x="4977" y="5184"/>
                    </a:lnTo>
                    <a:lnTo>
                      <a:pt x="4362" y="5184"/>
                    </a:lnTo>
                    <a:lnTo>
                      <a:pt x="4362" y="618"/>
                    </a:lnTo>
                    <a:close/>
                    <a:moveTo>
                      <a:pt x="0" y="1"/>
                    </a:moveTo>
                    <a:lnTo>
                      <a:pt x="0" y="5815"/>
                    </a:lnTo>
                    <a:lnTo>
                      <a:pt x="613" y="5815"/>
                    </a:lnTo>
                    <a:lnTo>
                      <a:pt x="613" y="6428"/>
                    </a:lnTo>
                    <a:lnTo>
                      <a:pt x="6223" y="6428"/>
                    </a:lnTo>
                    <a:lnTo>
                      <a:pt x="6223" y="5815"/>
                    </a:lnTo>
                    <a:lnTo>
                      <a:pt x="6838" y="5815"/>
                    </a:lnTo>
                    <a:lnTo>
                      <a:pt x="68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580325" y="4508300"/>
                <a:ext cx="15350" cy="15400"/>
              </a:xfrm>
              <a:custGeom>
                <a:rect b="b" l="l" r="r" t="t"/>
                <a:pathLst>
                  <a:path extrusionOk="0" h="616" w="614">
                    <a:moveTo>
                      <a:pt x="1" y="1"/>
                    </a:moveTo>
                    <a:lnTo>
                      <a:pt x="1" y="616"/>
                    </a:lnTo>
                    <a:lnTo>
                      <a:pt x="614" y="616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596225" y="4445900"/>
                <a:ext cx="171025" cy="61975"/>
              </a:xfrm>
              <a:custGeom>
                <a:rect b="b" l="l" r="r" t="t"/>
                <a:pathLst>
                  <a:path extrusionOk="0" h="2479" w="6841">
                    <a:moveTo>
                      <a:pt x="4546" y="636"/>
                    </a:moveTo>
                    <a:lnTo>
                      <a:pt x="4546" y="1251"/>
                    </a:lnTo>
                    <a:lnTo>
                      <a:pt x="2272" y="1251"/>
                    </a:lnTo>
                    <a:lnTo>
                      <a:pt x="2272" y="636"/>
                    </a:lnTo>
                    <a:close/>
                    <a:moveTo>
                      <a:pt x="1660" y="0"/>
                    </a:moveTo>
                    <a:lnTo>
                      <a:pt x="1660" y="624"/>
                    </a:lnTo>
                    <a:lnTo>
                      <a:pt x="1660" y="1251"/>
                    </a:lnTo>
                    <a:lnTo>
                      <a:pt x="616" y="1251"/>
                    </a:lnTo>
                    <a:lnTo>
                      <a:pt x="616" y="1864"/>
                    </a:lnTo>
                    <a:lnTo>
                      <a:pt x="1" y="1864"/>
                    </a:lnTo>
                    <a:lnTo>
                      <a:pt x="1" y="2478"/>
                    </a:lnTo>
                    <a:lnTo>
                      <a:pt x="6841" y="2478"/>
                    </a:lnTo>
                    <a:lnTo>
                      <a:pt x="6841" y="1864"/>
                    </a:lnTo>
                    <a:lnTo>
                      <a:pt x="6228" y="1864"/>
                    </a:lnTo>
                    <a:lnTo>
                      <a:pt x="6228" y="1866"/>
                    </a:lnTo>
                    <a:lnTo>
                      <a:pt x="6221" y="1866"/>
                    </a:lnTo>
                    <a:lnTo>
                      <a:pt x="6221" y="1246"/>
                    </a:lnTo>
                    <a:lnTo>
                      <a:pt x="5177" y="1246"/>
                    </a:lnTo>
                    <a:lnTo>
                      <a:pt x="5177" y="624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3" name="Google Shape;233;p7"/>
            <p:cNvSpPr txBox="1"/>
            <p:nvPr/>
          </p:nvSpPr>
          <p:spPr>
            <a:xfrm>
              <a:off x="11184513" y="46281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Recycle Bin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10213538" y="46281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Setting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235" name="Google Shape;235;p7"/>
          <p:cNvSpPr/>
          <p:nvPr/>
        </p:nvSpPr>
        <p:spPr>
          <a:xfrm>
            <a:off x="8460650" y="4776700"/>
            <a:ext cx="15350" cy="15400"/>
          </a:xfrm>
          <a:custGeom>
            <a:rect b="b" l="l" r="r" t="t"/>
            <a:pathLst>
              <a:path extrusionOk="0" h="616" w="614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"/>
          <p:cNvSpPr/>
          <p:nvPr/>
        </p:nvSpPr>
        <p:spPr>
          <a:xfrm>
            <a:off x="8587550" y="1574413"/>
            <a:ext cx="211028" cy="3810900"/>
          </a:xfrm>
          <a:custGeom>
            <a:rect b="b" l="l" r="r" t="t"/>
            <a:pathLst>
              <a:path extrusionOk="0" h="59376" w="3328">
                <a:moveTo>
                  <a:pt x="0" y="1"/>
                </a:moveTo>
                <a:lnTo>
                  <a:pt x="0" y="59376"/>
                </a:lnTo>
                <a:lnTo>
                  <a:pt x="3327" y="59376"/>
                </a:lnTo>
                <a:lnTo>
                  <a:pt x="332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"/>
          <p:cNvSpPr txBox="1"/>
          <p:nvPr>
            <p:ph idx="1" type="subTitle"/>
          </p:nvPr>
        </p:nvSpPr>
        <p:spPr>
          <a:xfrm>
            <a:off x="1555225" y="1442799"/>
            <a:ext cx="4905000" cy="24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7"/>
          <p:cNvSpPr txBox="1"/>
          <p:nvPr>
            <p:ph type="title"/>
          </p:nvPr>
        </p:nvSpPr>
        <p:spPr>
          <a:xfrm>
            <a:off x="720000" y="3564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7"/>
          <p:cNvSpPr/>
          <p:nvPr/>
        </p:nvSpPr>
        <p:spPr>
          <a:xfrm>
            <a:off x="301125" y="402150"/>
            <a:ext cx="7526882" cy="459564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"/>
          <p:cNvSpPr/>
          <p:nvPr/>
        </p:nvSpPr>
        <p:spPr>
          <a:xfrm>
            <a:off x="264025" y="228600"/>
            <a:ext cx="7486701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"/>
          <p:cNvSpPr/>
          <p:nvPr/>
        </p:nvSpPr>
        <p:spPr>
          <a:xfrm>
            <a:off x="301125" y="1011475"/>
            <a:ext cx="7398170" cy="385280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"/>
          <p:cNvSpPr/>
          <p:nvPr/>
        </p:nvSpPr>
        <p:spPr>
          <a:xfrm>
            <a:off x="301125" y="271275"/>
            <a:ext cx="7398170" cy="740199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7"/>
          <p:cNvGrpSpPr/>
          <p:nvPr/>
        </p:nvGrpSpPr>
        <p:grpSpPr>
          <a:xfrm>
            <a:off x="7164715" y="451863"/>
            <a:ext cx="352556" cy="352532"/>
            <a:chOff x="8497790" y="1588763"/>
            <a:chExt cx="352556" cy="352532"/>
          </a:xfrm>
        </p:grpSpPr>
        <p:sp>
          <p:nvSpPr>
            <p:cNvPr id="244" name="Google Shape;244;p7"/>
            <p:cNvSpPr/>
            <p:nvPr/>
          </p:nvSpPr>
          <p:spPr>
            <a:xfrm>
              <a:off x="8515466" y="160643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8497790" y="15887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8509195" y="1600615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7"/>
            <p:cNvGrpSpPr/>
            <p:nvPr/>
          </p:nvGrpSpPr>
          <p:grpSpPr>
            <a:xfrm>
              <a:off x="8590042" y="1681666"/>
              <a:ext cx="150210" cy="149372"/>
              <a:chOff x="8659614" y="303705"/>
              <a:chExt cx="79179" cy="787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8659614" y="303705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8659614" y="303705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" name="Google Shape;250;p7"/>
          <p:cNvSpPr/>
          <p:nvPr/>
        </p:nvSpPr>
        <p:spPr>
          <a:xfrm>
            <a:off x="8587550" y="4009430"/>
            <a:ext cx="211028" cy="871983"/>
          </a:xfrm>
          <a:custGeom>
            <a:rect b="b" l="l" r="r" t="t"/>
            <a:pathLst>
              <a:path extrusionOk="0" h="13586" w="3328">
                <a:moveTo>
                  <a:pt x="0" y="0"/>
                </a:moveTo>
                <a:lnTo>
                  <a:pt x="0" y="13586"/>
                </a:lnTo>
                <a:lnTo>
                  <a:pt x="3327" y="13586"/>
                </a:lnTo>
                <a:lnTo>
                  <a:pt x="3327" y="0"/>
                </a:lnTo>
                <a:close/>
              </a:path>
            </a:pathLst>
          </a:custGeom>
          <a:solidFill>
            <a:schemeClr val="accent4"/>
          </a:solidFill>
          <a:ln cap="flat" cmpd="sng" w="1850">
            <a:solidFill>
              <a:srgbClr val="000000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8587550" y="3943320"/>
            <a:ext cx="211028" cy="872048"/>
          </a:xfrm>
          <a:custGeom>
            <a:rect b="b" l="l" r="r" t="t"/>
            <a:pathLst>
              <a:path extrusionOk="0" h="13587" w="3328">
                <a:moveTo>
                  <a:pt x="0" y="1"/>
                </a:moveTo>
                <a:lnTo>
                  <a:pt x="0" y="13587"/>
                </a:lnTo>
                <a:lnTo>
                  <a:pt x="3327" y="13587"/>
                </a:lnTo>
                <a:lnTo>
                  <a:pt x="3327" y="1"/>
                </a:lnTo>
                <a:close/>
              </a:path>
            </a:pathLst>
          </a:custGeom>
          <a:solidFill>
            <a:schemeClr val="accent2"/>
          </a:solidFill>
          <a:ln cap="flat" cmpd="sng" w="1850">
            <a:solidFill>
              <a:srgbClr val="000000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/>
          <p:nvPr/>
        </p:nvSpPr>
        <p:spPr>
          <a:xfrm>
            <a:off x="325375" y="29765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264025" y="228600"/>
            <a:ext cx="8615965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"/>
          <p:cNvSpPr/>
          <p:nvPr/>
        </p:nvSpPr>
        <p:spPr>
          <a:xfrm>
            <a:off x="292750" y="286952"/>
            <a:ext cx="8554590" cy="4590384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392325" y="1136675"/>
            <a:ext cx="8355900" cy="3643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"/>
          <p:cNvSpPr txBox="1"/>
          <p:nvPr>
            <p:ph type="title"/>
          </p:nvPr>
        </p:nvSpPr>
        <p:spPr>
          <a:xfrm>
            <a:off x="1388100" y="1260350"/>
            <a:ext cx="6367800" cy="23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8" name="Google Shape;258;p8"/>
          <p:cNvSpPr/>
          <p:nvPr/>
        </p:nvSpPr>
        <p:spPr>
          <a:xfrm>
            <a:off x="292700" y="267625"/>
            <a:ext cx="8554590" cy="772503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8"/>
          <p:cNvGrpSpPr/>
          <p:nvPr/>
        </p:nvGrpSpPr>
        <p:grpSpPr>
          <a:xfrm>
            <a:off x="7626928" y="530081"/>
            <a:ext cx="998943" cy="275680"/>
            <a:chOff x="7626928" y="530081"/>
            <a:chExt cx="998943" cy="275680"/>
          </a:xfrm>
        </p:grpSpPr>
        <p:sp>
          <p:nvSpPr>
            <p:cNvPr id="260" name="Google Shape;260;p8"/>
            <p:cNvSpPr/>
            <p:nvPr/>
          </p:nvSpPr>
          <p:spPr>
            <a:xfrm>
              <a:off x="8363995" y="543903"/>
              <a:ext cx="261876" cy="26185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350172" y="530081"/>
              <a:ext cx="261876" cy="26185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8002228" y="543903"/>
              <a:ext cx="261876" cy="261858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988406" y="530081"/>
              <a:ext cx="261876" cy="26185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7640751" y="543903"/>
              <a:ext cx="262223" cy="261858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626928" y="530081"/>
              <a:ext cx="261876" cy="26185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636226" y="539517"/>
              <a:ext cx="243375" cy="24334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7674990" y="661015"/>
              <a:ext cx="165812" cy="58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997816" y="539517"/>
              <a:ext cx="243375" cy="24334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359091" y="539350"/>
              <a:ext cx="243375" cy="24334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8"/>
            <p:cNvGrpSpPr/>
            <p:nvPr/>
          </p:nvGrpSpPr>
          <p:grpSpPr>
            <a:xfrm>
              <a:off x="8422314" y="602732"/>
              <a:ext cx="117464" cy="116809"/>
              <a:chOff x="8659614" y="354844"/>
              <a:chExt cx="79179" cy="78750"/>
            </a:xfrm>
          </p:grpSpPr>
          <p:sp>
            <p:nvSpPr>
              <p:cNvPr id="271" name="Google Shape;271;p8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3" name="Google Shape;273;p8"/>
            <p:cNvSpPr/>
            <p:nvPr/>
          </p:nvSpPr>
          <p:spPr>
            <a:xfrm>
              <a:off x="8058156" y="599828"/>
              <a:ext cx="122378" cy="12271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/>
          <p:nvPr/>
        </p:nvSpPr>
        <p:spPr>
          <a:xfrm>
            <a:off x="409525" y="607050"/>
            <a:ext cx="8293413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264025" y="538000"/>
            <a:ext cx="8377528" cy="4686291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315525" y="1383900"/>
            <a:ext cx="8293413" cy="380281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264025" y="570750"/>
            <a:ext cx="8344853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9"/>
          <p:cNvGrpSpPr/>
          <p:nvPr/>
        </p:nvGrpSpPr>
        <p:grpSpPr>
          <a:xfrm>
            <a:off x="264033" y="1632752"/>
            <a:ext cx="3143554" cy="3187185"/>
            <a:chOff x="9242575" y="1984987"/>
            <a:chExt cx="3037838" cy="3080001"/>
          </a:xfrm>
        </p:grpSpPr>
        <p:sp>
          <p:nvSpPr>
            <p:cNvPr id="280" name="Google Shape;280;p9"/>
            <p:cNvSpPr/>
            <p:nvPr/>
          </p:nvSpPr>
          <p:spPr>
            <a:xfrm>
              <a:off x="9614337" y="1985018"/>
              <a:ext cx="352375" cy="298649"/>
            </a:xfrm>
            <a:custGeom>
              <a:rect b="b" l="l" r="r" t="t"/>
              <a:pathLst>
                <a:path extrusionOk="0" h="8088" w="9543">
                  <a:moveTo>
                    <a:pt x="6020" y="2702"/>
                  </a:moveTo>
                  <a:lnTo>
                    <a:pt x="6020" y="3317"/>
                  </a:lnTo>
                  <a:lnTo>
                    <a:pt x="6635" y="3317"/>
                  </a:lnTo>
                  <a:lnTo>
                    <a:pt x="6635" y="5816"/>
                  </a:lnTo>
                  <a:lnTo>
                    <a:pt x="6020" y="5816"/>
                  </a:lnTo>
                  <a:lnTo>
                    <a:pt x="6020" y="6428"/>
                  </a:lnTo>
                  <a:lnTo>
                    <a:pt x="3523" y="6428"/>
                  </a:lnTo>
                  <a:lnTo>
                    <a:pt x="3523" y="5816"/>
                  </a:lnTo>
                  <a:lnTo>
                    <a:pt x="2908" y="5816"/>
                  </a:lnTo>
                  <a:lnTo>
                    <a:pt x="2908" y="3317"/>
                  </a:lnTo>
                  <a:lnTo>
                    <a:pt x="3523" y="3317"/>
                  </a:lnTo>
                  <a:lnTo>
                    <a:pt x="3523" y="2702"/>
                  </a:lnTo>
                  <a:close/>
                  <a:moveTo>
                    <a:pt x="3317" y="1"/>
                  </a:moveTo>
                  <a:lnTo>
                    <a:pt x="3317" y="614"/>
                  </a:lnTo>
                  <a:lnTo>
                    <a:pt x="2702" y="614"/>
                  </a:lnTo>
                  <a:lnTo>
                    <a:pt x="2702" y="1249"/>
                  </a:lnTo>
                  <a:lnTo>
                    <a:pt x="634" y="1249"/>
                  </a:lnTo>
                  <a:lnTo>
                    <a:pt x="634" y="1862"/>
                  </a:lnTo>
                  <a:lnTo>
                    <a:pt x="1" y="1862"/>
                  </a:lnTo>
                  <a:lnTo>
                    <a:pt x="1" y="8087"/>
                  </a:lnTo>
                  <a:lnTo>
                    <a:pt x="9542" y="8087"/>
                  </a:lnTo>
                  <a:lnTo>
                    <a:pt x="9542" y="1862"/>
                  </a:lnTo>
                  <a:lnTo>
                    <a:pt x="8927" y="1862"/>
                  </a:lnTo>
                  <a:lnTo>
                    <a:pt x="8927" y="1249"/>
                  </a:lnTo>
                  <a:lnTo>
                    <a:pt x="6857" y="1249"/>
                  </a:lnTo>
                  <a:lnTo>
                    <a:pt x="6857" y="614"/>
                  </a:lnTo>
                  <a:lnTo>
                    <a:pt x="6224" y="614"/>
                  </a:lnTo>
                  <a:lnTo>
                    <a:pt x="6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0585280" y="1984987"/>
              <a:ext cx="352412" cy="298723"/>
            </a:xfrm>
            <a:custGeom>
              <a:rect b="b" l="l" r="r" t="t"/>
              <a:pathLst>
                <a:path extrusionOk="0" h="8090" w="9544">
                  <a:moveTo>
                    <a:pt x="1230" y="0"/>
                  </a:moveTo>
                  <a:lnTo>
                    <a:pt x="1230" y="634"/>
                  </a:lnTo>
                  <a:lnTo>
                    <a:pt x="618" y="634"/>
                  </a:lnTo>
                  <a:lnTo>
                    <a:pt x="618" y="1249"/>
                  </a:lnTo>
                  <a:lnTo>
                    <a:pt x="1" y="1249"/>
                  </a:lnTo>
                  <a:lnTo>
                    <a:pt x="1" y="4978"/>
                  </a:lnTo>
                  <a:lnTo>
                    <a:pt x="618" y="4978"/>
                  </a:lnTo>
                  <a:lnTo>
                    <a:pt x="618" y="5590"/>
                  </a:lnTo>
                  <a:lnTo>
                    <a:pt x="1249" y="5590"/>
                  </a:lnTo>
                  <a:lnTo>
                    <a:pt x="1249" y="6224"/>
                  </a:lnTo>
                  <a:lnTo>
                    <a:pt x="1866" y="6224"/>
                  </a:lnTo>
                  <a:lnTo>
                    <a:pt x="1866" y="6839"/>
                  </a:lnTo>
                  <a:lnTo>
                    <a:pt x="3112" y="6839"/>
                  </a:lnTo>
                  <a:lnTo>
                    <a:pt x="3112" y="7456"/>
                  </a:lnTo>
                  <a:lnTo>
                    <a:pt x="4344" y="7456"/>
                  </a:lnTo>
                  <a:lnTo>
                    <a:pt x="4344" y="8089"/>
                  </a:lnTo>
                  <a:lnTo>
                    <a:pt x="5182" y="8089"/>
                  </a:lnTo>
                  <a:lnTo>
                    <a:pt x="5182" y="7456"/>
                  </a:lnTo>
                  <a:lnTo>
                    <a:pt x="6432" y="7456"/>
                  </a:lnTo>
                  <a:lnTo>
                    <a:pt x="6432" y="6839"/>
                  </a:lnTo>
                  <a:lnTo>
                    <a:pt x="7678" y="6839"/>
                  </a:lnTo>
                  <a:lnTo>
                    <a:pt x="7678" y="6224"/>
                  </a:lnTo>
                  <a:lnTo>
                    <a:pt x="8293" y="6224"/>
                  </a:lnTo>
                  <a:lnTo>
                    <a:pt x="8293" y="5590"/>
                  </a:lnTo>
                  <a:lnTo>
                    <a:pt x="8927" y="5590"/>
                  </a:lnTo>
                  <a:lnTo>
                    <a:pt x="8927" y="4978"/>
                  </a:lnTo>
                  <a:lnTo>
                    <a:pt x="9544" y="4978"/>
                  </a:lnTo>
                  <a:lnTo>
                    <a:pt x="9544" y="1249"/>
                  </a:lnTo>
                  <a:lnTo>
                    <a:pt x="8927" y="1249"/>
                  </a:lnTo>
                  <a:lnTo>
                    <a:pt x="8927" y="634"/>
                  </a:lnTo>
                  <a:lnTo>
                    <a:pt x="8293" y="634"/>
                  </a:lnTo>
                  <a:lnTo>
                    <a:pt x="8293" y="0"/>
                  </a:lnTo>
                  <a:lnTo>
                    <a:pt x="5797" y="0"/>
                  </a:lnTo>
                  <a:lnTo>
                    <a:pt x="5797" y="634"/>
                  </a:lnTo>
                  <a:lnTo>
                    <a:pt x="5182" y="634"/>
                  </a:lnTo>
                  <a:lnTo>
                    <a:pt x="5182" y="1249"/>
                  </a:lnTo>
                  <a:lnTo>
                    <a:pt x="4344" y="1249"/>
                  </a:lnTo>
                  <a:lnTo>
                    <a:pt x="4344" y="634"/>
                  </a:lnTo>
                  <a:lnTo>
                    <a:pt x="3729" y="634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9614462" y="4239298"/>
              <a:ext cx="352154" cy="352080"/>
            </a:xfrm>
            <a:custGeom>
              <a:rect b="b" l="l" r="r" t="t"/>
              <a:pathLst>
                <a:path extrusionOk="0" h="9535" w="9537">
                  <a:moveTo>
                    <a:pt x="5790" y="3110"/>
                  </a:moveTo>
                  <a:lnTo>
                    <a:pt x="5790" y="3722"/>
                  </a:lnTo>
                  <a:lnTo>
                    <a:pt x="6423" y="3722"/>
                  </a:lnTo>
                  <a:lnTo>
                    <a:pt x="6423" y="5792"/>
                  </a:lnTo>
                  <a:lnTo>
                    <a:pt x="5790" y="5792"/>
                  </a:lnTo>
                  <a:lnTo>
                    <a:pt x="5790" y="6425"/>
                  </a:lnTo>
                  <a:lnTo>
                    <a:pt x="3720" y="6425"/>
                  </a:lnTo>
                  <a:lnTo>
                    <a:pt x="3720" y="5810"/>
                  </a:lnTo>
                  <a:lnTo>
                    <a:pt x="3107" y="5810"/>
                  </a:lnTo>
                  <a:lnTo>
                    <a:pt x="3107" y="3743"/>
                  </a:lnTo>
                  <a:lnTo>
                    <a:pt x="3720" y="3743"/>
                  </a:lnTo>
                  <a:lnTo>
                    <a:pt x="3720" y="3110"/>
                  </a:lnTo>
                  <a:close/>
                  <a:moveTo>
                    <a:pt x="4133" y="0"/>
                  </a:moveTo>
                  <a:lnTo>
                    <a:pt x="4133" y="634"/>
                  </a:lnTo>
                  <a:lnTo>
                    <a:pt x="3520" y="634"/>
                  </a:lnTo>
                  <a:lnTo>
                    <a:pt x="3520" y="1249"/>
                  </a:lnTo>
                  <a:lnTo>
                    <a:pt x="2272" y="1249"/>
                  </a:lnTo>
                  <a:lnTo>
                    <a:pt x="2272" y="634"/>
                  </a:lnTo>
                  <a:lnTo>
                    <a:pt x="1249" y="634"/>
                  </a:lnTo>
                  <a:lnTo>
                    <a:pt x="1249" y="1249"/>
                  </a:lnTo>
                  <a:lnTo>
                    <a:pt x="634" y="1249"/>
                  </a:lnTo>
                  <a:lnTo>
                    <a:pt x="634" y="2272"/>
                  </a:lnTo>
                  <a:lnTo>
                    <a:pt x="1249" y="2272"/>
                  </a:lnTo>
                  <a:lnTo>
                    <a:pt x="1249" y="3520"/>
                  </a:lnTo>
                  <a:lnTo>
                    <a:pt x="634" y="3520"/>
                  </a:lnTo>
                  <a:lnTo>
                    <a:pt x="634" y="4133"/>
                  </a:lnTo>
                  <a:lnTo>
                    <a:pt x="0" y="4133"/>
                  </a:lnTo>
                  <a:lnTo>
                    <a:pt x="0" y="5381"/>
                  </a:lnTo>
                  <a:lnTo>
                    <a:pt x="634" y="5381"/>
                  </a:lnTo>
                  <a:lnTo>
                    <a:pt x="634" y="6015"/>
                  </a:lnTo>
                  <a:lnTo>
                    <a:pt x="1249" y="6015"/>
                  </a:lnTo>
                  <a:lnTo>
                    <a:pt x="1249" y="7263"/>
                  </a:lnTo>
                  <a:lnTo>
                    <a:pt x="634" y="7263"/>
                  </a:lnTo>
                  <a:lnTo>
                    <a:pt x="634" y="8286"/>
                  </a:lnTo>
                  <a:lnTo>
                    <a:pt x="1249" y="8286"/>
                  </a:lnTo>
                  <a:lnTo>
                    <a:pt x="1249" y="8901"/>
                  </a:lnTo>
                  <a:lnTo>
                    <a:pt x="2272" y="8901"/>
                  </a:lnTo>
                  <a:lnTo>
                    <a:pt x="2272" y="8286"/>
                  </a:lnTo>
                  <a:lnTo>
                    <a:pt x="3520" y="8286"/>
                  </a:lnTo>
                  <a:lnTo>
                    <a:pt x="3520" y="8901"/>
                  </a:lnTo>
                  <a:lnTo>
                    <a:pt x="4133" y="8901"/>
                  </a:lnTo>
                  <a:lnTo>
                    <a:pt x="4133" y="9535"/>
                  </a:lnTo>
                  <a:lnTo>
                    <a:pt x="5381" y="9535"/>
                  </a:lnTo>
                  <a:lnTo>
                    <a:pt x="5381" y="8901"/>
                  </a:lnTo>
                  <a:lnTo>
                    <a:pt x="6015" y="8901"/>
                  </a:lnTo>
                  <a:lnTo>
                    <a:pt x="6015" y="8286"/>
                  </a:lnTo>
                  <a:lnTo>
                    <a:pt x="7247" y="8286"/>
                  </a:lnTo>
                  <a:lnTo>
                    <a:pt x="7247" y="8901"/>
                  </a:lnTo>
                  <a:lnTo>
                    <a:pt x="8291" y="8901"/>
                  </a:lnTo>
                  <a:lnTo>
                    <a:pt x="8291" y="8286"/>
                  </a:lnTo>
                  <a:lnTo>
                    <a:pt x="8904" y="8286"/>
                  </a:lnTo>
                  <a:lnTo>
                    <a:pt x="8904" y="7242"/>
                  </a:lnTo>
                  <a:lnTo>
                    <a:pt x="8291" y="7242"/>
                  </a:lnTo>
                  <a:lnTo>
                    <a:pt x="8291" y="6012"/>
                  </a:lnTo>
                  <a:lnTo>
                    <a:pt x="8904" y="6012"/>
                  </a:lnTo>
                  <a:lnTo>
                    <a:pt x="8904" y="5402"/>
                  </a:lnTo>
                  <a:lnTo>
                    <a:pt x="9537" y="5402"/>
                  </a:lnTo>
                  <a:lnTo>
                    <a:pt x="9537" y="4154"/>
                  </a:lnTo>
                  <a:lnTo>
                    <a:pt x="8901" y="4154"/>
                  </a:lnTo>
                  <a:lnTo>
                    <a:pt x="8901" y="3520"/>
                  </a:lnTo>
                  <a:lnTo>
                    <a:pt x="8286" y="3520"/>
                  </a:lnTo>
                  <a:lnTo>
                    <a:pt x="8286" y="2272"/>
                  </a:lnTo>
                  <a:lnTo>
                    <a:pt x="8901" y="2272"/>
                  </a:lnTo>
                  <a:lnTo>
                    <a:pt x="8901" y="1249"/>
                  </a:lnTo>
                  <a:lnTo>
                    <a:pt x="8286" y="1249"/>
                  </a:lnTo>
                  <a:lnTo>
                    <a:pt x="8286" y="634"/>
                  </a:lnTo>
                  <a:lnTo>
                    <a:pt x="7263" y="634"/>
                  </a:lnTo>
                  <a:lnTo>
                    <a:pt x="7263" y="1249"/>
                  </a:lnTo>
                  <a:lnTo>
                    <a:pt x="6015" y="1249"/>
                  </a:lnTo>
                  <a:lnTo>
                    <a:pt x="6015" y="634"/>
                  </a:lnTo>
                  <a:lnTo>
                    <a:pt x="5381" y="634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0585390" y="3058168"/>
              <a:ext cx="352228" cy="352228"/>
            </a:xfrm>
            <a:custGeom>
              <a:rect b="b" l="l" r="r" t="t"/>
              <a:pathLst>
                <a:path extrusionOk="0" h="9539" w="9539">
                  <a:moveTo>
                    <a:pt x="1868" y="2295"/>
                  </a:moveTo>
                  <a:lnTo>
                    <a:pt x="1866" y="3951"/>
                  </a:lnTo>
                  <a:lnTo>
                    <a:pt x="1230" y="3951"/>
                  </a:lnTo>
                  <a:lnTo>
                    <a:pt x="1230" y="3339"/>
                  </a:lnTo>
                  <a:lnTo>
                    <a:pt x="617" y="3339"/>
                  </a:lnTo>
                  <a:lnTo>
                    <a:pt x="617" y="2295"/>
                  </a:lnTo>
                  <a:close/>
                  <a:moveTo>
                    <a:pt x="8928" y="2295"/>
                  </a:moveTo>
                  <a:lnTo>
                    <a:pt x="8928" y="3339"/>
                  </a:lnTo>
                  <a:lnTo>
                    <a:pt x="8293" y="3339"/>
                  </a:lnTo>
                  <a:lnTo>
                    <a:pt x="8293" y="3951"/>
                  </a:lnTo>
                  <a:lnTo>
                    <a:pt x="7678" y="3951"/>
                  </a:lnTo>
                  <a:lnTo>
                    <a:pt x="7678" y="2295"/>
                  </a:lnTo>
                  <a:close/>
                  <a:moveTo>
                    <a:pt x="1866" y="0"/>
                  </a:moveTo>
                  <a:lnTo>
                    <a:pt x="1866" y="1455"/>
                  </a:lnTo>
                  <a:lnTo>
                    <a:pt x="0" y="1455"/>
                  </a:lnTo>
                  <a:lnTo>
                    <a:pt x="0" y="2079"/>
                  </a:lnTo>
                  <a:lnTo>
                    <a:pt x="0" y="3951"/>
                  </a:lnTo>
                  <a:lnTo>
                    <a:pt x="615" y="3951"/>
                  </a:lnTo>
                  <a:lnTo>
                    <a:pt x="615" y="4566"/>
                  </a:lnTo>
                  <a:lnTo>
                    <a:pt x="1228" y="4566"/>
                  </a:lnTo>
                  <a:lnTo>
                    <a:pt x="1228" y="5200"/>
                  </a:lnTo>
                  <a:lnTo>
                    <a:pt x="1861" y="5200"/>
                  </a:lnTo>
                  <a:lnTo>
                    <a:pt x="1861" y="5815"/>
                  </a:lnTo>
                  <a:lnTo>
                    <a:pt x="2497" y="5815"/>
                  </a:lnTo>
                  <a:lnTo>
                    <a:pt x="2497" y="6427"/>
                  </a:lnTo>
                  <a:lnTo>
                    <a:pt x="3109" y="6427"/>
                  </a:lnTo>
                  <a:lnTo>
                    <a:pt x="3109" y="7042"/>
                  </a:lnTo>
                  <a:lnTo>
                    <a:pt x="3724" y="7042"/>
                  </a:lnTo>
                  <a:lnTo>
                    <a:pt x="3724" y="7676"/>
                  </a:lnTo>
                  <a:lnTo>
                    <a:pt x="2478" y="7676"/>
                  </a:lnTo>
                  <a:lnTo>
                    <a:pt x="2478" y="8288"/>
                  </a:lnTo>
                  <a:lnTo>
                    <a:pt x="1866" y="8288"/>
                  </a:lnTo>
                  <a:lnTo>
                    <a:pt x="1866" y="8915"/>
                  </a:lnTo>
                  <a:lnTo>
                    <a:pt x="1866" y="9539"/>
                  </a:lnTo>
                  <a:lnTo>
                    <a:pt x="7657" y="9539"/>
                  </a:lnTo>
                  <a:lnTo>
                    <a:pt x="7657" y="8293"/>
                  </a:lnTo>
                  <a:lnTo>
                    <a:pt x="7045" y="8293"/>
                  </a:lnTo>
                  <a:lnTo>
                    <a:pt x="7045" y="7678"/>
                  </a:lnTo>
                  <a:lnTo>
                    <a:pt x="5796" y="7678"/>
                  </a:lnTo>
                  <a:lnTo>
                    <a:pt x="5796" y="7045"/>
                  </a:lnTo>
                  <a:lnTo>
                    <a:pt x="6430" y="7045"/>
                  </a:lnTo>
                  <a:lnTo>
                    <a:pt x="6430" y="6430"/>
                  </a:lnTo>
                  <a:lnTo>
                    <a:pt x="7045" y="6430"/>
                  </a:lnTo>
                  <a:lnTo>
                    <a:pt x="7045" y="5817"/>
                  </a:lnTo>
                  <a:lnTo>
                    <a:pt x="7657" y="5817"/>
                  </a:lnTo>
                  <a:lnTo>
                    <a:pt x="7657" y="5200"/>
                  </a:lnTo>
                  <a:lnTo>
                    <a:pt x="8293" y="5200"/>
                  </a:lnTo>
                  <a:lnTo>
                    <a:pt x="8293" y="4566"/>
                  </a:lnTo>
                  <a:lnTo>
                    <a:pt x="8926" y="4566"/>
                  </a:lnTo>
                  <a:lnTo>
                    <a:pt x="8926" y="3951"/>
                  </a:lnTo>
                  <a:lnTo>
                    <a:pt x="9539" y="3951"/>
                  </a:lnTo>
                  <a:lnTo>
                    <a:pt x="9539" y="2079"/>
                  </a:lnTo>
                  <a:lnTo>
                    <a:pt x="9539" y="1453"/>
                  </a:lnTo>
                  <a:lnTo>
                    <a:pt x="7678" y="145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1556243" y="2058037"/>
              <a:ext cx="352449" cy="198804"/>
            </a:xfrm>
            <a:custGeom>
              <a:rect b="b" l="l" r="r" t="t"/>
              <a:pathLst>
                <a:path extrusionOk="0" h="5384" w="9545">
                  <a:moveTo>
                    <a:pt x="1" y="0"/>
                  </a:moveTo>
                  <a:lnTo>
                    <a:pt x="1" y="5384"/>
                  </a:lnTo>
                  <a:lnTo>
                    <a:pt x="9544" y="5384"/>
                  </a:lnTo>
                  <a:lnTo>
                    <a:pt x="9544" y="0"/>
                  </a:lnTo>
                  <a:lnTo>
                    <a:pt x="8911" y="0"/>
                  </a:lnTo>
                  <a:lnTo>
                    <a:pt x="8911" y="615"/>
                  </a:lnTo>
                  <a:lnTo>
                    <a:pt x="8294" y="615"/>
                  </a:lnTo>
                  <a:lnTo>
                    <a:pt x="8294" y="1230"/>
                  </a:lnTo>
                  <a:lnTo>
                    <a:pt x="7681" y="1230"/>
                  </a:lnTo>
                  <a:lnTo>
                    <a:pt x="7681" y="1861"/>
                  </a:lnTo>
                  <a:lnTo>
                    <a:pt x="7066" y="1861"/>
                  </a:lnTo>
                  <a:lnTo>
                    <a:pt x="7066" y="2495"/>
                  </a:lnTo>
                  <a:lnTo>
                    <a:pt x="6022" y="2495"/>
                  </a:lnTo>
                  <a:lnTo>
                    <a:pt x="6022" y="3112"/>
                  </a:lnTo>
                  <a:lnTo>
                    <a:pt x="3523" y="3112"/>
                  </a:lnTo>
                  <a:lnTo>
                    <a:pt x="3523" y="2495"/>
                  </a:lnTo>
                  <a:lnTo>
                    <a:pt x="2479" y="2495"/>
                  </a:lnTo>
                  <a:lnTo>
                    <a:pt x="2479" y="1861"/>
                  </a:lnTo>
                  <a:lnTo>
                    <a:pt x="1866" y="1861"/>
                  </a:lnTo>
                  <a:lnTo>
                    <a:pt x="1866" y="1230"/>
                  </a:lnTo>
                  <a:lnTo>
                    <a:pt x="1249" y="1230"/>
                  </a:lnTo>
                  <a:lnTo>
                    <a:pt x="1249" y="615"/>
                  </a:lnTo>
                  <a:lnTo>
                    <a:pt x="636" y="615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1556243" y="2011845"/>
              <a:ext cx="352449" cy="137730"/>
            </a:xfrm>
            <a:custGeom>
              <a:rect b="b" l="l" r="r" t="t"/>
              <a:pathLst>
                <a:path extrusionOk="0" h="3730" w="9545">
                  <a:moveTo>
                    <a:pt x="1" y="1"/>
                  </a:moveTo>
                  <a:lnTo>
                    <a:pt x="1" y="634"/>
                  </a:lnTo>
                  <a:lnTo>
                    <a:pt x="618" y="634"/>
                  </a:lnTo>
                  <a:lnTo>
                    <a:pt x="618" y="1251"/>
                  </a:lnTo>
                  <a:lnTo>
                    <a:pt x="1249" y="1251"/>
                  </a:lnTo>
                  <a:lnTo>
                    <a:pt x="1249" y="1866"/>
                  </a:lnTo>
                  <a:lnTo>
                    <a:pt x="1866" y="1866"/>
                  </a:lnTo>
                  <a:lnTo>
                    <a:pt x="1866" y="2500"/>
                  </a:lnTo>
                  <a:lnTo>
                    <a:pt x="2479" y="2500"/>
                  </a:lnTo>
                  <a:lnTo>
                    <a:pt x="2479" y="3112"/>
                  </a:lnTo>
                  <a:lnTo>
                    <a:pt x="3523" y="3112"/>
                  </a:lnTo>
                  <a:lnTo>
                    <a:pt x="3523" y="3730"/>
                  </a:lnTo>
                  <a:lnTo>
                    <a:pt x="6022" y="3730"/>
                  </a:lnTo>
                  <a:lnTo>
                    <a:pt x="6022" y="3112"/>
                  </a:lnTo>
                  <a:lnTo>
                    <a:pt x="7066" y="3112"/>
                  </a:lnTo>
                  <a:lnTo>
                    <a:pt x="7066" y="2481"/>
                  </a:lnTo>
                  <a:lnTo>
                    <a:pt x="7681" y="2481"/>
                  </a:lnTo>
                  <a:lnTo>
                    <a:pt x="7681" y="1866"/>
                  </a:lnTo>
                  <a:lnTo>
                    <a:pt x="8294" y="1866"/>
                  </a:lnTo>
                  <a:lnTo>
                    <a:pt x="8294" y="1251"/>
                  </a:lnTo>
                  <a:lnTo>
                    <a:pt x="8911" y="1251"/>
                  </a:lnTo>
                  <a:lnTo>
                    <a:pt x="8911" y="634"/>
                  </a:lnTo>
                  <a:lnTo>
                    <a:pt x="9544" y="634"/>
                  </a:lnTo>
                  <a:lnTo>
                    <a:pt x="9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86" name="Google Shape;286;p9"/>
            <p:cNvSpPr txBox="1"/>
            <p:nvPr/>
          </p:nvSpPr>
          <p:spPr>
            <a:xfrm>
              <a:off x="9242575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Gallery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10213538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Favorite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8" name="Google Shape;288;p9"/>
            <p:cNvSpPr txBox="1"/>
            <p:nvPr/>
          </p:nvSpPr>
          <p:spPr>
            <a:xfrm>
              <a:off x="11184513" y="23560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Mail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9" name="Google Shape;289;p9"/>
            <p:cNvSpPr txBox="1"/>
            <p:nvPr/>
          </p:nvSpPr>
          <p:spPr>
            <a:xfrm>
              <a:off x="10213552" y="349213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Games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9242577" y="349213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Folder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9614252" y="3103250"/>
              <a:ext cx="352553" cy="307145"/>
            </a:xfrm>
            <a:custGeom>
              <a:rect b="b" l="l" r="r" t="t"/>
              <a:pathLst>
                <a:path extrusionOk="0" h="8313" w="9542">
                  <a:moveTo>
                    <a:pt x="3317" y="1"/>
                  </a:moveTo>
                  <a:lnTo>
                    <a:pt x="3317" y="634"/>
                  </a:lnTo>
                  <a:lnTo>
                    <a:pt x="2704" y="634"/>
                  </a:lnTo>
                  <a:lnTo>
                    <a:pt x="2704" y="1251"/>
                  </a:lnTo>
                  <a:lnTo>
                    <a:pt x="9542" y="1251"/>
                  </a:lnTo>
                  <a:lnTo>
                    <a:pt x="9542" y="634"/>
                  </a:lnTo>
                  <a:lnTo>
                    <a:pt x="8927" y="634"/>
                  </a:lnTo>
                  <a:lnTo>
                    <a:pt x="8927" y="1"/>
                  </a:lnTo>
                  <a:close/>
                  <a:moveTo>
                    <a:pt x="1" y="1864"/>
                  </a:moveTo>
                  <a:lnTo>
                    <a:pt x="1" y="7679"/>
                  </a:lnTo>
                  <a:lnTo>
                    <a:pt x="19" y="7679"/>
                  </a:lnTo>
                  <a:lnTo>
                    <a:pt x="19" y="8296"/>
                  </a:lnTo>
                  <a:lnTo>
                    <a:pt x="2704" y="8296"/>
                  </a:lnTo>
                  <a:lnTo>
                    <a:pt x="2704" y="8312"/>
                  </a:lnTo>
                  <a:lnTo>
                    <a:pt x="9542" y="8312"/>
                  </a:lnTo>
                  <a:lnTo>
                    <a:pt x="9542" y="18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grpSp>
          <p:nvGrpSpPr>
            <p:cNvPr id="292" name="Google Shape;292;p9"/>
            <p:cNvGrpSpPr/>
            <p:nvPr/>
          </p:nvGrpSpPr>
          <p:grpSpPr>
            <a:xfrm>
              <a:off x="10650232" y="4214437"/>
              <a:ext cx="970244" cy="341914"/>
              <a:chOff x="918887" y="4445900"/>
              <a:chExt cx="676788" cy="238500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918887" y="4523675"/>
                <a:ext cx="170975" cy="160725"/>
              </a:xfrm>
              <a:custGeom>
                <a:rect b="b" l="l" r="r" t="t"/>
                <a:pathLst>
                  <a:path extrusionOk="0" h="6429" w="6839">
                    <a:moveTo>
                      <a:pt x="2478" y="618"/>
                    </a:moveTo>
                    <a:lnTo>
                      <a:pt x="2478" y="5184"/>
                    </a:lnTo>
                    <a:lnTo>
                      <a:pt x="1864" y="5184"/>
                    </a:lnTo>
                    <a:lnTo>
                      <a:pt x="1864" y="618"/>
                    </a:lnTo>
                    <a:close/>
                    <a:moveTo>
                      <a:pt x="4977" y="618"/>
                    </a:moveTo>
                    <a:lnTo>
                      <a:pt x="4977" y="5184"/>
                    </a:lnTo>
                    <a:lnTo>
                      <a:pt x="4362" y="5184"/>
                    </a:lnTo>
                    <a:lnTo>
                      <a:pt x="4362" y="618"/>
                    </a:lnTo>
                    <a:close/>
                    <a:moveTo>
                      <a:pt x="0" y="1"/>
                    </a:moveTo>
                    <a:lnTo>
                      <a:pt x="0" y="5815"/>
                    </a:lnTo>
                    <a:lnTo>
                      <a:pt x="613" y="5815"/>
                    </a:lnTo>
                    <a:lnTo>
                      <a:pt x="613" y="6428"/>
                    </a:lnTo>
                    <a:lnTo>
                      <a:pt x="6223" y="6428"/>
                    </a:lnTo>
                    <a:lnTo>
                      <a:pt x="6223" y="5815"/>
                    </a:lnTo>
                    <a:lnTo>
                      <a:pt x="6838" y="5815"/>
                    </a:lnTo>
                    <a:lnTo>
                      <a:pt x="68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1580325" y="4508300"/>
                <a:ext cx="15350" cy="15400"/>
              </a:xfrm>
              <a:custGeom>
                <a:rect b="b" l="l" r="r" t="t"/>
                <a:pathLst>
                  <a:path extrusionOk="0" h="616" w="614">
                    <a:moveTo>
                      <a:pt x="1" y="1"/>
                    </a:moveTo>
                    <a:lnTo>
                      <a:pt x="1" y="616"/>
                    </a:lnTo>
                    <a:lnTo>
                      <a:pt x="614" y="616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918937" y="4445900"/>
                <a:ext cx="171025" cy="61975"/>
              </a:xfrm>
              <a:custGeom>
                <a:rect b="b" l="l" r="r" t="t"/>
                <a:pathLst>
                  <a:path extrusionOk="0" h="2479" w="6841">
                    <a:moveTo>
                      <a:pt x="4546" y="636"/>
                    </a:moveTo>
                    <a:lnTo>
                      <a:pt x="4546" y="1251"/>
                    </a:lnTo>
                    <a:lnTo>
                      <a:pt x="2272" y="1251"/>
                    </a:lnTo>
                    <a:lnTo>
                      <a:pt x="2272" y="636"/>
                    </a:lnTo>
                    <a:close/>
                    <a:moveTo>
                      <a:pt x="1660" y="0"/>
                    </a:moveTo>
                    <a:lnTo>
                      <a:pt x="1660" y="624"/>
                    </a:lnTo>
                    <a:lnTo>
                      <a:pt x="1660" y="1251"/>
                    </a:lnTo>
                    <a:lnTo>
                      <a:pt x="616" y="1251"/>
                    </a:lnTo>
                    <a:lnTo>
                      <a:pt x="616" y="1864"/>
                    </a:lnTo>
                    <a:lnTo>
                      <a:pt x="1" y="1864"/>
                    </a:lnTo>
                    <a:lnTo>
                      <a:pt x="1" y="2478"/>
                    </a:lnTo>
                    <a:lnTo>
                      <a:pt x="6841" y="2478"/>
                    </a:lnTo>
                    <a:lnTo>
                      <a:pt x="6841" y="1864"/>
                    </a:lnTo>
                    <a:lnTo>
                      <a:pt x="6228" y="1864"/>
                    </a:lnTo>
                    <a:lnTo>
                      <a:pt x="6228" y="1866"/>
                    </a:lnTo>
                    <a:lnTo>
                      <a:pt x="6221" y="1866"/>
                    </a:lnTo>
                    <a:lnTo>
                      <a:pt x="6221" y="1246"/>
                    </a:lnTo>
                    <a:lnTo>
                      <a:pt x="5177" y="1246"/>
                    </a:lnTo>
                    <a:lnTo>
                      <a:pt x="5177" y="624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  <p:sp>
          <p:nvSpPr>
            <p:cNvPr id="296" name="Google Shape;296;p9"/>
            <p:cNvSpPr txBox="1"/>
            <p:nvPr/>
          </p:nvSpPr>
          <p:spPr>
            <a:xfrm>
              <a:off x="10213552" y="46281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Recycle Bin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9242577" y="4628188"/>
              <a:ext cx="1095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Setting</a:t>
              </a:r>
              <a:endParaRPr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298" name="Google Shape;298;p9"/>
          <p:cNvSpPr/>
          <p:nvPr/>
        </p:nvSpPr>
        <p:spPr>
          <a:xfrm>
            <a:off x="8394425" y="1377063"/>
            <a:ext cx="211028" cy="3810900"/>
          </a:xfrm>
          <a:custGeom>
            <a:rect b="b" l="l" r="r" t="t"/>
            <a:pathLst>
              <a:path extrusionOk="0" h="59376" w="3328">
                <a:moveTo>
                  <a:pt x="0" y="1"/>
                </a:moveTo>
                <a:lnTo>
                  <a:pt x="0" y="59376"/>
                </a:lnTo>
                <a:lnTo>
                  <a:pt x="3327" y="59376"/>
                </a:lnTo>
                <a:lnTo>
                  <a:pt x="332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"/>
          <p:cNvSpPr txBox="1"/>
          <p:nvPr>
            <p:ph type="title"/>
          </p:nvPr>
        </p:nvSpPr>
        <p:spPr>
          <a:xfrm>
            <a:off x="2906725" y="1654163"/>
            <a:ext cx="4340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0" name="Google Shape;300;p9"/>
          <p:cNvSpPr txBox="1"/>
          <p:nvPr>
            <p:ph idx="1" type="subTitle"/>
          </p:nvPr>
        </p:nvSpPr>
        <p:spPr>
          <a:xfrm>
            <a:off x="2789575" y="2594713"/>
            <a:ext cx="45750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9"/>
          <p:cNvSpPr/>
          <p:nvPr/>
        </p:nvSpPr>
        <p:spPr>
          <a:xfrm>
            <a:off x="2560933" y="295575"/>
            <a:ext cx="6205102" cy="81315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9"/>
          <p:cNvGrpSpPr/>
          <p:nvPr/>
        </p:nvGrpSpPr>
        <p:grpSpPr>
          <a:xfrm>
            <a:off x="1337225" y="228600"/>
            <a:ext cx="7542730" cy="4734647"/>
            <a:chOff x="1337225" y="228600"/>
            <a:chExt cx="7542730" cy="4734647"/>
          </a:xfrm>
        </p:grpSpPr>
        <p:sp>
          <p:nvSpPr>
            <p:cNvPr id="303" name="Google Shape;303;p9"/>
            <p:cNvSpPr/>
            <p:nvPr/>
          </p:nvSpPr>
          <p:spPr>
            <a:xfrm>
              <a:off x="2560933" y="367600"/>
              <a:ext cx="6319022" cy="459564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337225" y="228600"/>
              <a:ext cx="7475883" cy="4667991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387975" y="1108725"/>
              <a:ext cx="7378080" cy="3732574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9"/>
          <p:cNvSpPr/>
          <p:nvPr/>
        </p:nvSpPr>
        <p:spPr>
          <a:xfrm>
            <a:off x="1388050" y="279375"/>
            <a:ext cx="7378080" cy="829356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>
            <a:off x="8162768" y="520550"/>
            <a:ext cx="371030" cy="352532"/>
            <a:chOff x="8497790" y="1685763"/>
            <a:chExt cx="352556" cy="352532"/>
          </a:xfrm>
        </p:grpSpPr>
        <p:sp>
          <p:nvSpPr>
            <p:cNvPr id="308" name="Google Shape;308;p9"/>
            <p:cNvSpPr/>
            <p:nvPr/>
          </p:nvSpPr>
          <p:spPr>
            <a:xfrm>
              <a:off x="8515466" y="170343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497790" y="16857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8509195" y="1697615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9"/>
            <p:cNvGrpSpPr/>
            <p:nvPr/>
          </p:nvGrpSpPr>
          <p:grpSpPr>
            <a:xfrm>
              <a:off x="8590042" y="1778666"/>
              <a:ext cx="150210" cy="149372"/>
              <a:chOff x="8659614" y="354844"/>
              <a:chExt cx="79179" cy="78750"/>
            </a:xfrm>
          </p:grpSpPr>
          <p:sp>
            <p:nvSpPr>
              <p:cNvPr id="312" name="Google Shape;312;p9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 txBox="1"/>
          <p:nvPr>
            <p:ph type="title"/>
          </p:nvPr>
        </p:nvSpPr>
        <p:spPr>
          <a:xfrm>
            <a:off x="748625" y="734600"/>
            <a:ext cx="26196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" name="Google Shape;316;p10"/>
          <p:cNvSpPr/>
          <p:nvPr/>
        </p:nvSpPr>
        <p:spPr>
          <a:xfrm>
            <a:off x="124325" y="112075"/>
            <a:ext cx="8897400" cy="494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10"/>
          <p:cNvGrpSpPr/>
          <p:nvPr/>
        </p:nvGrpSpPr>
        <p:grpSpPr>
          <a:xfrm>
            <a:off x="8726177" y="112072"/>
            <a:ext cx="295549" cy="295524"/>
            <a:chOff x="1567402" y="-55597"/>
            <a:chExt cx="411571" cy="411536"/>
          </a:xfrm>
        </p:grpSpPr>
        <p:sp>
          <p:nvSpPr>
            <p:cNvPr id="318" name="Google Shape;318;p10"/>
            <p:cNvSpPr/>
            <p:nvPr/>
          </p:nvSpPr>
          <p:spPr>
            <a:xfrm>
              <a:off x="1588038" y="-34963"/>
              <a:ext cx="390936" cy="390902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1567402" y="-55597"/>
              <a:ext cx="390936" cy="390902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1580717" y="-41760"/>
              <a:ext cx="363327" cy="363270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10"/>
            <p:cNvGrpSpPr/>
            <p:nvPr/>
          </p:nvGrpSpPr>
          <p:grpSpPr>
            <a:xfrm>
              <a:off x="1674681" y="52858"/>
              <a:ext cx="175348" cy="174375"/>
              <a:chOff x="8155617" y="576479"/>
              <a:chExt cx="118199" cy="117559"/>
            </a:xfrm>
          </p:grpSpPr>
          <p:sp>
            <p:nvSpPr>
              <p:cNvPr id="322" name="Google Shape;322;p10"/>
              <p:cNvSpPr/>
              <p:nvPr/>
            </p:nvSpPr>
            <p:spPr>
              <a:xfrm>
                <a:off x="8155617" y="576479"/>
                <a:ext cx="118199" cy="117559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8155617" y="576479"/>
                <a:ext cx="118199" cy="117559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sz="3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5"/>
          <p:cNvSpPr txBox="1"/>
          <p:nvPr>
            <p:ph type="ctrTitle"/>
          </p:nvPr>
        </p:nvSpPr>
        <p:spPr>
          <a:xfrm>
            <a:off x="747450" y="1818600"/>
            <a:ext cx="76491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Basic Troubleshooting techniques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2" name="Google Shape;702;p25"/>
          <p:cNvSpPr txBox="1"/>
          <p:nvPr>
            <p:ph idx="1" type="subTitle"/>
          </p:nvPr>
        </p:nvSpPr>
        <p:spPr>
          <a:xfrm>
            <a:off x="906600" y="3653750"/>
            <a:ext cx="2348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11: </a:t>
            </a:r>
            <a:br>
              <a:rPr lang="en"/>
            </a:br>
            <a:r>
              <a:rPr lang="en"/>
              <a:t>Le Viet Thang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Pham Toan Phuc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Truong Cong Danh</a:t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3672938" y="3293513"/>
            <a:ext cx="1802076" cy="436714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 cap="flat" cmpd="sng" w="19050">
            <a:solidFill>
              <a:schemeClr val="dk1"/>
            </a:solidFill>
            <a:prstDash val="solid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>
            <a:off x="3697780" y="3319964"/>
            <a:ext cx="1751804" cy="386499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3723209" y="3343720"/>
            <a:ext cx="1699823" cy="341932"/>
          </a:xfrm>
          <a:custGeom>
            <a:rect b="b" l="l" r="r" t="t"/>
            <a:pathLst>
              <a:path extrusionOk="0" h="4528" w="4528">
                <a:moveTo>
                  <a:pt x="1" y="1"/>
                </a:moveTo>
                <a:lnTo>
                  <a:pt x="1" y="4527"/>
                </a:lnTo>
                <a:lnTo>
                  <a:pt x="4528" y="4527"/>
                </a:lnTo>
                <a:lnTo>
                  <a:pt x="4528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5"/>
          <p:cNvSpPr txBox="1"/>
          <p:nvPr/>
        </p:nvSpPr>
        <p:spPr>
          <a:xfrm>
            <a:off x="3723213" y="3200150"/>
            <a:ext cx="1699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Start</a:t>
            </a:r>
            <a:r>
              <a:rPr lang="en"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2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07" name="Google Shape;707;p25"/>
          <p:cNvSpPr/>
          <p:nvPr/>
        </p:nvSpPr>
        <p:spPr>
          <a:xfrm>
            <a:off x="481700" y="1260775"/>
            <a:ext cx="478799" cy="405855"/>
          </a:xfrm>
          <a:custGeom>
            <a:rect b="b" l="l" r="r" t="t"/>
            <a:pathLst>
              <a:path extrusionOk="0" h="8090" w="9544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5"/>
          <p:cNvSpPr/>
          <p:nvPr/>
        </p:nvSpPr>
        <p:spPr>
          <a:xfrm>
            <a:off x="8219938" y="4100463"/>
            <a:ext cx="405927" cy="405842"/>
          </a:xfrm>
          <a:custGeom>
            <a:rect b="b" l="l" r="r" t="t"/>
            <a:pathLst>
              <a:path extrusionOk="0" h="9538" w="954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5"/>
          <p:cNvSpPr/>
          <p:nvPr/>
        </p:nvSpPr>
        <p:spPr>
          <a:xfrm>
            <a:off x="601788" y="4474350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5"/>
          <p:cNvSpPr/>
          <p:nvPr/>
        </p:nvSpPr>
        <p:spPr>
          <a:xfrm>
            <a:off x="8303588" y="134438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/>
          <p:nvPr/>
        </p:nvSpPr>
        <p:spPr>
          <a:xfrm rot="5400000">
            <a:off x="5854854" y="1008546"/>
            <a:ext cx="1561542" cy="366082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34"/>
          <p:cNvGrpSpPr/>
          <p:nvPr/>
        </p:nvGrpSpPr>
        <p:grpSpPr>
          <a:xfrm>
            <a:off x="8126817" y="2148494"/>
            <a:ext cx="197985" cy="197962"/>
            <a:chOff x="2774617" y="5223982"/>
            <a:chExt cx="197985" cy="197962"/>
          </a:xfrm>
        </p:grpSpPr>
        <p:sp>
          <p:nvSpPr>
            <p:cNvPr id="956" name="Google Shape;956;p34"/>
            <p:cNvSpPr/>
            <p:nvPr/>
          </p:nvSpPr>
          <p:spPr>
            <a:xfrm>
              <a:off x="2784543" y="5233907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774617" y="5223982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781022" y="5230638"/>
              <a:ext cx="174769" cy="17474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9" name="Google Shape;959;p34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960" name="Google Shape;960;p3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2" name="Google Shape;962;p34"/>
          <p:cNvSpPr/>
          <p:nvPr/>
        </p:nvSpPr>
        <p:spPr>
          <a:xfrm rot="5400000">
            <a:off x="1690317" y="1008546"/>
            <a:ext cx="1561542" cy="366082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4"/>
          <p:cNvSpPr txBox="1"/>
          <p:nvPr>
            <p:ph type="title"/>
          </p:nvPr>
        </p:nvSpPr>
        <p:spPr>
          <a:xfrm>
            <a:off x="1068475" y="2264314"/>
            <a:ext cx="28671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ommon problems</a:t>
            </a:r>
            <a:endParaRPr/>
          </a:p>
        </p:txBody>
      </p:sp>
      <p:sp>
        <p:nvSpPr>
          <p:cNvPr id="964" name="Google Shape;964;p34"/>
          <p:cNvSpPr txBox="1"/>
          <p:nvPr>
            <p:ph idx="3" type="subTitle"/>
          </p:nvPr>
        </p:nvSpPr>
        <p:spPr>
          <a:xfrm>
            <a:off x="5013825" y="2148500"/>
            <a:ext cx="32436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Power button will not start computer </a:t>
            </a:r>
            <a:endParaRPr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application is running slowly </a:t>
            </a:r>
            <a:endParaRPr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application is frozen</a:t>
            </a:r>
            <a:endParaRPr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programs on the computer run slowly</a:t>
            </a:r>
            <a:endParaRPr/>
          </a:p>
        </p:txBody>
      </p:sp>
      <p:sp>
        <p:nvSpPr>
          <p:cNvPr id="965" name="Google Shape;965;p34"/>
          <p:cNvSpPr txBox="1"/>
          <p:nvPr>
            <p:ph idx="8" type="title"/>
          </p:nvPr>
        </p:nvSpPr>
        <p:spPr>
          <a:xfrm>
            <a:off x="720000" y="401350"/>
            <a:ext cx="584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</p:txBody>
      </p:sp>
      <p:grpSp>
        <p:nvGrpSpPr>
          <p:cNvPr id="966" name="Google Shape;966;p34"/>
          <p:cNvGrpSpPr/>
          <p:nvPr/>
        </p:nvGrpSpPr>
        <p:grpSpPr>
          <a:xfrm>
            <a:off x="3957717" y="2148494"/>
            <a:ext cx="197985" cy="197962"/>
            <a:chOff x="2774617" y="5223982"/>
            <a:chExt cx="197985" cy="197962"/>
          </a:xfrm>
        </p:grpSpPr>
        <p:sp>
          <p:nvSpPr>
            <p:cNvPr id="967" name="Google Shape;967;p34"/>
            <p:cNvSpPr/>
            <p:nvPr/>
          </p:nvSpPr>
          <p:spPr>
            <a:xfrm>
              <a:off x="2784543" y="5233907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2774617" y="5223982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2781022" y="5230638"/>
              <a:ext cx="174769" cy="17474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0" name="Google Shape;970;p34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971" name="Google Shape;971;p3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4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3" name="Google Shape;973;p34"/>
          <p:cNvSpPr/>
          <p:nvPr/>
        </p:nvSpPr>
        <p:spPr>
          <a:xfrm>
            <a:off x="402038" y="45236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788363" y="2201600"/>
            <a:ext cx="405927" cy="405842"/>
          </a:xfrm>
          <a:custGeom>
            <a:rect b="b" l="l" r="r" t="t"/>
            <a:pathLst>
              <a:path extrusionOk="0" h="9538" w="954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402038" y="11658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8523038" y="45236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8523038" y="11658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5"/>
          <p:cNvSpPr/>
          <p:nvPr/>
        </p:nvSpPr>
        <p:spPr>
          <a:xfrm>
            <a:off x="8267525" y="4579350"/>
            <a:ext cx="15350" cy="15400"/>
          </a:xfrm>
          <a:custGeom>
            <a:rect b="b" l="l" r="r" t="t"/>
            <a:pathLst>
              <a:path extrusionOk="0" h="616" w="614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5"/>
          <p:cNvSpPr txBox="1"/>
          <p:nvPr>
            <p:ph type="title"/>
          </p:nvPr>
        </p:nvSpPr>
        <p:spPr>
          <a:xfrm>
            <a:off x="2906725" y="1654185"/>
            <a:ext cx="43407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&amp;</a:t>
            </a:r>
            <a:br>
              <a:rPr lang="en"/>
            </a:br>
            <a:r>
              <a:rPr lang="en"/>
              <a:t>Disadvantages</a:t>
            </a:r>
            <a:endParaRPr/>
          </a:p>
        </p:txBody>
      </p:sp>
      <p:sp>
        <p:nvSpPr>
          <p:cNvPr id="984" name="Google Shape;984;p35"/>
          <p:cNvSpPr txBox="1"/>
          <p:nvPr>
            <p:ph idx="1" type="subTitle"/>
          </p:nvPr>
        </p:nvSpPr>
        <p:spPr>
          <a:xfrm>
            <a:off x="4037000" y="3087275"/>
            <a:ext cx="21432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Pham Toan Phuc</a:t>
            </a:r>
            <a:endParaRPr/>
          </a:p>
        </p:txBody>
      </p:sp>
      <p:grpSp>
        <p:nvGrpSpPr>
          <p:cNvPr id="985" name="Google Shape;985;p35"/>
          <p:cNvGrpSpPr/>
          <p:nvPr/>
        </p:nvGrpSpPr>
        <p:grpSpPr>
          <a:xfrm>
            <a:off x="4413675" y="4202738"/>
            <a:ext cx="1389847" cy="376613"/>
            <a:chOff x="1236675" y="4116413"/>
            <a:chExt cx="1389847" cy="376613"/>
          </a:xfrm>
        </p:grpSpPr>
        <p:sp>
          <p:nvSpPr>
            <p:cNvPr id="986" name="Google Shape;986;p35"/>
            <p:cNvSpPr/>
            <p:nvPr/>
          </p:nvSpPr>
          <p:spPr>
            <a:xfrm>
              <a:off x="1236675" y="4156189"/>
              <a:ext cx="1389847" cy="33683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1256076" y="4175558"/>
              <a:ext cx="1351076" cy="298101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1276112" y="4192743"/>
              <a:ext cx="1310992" cy="26373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 txBox="1"/>
            <p:nvPr/>
          </p:nvSpPr>
          <p:spPr>
            <a:xfrm>
              <a:off x="1276125" y="4116413"/>
              <a:ext cx="13110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Continue</a:t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990" name="Google Shape;990;p35"/>
          <p:cNvSpPr/>
          <p:nvPr/>
        </p:nvSpPr>
        <p:spPr>
          <a:xfrm>
            <a:off x="15285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5"/>
          <p:cNvSpPr/>
          <p:nvPr/>
        </p:nvSpPr>
        <p:spPr>
          <a:xfrm>
            <a:off x="83189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5"/>
          <p:cNvSpPr/>
          <p:nvPr/>
        </p:nvSpPr>
        <p:spPr>
          <a:xfrm>
            <a:off x="15285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5"/>
          <p:cNvSpPr/>
          <p:nvPr/>
        </p:nvSpPr>
        <p:spPr>
          <a:xfrm>
            <a:off x="83189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5"/>
          <p:cNvSpPr/>
          <p:nvPr/>
        </p:nvSpPr>
        <p:spPr>
          <a:xfrm>
            <a:off x="385875" y="2111725"/>
            <a:ext cx="835200" cy="275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6"/>
          <p:cNvSpPr txBox="1"/>
          <p:nvPr>
            <p:ph type="title"/>
          </p:nvPr>
        </p:nvSpPr>
        <p:spPr>
          <a:xfrm>
            <a:off x="720000" y="391900"/>
            <a:ext cx="609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</a:t>
            </a:r>
            <a:endParaRPr/>
          </a:p>
        </p:txBody>
      </p:sp>
      <p:sp>
        <p:nvSpPr>
          <p:cNvPr id="1000" name="Google Shape;1000;p36"/>
          <p:cNvSpPr txBox="1"/>
          <p:nvPr>
            <p:ph idx="1" type="subTitle"/>
          </p:nvPr>
        </p:nvSpPr>
        <p:spPr>
          <a:xfrm>
            <a:off x="1164475" y="2034375"/>
            <a:ext cx="29076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001" name="Google Shape;1001;p36"/>
          <p:cNvSpPr txBox="1"/>
          <p:nvPr>
            <p:ph idx="2" type="subTitle"/>
          </p:nvPr>
        </p:nvSpPr>
        <p:spPr>
          <a:xfrm>
            <a:off x="5046225" y="2034450"/>
            <a:ext cx="29076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1002" name="Google Shape;1002;p36"/>
          <p:cNvSpPr txBox="1"/>
          <p:nvPr>
            <p:ph idx="3" type="subTitle"/>
          </p:nvPr>
        </p:nvSpPr>
        <p:spPr>
          <a:xfrm>
            <a:off x="1164475" y="2648400"/>
            <a:ext cx="29076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Userful and clearly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understand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re presented step by step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 many pictures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6"/>
          <p:cNvSpPr txBox="1"/>
          <p:nvPr>
            <p:ph idx="4" type="subTitle"/>
          </p:nvPr>
        </p:nvSpPr>
        <p:spPr>
          <a:xfrm>
            <a:off x="5046225" y="2648475"/>
            <a:ext cx="29076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solve basic problems</a:t>
            </a:r>
            <a:endParaRPr/>
          </a:p>
          <a:p>
            <a:pPr indent="-317500" lvl="0" marL="28575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 on the web or consult a professional for </a:t>
            </a:r>
            <a:r>
              <a:rPr lang="en"/>
              <a:t>difficult</a:t>
            </a:r>
            <a:r>
              <a:rPr lang="en"/>
              <a:t> problems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36"/>
          <p:cNvGrpSpPr/>
          <p:nvPr/>
        </p:nvGrpSpPr>
        <p:grpSpPr>
          <a:xfrm>
            <a:off x="2314943" y="1611967"/>
            <a:ext cx="606680" cy="316588"/>
            <a:chOff x="2877390" y="3572291"/>
            <a:chExt cx="238475" cy="124450"/>
          </a:xfrm>
        </p:grpSpPr>
        <p:sp>
          <p:nvSpPr>
            <p:cNvPr id="1005" name="Google Shape;1005;p36"/>
            <p:cNvSpPr/>
            <p:nvPr/>
          </p:nvSpPr>
          <p:spPr>
            <a:xfrm>
              <a:off x="2877390" y="3572291"/>
              <a:ext cx="191900" cy="124450"/>
            </a:xfrm>
            <a:custGeom>
              <a:rect b="b" l="l" r="r" t="t"/>
              <a:pathLst>
                <a:path extrusionOk="0" h="4978" w="7676">
                  <a:moveTo>
                    <a:pt x="0" y="0"/>
                  </a:moveTo>
                  <a:lnTo>
                    <a:pt x="0" y="622"/>
                  </a:lnTo>
                  <a:lnTo>
                    <a:pt x="0" y="4353"/>
                  </a:lnTo>
                  <a:lnTo>
                    <a:pt x="0" y="4977"/>
                  </a:lnTo>
                  <a:lnTo>
                    <a:pt x="7676" y="4977"/>
                  </a:lnTo>
                  <a:lnTo>
                    <a:pt x="7676" y="4360"/>
                  </a:lnTo>
                  <a:lnTo>
                    <a:pt x="631" y="4360"/>
                  </a:lnTo>
                  <a:lnTo>
                    <a:pt x="631" y="634"/>
                  </a:lnTo>
                  <a:lnTo>
                    <a:pt x="7676" y="634"/>
                  </a:ln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2908540" y="3603041"/>
              <a:ext cx="145375" cy="62900"/>
            </a:xfrm>
            <a:custGeom>
              <a:rect b="b" l="l" r="r" t="t"/>
              <a:pathLst>
                <a:path extrusionOk="0" h="2516" w="5815">
                  <a:moveTo>
                    <a:pt x="615" y="0"/>
                  </a:moveTo>
                  <a:lnTo>
                    <a:pt x="615" y="19"/>
                  </a:lnTo>
                  <a:lnTo>
                    <a:pt x="0" y="19"/>
                  </a:lnTo>
                  <a:lnTo>
                    <a:pt x="0" y="1882"/>
                  </a:lnTo>
                  <a:lnTo>
                    <a:pt x="18" y="1882"/>
                  </a:lnTo>
                  <a:lnTo>
                    <a:pt x="18" y="2497"/>
                  </a:lnTo>
                  <a:lnTo>
                    <a:pt x="0" y="2497"/>
                  </a:lnTo>
                  <a:lnTo>
                    <a:pt x="0" y="2515"/>
                  </a:lnTo>
                  <a:lnTo>
                    <a:pt x="5815" y="2515"/>
                  </a:lnTo>
                  <a:lnTo>
                    <a:pt x="5815" y="19"/>
                  </a:lnTo>
                  <a:lnTo>
                    <a:pt x="5202" y="19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069265" y="3588116"/>
              <a:ext cx="46600" cy="93200"/>
            </a:xfrm>
            <a:custGeom>
              <a:rect b="b" l="l" r="r" t="t"/>
              <a:pathLst>
                <a:path extrusionOk="0" h="3728" w="1864">
                  <a:moveTo>
                    <a:pt x="1" y="1"/>
                  </a:moveTo>
                  <a:lnTo>
                    <a:pt x="1" y="616"/>
                  </a:lnTo>
                  <a:lnTo>
                    <a:pt x="1251" y="616"/>
                  </a:lnTo>
                  <a:lnTo>
                    <a:pt x="1251" y="3112"/>
                  </a:lnTo>
                  <a:lnTo>
                    <a:pt x="1" y="3112"/>
                  </a:lnTo>
                  <a:lnTo>
                    <a:pt x="1" y="3727"/>
                  </a:lnTo>
                  <a:lnTo>
                    <a:pt x="1864" y="3727"/>
                  </a:lnTo>
                  <a:lnTo>
                    <a:pt x="1864" y="3108"/>
                  </a:lnTo>
                  <a:lnTo>
                    <a:pt x="1864" y="620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36"/>
          <p:cNvGrpSpPr/>
          <p:nvPr/>
        </p:nvGrpSpPr>
        <p:grpSpPr>
          <a:xfrm>
            <a:off x="6196593" y="1611963"/>
            <a:ext cx="606871" cy="316652"/>
            <a:chOff x="698222" y="4156266"/>
            <a:chExt cx="238550" cy="124475"/>
          </a:xfrm>
        </p:grpSpPr>
        <p:sp>
          <p:nvSpPr>
            <p:cNvPr id="1009" name="Google Shape;1009;p36"/>
            <p:cNvSpPr/>
            <p:nvPr/>
          </p:nvSpPr>
          <p:spPr>
            <a:xfrm>
              <a:off x="698222" y="4156266"/>
              <a:ext cx="192025" cy="124475"/>
            </a:xfrm>
            <a:custGeom>
              <a:rect b="b" l="l" r="r" t="t"/>
              <a:pathLst>
                <a:path extrusionOk="0" h="4979" w="7681">
                  <a:moveTo>
                    <a:pt x="0" y="1"/>
                  </a:moveTo>
                  <a:lnTo>
                    <a:pt x="0" y="623"/>
                  </a:lnTo>
                  <a:lnTo>
                    <a:pt x="0" y="4354"/>
                  </a:lnTo>
                  <a:lnTo>
                    <a:pt x="0" y="4978"/>
                  </a:lnTo>
                  <a:lnTo>
                    <a:pt x="7680" y="4978"/>
                  </a:lnTo>
                  <a:lnTo>
                    <a:pt x="7680" y="4363"/>
                  </a:lnTo>
                  <a:lnTo>
                    <a:pt x="636" y="4363"/>
                  </a:lnTo>
                  <a:lnTo>
                    <a:pt x="636" y="634"/>
                  </a:lnTo>
                  <a:lnTo>
                    <a:pt x="7680" y="634"/>
                  </a:lnTo>
                  <a:lnTo>
                    <a:pt x="7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729422" y="4187541"/>
              <a:ext cx="15350" cy="62450"/>
            </a:xfrm>
            <a:custGeom>
              <a:rect b="b" l="l" r="r" t="t"/>
              <a:pathLst>
                <a:path extrusionOk="0" h="2498" w="614">
                  <a:moveTo>
                    <a:pt x="0" y="1"/>
                  </a:moveTo>
                  <a:lnTo>
                    <a:pt x="0" y="2497"/>
                  </a:lnTo>
                  <a:lnTo>
                    <a:pt x="613" y="249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890222" y="4172116"/>
              <a:ext cx="46550" cy="93250"/>
            </a:xfrm>
            <a:custGeom>
              <a:rect b="b" l="l" r="r" t="t"/>
              <a:pathLst>
                <a:path extrusionOk="0" h="3730" w="1862">
                  <a:moveTo>
                    <a:pt x="0" y="0"/>
                  </a:moveTo>
                  <a:lnTo>
                    <a:pt x="0" y="618"/>
                  </a:lnTo>
                  <a:lnTo>
                    <a:pt x="1246" y="618"/>
                  </a:lnTo>
                  <a:lnTo>
                    <a:pt x="1246" y="3112"/>
                  </a:lnTo>
                  <a:lnTo>
                    <a:pt x="0" y="3112"/>
                  </a:lnTo>
                  <a:lnTo>
                    <a:pt x="0" y="3729"/>
                  </a:lnTo>
                  <a:lnTo>
                    <a:pt x="1861" y="3729"/>
                  </a:lnTo>
                  <a:lnTo>
                    <a:pt x="1861" y="3107"/>
                  </a:lnTo>
                  <a:lnTo>
                    <a:pt x="1861" y="622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36"/>
          <p:cNvSpPr/>
          <p:nvPr/>
        </p:nvSpPr>
        <p:spPr>
          <a:xfrm>
            <a:off x="402038" y="45236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6"/>
          <p:cNvSpPr/>
          <p:nvPr/>
        </p:nvSpPr>
        <p:spPr>
          <a:xfrm>
            <a:off x="402038" y="11658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6"/>
          <p:cNvSpPr/>
          <p:nvPr/>
        </p:nvSpPr>
        <p:spPr>
          <a:xfrm>
            <a:off x="8523038" y="45236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6"/>
          <p:cNvSpPr/>
          <p:nvPr/>
        </p:nvSpPr>
        <p:spPr>
          <a:xfrm>
            <a:off x="8523038" y="11658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7"/>
          <p:cNvSpPr/>
          <p:nvPr/>
        </p:nvSpPr>
        <p:spPr>
          <a:xfrm>
            <a:off x="8267525" y="4579350"/>
            <a:ext cx="15350" cy="15400"/>
          </a:xfrm>
          <a:custGeom>
            <a:rect b="b" l="l" r="r" t="t"/>
            <a:pathLst>
              <a:path extrusionOk="0" h="616" w="614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7"/>
          <p:cNvSpPr txBox="1"/>
          <p:nvPr>
            <p:ph type="title"/>
          </p:nvPr>
        </p:nvSpPr>
        <p:spPr>
          <a:xfrm>
            <a:off x="2906725" y="1654163"/>
            <a:ext cx="4340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1022" name="Google Shape;1022;p37"/>
          <p:cNvSpPr txBox="1"/>
          <p:nvPr>
            <p:ph idx="1" type="subTitle"/>
          </p:nvPr>
        </p:nvSpPr>
        <p:spPr>
          <a:xfrm>
            <a:off x="4037000" y="2553875"/>
            <a:ext cx="21432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Truong Cong Danh</a:t>
            </a:r>
            <a:endParaRPr/>
          </a:p>
        </p:txBody>
      </p:sp>
      <p:grpSp>
        <p:nvGrpSpPr>
          <p:cNvPr id="1023" name="Google Shape;1023;p37"/>
          <p:cNvGrpSpPr/>
          <p:nvPr/>
        </p:nvGrpSpPr>
        <p:grpSpPr>
          <a:xfrm>
            <a:off x="4413675" y="4202738"/>
            <a:ext cx="1389847" cy="376613"/>
            <a:chOff x="1236675" y="4116413"/>
            <a:chExt cx="1389847" cy="376613"/>
          </a:xfrm>
        </p:grpSpPr>
        <p:sp>
          <p:nvSpPr>
            <p:cNvPr id="1024" name="Google Shape;1024;p37"/>
            <p:cNvSpPr/>
            <p:nvPr/>
          </p:nvSpPr>
          <p:spPr>
            <a:xfrm>
              <a:off x="1236675" y="4156189"/>
              <a:ext cx="1389847" cy="33683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1256076" y="4175558"/>
              <a:ext cx="1351076" cy="298101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1276112" y="4192743"/>
              <a:ext cx="1310992" cy="26373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 txBox="1"/>
            <p:nvPr/>
          </p:nvSpPr>
          <p:spPr>
            <a:xfrm>
              <a:off x="1276125" y="4116413"/>
              <a:ext cx="13110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Continue</a:t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028" name="Google Shape;1028;p37"/>
          <p:cNvSpPr/>
          <p:nvPr/>
        </p:nvSpPr>
        <p:spPr>
          <a:xfrm>
            <a:off x="15285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83189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15285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83189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385875" y="2111725"/>
            <a:ext cx="835200" cy="275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8"/>
          <p:cNvSpPr txBox="1"/>
          <p:nvPr>
            <p:ph idx="6" type="title"/>
          </p:nvPr>
        </p:nvSpPr>
        <p:spPr>
          <a:xfrm>
            <a:off x="720000" y="394000"/>
            <a:ext cx="385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r>
              <a:rPr lang="en"/>
              <a:t> </a:t>
            </a:r>
            <a:endParaRPr/>
          </a:p>
        </p:txBody>
      </p:sp>
      <p:sp>
        <p:nvSpPr>
          <p:cNvPr id="1038" name="Google Shape;1038;p38"/>
          <p:cNvSpPr txBox="1"/>
          <p:nvPr>
            <p:ph idx="2" type="title"/>
          </p:nvPr>
        </p:nvSpPr>
        <p:spPr>
          <a:xfrm>
            <a:off x="3403800" y="2532088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39" name="Google Shape;1039;p38"/>
          <p:cNvSpPr txBox="1"/>
          <p:nvPr>
            <p:ph idx="3" type="subTitle"/>
          </p:nvPr>
        </p:nvSpPr>
        <p:spPr>
          <a:xfrm>
            <a:off x="3584100" y="3059800"/>
            <a:ext cx="1975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</a:t>
            </a:r>
            <a:r>
              <a:rPr lang="en"/>
              <a:t> to help your friends and everyone fix the errors</a:t>
            </a:r>
            <a:endParaRPr/>
          </a:p>
        </p:txBody>
      </p:sp>
      <p:sp>
        <p:nvSpPr>
          <p:cNvPr id="1040" name="Google Shape;1040;p38"/>
          <p:cNvSpPr txBox="1"/>
          <p:nvPr>
            <p:ph idx="4" type="title"/>
          </p:nvPr>
        </p:nvSpPr>
        <p:spPr>
          <a:xfrm>
            <a:off x="6044200" y="2532088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1" name="Google Shape;1041;p38"/>
          <p:cNvSpPr txBox="1"/>
          <p:nvPr>
            <p:ph idx="5" type="subTitle"/>
          </p:nvPr>
        </p:nvSpPr>
        <p:spPr>
          <a:xfrm>
            <a:off x="6224500" y="3059800"/>
            <a:ext cx="1975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many hardware and software knowledges</a:t>
            </a:r>
            <a:endParaRPr/>
          </a:p>
        </p:txBody>
      </p:sp>
      <p:grpSp>
        <p:nvGrpSpPr>
          <p:cNvPr id="1042" name="Google Shape;1042;p38"/>
          <p:cNvGrpSpPr/>
          <p:nvPr/>
        </p:nvGrpSpPr>
        <p:grpSpPr>
          <a:xfrm>
            <a:off x="4348591" y="1931856"/>
            <a:ext cx="446818" cy="447644"/>
            <a:chOff x="1536800" y="696775"/>
            <a:chExt cx="236775" cy="237225"/>
          </a:xfrm>
        </p:grpSpPr>
        <p:sp>
          <p:nvSpPr>
            <p:cNvPr id="1043" name="Google Shape;1043;p38"/>
            <p:cNvSpPr/>
            <p:nvPr/>
          </p:nvSpPr>
          <p:spPr>
            <a:xfrm>
              <a:off x="1710500" y="696775"/>
              <a:ext cx="31525" cy="15800"/>
            </a:xfrm>
            <a:custGeom>
              <a:rect b="b" l="l" r="r" t="t"/>
              <a:pathLst>
                <a:path extrusionOk="0" h="632" w="1261">
                  <a:moveTo>
                    <a:pt x="1" y="0"/>
                  </a:moveTo>
                  <a:lnTo>
                    <a:pt x="1" y="632"/>
                  </a:lnTo>
                  <a:lnTo>
                    <a:pt x="1260" y="63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757775" y="728325"/>
              <a:ext cx="15800" cy="31525"/>
            </a:xfrm>
            <a:custGeom>
              <a:rect b="b" l="l" r="r" t="t"/>
              <a:pathLst>
                <a:path extrusionOk="0" h="1261" w="632">
                  <a:moveTo>
                    <a:pt x="0" y="1"/>
                  </a:moveTo>
                  <a:lnTo>
                    <a:pt x="0" y="1260"/>
                  </a:lnTo>
                  <a:lnTo>
                    <a:pt x="631" y="1260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1536800" y="712550"/>
              <a:ext cx="236725" cy="221450"/>
            </a:xfrm>
            <a:custGeom>
              <a:rect b="b" l="l" r="r" t="t"/>
              <a:pathLst>
                <a:path extrusionOk="0" h="8858" w="9469">
                  <a:moveTo>
                    <a:pt x="6320" y="1"/>
                  </a:moveTo>
                  <a:lnTo>
                    <a:pt x="6320" y="632"/>
                  </a:lnTo>
                  <a:lnTo>
                    <a:pt x="5689" y="632"/>
                  </a:lnTo>
                  <a:lnTo>
                    <a:pt x="5689" y="1260"/>
                  </a:lnTo>
                  <a:lnTo>
                    <a:pt x="5039" y="1260"/>
                  </a:lnTo>
                  <a:lnTo>
                    <a:pt x="5039" y="1907"/>
                  </a:lnTo>
                  <a:lnTo>
                    <a:pt x="4411" y="1907"/>
                  </a:lnTo>
                  <a:lnTo>
                    <a:pt x="4411" y="2538"/>
                  </a:lnTo>
                  <a:lnTo>
                    <a:pt x="3780" y="2538"/>
                  </a:lnTo>
                  <a:lnTo>
                    <a:pt x="3780" y="3169"/>
                  </a:lnTo>
                  <a:lnTo>
                    <a:pt x="3149" y="3169"/>
                  </a:lnTo>
                  <a:lnTo>
                    <a:pt x="3149" y="3798"/>
                  </a:lnTo>
                  <a:lnTo>
                    <a:pt x="2522" y="3798"/>
                  </a:lnTo>
                  <a:lnTo>
                    <a:pt x="2522" y="4429"/>
                  </a:lnTo>
                  <a:lnTo>
                    <a:pt x="1891" y="4429"/>
                  </a:lnTo>
                  <a:lnTo>
                    <a:pt x="1891" y="5058"/>
                  </a:lnTo>
                  <a:lnTo>
                    <a:pt x="1260" y="5058"/>
                  </a:lnTo>
                  <a:lnTo>
                    <a:pt x="1260" y="5689"/>
                  </a:lnTo>
                  <a:lnTo>
                    <a:pt x="631" y="5689"/>
                  </a:lnTo>
                  <a:lnTo>
                    <a:pt x="631" y="6320"/>
                  </a:lnTo>
                  <a:lnTo>
                    <a:pt x="1260" y="6320"/>
                  </a:lnTo>
                  <a:lnTo>
                    <a:pt x="1260" y="6967"/>
                  </a:lnTo>
                  <a:lnTo>
                    <a:pt x="1891" y="6967"/>
                  </a:lnTo>
                  <a:lnTo>
                    <a:pt x="1891" y="7598"/>
                  </a:lnTo>
                  <a:lnTo>
                    <a:pt x="2522" y="7598"/>
                  </a:lnTo>
                  <a:lnTo>
                    <a:pt x="2522" y="8227"/>
                  </a:lnTo>
                  <a:lnTo>
                    <a:pt x="1260" y="8227"/>
                  </a:lnTo>
                  <a:lnTo>
                    <a:pt x="1260" y="7598"/>
                  </a:lnTo>
                  <a:lnTo>
                    <a:pt x="631" y="7598"/>
                  </a:lnTo>
                  <a:lnTo>
                    <a:pt x="631" y="6336"/>
                  </a:lnTo>
                  <a:lnTo>
                    <a:pt x="0" y="6336"/>
                  </a:lnTo>
                  <a:lnTo>
                    <a:pt x="0" y="8858"/>
                  </a:lnTo>
                  <a:lnTo>
                    <a:pt x="9468" y="8858"/>
                  </a:lnTo>
                  <a:lnTo>
                    <a:pt x="9468" y="8227"/>
                  </a:lnTo>
                  <a:lnTo>
                    <a:pt x="3149" y="8227"/>
                  </a:lnTo>
                  <a:lnTo>
                    <a:pt x="3149" y="7598"/>
                  </a:lnTo>
                  <a:lnTo>
                    <a:pt x="3780" y="7598"/>
                  </a:lnTo>
                  <a:lnTo>
                    <a:pt x="3780" y="6967"/>
                  </a:lnTo>
                  <a:lnTo>
                    <a:pt x="4411" y="6967"/>
                  </a:lnTo>
                  <a:lnTo>
                    <a:pt x="4411" y="6320"/>
                  </a:lnTo>
                  <a:lnTo>
                    <a:pt x="5039" y="6320"/>
                  </a:lnTo>
                  <a:lnTo>
                    <a:pt x="5039" y="5689"/>
                  </a:lnTo>
                  <a:lnTo>
                    <a:pt x="5689" y="5689"/>
                  </a:lnTo>
                  <a:lnTo>
                    <a:pt x="5689" y="5058"/>
                  </a:lnTo>
                  <a:lnTo>
                    <a:pt x="6320" y="5058"/>
                  </a:lnTo>
                  <a:lnTo>
                    <a:pt x="6320" y="4429"/>
                  </a:lnTo>
                  <a:lnTo>
                    <a:pt x="6951" y="4429"/>
                  </a:lnTo>
                  <a:lnTo>
                    <a:pt x="6951" y="3798"/>
                  </a:lnTo>
                  <a:lnTo>
                    <a:pt x="7577" y="3798"/>
                  </a:lnTo>
                  <a:lnTo>
                    <a:pt x="7577" y="3169"/>
                  </a:lnTo>
                  <a:lnTo>
                    <a:pt x="8208" y="3169"/>
                  </a:lnTo>
                  <a:lnTo>
                    <a:pt x="8208" y="2538"/>
                  </a:lnTo>
                  <a:lnTo>
                    <a:pt x="8839" y="2538"/>
                  </a:lnTo>
                  <a:lnTo>
                    <a:pt x="8839" y="1907"/>
                  </a:lnTo>
                  <a:lnTo>
                    <a:pt x="8208" y="1907"/>
                  </a:lnTo>
                  <a:lnTo>
                    <a:pt x="8208" y="1260"/>
                  </a:lnTo>
                  <a:lnTo>
                    <a:pt x="7577" y="1260"/>
                  </a:lnTo>
                  <a:lnTo>
                    <a:pt x="7577" y="632"/>
                  </a:lnTo>
                  <a:lnTo>
                    <a:pt x="6951" y="632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1742000" y="712550"/>
              <a:ext cx="15800" cy="15800"/>
            </a:xfrm>
            <a:custGeom>
              <a:rect b="b" l="l" r="r" t="t"/>
              <a:pathLst>
                <a:path extrusionOk="0" h="632" w="632">
                  <a:moveTo>
                    <a:pt x="0" y="1"/>
                  </a:moveTo>
                  <a:lnTo>
                    <a:pt x="0" y="632"/>
                  </a:lnTo>
                  <a:lnTo>
                    <a:pt x="631" y="632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38"/>
          <p:cNvGrpSpPr/>
          <p:nvPr/>
        </p:nvGrpSpPr>
        <p:grpSpPr>
          <a:xfrm>
            <a:off x="6989038" y="1931856"/>
            <a:ext cx="446724" cy="447644"/>
            <a:chOff x="1961300" y="696775"/>
            <a:chExt cx="236725" cy="237225"/>
          </a:xfrm>
        </p:grpSpPr>
        <p:sp>
          <p:nvSpPr>
            <p:cNvPr id="1048" name="Google Shape;1048;p38"/>
            <p:cNvSpPr/>
            <p:nvPr/>
          </p:nvSpPr>
          <p:spPr>
            <a:xfrm>
              <a:off x="1996925" y="732925"/>
              <a:ext cx="103350" cy="15275"/>
            </a:xfrm>
            <a:custGeom>
              <a:rect b="b" l="l" r="r" t="t"/>
              <a:pathLst>
                <a:path extrusionOk="0" h="611" w="4134">
                  <a:moveTo>
                    <a:pt x="1" y="0"/>
                  </a:moveTo>
                  <a:lnTo>
                    <a:pt x="1" y="610"/>
                  </a:lnTo>
                  <a:lnTo>
                    <a:pt x="4133" y="610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1996925" y="769050"/>
              <a:ext cx="103350" cy="15300"/>
            </a:xfrm>
            <a:custGeom>
              <a:rect b="b" l="l" r="r" t="t"/>
              <a:pathLst>
                <a:path extrusionOk="0" h="612" w="4134">
                  <a:moveTo>
                    <a:pt x="1" y="1"/>
                  </a:moveTo>
                  <a:lnTo>
                    <a:pt x="1" y="611"/>
                  </a:lnTo>
                  <a:lnTo>
                    <a:pt x="4133" y="611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1997450" y="856600"/>
              <a:ext cx="92675" cy="46375"/>
            </a:xfrm>
            <a:custGeom>
              <a:rect b="b" l="l" r="r" t="t"/>
              <a:pathLst>
                <a:path extrusionOk="0" h="1855" w="3707">
                  <a:moveTo>
                    <a:pt x="1852" y="0"/>
                  </a:moveTo>
                  <a:lnTo>
                    <a:pt x="1852" y="1242"/>
                  </a:lnTo>
                  <a:lnTo>
                    <a:pt x="0" y="1242"/>
                  </a:lnTo>
                  <a:lnTo>
                    <a:pt x="0" y="1854"/>
                  </a:lnTo>
                  <a:lnTo>
                    <a:pt x="3706" y="1854"/>
                  </a:lnTo>
                  <a:lnTo>
                    <a:pt x="3706" y="1242"/>
                  </a:lnTo>
                  <a:lnTo>
                    <a:pt x="2465" y="1242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1961300" y="696775"/>
              <a:ext cx="221475" cy="237225"/>
            </a:xfrm>
            <a:custGeom>
              <a:rect b="b" l="l" r="r" t="t"/>
              <a:pathLst>
                <a:path extrusionOk="0" h="9489" w="8859">
                  <a:moveTo>
                    <a:pt x="6373" y="613"/>
                  </a:moveTo>
                  <a:lnTo>
                    <a:pt x="6373" y="3929"/>
                  </a:lnTo>
                  <a:lnTo>
                    <a:pt x="5763" y="3929"/>
                  </a:lnTo>
                  <a:lnTo>
                    <a:pt x="5763" y="4542"/>
                  </a:lnTo>
                  <a:lnTo>
                    <a:pt x="5152" y="4542"/>
                  </a:lnTo>
                  <a:lnTo>
                    <a:pt x="5152" y="5152"/>
                  </a:lnTo>
                  <a:lnTo>
                    <a:pt x="4540" y="5152"/>
                  </a:lnTo>
                  <a:lnTo>
                    <a:pt x="4540" y="5783"/>
                  </a:lnTo>
                  <a:lnTo>
                    <a:pt x="3908" y="5783"/>
                  </a:lnTo>
                  <a:lnTo>
                    <a:pt x="3908" y="6393"/>
                  </a:lnTo>
                  <a:lnTo>
                    <a:pt x="4540" y="6393"/>
                  </a:lnTo>
                  <a:lnTo>
                    <a:pt x="4540" y="7024"/>
                  </a:lnTo>
                  <a:lnTo>
                    <a:pt x="5152" y="7024"/>
                  </a:lnTo>
                  <a:lnTo>
                    <a:pt x="5152" y="7635"/>
                  </a:lnTo>
                  <a:lnTo>
                    <a:pt x="5763" y="7635"/>
                  </a:lnTo>
                  <a:lnTo>
                    <a:pt x="5763" y="7024"/>
                  </a:lnTo>
                  <a:lnTo>
                    <a:pt x="6373" y="7024"/>
                  </a:lnTo>
                  <a:lnTo>
                    <a:pt x="6373" y="8860"/>
                  </a:lnTo>
                  <a:lnTo>
                    <a:pt x="611" y="8860"/>
                  </a:lnTo>
                  <a:lnTo>
                    <a:pt x="611" y="613"/>
                  </a:lnTo>
                  <a:close/>
                  <a:moveTo>
                    <a:pt x="1" y="0"/>
                  </a:moveTo>
                  <a:lnTo>
                    <a:pt x="1" y="9489"/>
                  </a:lnTo>
                  <a:lnTo>
                    <a:pt x="7004" y="9489"/>
                  </a:lnTo>
                  <a:lnTo>
                    <a:pt x="7004" y="5765"/>
                  </a:lnTo>
                  <a:lnTo>
                    <a:pt x="7635" y="5765"/>
                  </a:lnTo>
                  <a:lnTo>
                    <a:pt x="7635" y="5154"/>
                  </a:lnTo>
                  <a:lnTo>
                    <a:pt x="8248" y="5154"/>
                  </a:lnTo>
                  <a:lnTo>
                    <a:pt x="8248" y="4544"/>
                  </a:lnTo>
                  <a:lnTo>
                    <a:pt x="8858" y="4544"/>
                  </a:lnTo>
                  <a:lnTo>
                    <a:pt x="8858" y="3934"/>
                  </a:lnTo>
                  <a:lnTo>
                    <a:pt x="8248" y="3929"/>
                  </a:lnTo>
                  <a:lnTo>
                    <a:pt x="8248" y="3298"/>
                  </a:lnTo>
                  <a:lnTo>
                    <a:pt x="7635" y="3298"/>
                  </a:lnTo>
                  <a:lnTo>
                    <a:pt x="7635" y="2688"/>
                  </a:lnTo>
                  <a:lnTo>
                    <a:pt x="7004" y="2688"/>
                  </a:lnTo>
                  <a:lnTo>
                    <a:pt x="70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2182750" y="763950"/>
              <a:ext cx="15275" cy="31050"/>
            </a:xfrm>
            <a:custGeom>
              <a:rect b="b" l="l" r="r" t="t"/>
              <a:pathLst>
                <a:path extrusionOk="0" h="1242" w="611">
                  <a:moveTo>
                    <a:pt x="0" y="1"/>
                  </a:moveTo>
                  <a:lnTo>
                    <a:pt x="0" y="1242"/>
                  </a:lnTo>
                  <a:lnTo>
                    <a:pt x="610" y="1242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2151700" y="748175"/>
              <a:ext cx="31075" cy="15275"/>
            </a:xfrm>
            <a:custGeom>
              <a:rect b="b" l="l" r="r" t="t"/>
              <a:pathLst>
                <a:path extrusionOk="0" h="611" w="1243">
                  <a:moveTo>
                    <a:pt x="1" y="0"/>
                  </a:moveTo>
                  <a:lnTo>
                    <a:pt x="1" y="611"/>
                  </a:lnTo>
                  <a:lnTo>
                    <a:pt x="1242" y="611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38"/>
          <p:cNvSpPr txBox="1"/>
          <p:nvPr>
            <p:ph type="title"/>
          </p:nvPr>
        </p:nvSpPr>
        <p:spPr>
          <a:xfrm>
            <a:off x="763400" y="2532088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5" name="Google Shape;1055;p38"/>
          <p:cNvSpPr txBox="1"/>
          <p:nvPr>
            <p:ph idx="1" type="subTitle"/>
          </p:nvPr>
        </p:nvSpPr>
        <p:spPr>
          <a:xfrm>
            <a:off x="943700" y="3059800"/>
            <a:ext cx="19758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your problem in computer troubleshooting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6" name="Google Shape;1056;p38"/>
          <p:cNvGrpSpPr/>
          <p:nvPr/>
        </p:nvGrpSpPr>
        <p:grpSpPr>
          <a:xfrm>
            <a:off x="1707743" y="1951551"/>
            <a:ext cx="447714" cy="408252"/>
            <a:chOff x="267675" y="696825"/>
            <a:chExt cx="237250" cy="216350"/>
          </a:xfrm>
        </p:grpSpPr>
        <p:sp>
          <p:nvSpPr>
            <p:cNvPr id="1057" name="Google Shape;1057;p38"/>
            <p:cNvSpPr/>
            <p:nvPr/>
          </p:nvSpPr>
          <p:spPr>
            <a:xfrm>
              <a:off x="267675" y="696825"/>
              <a:ext cx="237250" cy="201100"/>
            </a:xfrm>
            <a:custGeom>
              <a:rect b="b" l="l" r="r" t="t"/>
              <a:pathLst>
                <a:path extrusionOk="0" h="8044" w="9490">
                  <a:moveTo>
                    <a:pt x="7004" y="836"/>
                  </a:moveTo>
                  <a:lnTo>
                    <a:pt x="7004" y="1446"/>
                  </a:lnTo>
                  <a:lnTo>
                    <a:pt x="6391" y="1446"/>
                  </a:lnTo>
                  <a:lnTo>
                    <a:pt x="6391" y="836"/>
                  </a:lnTo>
                  <a:close/>
                  <a:moveTo>
                    <a:pt x="8246" y="836"/>
                  </a:moveTo>
                  <a:lnTo>
                    <a:pt x="8246" y="1446"/>
                  </a:lnTo>
                  <a:lnTo>
                    <a:pt x="7635" y="1446"/>
                  </a:lnTo>
                  <a:lnTo>
                    <a:pt x="7635" y="836"/>
                  </a:lnTo>
                  <a:close/>
                  <a:moveTo>
                    <a:pt x="614" y="1"/>
                  </a:moveTo>
                  <a:lnTo>
                    <a:pt x="614" y="611"/>
                  </a:lnTo>
                  <a:lnTo>
                    <a:pt x="1" y="611"/>
                  </a:lnTo>
                  <a:lnTo>
                    <a:pt x="1" y="8044"/>
                  </a:lnTo>
                  <a:lnTo>
                    <a:pt x="614" y="8044"/>
                  </a:lnTo>
                  <a:lnTo>
                    <a:pt x="614" y="2261"/>
                  </a:lnTo>
                  <a:lnTo>
                    <a:pt x="8858" y="2261"/>
                  </a:lnTo>
                  <a:lnTo>
                    <a:pt x="8858" y="8044"/>
                  </a:lnTo>
                  <a:lnTo>
                    <a:pt x="9489" y="8044"/>
                  </a:lnTo>
                  <a:lnTo>
                    <a:pt x="9489" y="611"/>
                  </a:lnTo>
                  <a:lnTo>
                    <a:pt x="8858" y="611"/>
                  </a:lnTo>
                  <a:lnTo>
                    <a:pt x="88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83000" y="897900"/>
              <a:ext cx="206150" cy="15275"/>
            </a:xfrm>
            <a:custGeom>
              <a:rect b="b" l="l" r="r" t="t"/>
              <a:pathLst>
                <a:path extrusionOk="0" h="611" w="8246">
                  <a:moveTo>
                    <a:pt x="1" y="1"/>
                  </a:moveTo>
                  <a:lnTo>
                    <a:pt x="1" y="611"/>
                  </a:lnTo>
                  <a:lnTo>
                    <a:pt x="8245" y="611"/>
                  </a:lnTo>
                  <a:lnTo>
                    <a:pt x="8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303775" y="795100"/>
              <a:ext cx="164950" cy="15275"/>
            </a:xfrm>
            <a:custGeom>
              <a:rect b="b" l="l" r="r" t="t"/>
              <a:pathLst>
                <a:path extrusionOk="0" h="611" w="6598">
                  <a:moveTo>
                    <a:pt x="0" y="1"/>
                  </a:moveTo>
                  <a:lnTo>
                    <a:pt x="0" y="611"/>
                  </a:lnTo>
                  <a:lnTo>
                    <a:pt x="6597" y="611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303775" y="830725"/>
              <a:ext cx="82500" cy="15275"/>
            </a:xfrm>
            <a:custGeom>
              <a:rect b="b" l="l" r="r" t="t"/>
              <a:pathLst>
                <a:path extrusionOk="0" h="611" w="3300">
                  <a:moveTo>
                    <a:pt x="0" y="1"/>
                  </a:moveTo>
                  <a:lnTo>
                    <a:pt x="0" y="611"/>
                  </a:lnTo>
                  <a:lnTo>
                    <a:pt x="3300" y="611"/>
                  </a:lnTo>
                  <a:lnTo>
                    <a:pt x="3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9"/>
          <p:cNvSpPr/>
          <p:nvPr/>
        </p:nvSpPr>
        <p:spPr>
          <a:xfrm>
            <a:off x="8267525" y="4579350"/>
            <a:ext cx="15350" cy="15400"/>
          </a:xfrm>
          <a:custGeom>
            <a:rect b="b" l="l" r="r" t="t"/>
            <a:pathLst>
              <a:path extrusionOk="0" h="616" w="614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9"/>
          <p:cNvSpPr txBox="1"/>
          <p:nvPr>
            <p:ph type="title"/>
          </p:nvPr>
        </p:nvSpPr>
        <p:spPr>
          <a:xfrm>
            <a:off x="1896300" y="1661250"/>
            <a:ext cx="6606000" cy="21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know</a:t>
            </a:r>
            <a:br>
              <a:rPr lang="en"/>
            </a:br>
            <a:r>
              <a:rPr lang="en"/>
              <a:t>What we want to know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9"/>
          <p:cNvSpPr txBox="1"/>
          <p:nvPr>
            <p:ph idx="1" type="subTitle"/>
          </p:nvPr>
        </p:nvSpPr>
        <p:spPr>
          <a:xfrm>
            <a:off x="4037000" y="3773075"/>
            <a:ext cx="21432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Truong Cong Danh</a:t>
            </a:r>
            <a:endParaRPr/>
          </a:p>
        </p:txBody>
      </p:sp>
      <p:grpSp>
        <p:nvGrpSpPr>
          <p:cNvPr id="1068" name="Google Shape;1068;p39"/>
          <p:cNvGrpSpPr/>
          <p:nvPr/>
        </p:nvGrpSpPr>
        <p:grpSpPr>
          <a:xfrm>
            <a:off x="4413675" y="4202738"/>
            <a:ext cx="1389847" cy="376613"/>
            <a:chOff x="1236675" y="4116413"/>
            <a:chExt cx="1389847" cy="376613"/>
          </a:xfrm>
        </p:grpSpPr>
        <p:sp>
          <p:nvSpPr>
            <p:cNvPr id="1069" name="Google Shape;1069;p39"/>
            <p:cNvSpPr/>
            <p:nvPr/>
          </p:nvSpPr>
          <p:spPr>
            <a:xfrm>
              <a:off x="1236675" y="4156189"/>
              <a:ext cx="1389847" cy="33683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256076" y="4175558"/>
              <a:ext cx="1351076" cy="298101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276112" y="4192743"/>
              <a:ext cx="1310992" cy="26373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9"/>
            <p:cNvSpPr txBox="1"/>
            <p:nvPr/>
          </p:nvSpPr>
          <p:spPr>
            <a:xfrm>
              <a:off x="1276125" y="4116413"/>
              <a:ext cx="13110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Continue</a:t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073" name="Google Shape;1073;p39"/>
          <p:cNvSpPr/>
          <p:nvPr/>
        </p:nvSpPr>
        <p:spPr>
          <a:xfrm>
            <a:off x="15285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9"/>
          <p:cNvSpPr/>
          <p:nvPr/>
        </p:nvSpPr>
        <p:spPr>
          <a:xfrm>
            <a:off x="83189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9"/>
          <p:cNvSpPr/>
          <p:nvPr/>
        </p:nvSpPr>
        <p:spPr>
          <a:xfrm>
            <a:off x="15285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9"/>
          <p:cNvSpPr/>
          <p:nvPr/>
        </p:nvSpPr>
        <p:spPr>
          <a:xfrm>
            <a:off x="83189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9"/>
          <p:cNvSpPr/>
          <p:nvPr/>
        </p:nvSpPr>
        <p:spPr>
          <a:xfrm>
            <a:off x="385875" y="2111725"/>
            <a:ext cx="835200" cy="275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0"/>
          <p:cNvSpPr txBox="1"/>
          <p:nvPr>
            <p:ph type="title"/>
          </p:nvPr>
        </p:nvSpPr>
        <p:spPr>
          <a:xfrm>
            <a:off x="720000" y="362950"/>
            <a:ext cx="54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1083" name="Google Shape;1083;p40"/>
          <p:cNvGraphicFramePr/>
          <p:nvPr/>
        </p:nvGraphicFramePr>
        <p:xfrm>
          <a:off x="715800" y="1294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{FBEC89EC-078A-4E97-9034-35679A1E62A2}</a:tableStyleId>
              </a:tblPr>
              <a:tblGrid>
                <a:gridCol w="2134250"/>
                <a:gridCol w="5653750"/>
              </a:tblGrid>
              <a:tr h="10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FF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What we know</a:t>
                      </a:r>
                      <a:endParaRPr b="1" sz="2200">
                        <a:solidFill>
                          <a:srgbClr val="FFFFFF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Space Grotesk"/>
                        <a:buChar char="-"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Some solutions to resolve the common problems</a:t>
                      </a:r>
                      <a:endParaRPr sz="17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Space Grotesk"/>
                        <a:buChar char="-"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Solving more difficult problems</a:t>
                      </a:r>
                      <a:endParaRPr sz="17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FF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What we want to know</a:t>
                      </a:r>
                      <a:endParaRPr b="1" sz="2200">
                        <a:solidFill>
                          <a:srgbClr val="FFFFFF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-"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Solution to solve some more difficult problems: Blue screen of death, trouble in install application and so on </a:t>
                      </a:r>
                      <a:endParaRPr sz="1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FF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What we learned</a:t>
                      </a:r>
                      <a:endParaRPr b="1" sz="2200">
                        <a:solidFill>
                          <a:srgbClr val="FFFFFF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Space Grotesk"/>
                        <a:buChar char="-"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Some advanced techniques to resolve computer errors</a:t>
                      </a:r>
                      <a:endParaRPr sz="1700"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4" name="Google Shape;1084;p40"/>
          <p:cNvSpPr/>
          <p:nvPr/>
        </p:nvSpPr>
        <p:spPr>
          <a:xfrm>
            <a:off x="391200" y="4579815"/>
            <a:ext cx="240628" cy="203969"/>
          </a:xfrm>
          <a:custGeom>
            <a:rect b="b" l="l" r="r" t="t"/>
            <a:pathLst>
              <a:path extrusionOk="0" h="8090" w="9544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0"/>
          <p:cNvSpPr/>
          <p:nvPr/>
        </p:nvSpPr>
        <p:spPr>
          <a:xfrm>
            <a:off x="8503800" y="4579815"/>
            <a:ext cx="240628" cy="203969"/>
          </a:xfrm>
          <a:custGeom>
            <a:rect b="b" l="l" r="r" t="t"/>
            <a:pathLst>
              <a:path extrusionOk="0" h="8090" w="9544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0"/>
          <p:cNvSpPr/>
          <p:nvPr/>
        </p:nvSpPr>
        <p:spPr>
          <a:xfrm>
            <a:off x="8503800" y="1294715"/>
            <a:ext cx="240628" cy="203969"/>
          </a:xfrm>
          <a:custGeom>
            <a:rect b="b" l="l" r="r" t="t"/>
            <a:pathLst>
              <a:path extrusionOk="0" h="8090" w="9544">
                <a:moveTo>
                  <a:pt x="1230" y="0"/>
                </a:moveTo>
                <a:lnTo>
                  <a:pt x="1230" y="634"/>
                </a:lnTo>
                <a:lnTo>
                  <a:pt x="618" y="634"/>
                </a:lnTo>
                <a:lnTo>
                  <a:pt x="618" y="1249"/>
                </a:lnTo>
                <a:lnTo>
                  <a:pt x="1" y="1249"/>
                </a:lnTo>
                <a:lnTo>
                  <a:pt x="1" y="4978"/>
                </a:lnTo>
                <a:lnTo>
                  <a:pt x="618" y="4978"/>
                </a:lnTo>
                <a:lnTo>
                  <a:pt x="618" y="5590"/>
                </a:lnTo>
                <a:lnTo>
                  <a:pt x="1249" y="5590"/>
                </a:lnTo>
                <a:lnTo>
                  <a:pt x="1249" y="6224"/>
                </a:lnTo>
                <a:lnTo>
                  <a:pt x="1866" y="6224"/>
                </a:lnTo>
                <a:lnTo>
                  <a:pt x="1866" y="6839"/>
                </a:lnTo>
                <a:lnTo>
                  <a:pt x="3112" y="6839"/>
                </a:lnTo>
                <a:lnTo>
                  <a:pt x="3112" y="7456"/>
                </a:lnTo>
                <a:lnTo>
                  <a:pt x="4344" y="7456"/>
                </a:lnTo>
                <a:lnTo>
                  <a:pt x="4344" y="8089"/>
                </a:lnTo>
                <a:lnTo>
                  <a:pt x="5182" y="8089"/>
                </a:lnTo>
                <a:lnTo>
                  <a:pt x="5182" y="7456"/>
                </a:lnTo>
                <a:lnTo>
                  <a:pt x="6432" y="7456"/>
                </a:lnTo>
                <a:lnTo>
                  <a:pt x="6432" y="6839"/>
                </a:lnTo>
                <a:lnTo>
                  <a:pt x="7678" y="6839"/>
                </a:lnTo>
                <a:lnTo>
                  <a:pt x="7678" y="6224"/>
                </a:lnTo>
                <a:lnTo>
                  <a:pt x="8293" y="6224"/>
                </a:lnTo>
                <a:lnTo>
                  <a:pt x="8293" y="5590"/>
                </a:lnTo>
                <a:lnTo>
                  <a:pt x="8927" y="5590"/>
                </a:lnTo>
                <a:lnTo>
                  <a:pt x="8927" y="4978"/>
                </a:lnTo>
                <a:lnTo>
                  <a:pt x="9544" y="4978"/>
                </a:lnTo>
                <a:lnTo>
                  <a:pt x="9544" y="1249"/>
                </a:lnTo>
                <a:lnTo>
                  <a:pt x="8927" y="1249"/>
                </a:lnTo>
                <a:lnTo>
                  <a:pt x="8927" y="634"/>
                </a:lnTo>
                <a:lnTo>
                  <a:pt x="8293" y="634"/>
                </a:lnTo>
                <a:lnTo>
                  <a:pt x="8293" y="0"/>
                </a:lnTo>
                <a:lnTo>
                  <a:pt x="5797" y="0"/>
                </a:lnTo>
                <a:lnTo>
                  <a:pt x="5797" y="634"/>
                </a:lnTo>
                <a:lnTo>
                  <a:pt x="5182" y="634"/>
                </a:lnTo>
                <a:lnTo>
                  <a:pt x="5182" y="1249"/>
                </a:lnTo>
                <a:lnTo>
                  <a:pt x="4344" y="1249"/>
                </a:lnTo>
                <a:lnTo>
                  <a:pt x="4344" y="634"/>
                </a:lnTo>
                <a:lnTo>
                  <a:pt x="3729" y="634"/>
                </a:lnTo>
                <a:lnTo>
                  <a:pt x="3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41"/>
          <p:cNvGrpSpPr/>
          <p:nvPr/>
        </p:nvGrpSpPr>
        <p:grpSpPr>
          <a:xfrm>
            <a:off x="-269525" y="1094550"/>
            <a:ext cx="3697252" cy="2907723"/>
            <a:chOff x="-269525" y="1927800"/>
            <a:chExt cx="3697252" cy="2907723"/>
          </a:xfrm>
        </p:grpSpPr>
        <p:sp>
          <p:nvSpPr>
            <p:cNvPr id="1092" name="Google Shape;1092;p41"/>
            <p:cNvSpPr/>
            <p:nvPr/>
          </p:nvSpPr>
          <p:spPr>
            <a:xfrm>
              <a:off x="-192100" y="1996875"/>
              <a:ext cx="3619827" cy="2838648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-269525" y="1927800"/>
              <a:ext cx="3651618" cy="2838648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-224725" y="1959200"/>
              <a:ext cx="3569269" cy="2757005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-182000" y="1992163"/>
              <a:ext cx="3483830" cy="269107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6" name="Google Shape;1096;p41"/>
            <p:cNvGrpSpPr/>
            <p:nvPr/>
          </p:nvGrpSpPr>
          <p:grpSpPr>
            <a:xfrm>
              <a:off x="864988" y="4209276"/>
              <a:ext cx="1389847" cy="376613"/>
              <a:chOff x="751825" y="3628376"/>
              <a:chExt cx="1389847" cy="376613"/>
            </a:xfrm>
          </p:grpSpPr>
          <p:sp>
            <p:nvSpPr>
              <p:cNvPr id="1097" name="Google Shape;1097;p41"/>
              <p:cNvSpPr/>
              <p:nvPr/>
            </p:nvSpPr>
            <p:spPr>
              <a:xfrm>
                <a:off x="751825" y="3668151"/>
                <a:ext cx="1389847" cy="336838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771226" y="3687521"/>
                <a:ext cx="1351076" cy="298101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791262" y="3704706"/>
                <a:ext cx="1310992" cy="263733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dot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1"/>
              <p:cNvSpPr txBox="1"/>
              <p:nvPr/>
            </p:nvSpPr>
            <p:spPr>
              <a:xfrm>
                <a:off x="791275" y="3628376"/>
                <a:ext cx="1311000" cy="3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OK</a:t>
                </a:r>
                <a:endParaRPr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1101" name="Google Shape;1101;p41"/>
            <p:cNvSpPr/>
            <p:nvPr/>
          </p:nvSpPr>
          <p:spPr>
            <a:xfrm>
              <a:off x="2762088" y="4151225"/>
              <a:ext cx="405927" cy="405842"/>
            </a:xfrm>
            <a:custGeom>
              <a:rect b="b" l="l" r="r" t="t"/>
              <a:pathLst>
                <a:path extrusionOk="0" h="9538" w="9540">
                  <a:moveTo>
                    <a:pt x="3317" y="2706"/>
                  </a:moveTo>
                  <a:lnTo>
                    <a:pt x="3317" y="3319"/>
                  </a:lnTo>
                  <a:lnTo>
                    <a:pt x="3932" y="3319"/>
                  </a:lnTo>
                  <a:lnTo>
                    <a:pt x="3932" y="4567"/>
                  </a:lnTo>
                  <a:lnTo>
                    <a:pt x="3317" y="4567"/>
                  </a:lnTo>
                  <a:lnTo>
                    <a:pt x="3317" y="3319"/>
                  </a:lnTo>
                  <a:lnTo>
                    <a:pt x="2071" y="3319"/>
                  </a:lnTo>
                  <a:lnTo>
                    <a:pt x="2071" y="4567"/>
                  </a:lnTo>
                  <a:lnTo>
                    <a:pt x="1456" y="4567"/>
                  </a:lnTo>
                  <a:lnTo>
                    <a:pt x="1456" y="3319"/>
                  </a:lnTo>
                  <a:lnTo>
                    <a:pt x="2071" y="3319"/>
                  </a:lnTo>
                  <a:lnTo>
                    <a:pt x="2071" y="2706"/>
                  </a:lnTo>
                  <a:close/>
                  <a:moveTo>
                    <a:pt x="7475" y="2706"/>
                  </a:moveTo>
                  <a:lnTo>
                    <a:pt x="7475" y="3319"/>
                  </a:lnTo>
                  <a:lnTo>
                    <a:pt x="8087" y="3319"/>
                  </a:lnTo>
                  <a:lnTo>
                    <a:pt x="8087" y="4567"/>
                  </a:lnTo>
                  <a:lnTo>
                    <a:pt x="7475" y="4567"/>
                  </a:lnTo>
                  <a:lnTo>
                    <a:pt x="7475" y="3319"/>
                  </a:lnTo>
                  <a:lnTo>
                    <a:pt x="6226" y="3319"/>
                  </a:lnTo>
                  <a:lnTo>
                    <a:pt x="6226" y="4567"/>
                  </a:lnTo>
                  <a:lnTo>
                    <a:pt x="5611" y="4567"/>
                  </a:lnTo>
                  <a:lnTo>
                    <a:pt x="5611" y="3319"/>
                  </a:lnTo>
                  <a:lnTo>
                    <a:pt x="6226" y="3319"/>
                  </a:lnTo>
                  <a:lnTo>
                    <a:pt x="6226" y="2706"/>
                  </a:lnTo>
                  <a:close/>
                  <a:moveTo>
                    <a:pt x="7045" y="5182"/>
                  </a:moveTo>
                  <a:lnTo>
                    <a:pt x="7045" y="5808"/>
                  </a:lnTo>
                  <a:lnTo>
                    <a:pt x="7045" y="7064"/>
                  </a:lnTo>
                  <a:lnTo>
                    <a:pt x="6433" y="7064"/>
                  </a:lnTo>
                  <a:lnTo>
                    <a:pt x="6433" y="7676"/>
                  </a:lnTo>
                  <a:lnTo>
                    <a:pt x="5799" y="7676"/>
                  </a:lnTo>
                  <a:lnTo>
                    <a:pt x="5799" y="8289"/>
                  </a:lnTo>
                  <a:lnTo>
                    <a:pt x="3727" y="8289"/>
                  </a:lnTo>
                  <a:lnTo>
                    <a:pt x="3727" y="7676"/>
                  </a:lnTo>
                  <a:lnTo>
                    <a:pt x="3115" y="7676"/>
                  </a:lnTo>
                  <a:lnTo>
                    <a:pt x="3115" y="7064"/>
                  </a:lnTo>
                  <a:lnTo>
                    <a:pt x="2479" y="7064"/>
                  </a:lnTo>
                  <a:lnTo>
                    <a:pt x="2479" y="5808"/>
                  </a:lnTo>
                  <a:lnTo>
                    <a:pt x="2479" y="5182"/>
                  </a:lnTo>
                  <a:close/>
                  <a:moveTo>
                    <a:pt x="2911" y="1"/>
                  </a:moveTo>
                  <a:lnTo>
                    <a:pt x="2911" y="634"/>
                  </a:lnTo>
                  <a:lnTo>
                    <a:pt x="1864" y="634"/>
                  </a:lnTo>
                  <a:lnTo>
                    <a:pt x="1864" y="1249"/>
                  </a:lnTo>
                  <a:lnTo>
                    <a:pt x="1249" y="1249"/>
                  </a:lnTo>
                  <a:lnTo>
                    <a:pt x="1249" y="1862"/>
                  </a:lnTo>
                  <a:lnTo>
                    <a:pt x="634" y="1862"/>
                  </a:lnTo>
                  <a:lnTo>
                    <a:pt x="634" y="2906"/>
                  </a:lnTo>
                  <a:lnTo>
                    <a:pt x="1" y="2906"/>
                  </a:lnTo>
                  <a:lnTo>
                    <a:pt x="1" y="6632"/>
                  </a:lnTo>
                  <a:lnTo>
                    <a:pt x="634" y="6632"/>
                  </a:lnTo>
                  <a:lnTo>
                    <a:pt x="634" y="7676"/>
                  </a:lnTo>
                  <a:lnTo>
                    <a:pt x="1249" y="7676"/>
                  </a:lnTo>
                  <a:lnTo>
                    <a:pt x="1249" y="7881"/>
                  </a:lnTo>
                  <a:lnTo>
                    <a:pt x="1249" y="8289"/>
                  </a:lnTo>
                  <a:lnTo>
                    <a:pt x="1864" y="8289"/>
                  </a:lnTo>
                  <a:lnTo>
                    <a:pt x="1864" y="8493"/>
                  </a:lnTo>
                  <a:lnTo>
                    <a:pt x="1864" y="8904"/>
                  </a:lnTo>
                  <a:lnTo>
                    <a:pt x="2908" y="8904"/>
                  </a:lnTo>
                  <a:lnTo>
                    <a:pt x="2908" y="9115"/>
                  </a:lnTo>
                  <a:lnTo>
                    <a:pt x="2908" y="9537"/>
                  </a:lnTo>
                  <a:lnTo>
                    <a:pt x="6632" y="9537"/>
                  </a:lnTo>
                  <a:lnTo>
                    <a:pt x="6632" y="9111"/>
                  </a:lnTo>
                  <a:lnTo>
                    <a:pt x="6632" y="8906"/>
                  </a:lnTo>
                  <a:lnTo>
                    <a:pt x="7676" y="8906"/>
                  </a:lnTo>
                  <a:lnTo>
                    <a:pt x="7676" y="8496"/>
                  </a:lnTo>
                  <a:lnTo>
                    <a:pt x="7676" y="8294"/>
                  </a:lnTo>
                  <a:lnTo>
                    <a:pt x="8291" y="8294"/>
                  </a:lnTo>
                  <a:lnTo>
                    <a:pt x="8291" y="7883"/>
                  </a:lnTo>
                  <a:lnTo>
                    <a:pt x="8291" y="7679"/>
                  </a:lnTo>
                  <a:lnTo>
                    <a:pt x="8904" y="7679"/>
                  </a:lnTo>
                  <a:lnTo>
                    <a:pt x="8904" y="6635"/>
                  </a:lnTo>
                  <a:lnTo>
                    <a:pt x="9129" y="6635"/>
                  </a:lnTo>
                  <a:lnTo>
                    <a:pt x="9129" y="6653"/>
                  </a:lnTo>
                  <a:lnTo>
                    <a:pt x="9540" y="6653"/>
                  </a:lnTo>
                  <a:lnTo>
                    <a:pt x="9540" y="2906"/>
                  </a:lnTo>
                  <a:lnTo>
                    <a:pt x="8909" y="2906"/>
                  </a:lnTo>
                  <a:lnTo>
                    <a:pt x="8909" y="1866"/>
                  </a:lnTo>
                  <a:lnTo>
                    <a:pt x="8294" y="1866"/>
                  </a:lnTo>
                  <a:lnTo>
                    <a:pt x="8294" y="1251"/>
                  </a:lnTo>
                  <a:lnTo>
                    <a:pt x="7679" y="1251"/>
                  </a:lnTo>
                  <a:lnTo>
                    <a:pt x="7679" y="639"/>
                  </a:lnTo>
                  <a:lnTo>
                    <a:pt x="6635" y="639"/>
                  </a:lnTo>
                  <a:lnTo>
                    <a:pt x="6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-78990" y="4194675"/>
              <a:ext cx="405776" cy="405818"/>
            </a:xfrm>
            <a:custGeom>
              <a:rect b="b" l="l" r="r" t="t"/>
              <a:pathLst>
                <a:path extrusionOk="0" h="9538" w="9537">
                  <a:moveTo>
                    <a:pt x="2270" y="3117"/>
                  </a:moveTo>
                  <a:lnTo>
                    <a:pt x="2270" y="3730"/>
                  </a:lnTo>
                  <a:lnTo>
                    <a:pt x="2903" y="3730"/>
                  </a:lnTo>
                  <a:lnTo>
                    <a:pt x="2903" y="4361"/>
                  </a:lnTo>
                  <a:lnTo>
                    <a:pt x="2270" y="4361"/>
                  </a:lnTo>
                  <a:lnTo>
                    <a:pt x="2270" y="3730"/>
                  </a:lnTo>
                  <a:lnTo>
                    <a:pt x="1655" y="3730"/>
                  </a:lnTo>
                  <a:lnTo>
                    <a:pt x="1655" y="3117"/>
                  </a:lnTo>
                  <a:close/>
                  <a:moveTo>
                    <a:pt x="3516" y="4363"/>
                  </a:moveTo>
                  <a:lnTo>
                    <a:pt x="3516" y="4998"/>
                  </a:lnTo>
                  <a:lnTo>
                    <a:pt x="2903" y="4998"/>
                  </a:lnTo>
                  <a:lnTo>
                    <a:pt x="2903" y="5611"/>
                  </a:lnTo>
                  <a:lnTo>
                    <a:pt x="2270" y="5611"/>
                  </a:lnTo>
                  <a:lnTo>
                    <a:pt x="2270" y="6226"/>
                  </a:lnTo>
                  <a:lnTo>
                    <a:pt x="1655" y="6226"/>
                  </a:lnTo>
                  <a:lnTo>
                    <a:pt x="1655" y="5611"/>
                  </a:lnTo>
                  <a:lnTo>
                    <a:pt x="2270" y="5611"/>
                  </a:lnTo>
                  <a:lnTo>
                    <a:pt x="2270" y="4978"/>
                  </a:lnTo>
                  <a:lnTo>
                    <a:pt x="2903" y="4978"/>
                  </a:lnTo>
                  <a:lnTo>
                    <a:pt x="2903" y="4363"/>
                  </a:lnTo>
                  <a:close/>
                  <a:moveTo>
                    <a:pt x="7674" y="3117"/>
                  </a:moveTo>
                  <a:lnTo>
                    <a:pt x="7674" y="3730"/>
                  </a:lnTo>
                  <a:lnTo>
                    <a:pt x="7038" y="3730"/>
                  </a:lnTo>
                  <a:lnTo>
                    <a:pt x="7038" y="4363"/>
                  </a:lnTo>
                  <a:lnTo>
                    <a:pt x="6425" y="4363"/>
                  </a:lnTo>
                  <a:lnTo>
                    <a:pt x="6425" y="4978"/>
                  </a:lnTo>
                  <a:lnTo>
                    <a:pt x="7038" y="4978"/>
                  </a:lnTo>
                  <a:lnTo>
                    <a:pt x="7038" y="5611"/>
                  </a:lnTo>
                  <a:lnTo>
                    <a:pt x="7674" y="5611"/>
                  </a:lnTo>
                  <a:lnTo>
                    <a:pt x="7674" y="6226"/>
                  </a:lnTo>
                  <a:lnTo>
                    <a:pt x="7038" y="6226"/>
                  </a:lnTo>
                  <a:lnTo>
                    <a:pt x="7038" y="5611"/>
                  </a:lnTo>
                  <a:lnTo>
                    <a:pt x="6425" y="5611"/>
                  </a:lnTo>
                  <a:lnTo>
                    <a:pt x="6425" y="4998"/>
                  </a:lnTo>
                  <a:lnTo>
                    <a:pt x="5810" y="4998"/>
                  </a:lnTo>
                  <a:lnTo>
                    <a:pt x="5810" y="4361"/>
                  </a:lnTo>
                  <a:lnTo>
                    <a:pt x="6425" y="4361"/>
                  </a:lnTo>
                  <a:lnTo>
                    <a:pt x="6425" y="3730"/>
                  </a:lnTo>
                  <a:lnTo>
                    <a:pt x="7038" y="3730"/>
                  </a:lnTo>
                  <a:lnTo>
                    <a:pt x="7038" y="3117"/>
                  </a:lnTo>
                  <a:close/>
                  <a:moveTo>
                    <a:pt x="6425" y="6433"/>
                  </a:moveTo>
                  <a:lnTo>
                    <a:pt x="6425" y="7045"/>
                  </a:lnTo>
                  <a:lnTo>
                    <a:pt x="3107" y="7045"/>
                  </a:lnTo>
                  <a:lnTo>
                    <a:pt x="3107" y="6433"/>
                  </a:lnTo>
                  <a:close/>
                  <a:moveTo>
                    <a:pt x="2905" y="1"/>
                  </a:moveTo>
                  <a:lnTo>
                    <a:pt x="2905" y="634"/>
                  </a:lnTo>
                  <a:lnTo>
                    <a:pt x="1861" y="634"/>
                  </a:lnTo>
                  <a:lnTo>
                    <a:pt x="1861" y="1249"/>
                  </a:lnTo>
                  <a:lnTo>
                    <a:pt x="1246" y="1249"/>
                  </a:lnTo>
                  <a:lnTo>
                    <a:pt x="1246" y="1862"/>
                  </a:lnTo>
                  <a:lnTo>
                    <a:pt x="613" y="1862"/>
                  </a:lnTo>
                  <a:lnTo>
                    <a:pt x="613" y="2906"/>
                  </a:lnTo>
                  <a:lnTo>
                    <a:pt x="0" y="2906"/>
                  </a:lnTo>
                  <a:lnTo>
                    <a:pt x="0" y="6632"/>
                  </a:lnTo>
                  <a:lnTo>
                    <a:pt x="634" y="6632"/>
                  </a:lnTo>
                  <a:lnTo>
                    <a:pt x="634" y="7676"/>
                  </a:lnTo>
                  <a:lnTo>
                    <a:pt x="1246" y="7676"/>
                  </a:lnTo>
                  <a:lnTo>
                    <a:pt x="1246" y="7899"/>
                  </a:lnTo>
                  <a:lnTo>
                    <a:pt x="1246" y="8310"/>
                  </a:lnTo>
                  <a:lnTo>
                    <a:pt x="1861" y="8310"/>
                  </a:lnTo>
                  <a:lnTo>
                    <a:pt x="1861" y="8514"/>
                  </a:lnTo>
                  <a:lnTo>
                    <a:pt x="1861" y="8925"/>
                  </a:lnTo>
                  <a:lnTo>
                    <a:pt x="2905" y="8925"/>
                  </a:lnTo>
                  <a:lnTo>
                    <a:pt x="2905" y="9129"/>
                  </a:lnTo>
                  <a:lnTo>
                    <a:pt x="2905" y="9537"/>
                  </a:lnTo>
                  <a:lnTo>
                    <a:pt x="6632" y="9537"/>
                  </a:lnTo>
                  <a:lnTo>
                    <a:pt x="6632" y="9129"/>
                  </a:lnTo>
                  <a:lnTo>
                    <a:pt x="6632" y="8925"/>
                  </a:lnTo>
                  <a:lnTo>
                    <a:pt x="7676" y="8925"/>
                  </a:lnTo>
                  <a:lnTo>
                    <a:pt x="7676" y="8514"/>
                  </a:lnTo>
                  <a:lnTo>
                    <a:pt x="7676" y="8310"/>
                  </a:lnTo>
                  <a:lnTo>
                    <a:pt x="8309" y="8310"/>
                  </a:lnTo>
                  <a:lnTo>
                    <a:pt x="8309" y="7887"/>
                  </a:lnTo>
                  <a:lnTo>
                    <a:pt x="8309" y="7676"/>
                  </a:lnTo>
                  <a:lnTo>
                    <a:pt x="8924" y="7676"/>
                  </a:lnTo>
                  <a:lnTo>
                    <a:pt x="8924" y="6632"/>
                  </a:lnTo>
                  <a:lnTo>
                    <a:pt x="9126" y="6632"/>
                  </a:lnTo>
                  <a:lnTo>
                    <a:pt x="9126" y="6651"/>
                  </a:lnTo>
                  <a:lnTo>
                    <a:pt x="9537" y="6651"/>
                  </a:lnTo>
                  <a:lnTo>
                    <a:pt x="9537" y="2903"/>
                  </a:lnTo>
                  <a:lnTo>
                    <a:pt x="8924" y="2903"/>
                  </a:lnTo>
                  <a:lnTo>
                    <a:pt x="8924" y="1866"/>
                  </a:lnTo>
                  <a:lnTo>
                    <a:pt x="8309" y="1866"/>
                  </a:lnTo>
                  <a:lnTo>
                    <a:pt x="8309" y="1251"/>
                  </a:lnTo>
                  <a:lnTo>
                    <a:pt x="7676" y="1251"/>
                  </a:lnTo>
                  <a:lnTo>
                    <a:pt x="7676" y="618"/>
                  </a:lnTo>
                  <a:lnTo>
                    <a:pt x="6632" y="618"/>
                  </a:lnTo>
                  <a:lnTo>
                    <a:pt x="6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41"/>
          <p:cNvGrpSpPr/>
          <p:nvPr/>
        </p:nvGrpSpPr>
        <p:grpSpPr>
          <a:xfrm>
            <a:off x="-25175" y="767575"/>
            <a:ext cx="3697252" cy="2907723"/>
            <a:chOff x="-25175" y="1600825"/>
            <a:chExt cx="3697252" cy="2907723"/>
          </a:xfrm>
        </p:grpSpPr>
        <p:sp>
          <p:nvSpPr>
            <p:cNvPr id="1104" name="Google Shape;1104;p41"/>
            <p:cNvSpPr/>
            <p:nvPr/>
          </p:nvSpPr>
          <p:spPr>
            <a:xfrm>
              <a:off x="52250" y="1669900"/>
              <a:ext cx="3619827" cy="2838648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rgbClr val="440F5C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-25175" y="1600825"/>
              <a:ext cx="3651618" cy="2838648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19625" y="1632225"/>
              <a:ext cx="3569269" cy="2757005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62350" y="1665188"/>
              <a:ext cx="3483830" cy="2691077"/>
            </a:xfrm>
            <a:custGeom>
              <a:rect b="b" l="l" r="r" t="t"/>
              <a:pathLst>
                <a:path extrusionOk="0" h="7439" w="88310">
                  <a:moveTo>
                    <a:pt x="0" y="1"/>
                  </a:moveTo>
                  <a:lnTo>
                    <a:pt x="0" y="7439"/>
                  </a:lnTo>
                  <a:lnTo>
                    <a:pt x="88309" y="7439"/>
                  </a:lnTo>
                  <a:lnTo>
                    <a:pt x="883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8" name="Google Shape;1108;p41"/>
            <p:cNvGrpSpPr/>
            <p:nvPr/>
          </p:nvGrpSpPr>
          <p:grpSpPr>
            <a:xfrm>
              <a:off x="1109338" y="3882301"/>
              <a:ext cx="1389847" cy="376613"/>
              <a:chOff x="751825" y="3628376"/>
              <a:chExt cx="1389847" cy="376613"/>
            </a:xfrm>
          </p:grpSpPr>
          <p:sp>
            <p:nvSpPr>
              <p:cNvPr id="1109" name="Google Shape;1109;p41"/>
              <p:cNvSpPr/>
              <p:nvPr/>
            </p:nvSpPr>
            <p:spPr>
              <a:xfrm>
                <a:off x="751825" y="3668151"/>
                <a:ext cx="1389847" cy="336838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1"/>
                  </a:gs>
                </a:gsLst>
                <a:lin ang="13500032" scaled="0"/>
              </a:gradFill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771226" y="3687521"/>
                <a:ext cx="1351076" cy="298101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791262" y="3704706"/>
                <a:ext cx="1310992" cy="263733"/>
              </a:xfrm>
              <a:custGeom>
                <a:rect b="b" l="l" r="r" t="t"/>
                <a:pathLst>
                  <a:path extrusionOk="0" h="4528" w="4528">
                    <a:moveTo>
                      <a:pt x="1" y="1"/>
                    </a:moveTo>
                    <a:lnTo>
                      <a:pt x="1" y="4527"/>
                    </a:lnTo>
                    <a:lnTo>
                      <a:pt x="4528" y="4527"/>
                    </a:lnTo>
                    <a:lnTo>
                      <a:pt x="4528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dot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1"/>
              <p:cNvSpPr txBox="1"/>
              <p:nvPr/>
            </p:nvSpPr>
            <p:spPr>
              <a:xfrm>
                <a:off x="791275" y="3628376"/>
                <a:ext cx="1311000" cy="3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OK</a:t>
                </a:r>
                <a:endParaRPr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1113" name="Google Shape;1113;p41"/>
            <p:cNvSpPr/>
            <p:nvPr/>
          </p:nvSpPr>
          <p:spPr>
            <a:xfrm>
              <a:off x="3006438" y="3824250"/>
              <a:ext cx="405927" cy="405842"/>
            </a:xfrm>
            <a:custGeom>
              <a:rect b="b" l="l" r="r" t="t"/>
              <a:pathLst>
                <a:path extrusionOk="0" h="9538" w="9540">
                  <a:moveTo>
                    <a:pt x="3317" y="2706"/>
                  </a:moveTo>
                  <a:lnTo>
                    <a:pt x="3317" y="3319"/>
                  </a:lnTo>
                  <a:lnTo>
                    <a:pt x="3932" y="3319"/>
                  </a:lnTo>
                  <a:lnTo>
                    <a:pt x="3932" y="4567"/>
                  </a:lnTo>
                  <a:lnTo>
                    <a:pt x="3317" y="4567"/>
                  </a:lnTo>
                  <a:lnTo>
                    <a:pt x="3317" y="3319"/>
                  </a:lnTo>
                  <a:lnTo>
                    <a:pt x="2071" y="3319"/>
                  </a:lnTo>
                  <a:lnTo>
                    <a:pt x="2071" y="4567"/>
                  </a:lnTo>
                  <a:lnTo>
                    <a:pt x="1456" y="4567"/>
                  </a:lnTo>
                  <a:lnTo>
                    <a:pt x="1456" y="3319"/>
                  </a:lnTo>
                  <a:lnTo>
                    <a:pt x="2071" y="3319"/>
                  </a:lnTo>
                  <a:lnTo>
                    <a:pt x="2071" y="2706"/>
                  </a:lnTo>
                  <a:close/>
                  <a:moveTo>
                    <a:pt x="7475" y="2706"/>
                  </a:moveTo>
                  <a:lnTo>
                    <a:pt x="7475" y="3319"/>
                  </a:lnTo>
                  <a:lnTo>
                    <a:pt x="8087" y="3319"/>
                  </a:lnTo>
                  <a:lnTo>
                    <a:pt x="8087" y="4567"/>
                  </a:lnTo>
                  <a:lnTo>
                    <a:pt x="7475" y="4567"/>
                  </a:lnTo>
                  <a:lnTo>
                    <a:pt x="7475" y="3319"/>
                  </a:lnTo>
                  <a:lnTo>
                    <a:pt x="6226" y="3319"/>
                  </a:lnTo>
                  <a:lnTo>
                    <a:pt x="6226" y="4567"/>
                  </a:lnTo>
                  <a:lnTo>
                    <a:pt x="5611" y="4567"/>
                  </a:lnTo>
                  <a:lnTo>
                    <a:pt x="5611" y="3319"/>
                  </a:lnTo>
                  <a:lnTo>
                    <a:pt x="6226" y="3319"/>
                  </a:lnTo>
                  <a:lnTo>
                    <a:pt x="6226" y="2706"/>
                  </a:lnTo>
                  <a:close/>
                  <a:moveTo>
                    <a:pt x="7045" y="5182"/>
                  </a:moveTo>
                  <a:lnTo>
                    <a:pt x="7045" y="5808"/>
                  </a:lnTo>
                  <a:lnTo>
                    <a:pt x="7045" y="7064"/>
                  </a:lnTo>
                  <a:lnTo>
                    <a:pt x="6433" y="7064"/>
                  </a:lnTo>
                  <a:lnTo>
                    <a:pt x="6433" y="7676"/>
                  </a:lnTo>
                  <a:lnTo>
                    <a:pt x="5799" y="7676"/>
                  </a:lnTo>
                  <a:lnTo>
                    <a:pt x="5799" y="8289"/>
                  </a:lnTo>
                  <a:lnTo>
                    <a:pt x="3727" y="8289"/>
                  </a:lnTo>
                  <a:lnTo>
                    <a:pt x="3727" y="7676"/>
                  </a:lnTo>
                  <a:lnTo>
                    <a:pt x="3115" y="7676"/>
                  </a:lnTo>
                  <a:lnTo>
                    <a:pt x="3115" y="7064"/>
                  </a:lnTo>
                  <a:lnTo>
                    <a:pt x="2479" y="7064"/>
                  </a:lnTo>
                  <a:lnTo>
                    <a:pt x="2479" y="5808"/>
                  </a:lnTo>
                  <a:lnTo>
                    <a:pt x="2479" y="5182"/>
                  </a:lnTo>
                  <a:close/>
                  <a:moveTo>
                    <a:pt x="2911" y="1"/>
                  </a:moveTo>
                  <a:lnTo>
                    <a:pt x="2911" y="634"/>
                  </a:lnTo>
                  <a:lnTo>
                    <a:pt x="1864" y="634"/>
                  </a:lnTo>
                  <a:lnTo>
                    <a:pt x="1864" y="1249"/>
                  </a:lnTo>
                  <a:lnTo>
                    <a:pt x="1249" y="1249"/>
                  </a:lnTo>
                  <a:lnTo>
                    <a:pt x="1249" y="1862"/>
                  </a:lnTo>
                  <a:lnTo>
                    <a:pt x="634" y="1862"/>
                  </a:lnTo>
                  <a:lnTo>
                    <a:pt x="634" y="2906"/>
                  </a:lnTo>
                  <a:lnTo>
                    <a:pt x="1" y="2906"/>
                  </a:lnTo>
                  <a:lnTo>
                    <a:pt x="1" y="6632"/>
                  </a:lnTo>
                  <a:lnTo>
                    <a:pt x="634" y="6632"/>
                  </a:lnTo>
                  <a:lnTo>
                    <a:pt x="634" y="7676"/>
                  </a:lnTo>
                  <a:lnTo>
                    <a:pt x="1249" y="7676"/>
                  </a:lnTo>
                  <a:lnTo>
                    <a:pt x="1249" y="7881"/>
                  </a:lnTo>
                  <a:lnTo>
                    <a:pt x="1249" y="8289"/>
                  </a:lnTo>
                  <a:lnTo>
                    <a:pt x="1864" y="8289"/>
                  </a:lnTo>
                  <a:lnTo>
                    <a:pt x="1864" y="8493"/>
                  </a:lnTo>
                  <a:lnTo>
                    <a:pt x="1864" y="8904"/>
                  </a:lnTo>
                  <a:lnTo>
                    <a:pt x="2908" y="8904"/>
                  </a:lnTo>
                  <a:lnTo>
                    <a:pt x="2908" y="9115"/>
                  </a:lnTo>
                  <a:lnTo>
                    <a:pt x="2908" y="9537"/>
                  </a:lnTo>
                  <a:lnTo>
                    <a:pt x="6632" y="9537"/>
                  </a:lnTo>
                  <a:lnTo>
                    <a:pt x="6632" y="9111"/>
                  </a:lnTo>
                  <a:lnTo>
                    <a:pt x="6632" y="8906"/>
                  </a:lnTo>
                  <a:lnTo>
                    <a:pt x="7676" y="8906"/>
                  </a:lnTo>
                  <a:lnTo>
                    <a:pt x="7676" y="8496"/>
                  </a:lnTo>
                  <a:lnTo>
                    <a:pt x="7676" y="8294"/>
                  </a:lnTo>
                  <a:lnTo>
                    <a:pt x="8291" y="8294"/>
                  </a:lnTo>
                  <a:lnTo>
                    <a:pt x="8291" y="7883"/>
                  </a:lnTo>
                  <a:lnTo>
                    <a:pt x="8291" y="7679"/>
                  </a:lnTo>
                  <a:lnTo>
                    <a:pt x="8904" y="7679"/>
                  </a:lnTo>
                  <a:lnTo>
                    <a:pt x="8904" y="6635"/>
                  </a:lnTo>
                  <a:lnTo>
                    <a:pt x="9129" y="6635"/>
                  </a:lnTo>
                  <a:lnTo>
                    <a:pt x="9129" y="6653"/>
                  </a:lnTo>
                  <a:lnTo>
                    <a:pt x="9540" y="6653"/>
                  </a:lnTo>
                  <a:lnTo>
                    <a:pt x="9540" y="2906"/>
                  </a:lnTo>
                  <a:lnTo>
                    <a:pt x="8909" y="2906"/>
                  </a:lnTo>
                  <a:lnTo>
                    <a:pt x="8909" y="1866"/>
                  </a:lnTo>
                  <a:lnTo>
                    <a:pt x="8294" y="1866"/>
                  </a:lnTo>
                  <a:lnTo>
                    <a:pt x="8294" y="1251"/>
                  </a:lnTo>
                  <a:lnTo>
                    <a:pt x="7679" y="1251"/>
                  </a:lnTo>
                  <a:lnTo>
                    <a:pt x="7679" y="639"/>
                  </a:lnTo>
                  <a:lnTo>
                    <a:pt x="6635" y="639"/>
                  </a:lnTo>
                  <a:lnTo>
                    <a:pt x="6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165360" y="3867700"/>
              <a:ext cx="405776" cy="405818"/>
            </a:xfrm>
            <a:custGeom>
              <a:rect b="b" l="l" r="r" t="t"/>
              <a:pathLst>
                <a:path extrusionOk="0" h="9538" w="9537">
                  <a:moveTo>
                    <a:pt x="2270" y="3117"/>
                  </a:moveTo>
                  <a:lnTo>
                    <a:pt x="2270" y="3730"/>
                  </a:lnTo>
                  <a:lnTo>
                    <a:pt x="2903" y="3730"/>
                  </a:lnTo>
                  <a:lnTo>
                    <a:pt x="2903" y="4361"/>
                  </a:lnTo>
                  <a:lnTo>
                    <a:pt x="2270" y="4361"/>
                  </a:lnTo>
                  <a:lnTo>
                    <a:pt x="2270" y="3730"/>
                  </a:lnTo>
                  <a:lnTo>
                    <a:pt x="1655" y="3730"/>
                  </a:lnTo>
                  <a:lnTo>
                    <a:pt x="1655" y="3117"/>
                  </a:lnTo>
                  <a:close/>
                  <a:moveTo>
                    <a:pt x="3516" y="4363"/>
                  </a:moveTo>
                  <a:lnTo>
                    <a:pt x="3516" y="4998"/>
                  </a:lnTo>
                  <a:lnTo>
                    <a:pt x="2903" y="4998"/>
                  </a:lnTo>
                  <a:lnTo>
                    <a:pt x="2903" y="5611"/>
                  </a:lnTo>
                  <a:lnTo>
                    <a:pt x="2270" y="5611"/>
                  </a:lnTo>
                  <a:lnTo>
                    <a:pt x="2270" y="6226"/>
                  </a:lnTo>
                  <a:lnTo>
                    <a:pt x="1655" y="6226"/>
                  </a:lnTo>
                  <a:lnTo>
                    <a:pt x="1655" y="5611"/>
                  </a:lnTo>
                  <a:lnTo>
                    <a:pt x="2270" y="5611"/>
                  </a:lnTo>
                  <a:lnTo>
                    <a:pt x="2270" y="4978"/>
                  </a:lnTo>
                  <a:lnTo>
                    <a:pt x="2903" y="4978"/>
                  </a:lnTo>
                  <a:lnTo>
                    <a:pt x="2903" y="4363"/>
                  </a:lnTo>
                  <a:close/>
                  <a:moveTo>
                    <a:pt x="7674" y="3117"/>
                  </a:moveTo>
                  <a:lnTo>
                    <a:pt x="7674" y="3730"/>
                  </a:lnTo>
                  <a:lnTo>
                    <a:pt x="7038" y="3730"/>
                  </a:lnTo>
                  <a:lnTo>
                    <a:pt x="7038" y="4363"/>
                  </a:lnTo>
                  <a:lnTo>
                    <a:pt x="6425" y="4363"/>
                  </a:lnTo>
                  <a:lnTo>
                    <a:pt x="6425" y="4978"/>
                  </a:lnTo>
                  <a:lnTo>
                    <a:pt x="7038" y="4978"/>
                  </a:lnTo>
                  <a:lnTo>
                    <a:pt x="7038" y="5611"/>
                  </a:lnTo>
                  <a:lnTo>
                    <a:pt x="7674" y="5611"/>
                  </a:lnTo>
                  <a:lnTo>
                    <a:pt x="7674" y="6226"/>
                  </a:lnTo>
                  <a:lnTo>
                    <a:pt x="7038" y="6226"/>
                  </a:lnTo>
                  <a:lnTo>
                    <a:pt x="7038" y="5611"/>
                  </a:lnTo>
                  <a:lnTo>
                    <a:pt x="6425" y="5611"/>
                  </a:lnTo>
                  <a:lnTo>
                    <a:pt x="6425" y="4998"/>
                  </a:lnTo>
                  <a:lnTo>
                    <a:pt x="5810" y="4998"/>
                  </a:lnTo>
                  <a:lnTo>
                    <a:pt x="5810" y="4361"/>
                  </a:lnTo>
                  <a:lnTo>
                    <a:pt x="6425" y="4361"/>
                  </a:lnTo>
                  <a:lnTo>
                    <a:pt x="6425" y="3730"/>
                  </a:lnTo>
                  <a:lnTo>
                    <a:pt x="7038" y="3730"/>
                  </a:lnTo>
                  <a:lnTo>
                    <a:pt x="7038" y="3117"/>
                  </a:lnTo>
                  <a:close/>
                  <a:moveTo>
                    <a:pt x="6425" y="6433"/>
                  </a:moveTo>
                  <a:lnTo>
                    <a:pt x="6425" y="7045"/>
                  </a:lnTo>
                  <a:lnTo>
                    <a:pt x="3107" y="7045"/>
                  </a:lnTo>
                  <a:lnTo>
                    <a:pt x="3107" y="6433"/>
                  </a:lnTo>
                  <a:close/>
                  <a:moveTo>
                    <a:pt x="2905" y="1"/>
                  </a:moveTo>
                  <a:lnTo>
                    <a:pt x="2905" y="634"/>
                  </a:lnTo>
                  <a:lnTo>
                    <a:pt x="1861" y="634"/>
                  </a:lnTo>
                  <a:lnTo>
                    <a:pt x="1861" y="1249"/>
                  </a:lnTo>
                  <a:lnTo>
                    <a:pt x="1246" y="1249"/>
                  </a:lnTo>
                  <a:lnTo>
                    <a:pt x="1246" y="1862"/>
                  </a:lnTo>
                  <a:lnTo>
                    <a:pt x="613" y="1862"/>
                  </a:lnTo>
                  <a:lnTo>
                    <a:pt x="613" y="2906"/>
                  </a:lnTo>
                  <a:lnTo>
                    <a:pt x="0" y="2906"/>
                  </a:lnTo>
                  <a:lnTo>
                    <a:pt x="0" y="6632"/>
                  </a:lnTo>
                  <a:lnTo>
                    <a:pt x="634" y="6632"/>
                  </a:lnTo>
                  <a:lnTo>
                    <a:pt x="634" y="7676"/>
                  </a:lnTo>
                  <a:lnTo>
                    <a:pt x="1246" y="7676"/>
                  </a:lnTo>
                  <a:lnTo>
                    <a:pt x="1246" y="7899"/>
                  </a:lnTo>
                  <a:lnTo>
                    <a:pt x="1246" y="8310"/>
                  </a:lnTo>
                  <a:lnTo>
                    <a:pt x="1861" y="8310"/>
                  </a:lnTo>
                  <a:lnTo>
                    <a:pt x="1861" y="8514"/>
                  </a:lnTo>
                  <a:lnTo>
                    <a:pt x="1861" y="8925"/>
                  </a:lnTo>
                  <a:lnTo>
                    <a:pt x="2905" y="8925"/>
                  </a:lnTo>
                  <a:lnTo>
                    <a:pt x="2905" y="9129"/>
                  </a:lnTo>
                  <a:lnTo>
                    <a:pt x="2905" y="9537"/>
                  </a:lnTo>
                  <a:lnTo>
                    <a:pt x="6632" y="9537"/>
                  </a:lnTo>
                  <a:lnTo>
                    <a:pt x="6632" y="9129"/>
                  </a:lnTo>
                  <a:lnTo>
                    <a:pt x="6632" y="8925"/>
                  </a:lnTo>
                  <a:lnTo>
                    <a:pt x="7676" y="8925"/>
                  </a:lnTo>
                  <a:lnTo>
                    <a:pt x="7676" y="8514"/>
                  </a:lnTo>
                  <a:lnTo>
                    <a:pt x="7676" y="8310"/>
                  </a:lnTo>
                  <a:lnTo>
                    <a:pt x="8309" y="8310"/>
                  </a:lnTo>
                  <a:lnTo>
                    <a:pt x="8309" y="7887"/>
                  </a:lnTo>
                  <a:lnTo>
                    <a:pt x="8309" y="7676"/>
                  </a:lnTo>
                  <a:lnTo>
                    <a:pt x="8924" y="7676"/>
                  </a:lnTo>
                  <a:lnTo>
                    <a:pt x="8924" y="6632"/>
                  </a:lnTo>
                  <a:lnTo>
                    <a:pt x="9126" y="6632"/>
                  </a:lnTo>
                  <a:lnTo>
                    <a:pt x="9126" y="6651"/>
                  </a:lnTo>
                  <a:lnTo>
                    <a:pt x="9537" y="6651"/>
                  </a:lnTo>
                  <a:lnTo>
                    <a:pt x="9537" y="2903"/>
                  </a:lnTo>
                  <a:lnTo>
                    <a:pt x="8924" y="2903"/>
                  </a:lnTo>
                  <a:lnTo>
                    <a:pt x="8924" y="1866"/>
                  </a:lnTo>
                  <a:lnTo>
                    <a:pt x="8309" y="1866"/>
                  </a:lnTo>
                  <a:lnTo>
                    <a:pt x="8309" y="1251"/>
                  </a:lnTo>
                  <a:lnTo>
                    <a:pt x="7676" y="1251"/>
                  </a:lnTo>
                  <a:lnTo>
                    <a:pt x="7676" y="618"/>
                  </a:lnTo>
                  <a:lnTo>
                    <a:pt x="6632" y="618"/>
                  </a:lnTo>
                  <a:lnTo>
                    <a:pt x="6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41"/>
          <p:cNvSpPr/>
          <p:nvPr/>
        </p:nvSpPr>
        <p:spPr>
          <a:xfrm>
            <a:off x="310050" y="465650"/>
            <a:ext cx="3619827" cy="2838648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rgbClr val="440F5C">
              <a:alpha val="2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232625" y="396575"/>
            <a:ext cx="3651618" cy="2838648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1"/>
          <p:cNvSpPr/>
          <p:nvPr/>
        </p:nvSpPr>
        <p:spPr>
          <a:xfrm>
            <a:off x="277425" y="427975"/>
            <a:ext cx="3569269" cy="275700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320150" y="460938"/>
            <a:ext cx="3483830" cy="2691077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1"/>
          <p:cNvSpPr txBox="1"/>
          <p:nvPr>
            <p:ph type="title"/>
          </p:nvPr>
        </p:nvSpPr>
        <p:spPr>
          <a:xfrm>
            <a:off x="752263" y="1206350"/>
            <a:ext cx="26196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grpSp>
        <p:nvGrpSpPr>
          <p:cNvPr id="1120" name="Google Shape;1120;p41"/>
          <p:cNvGrpSpPr/>
          <p:nvPr/>
        </p:nvGrpSpPr>
        <p:grpSpPr>
          <a:xfrm>
            <a:off x="1367138" y="2678051"/>
            <a:ext cx="1389847" cy="376613"/>
            <a:chOff x="751825" y="3628376"/>
            <a:chExt cx="1389847" cy="376613"/>
          </a:xfrm>
        </p:grpSpPr>
        <p:sp>
          <p:nvSpPr>
            <p:cNvPr id="1121" name="Google Shape;1121;p41"/>
            <p:cNvSpPr/>
            <p:nvPr/>
          </p:nvSpPr>
          <p:spPr>
            <a:xfrm>
              <a:off x="751825" y="3668151"/>
              <a:ext cx="1389847" cy="33683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771226" y="3687521"/>
              <a:ext cx="1351076" cy="298101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791262" y="3704706"/>
              <a:ext cx="1310992" cy="26373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 txBox="1"/>
            <p:nvPr/>
          </p:nvSpPr>
          <p:spPr>
            <a:xfrm>
              <a:off x="791275" y="3628376"/>
              <a:ext cx="13110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OK</a:t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125" name="Google Shape;1125;p41"/>
          <p:cNvGrpSpPr/>
          <p:nvPr/>
        </p:nvGrpSpPr>
        <p:grpSpPr>
          <a:xfrm>
            <a:off x="3605992" y="465657"/>
            <a:ext cx="197980" cy="197963"/>
            <a:chOff x="1703268" y="-55583"/>
            <a:chExt cx="275700" cy="275676"/>
          </a:xfrm>
        </p:grpSpPr>
        <p:sp>
          <p:nvSpPr>
            <p:cNvPr id="1126" name="Google Shape;1126;p41"/>
            <p:cNvSpPr/>
            <p:nvPr/>
          </p:nvSpPr>
          <p:spPr>
            <a:xfrm>
              <a:off x="1717091" y="-41761"/>
              <a:ext cx="261877" cy="26185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1703268" y="-55583"/>
              <a:ext cx="261877" cy="26185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1712188" y="-46314"/>
              <a:ext cx="243380" cy="243346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9" name="Google Shape;1129;p41"/>
            <p:cNvGrpSpPr/>
            <p:nvPr/>
          </p:nvGrpSpPr>
          <p:grpSpPr>
            <a:xfrm>
              <a:off x="1775131" y="17068"/>
              <a:ext cx="117461" cy="116809"/>
              <a:chOff x="8223329" y="552350"/>
              <a:chExt cx="79179" cy="78750"/>
            </a:xfrm>
          </p:grpSpPr>
          <p:sp>
            <p:nvSpPr>
              <p:cNvPr id="1130" name="Google Shape;1130;p41"/>
              <p:cNvSpPr/>
              <p:nvPr/>
            </p:nvSpPr>
            <p:spPr>
              <a:xfrm>
                <a:off x="8223329" y="552350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8223329" y="552350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2" name="Google Shape;1132;p41"/>
          <p:cNvSpPr/>
          <p:nvPr/>
        </p:nvSpPr>
        <p:spPr>
          <a:xfrm>
            <a:off x="3264238" y="2620000"/>
            <a:ext cx="405927" cy="405842"/>
          </a:xfrm>
          <a:custGeom>
            <a:rect b="b" l="l" r="r" t="t"/>
            <a:pathLst>
              <a:path extrusionOk="0" h="9538" w="954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23160" y="2663450"/>
            <a:ext cx="405776" cy="405818"/>
          </a:xfrm>
          <a:custGeom>
            <a:rect b="b" l="l" r="r" t="t"/>
            <a:pathLst>
              <a:path extrusionOk="0" h="9538" w="9537">
                <a:moveTo>
                  <a:pt x="2270" y="3117"/>
                </a:moveTo>
                <a:lnTo>
                  <a:pt x="2270" y="3730"/>
                </a:lnTo>
                <a:lnTo>
                  <a:pt x="2903" y="3730"/>
                </a:lnTo>
                <a:lnTo>
                  <a:pt x="2903" y="4361"/>
                </a:lnTo>
                <a:lnTo>
                  <a:pt x="2270" y="4361"/>
                </a:lnTo>
                <a:lnTo>
                  <a:pt x="2270" y="3730"/>
                </a:lnTo>
                <a:lnTo>
                  <a:pt x="1655" y="3730"/>
                </a:lnTo>
                <a:lnTo>
                  <a:pt x="1655" y="3117"/>
                </a:lnTo>
                <a:close/>
                <a:moveTo>
                  <a:pt x="3516" y="4363"/>
                </a:moveTo>
                <a:lnTo>
                  <a:pt x="3516" y="4998"/>
                </a:lnTo>
                <a:lnTo>
                  <a:pt x="2903" y="4998"/>
                </a:lnTo>
                <a:lnTo>
                  <a:pt x="2903" y="5611"/>
                </a:lnTo>
                <a:lnTo>
                  <a:pt x="2270" y="5611"/>
                </a:lnTo>
                <a:lnTo>
                  <a:pt x="2270" y="6226"/>
                </a:lnTo>
                <a:lnTo>
                  <a:pt x="1655" y="6226"/>
                </a:lnTo>
                <a:lnTo>
                  <a:pt x="1655" y="5611"/>
                </a:lnTo>
                <a:lnTo>
                  <a:pt x="2270" y="5611"/>
                </a:lnTo>
                <a:lnTo>
                  <a:pt x="2270" y="4978"/>
                </a:lnTo>
                <a:lnTo>
                  <a:pt x="2903" y="4978"/>
                </a:lnTo>
                <a:lnTo>
                  <a:pt x="2903" y="4363"/>
                </a:lnTo>
                <a:close/>
                <a:moveTo>
                  <a:pt x="7674" y="3117"/>
                </a:moveTo>
                <a:lnTo>
                  <a:pt x="7674" y="3730"/>
                </a:lnTo>
                <a:lnTo>
                  <a:pt x="7038" y="3730"/>
                </a:lnTo>
                <a:lnTo>
                  <a:pt x="7038" y="4363"/>
                </a:lnTo>
                <a:lnTo>
                  <a:pt x="6425" y="4363"/>
                </a:lnTo>
                <a:lnTo>
                  <a:pt x="6425" y="4978"/>
                </a:lnTo>
                <a:lnTo>
                  <a:pt x="7038" y="4978"/>
                </a:lnTo>
                <a:lnTo>
                  <a:pt x="7038" y="5611"/>
                </a:lnTo>
                <a:lnTo>
                  <a:pt x="7674" y="5611"/>
                </a:lnTo>
                <a:lnTo>
                  <a:pt x="7674" y="6226"/>
                </a:lnTo>
                <a:lnTo>
                  <a:pt x="7038" y="6226"/>
                </a:lnTo>
                <a:lnTo>
                  <a:pt x="7038" y="5611"/>
                </a:lnTo>
                <a:lnTo>
                  <a:pt x="6425" y="5611"/>
                </a:lnTo>
                <a:lnTo>
                  <a:pt x="6425" y="4998"/>
                </a:lnTo>
                <a:lnTo>
                  <a:pt x="5810" y="4998"/>
                </a:lnTo>
                <a:lnTo>
                  <a:pt x="5810" y="4361"/>
                </a:lnTo>
                <a:lnTo>
                  <a:pt x="6425" y="4361"/>
                </a:lnTo>
                <a:lnTo>
                  <a:pt x="6425" y="3730"/>
                </a:lnTo>
                <a:lnTo>
                  <a:pt x="7038" y="3730"/>
                </a:lnTo>
                <a:lnTo>
                  <a:pt x="7038" y="3117"/>
                </a:lnTo>
                <a:close/>
                <a:moveTo>
                  <a:pt x="6425" y="6433"/>
                </a:moveTo>
                <a:lnTo>
                  <a:pt x="6425" y="7045"/>
                </a:lnTo>
                <a:lnTo>
                  <a:pt x="3107" y="7045"/>
                </a:lnTo>
                <a:lnTo>
                  <a:pt x="3107" y="6433"/>
                </a:lnTo>
                <a:close/>
                <a:moveTo>
                  <a:pt x="2905" y="1"/>
                </a:moveTo>
                <a:lnTo>
                  <a:pt x="2905" y="634"/>
                </a:lnTo>
                <a:lnTo>
                  <a:pt x="1861" y="634"/>
                </a:lnTo>
                <a:lnTo>
                  <a:pt x="1861" y="1249"/>
                </a:lnTo>
                <a:lnTo>
                  <a:pt x="1246" y="1249"/>
                </a:lnTo>
                <a:lnTo>
                  <a:pt x="1246" y="1862"/>
                </a:lnTo>
                <a:lnTo>
                  <a:pt x="613" y="1862"/>
                </a:lnTo>
                <a:lnTo>
                  <a:pt x="613" y="2906"/>
                </a:lnTo>
                <a:lnTo>
                  <a:pt x="0" y="2906"/>
                </a:lnTo>
                <a:lnTo>
                  <a:pt x="0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6" y="7676"/>
                </a:lnTo>
                <a:lnTo>
                  <a:pt x="1246" y="7899"/>
                </a:lnTo>
                <a:lnTo>
                  <a:pt x="1246" y="8310"/>
                </a:lnTo>
                <a:lnTo>
                  <a:pt x="1861" y="8310"/>
                </a:lnTo>
                <a:lnTo>
                  <a:pt x="1861" y="8514"/>
                </a:lnTo>
                <a:lnTo>
                  <a:pt x="1861" y="8925"/>
                </a:lnTo>
                <a:lnTo>
                  <a:pt x="2905" y="8925"/>
                </a:lnTo>
                <a:lnTo>
                  <a:pt x="2905" y="9129"/>
                </a:lnTo>
                <a:lnTo>
                  <a:pt x="2905" y="9537"/>
                </a:lnTo>
                <a:lnTo>
                  <a:pt x="6632" y="9537"/>
                </a:lnTo>
                <a:lnTo>
                  <a:pt x="6632" y="9129"/>
                </a:lnTo>
                <a:lnTo>
                  <a:pt x="6632" y="8925"/>
                </a:lnTo>
                <a:lnTo>
                  <a:pt x="7676" y="8925"/>
                </a:lnTo>
                <a:lnTo>
                  <a:pt x="7676" y="8514"/>
                </a:lnTo>
                <a:lnTo>
                  <a:pt x="7676" y="8310"/>
                </a:lnTo>
                <a:lnTo>
                  <a:pt x="8309" y="8310"/>
                </a:lnTo>
                <a:lnTo>
                  <a:pt x="8309" y="7887"/>
                </a:lnTo>
                <a:lnTo>
                  <a:pt x="8309" y="7676"/>
                </a:lnTo>
                <a:lnTo>
                  <a:pt x="8924" y="7676"/>
                </a:lnTo>
                <a:lnTo>
                  <a:pt x="8924" y="6632"/>
                </a:lnTo>
                <a:lnTo>
                  <a:pt x="9126" y="6632"/>
                </a:lnTo>
                <a:lnTo>
                  <a:pt x="9126" y="6651"/>
                </a:lnTo>
                <a:lnTo>
                  <a:pt x="9537" y="6651"/>
                </a:lnTo>
                <a:lnTo>
                  <a:pt x="9537" y="2903"/>
                </a:lnTo>
                <a:lnTo>
                  <a:pt x="8924" y="2903"/>
                </a:lnTo>
                <a:lnTo>
                  <a:pt x="8924" y="1866"/>
                </a:lnTo>
                <a:lnTo>
                  <a:pt x="8309" y="1866"/>
                </a:lnTo>
                <a:lnTo>
                  <a:pt x="8309" y="1251"/>
                </a:lnTo>
                <a:lnTo>
                  <a:pt x="7676" y="1251"/>
                </a:lnTo>
                <a:lnTo>
                  <a:pt x="7676" y="618"/>
                </a:lnTo>
                <a:lnTo>
                  <a:pt x="6632" y="618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>
            <a:off x="4836863" y="2525900"/>
            <a:ext cx="857671" cy="790023"/>
            <a:chOff x="4836863" y="3364100"/>
            <a:chExt cx="857671" cy="790023"/>
          </a:xfrm>
        </p:grpSpPr>
        <p:sp>
          <p:nvSpPr>
            <p:cNvPr id="716" name="Google Shape;716;p26"/>
            <p:cNvSpPr/>
            <p:nvPr/>
          </p:nvSpPr>
          <p:spPr>
            <a:xfrm>
              <a:off x="4836863" y="3364100"/>
              <a:ext cx="857671" cy="79002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4855813" y="3385825"/>
              <a:ext cx="816625" cy="74684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4881438" y="3410275"/>
              <a:ext cx="767722" cy="69767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6"/>
          <p:cNvGrpSpPr/>
          <p:nvPr/>
        </p:nvGrpSpPr>
        <p:grpSpPr>
          <a:xfrm>
            <a:off x="4836863" y="1265350"/>
            <a:ext cx="857671" cy="790023"/>
            <a:chOff x="4836863" y="1798750"/>
            <a:chExt cx="857671" cy="790023"/>
          </a:xfrm>
        </p:grpSpPr>
        <p:sp>
          <p:nvSpPr>
            <p:cNvPr id="720" name="Google Shape;720;p26"/>
            <p:cNvSpPr/>
            <p:nvPr/>
          </p:nvSpPr>
          <p:spPr>
            <a:xfrm>
              <a:off x="4836863" y="1798750"/>
              <a:ext cx="857671" cy="79002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4855813" y="1820475"/>
              <a:ext cx="816625" cy="74684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4881438" y="1844925"/>
              <a:ext cx="767722" cy="69767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26"/>
          <p:cNvGrpSpPr/>
          <p:nvPr/>
        </p:nvGrpSpPr>
        <p:grpSpPr>
          <a:xfrm>
            <a:off x="1030050" y="2525900"/>
            <a:ext cx="857671" cy="790023"/>
            <a:chOff x="1030050" y="3364100"/>
            <a:chExt cx="857671" cy="790023"/>
          </a:xfrm>
        </p:grpSpPr>
        <p:sp>
          <p:nvSpPr>
            <p:cNvPr id="724" name="Google Shape;724;p26"/>
            <p:cNvSpPr/>
            <p:nvPr/>
          </p:nvSpPr>
          <p:spPr>
            <a:xfrm>
              <a:off x="1030050" y="3364100"/>
              <a:ext cx="857671" cy="79002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1049000" y="3385825"/>
              <a:ext cx="816625" cy="74684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1074625" y="3410275"/>
              <a:ext cx="767722" cy="69767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6"/>
          <p:cNvGrpSpPr/>
          <p:nvPr/>
        </p:nvGrpSpPr>
        <p:grpSpPr>
          <a:xfrm>
            <a:off x="1030050" y="1265350"/>
            <a:ext cx="857671" cy="790023"/>
            <a:chOff x="1030050" y="1798750"/>
            <a:chExt cx="857671" cy="790023"/>
          </a:xfrm>
        </p:grpSpPr>
        <p:sp>
          <p:nvSpPr>
            <p:cNvPr id="728" name="Google Shape;728;p26"/>
            <p:cNvSpPr/>
            <p:nvPr/>
          </p:nvSpPr>
          <p:spPr>
            <a:xfrm>
              <a:off x="1030050" y="1798750"/>
              <a:ext cx="857671" cy="79002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1049000" y="1820475"/>
              <a:ext cx="816625" cy="74684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1074625" y="1844925"/>
              <a:ext cx="767722" cy="69767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26"/>
          <p:cNvSpPr txBox="1"/>
          <p:nvPr>
            <p:ph type="title"/>
          </p:nvPr>
        </p:nvSpPr>
        <p:spPr>
          <a:xfrm>
            <a:off x="1887738" y="139650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Vocabularies</a:t>
            </a:r>
            <a:endParaRPr/>
          </a:p>
        </p:txBody>
      </p:sp>
      <p:sp>
        <p:nvSpPr>
          <p:cNvPr id="732" name="Google Shape;732;p26"/>
          <p:cNvSpPr txBox="1"/>
          <p:nvPr>
            <p:ph idx="15" type="title"/>
          </p:nvPr>
        </p:nvSpPr>
        <p:spPr>
          <a:xfrm>
            <a:off x="721100" y="395325"/>
            <a:ext cx="758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3" name="Google Shape;733;p26"/>
          <p:cNvSpPr txBox="1"/>
          <p:nvPr>
            <p:ph idx="2" type="title"/>
          </p:nvPr>
        </p:nvSpPr>
        <p:spPr>
          <a:xfrm>
            <a:off x="1060325" y="1287063"/>
            <a:ext cx="797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4" name="Google Shape;734;p26"/>
          <p:cNvSpPr txBox="1"/>
          <p:nvPr>
            <p:ph idx="6" type="title"/>
          </p:nvPr>
        </p:nvSpPr>
        <p:spPr>
          <a:xfrm>
            <a:off x="1887738" y="263582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</p:txBody>
      </p:sp>
      <p:sp>
        <p:nvSpPr>
          <p:cNvPr id="735" name="Google Shape;735;p26"/>
          <p:cNvSpPr txBox="1"/>
          <p:nvPr>
            <p:ph idx="7" type="title"/>
          </p:nvPr>
        </p:nvSpPr>
        <p:spPr>
          <a:xfrm>
            <a:off x="1060325" y="2542550"/>
            <a:ext cx="797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6" name="Google Shape;736;p26"/>
          <p:cNvSpPr txBox="1"/>
          <p:nvPr>
            <p:ph idx="9" type="title"/>
          </p:nvPr>
        </p:nvSpPr>
        <p:spPr>
          <a:xfrm>
            <a:off x="5727075" y="2405600"/>
            <a:ext cx="25764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&amp;</a:t>
            </a:r>
            <a:br>
              <a:rPr lang="en"/>
            </a:br>
            <a:r>
              <a:rPr lang="en"/>
              <a:t>Disadvantages</a:t>
            </a:r>
            <a:endParaRPr/>
          </a:p>
        </p:txBody>
      </p:sp>
      <p:sp>
        <p:nvSpPr>
          <p:cNvPr id="737" name="Google Shape;737;p26"/>
          <p:cNvSpPr txBox="1"/>
          <p:nvPr>
            <p:ph idx="13" type="title"/>
          </p:nvPr>
        </p:nvSpPr>
        <p:spPr>
          <a:xfrm>
            <a:off x="4867150" y="2542550"/>
            <a:ext cx="797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38" name="Google Shape;738;p26"/>
          <p:cNvSpPr txBox="1"/>
          <p:nvPr>
            <p:ph idx="3" type="title"/>
          </p:nvPr>
        </p:nvSpPr>
        <p:spPr>
          <a:xfrm>
            <a:off x="5727063" y="1396488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Tenses</a:t>
            </a:r>
            <a:endParaRPr/>
          </a:p>
        </p:txBody>
      </p:sp>
      <p:sp>
        <p:nvSpPr>
          <p:cNvPr id="739" name="Google Shape;739;p26"/>
          <p:cNvSpPr txBox="1"/>
          <p:nvPr>
            <p:ph idx="4" type="title"/>
          </p:nvPr>
        </p:nvSpPr>
        <p:spPr>
          <a:xfrm>
            <a:off x="4867150" y="1287063"/>
            <a:ext cx="797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>
            <a:off x="8219938" y="4340263"/>
            <a:ext cx="405927" cy="405842"/>
          </a:xfrm>
          <a:custGeom>
            <a:rect b="b" l="l" r="r" t="t"/>
            <a:pathLst>
              <a:path extrusionOk="0" h="9538" w="954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>
            <a:off x="601788" y="4423875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>
            <a:off x="8303588" y="134438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518138" y="1344388"/>
            <a:ext cx="405927" cy="405842"/>
          </a:xfrm>
          <a:custGeom>
            <a:rect b="b" l="l" r="r" t="t"/>
            <a:pathLst>
              <a:path extrusionOk="0" h="9538" w="954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26"/>
          <p:cNvGrpSpPr/>
          <p:nvPr/>
        </p:nvGrpSpPr>
        <p:grpSpPr>
          <a:xfrm>
            <a:off x="7626928" y="530081"/>
            <a:ext cx="998943" cy="275680"/>
            <a:chOff x="7405675" y="423388"/>
            <a:chExt cx="1277420" cy="352532"/>
          </a:xfrm>
        </p:grpSpPr>
        <p:sp>
          <p:nvSpPr>
            <p:cNvPr id="745" name="Google Shape;745;p26"/>
            <p:cNvSpPr/>
            <p:nvPr/>
          </p:nvSpPr>
          <p:spPr>
            <a:xfrm>
              <a:off x="8348216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8330540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7885599" y="441063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0" y="1"/>
                  </a:moveTo>
                  <a:lnTo>
                    <a:pt x="0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7867922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7423351" y="441063"/>
              <a:ext cx="335323" cy="334857"/>
            </a:xfrm>
            <a:custGeom>
              <a:rect b="b" l="l" r="r" t="t"/>
              <a:pathLst>
                <a:path extrusionOk="0" h="4528" w="4534">
                  <a:moveTo>
                    <a:pt x="1" y="1"/>
                  </a:moveTo>
                  <a:lnTo>
                    <a:pt x="1" y="4527"/>
                  </a:lnTo>
                  <a:lnTo>
                    <a:pt x="4533" y="4527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7405675" y="423388"/>
              <a:ext cx="334880" cy="33485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7417565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7467135" y="590821"/>
              <a:ext cx="212036" cy="74"/>
            </a:xfrm>
            <a:custGeom>
              <a:rect b="b" l="l" r="r" t="t"/>
              <a:pathLst>
                <a:path extrusionOk="0" fill="none" h="1" w="2867">
                  <a:moveTo>
                    <a:pt x="28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7879957" y="435454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8341945" y="435240"/>
              <a:ext cx="311221" cy="31118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26"/>
            <p:cNvGrpSpPr/>
            <p:nvPr/>
          </p:nvGrpSpPr>
          <p:grpSpPr>
            <a:xfrm>
              <a:off x="8422792" y="516291"/>
              <a:ext cx="150210" cy="149372"/>
              <a:chOff x="8659614" y="354844"/>
              <a:chExt cx="79179" cy="78750"/>
            </a:xfrm>
          </p:grpSpPr>
          <p:sp>
            <p:nvSpPr>
              <p:cNvPr id="756" name="Google Shape;756;p26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8" name="Google Shape;758;p26"/>
            <p:cNvSpPr/>
            <p:nvPr/>
          </p:nvSpPr>
          <p:spPr>
            <a:xfrm>
              <a:off x="7957118" y="512577"/>
              <a:ext cx="156494" cy="156927"/>
            </a:xfrm>
            <a:custGeom>
              <a:rect b="b" l="l" r="r" t="t"/>
              <a:pathLst>
                <a:path extrusionOk="0" fill="none" h="2122" w="2116">
                  <a:moveTo>
                    <a:pt x="0" y="0"/>
                  </a:moveTo>
                  <a:lnTo>
                    <a:pt x="2116" y="0"/>
                  </a:lnTo>
                  <a:lnTo>
                    <a:pt x="2116" y="2121"/>
                  </a:lnTo>
                  <a:lnTo>
                    <a:pt x="0" y="2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26"/>
          <p:cNvGrpSpPr/>
          <p:nvPr/>
        </p:nvGrpSpPr>
        <p:grpSpPr>
          <a:xfrm>
            <a:off x="4836863" y="3821300"/>
            <a:ext cx="857671" cy="790023"/>
            <a:chOff x="4836863" y="3364100"/>
            <a:chExt cx="857671" cy="790023"/>
          </a:xfrm>
        </p:grpSpPr>
        <p:sp>
          <p:nvSpPr>
            <p:cNvPr id="760" name="Google Shape;760;p26"/>
            <p:cNvSpPr/>
            <p:nvPr/>
          </p:nvSpPr>
          <p:spPr>
            <a:xfrm>
              <a:off x="4836863" y="3364100"/>
              <a:ext cx="857671" cy="79002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4855813" y="3385825"/>
              <a:ext cx="816625" cy="74684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4881438" y="3410275"/>
              <a:ext cx="767722" cy="69767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6"/>
          <p:cNvGrpSpPr/>
          <p:nvPr/>
        </p:nvGrpSpPr>
        <p:grpSpPr>
          <a:xfrm>
            <a:off x="1030050" y="3821300"/>
            <a:ext cx="857671" cy="790023"/>
            <a:chOff x="1030050" y="3364100"/>
            <a:chExt cx="857671" cy="790023"/>
          </a:xfrm>
        </p:grpSpPr>
        <p:sp>
          <p:nvSpPr>
            <p:cNvPr id="764" name="Google Shape;764;p26"/>
            <p:cNvSpPr/>
            <p:nvPr/>
          </p:nvSpPr>
          <p:spPr>
            <a:xfrm>
              <a:off x="1030050" y="3364100"/>
              <a:ext cx="857671" cy="79002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1049000" y="3385825"/>
              <a:ext cx="816625" cy="74684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1074625" y="3410275"/>
              <a:ext cx="767722" cy="697674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26"/>
          <p:cNvSpPr txBox="1"/>
          <p:nvPr>
            <p:ph idx="6" type="title"/>
          </p:nvPr>
        </p:nvSpPr>
        <p:spPr>
          <a:xfrm>
            <a:off x="1887738" y="393122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768" name="Google Shape;768;p26"/>
          <p:cNvSpPr txBox="1"/>
          <p:nvPr>
            <p:ph idx="7" type="title"/>
          </p:nvPr>
        </p:nvSpPr>
        <p:spPr>
          <a:xfrm>
            <a:off x="1060325" y="3837950"/>
            <a:ext cx="797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9" name="Google Shape;769;p26"/>
          <p:cNvSpPr txBox="1"/>
          <p:nvPr>
            <p:ph idx="9" type="title"/>
          </p:nvPr>
        </p:nvSpPr>
        <p:spPr>
          <a:xfrm>
            <a:off x="5727075" y="3548600"/>
            <a:ext cx="25764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know-</a:t>
            </a:r>
            <a:br>
              <a:rPr lang="en"/>
            </a:br>
            <a:r>
              <a:rPr lang="en"/>
              <a:t>want to know-</a:t>
            </a:r>
            <a:br>
              <a:rPr lang="en"/>
            </a:br>
            <a:r>
              <a:rPr lang="en"/>
              <a:t>learned</a:t>
            </a:r>
            <a:endParaRPr/>
          </a:p>
        </p:txBody>
      </p:sp>
      <p:sp>
        <p:nvSpPr>
          <p:cNvPr id="770" name="Google Shape;770;p26"/>
          <p:cNvSpPr txBox="1"/>
          <p:nvPr>
            <p:ph idx="13" type="title"/>
          </p:nvPr>
        </p:nvSpPr>
        <p:spPr>
          <a:xfrm>
            <a:off x="4867150" y="3837950"/>
            <a:ext cx="797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7"/>
          <p:cNvSpPr/>
          <p:nvPr/>
        </p:nvSpPr>
        <p:spPr>
          <a:xfrm>
            <a:off x="8267525" y="4579350"/>
            <a:ext cx="15350" cy="15400"/>
          </a:xfrm>
          <a:custGeom>
            <a:rect b="b" l="l" r="r" t="t"/>
            <a:pathLst>
              <a:path extrusionOk="0" h="616" w="614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 txBox="1"/>
          <p:nvPr>
            <p:ph type="title"/>
          </p:nvPr>
        </p:nvSpPr>
        <p:spPr>
          <a:xfrm>
            <a:off x="2906725" y="1654163"/>
            <a:ext cx="4340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Vocabularies</a:t>
            </a:r>
            <a:endParaRPr/>
          </a:p>
        </p:txBody>
      </p:sp>
      <p:sp>
        <p:nvSpPr>
          <p:cNvPr id="777" name="Google Shape;777;p27"/>
          <p:cNvSpPr txBox="1"/>
          <p:nvPr>
            <p:ph idx="1" type="subTitle"/>
          </p:nvPr>
        </p:nvSpPr>
        <p:spPr>
          <a:xfrm>
            <a:off x="4037000" y="2553875"/>
            <a:ext cx="21432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Le Viet Thang</a:t>
            </a:r>
            <a:endParaRPr/>
          </a:p>
        </p:txBody>
      </p:sp>
      <p:grpSp>
        <p:nvGrpSpPr>
          <p:cNvPr id="778" name="Google Shape;778;p27"/>
          <p:cNvGrpSpPr/>
          <p:nvPr/>
        </p:nvGrpSpPr>
        <p:grpSpPr>
          <a:xfrm>
            <a:off x="4413675" y="4202738"/>
            <a:ext cx="1389847" cy="376613"/>
            <a:chOff x="1236675" y="4116413"/>
            <a:chExt cx="1389847" cy="376613"/>
          </a:xfrm>
        </p:grpSpPr>
        <p:sp>
          <p:nvSpPr>
            <p:cNvPr id="779" name="Google Shape;779;p27"/>
            <p:cNvSpPr/>
            <p:nvPr/>
          </p:nvSpPr>
          <p:spPr>
            <a:xfrm>
              <a:off x="1236675" y="4156189"/>
              <a:ext cx="1389847" cy="33683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1256076" y="4175558"/>
              <a:ext cx="1351076" cy="298101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1276112" y="4192743"/>
              <a:ext cx="1310992" cy="26373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 txBox="1"/>
            <p:nvPr/>
          </p:nvSpPr>
          <p:spPr>
            <a:xfrm>
              <a:off x="1276125" y="4116413"/>
              <a:ext cx="13110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Continue</a:t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783" name="Google Shape;783;p27"/>
          <p:cNvSpPr/>
          <p:nvPr/>
        </p:nvSpPr>
        <p:spPr>
          <a:xfrm>
            <a:off x="15285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7"/>
          <p:cNvSpPr/>
          <p:nvPr/>
        </p:nvSpPr>
        <p:spPr>
          <a:xfrm>
            <a:off x="83189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7"/>
          <p:cNvSpPr/>
          <p:nvPr/>
        </p:nvSpPr>
        <p:spPr>
          <a:xfrm>
            <a:off x="15285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>
            <a:off x="83189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7"/>
          <p:cNvSpPr/>
          <p:nvPr/>
        </p:nvSpPr>
        <p:spPr>
          <a:xfrm>
            <a:off x="385875" y="2111725"/>
            <a:ext cx="835200" cy="275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8"/>
          <p:cNvSpPr txBox="1"/>
          <p:nvPr>
            <p:ph idx="2" type="title"/>
          </p:nvPr>
        </p:nvSpPr>
        <p:spPr>
          <a:xfrm>
            <a:off x="720000" y="17947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Panic</a:t>
            </a:r>
            <a:endParaRPr/>
          </a:p>
        </p:txBody>
      </p:sp>
      <p:sp>
        <p:nvSpPr>
          <p:cNvPr id="793" name="Google Shape;793;p28"/>
          <p:cNvSpPr txBox="1"/>
          <p:nvPr>
            <p:ph idx="1" type="subTitle"/>
          </p:nvPr>
        </p:nvSpPr>
        <p:spPr>
          <a:xfrm>
            <a:off x="867450" y="2265925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/ˈpænɪk/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[noun]</a:t>
            </a:r>
            <a:endParaRPr/>
          </a:p>
        </p:txBody>
      </p:sp>
      <p:sp>
        <p:nvSpPr>
          <p:cNvPr id="794" name="Google Shape;794;p28"/>
          <p:cNvSpPr txBox="1"/>
          <p:nvPr>
            <p:ph idx="3" type="title"/>
          </p:nvPr>
        </p:nvSpPr>
        <p:spPr>
          <a:xfrm>
            <a:off x="3419269" y="17947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795" name="Google Shape;795;p28"/>
          <p:cNvSpPr txBox="1"/>
          <p:nvPr>
            <p:ph idx="4" type="subTitle"/>
          </p:nvPr>
        </p:nvSpPr>
        <p:spPr>
          <a:xfrm>
            <a:off x="3566719" y="2265925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/səˈnɑːriəʊ/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[noun]</a:t>
            </a:r>
            <a:endParaRPr/>
          </a:p>
        </p:txBody>
      </p:sp>
      <p:sp>
        <p:nvSpPr>
          <p:cNvPr id="796" name="Google Shape;796;p28"/>
          <p:cNvSpPr txBox="1"/>
          <p:nvPr>
            <p:ph idx="5" type="title"/>
          </p:nvPr>
        </p:nvSpPr>
        <p:spPr>
          <a:xfrm>
            <a:off x="2069638" y="34504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alware</a:t>
            </a:r>
            <a:r>
              <a:rPr b="0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97" name="Google Shape;797;p28"/>
          <p:cNvSpPr txBox="1"/>
          <p:nvPr>
            <p:ph idx="6" type="subTitle"/>
          </p:nvPr>
        </p:nvSpPr>
        <p:spPr>
          <a:xfrm>
            <a:off x="2216313" y="3921650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/ˈmælweə/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[noun]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28"/>
          <p:cNvSpPr txBox="1"/>
          <p:nvPr>
            <p:ph idx="7" type="title"/>
          </p:nvPr>
        </p:nvSpPr>
        <p:spPr>
          <a:xfrm>
            <a:off x="4768907" y="34504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rastic</a:t>
            </a:r>
            <a:r>
              <a:rPr b="0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99" name="Google Shape;799;p28"/>
          <p:cNvSpPr txBox="1"/>
          <p:nvPr>
            <p:ph idx="8" type="subTitle"/>
          </p:nvPr>
        </p:nvSpPr>
        <p:spPr>
          <a:xfrm>
            <a:off x="4916357" y="3921650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/ˈdræstɪk/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[adjective]</a:t>
            </a:r>
            <a:endParaRPr/>
          </a:p>
        </p:txBody>
      </p:sp>
      <p:sp>
        <p:nvSpPr>
          <p:cNvPr id="800" name="Google Shape;800;p28"/>
          <p:cNvSpPr txBox="1"/>
          <p:nvPr>
            <p:ph idx="9" type="title"/>
          </p:nvPr>
        </p:nvSpPr>
        <p:spPr>
          <a:xfrm>
            <a:off x="5881100" y="1794725"/>
            <a:ext cx="2780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Surge protector</a:t>
            </a:r>
            <a:endParaRPr/>
          </a:p>
        </p:txBody>
      </p:sp>
      <p:sp>
        <p:nvSpPr>
          <p:cNvPr id="801" name="Google Shape;801;p28"/>
          <p:cNvSpPr txBox="1"/>
          <p:nvPr>
            <p:ph idx="13" type="subTitle"/>
          </p:nvPr>
        </p:nvSpPr>
        <p:spPr>
          <a:xfrm>
            <a:off x="6266000" y="2265925"/>
            <a:ext cx="201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/ˈsɜːdʒ prətektə/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[noun]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28"/>
          <p:cNvSpPr txBox="1"/>
          <p:nvPr>
            <p:ph type="title"/>
          </p:nvPr>
        </p:nvSpPr>
        <p:spPr>
          <a:xfrm>
            <a:off x="720000" y="362700"/>
            <a:ext cx="54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Vocabularies</a:t>
            </a:r>
            <a:endParaRPr/>
          </a:p>
        </p:txBody>
      </p:sp>
      <p:sp>
        <p:nvSpPr>
          <p:cNvPr id="803" name="Google Shape;803;p28"/>
          <p:cNvSpPr/>
          <p:nvPr/>
        </p:nvSpPr>
        <p:spPr>
          <a:xfrm>
            <a:off x="402888" y="1167213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8"/>
          <p:cNvSpPr/>
          <p:nvPr/>
        </p:nvSpPr>
        <p:spPr>
          <a:xfrm>
            <a:off x="402888" y="45271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8"/>
          <p:cNvSpPr/>
          <p:nvPr/>
        </p:nvSpPr>
        <p:spPr>
          <a:xfrm>
            <a:off x="8502513" y="1167213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8"/>
          <p:cNvSpPr/>
          <p:nvPr/>
        </p:nvSpPr>
        <p:spPr>
          <a:xfrm>
            <a:off x="8502513" y="45271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9"/>
          <p:cNvSpPr/>
          <p:nvPr/>
        </p:nvSpPr>
        <p:spPr>
          <a:xfrm>
            <a:off x="8267525" y="4579350"/>
            <a:ext cx="15350" cy="15400"/>
          </a:xfrm>
          <a:custGeom>
            <a:rect b="b" l="l" r="r" t="t"/>
            <a:pathLst>
              <a:path extrusionOk="0" h="616" w="614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9"/>
          <p:cNvSpPr txBox="1"/>
          <p:nvPr>
            <p:ph type="title"/>
          </p:nvPr>
        </p:nvSpPr>
        <p:spPr>
          <a:xfrm>
            <a:off x="2906725" y="1654163"/>
            <a:ext cx="4340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Tenses</a:t>
            </a:r>
            <a:endParaRPr/>
          </a:p>
        </p:txBody>
      </p:sp>
      <p:sp>
        <p:nvSpPr>
          <p:cNvPr id="813" name="Google Shape;813;p29"/>
          <p:cNvSpPr txBox="1"/>
          <p:nvPr>
            <p:ph idx="1" type="subTitle"/>
          </p:nvPr>
        </p:nvSpPr>
        <p:spPr>
          <a:xfrm>
            <a:off x="4037000" y="2553875"/>
            <a:ext cx="21432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Le Viet Thang</a:t>
            </a:r>
            <a:endParaRPr/>
          </a:p>
        </p:txBody>
      </p:sp>
      <p:grpSp>
        <p:nvGrpSpPr>
          <p:cNvPr id="814" name="Google Shape;814;p29"/>
          <p:cNvGrpSpPr/>
          <p:nvPr/>
        </p:nvGrpSpPr>
        <p:grpSpPr>
          <a:xfrm>
            <a:off x="4413675" y="4202738"/>
            <a:ext cx="1389847" cy="376613"/>
            <a:chOff x="1236675" y="4116413"/>
            <a:chExt cx="1389847" cy="376613"/>
          </a:xfrm>
        </p:grpSpPr>
        <p:sp>
          <p:nvSpPr>
            <p:cNvPr id="815" name="Google Shape;815;p29"/>
            <p:cNvSpPr/>
            <p:nvPr/>
          </p:nvSpPr>
          <p:spPr>
            <a:xfrm>
              <a:off x="1236675" y="4156189"/>
              <a:ext cx="1389847" cy="33683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1256076" y="4175558"/>
              <a:ext cx="1351076" cy="298101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1276112" y="4192743"/>
              <a:ext cx="1310992" cy="26373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 txBox="1"/>
            <p:nvPr/>
          </p:nvSpPr>
          <p:spPr>
            <a:xfrm>
              <a:off x="1276125" y="4116413"/>
              <a:ext cx="13110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Continue</a:t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819" name="Google Shape;819;p29"/>
          <p:cNvSpPr/>
          <p:nvPr/>
        </p:nvSpPr>
        <p:spPr>
          <a:xfrm>
            <a:off x="15285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9"/>
          <p:cNvSpPr/>
          <p:nvPr/>
        </p:nvSpPr>
        <p:spPr>
          <a:xfrm>
            <a:off x="83189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9"/>
          <p:cNvSpPr/>
          <p:nvPr/>
        </p:nvSpPr>
        <p:spPr>
          <a:xfrm>
            <a:off x="15285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9"/>
          <p:cNvSpPr/>
          <p:nvPr/>
        </p:nvSpPr>
        <p:spPr>
          <a:xfrm>
            <a:off x="83189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9"/>
          <p:cNvSpPr/>
          <p:nvPr/>
        </p:nvSpPr>
        <p:spPr>
          <a:xfrm>
            <a:off x="385875" y="2111725"/>
            <a:ext cx="835200" cy="275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 rot="5400000">
            <a:off x="1769642" y="1954796"/>
            <a:ext cx="1561542" cy="366082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9" name="Google Shape;829;p30"/>
          <p:cNvSpPr/>
          <p:nvPr/>
        </p:nvSpPr>
        <p:spPr>
          <a:xfrm rot="5400000">
            <a:off x="5781879" y="1954796"/>
            <a:ext cx="1561542" cy="366082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30" name="Google Shape;830;p30"/>
          <p:cNvSpPr/>
          <p:nvPr/>
        </p:nvSpPr>
        <p:spPr>
          <a:xfrm rot="5400000">
            <a:off x="5778829" y="197746"/>
            <a:ext cx="1561542" cy="366082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30"/>
          <p:cNvGrpSpPr/>
          <p:nvPr/>
        </p:nvGrpSpPr>
        <p:grpSpPr>
          <a:xfrm>
            <a:off x="8050792" y="3094807"/>
            <a:ext cx="197985" cy="197962"/>
            <a:chOff x="2774617" y="5223982"/>
            <a:chExt cx="197985" cy="197962"/>
          </a:xfrm>
        </p:grpSpPr>
        <p:sp>
          <p:nvSpPr>
            <p:cNvPr id="832" name="Google Shape;832;p30"/>
            <p:cNvSpPr/>
            <p:nvPr/>
          </p:nvSpPr>
          <p:spPr>
            <a:xfrm>
              <a:off x="2784543" y="5233907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774617" y="5223982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781022" y="5230638"/>
              <a:ext cx="174769" cy="17474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30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836" name="Google Shape;836;p3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8" name="Google Shape;838;p30"/>
          <p:cNvGrpSpPr/>
          <p:nvPr/>
        </p:nvGrpSpPr>
        <p:grpSpPr>
          <a:xfrm>
            <a:off x="8050792" y="1337694"/>
            <a:ext cx="197985" cy="197962"/>
            <a:chOff x="2774617" y="5223982"/>
            <a:chExt cx="197985" cy="197962"/>
          </a:xfrm>
        </p:grpSpPr>
        <p:sp>
          <p:nvSpPr>
            <p:cNvPr id="839" name="Google Shape;839;p30"/>
            <p:cNvSpPr/>
            <p:nvPr/>
          </p:nvSpPr>
          <p:spPr>
            <a:xfrm>
              <a:off x="2784543" y="5233907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774617" y="5223982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781022" y="5230638"/>
              <a:ext cx="174769" cy="17474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2" name="Google Shape;842;p30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843" name="Google Shape;843;p3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5" name="Google Shape;845;p30"/>
          <p:cNvSpPr/>
          <p:nvPr/>
        </p:nvSpPr>
        <p:spPr>
          <a:xfrm rot="5400000">
            <a:off x="1769642" y="197746"/>
            <a:ext cx="1561542" cy="366082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0"/>
          <p:cNvSpPr txBox="1"/>
          <p:nvPr>
            <p:ph type="title"/>
          </p:nvPr>
        </p:nvSpPr>
        <p:spPr>
          <a:xfrm>
            <a:off x="1147808" y="1453488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simple</a:t>
            </a:r>
            <a:endParaRPr/>
          </a:p>
        </p:txBody>
      </p:sp>
      <p:sp>
        <p:nvSpPr>
          <p:cNvPr id="847" name="Google Shape;847;p30"/>
          <p:cNvSpPr txBox="1"/>
          <p:nvPr>
            <p:ph idx="1" type="subTitle"/>
          </p:nvPr>
        </p:nvSpPr>
        <p:spPr>
          <a:xfrm>
            <a:off x="928613" y="2006200"/>
            <a:ext cx="3243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about things that happen continually in the present</a:t>
            </a:r>
            <a:endParaRPr/>
          </a:p>
        </p:txBody>
      </p:sp>
      <p:sp>
        <p:nvSpPr>
          <p:cNvPr id="848" name="Google Shape;848;p30"/>
          <p:cNvSpPr txBox="1"/>
          <p:nvPr>
            <p:ph idx="2" type="title"/>
          </p:nvPr>
        </p:nvSpPr>
        <p:spPr>
          <a:xfrm>
            <a:off x="5129080" y="1453475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simple</a:t>
            </a:r>
            <a:endParaRPr/>
          </a:p>
        </p:txBody>
      </p:sp>
      <p:sp>
        <p:nvSpPr>
          <p:cNvPr id="849" name="Google Shape;849;p30"/>
          <p:cNvSpPr txBox="1"/>
          <p:nvPr>
            <p:ph idx="3" type="subTitle"/>
          </p:nvPr>
        </p:nvSpPr>
        <p:spPr>
          <a:xfrm>
            <a:off x="4910550" y="1903375"/>
            <a:ext cx="3243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Talk about an action or a situation - an event - in the past.</a:t>
            </a:r>
            <a:endParaRPr/>
          </a:p>
        </p:txBody>
      </p:sp>
      <p:sp>
        <p:nvSpPr>
          <p:cNvPr id="850" name="Google Shape;850;p30"/>
          <p:cNvSpPr txBox="1"/>
          <p:nvPr>
            <p:ph idx="8" type="title"/>
          </p:nvPr>
        </p:nvSpPr>
        <p:spPr>
          <a:xfrm>
            <a:off x="720000" y="401350"/>
            <a:ext cx="584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Tenses</a:t>
            </a:r>
            <a:endParaRPr/>
          </a:p>
        </p:txBody>
      </p:sp>
      <p:sp>
        <p:nvSpPr>
          <p:cNvPr id="851" name="Google Shape;851;p30"/>
          <p:cNvSpPr txBox="1"/>
          <p:nvPr>
            <p:ph idx="5" type="subTitle"/>
          </p:nvPr>
        </p:nvSpPr>
        <p:spPr>
          <a:xfrm>
            <a:off x="1069075" y="3725825"/>
            <a:ext cx="302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that an action or condition is happening now</a:t>
            </a:r>
            <a:endParaRPr/>
          </a:p>
        </p:txBody>
      </p:sp>
      <p:sp>
        <p:nvSpPr>
          <p:cNvPr id="852" name="Google Shape;852;p30"/>
          <p:cNvSpPr txBox="1"/>
          <p:nvPr>
            <p:ph idx="6" type="title"/>
          </p:nvPr>
        </p:nvSpPr>
        <p:spPr>
          <a:xfrm>
            <a:off x="5129080" y="3188525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simple</a:t>
            </a:r>
            <a:endParaRPr/>
          </a:p>
        </p:txBody>
      </p:sp>
      <p:sp>
        <p:nvSpPr>
          <p:cNvPr id="853" name="Google Shape;853;p30"/>
          <p:cNvSpPr txBox="1"/>
          <p:nvPr>
            <p:ph idx="7" type="subTitle"/>
          </p:nvPr>
        </p:nvSpPr>
        <p:spPr>
          <a:xfrm>
            <a:off x="4991250" y="3578650"/>
            <a:ext cx="31428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for an action that will occur in the future.</a:t>
            </a:r>
            <a:endParaRPr/>
          </a:p>
        </p:txBody>
      </p:sp>
      <p:grpSp>
        <p:nvGrpSpPr>
          <p:cNvPr id="854" name="Google Shape;854;p30"/>
          <p:cNvGrpSpPr/>
          <p:nvPr/>
        </p:nvGrpSpPr>
        <p:grpSpPr>
          <a:xfrm>
            <a:off x="4037042" y="3082307"/>
            <a:ext cx="197985" cy="197962"/>
            <a:chOff x="2774617" y="5223982"/>
            <a:chExt cx="197985" cy="197962"/>
          </a:xfrm>
        </p:grpSpPr>
        <p:sp>
          <p:nvSpPr>
            <p:cNvPr id="855" name="Google Shape;855;p30"/>
            <p:cNvSpPr/>
            <p:nvPr/>
          </p:nvSpPr>
          <p:spPr>
            <a:xfrm>
              <a:off x="2784543" y="5233907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774617" y="5223982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781022" y="5230638"/>
              <a:ext cx="174769" cy="17474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30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859" name="Google Shape;859;p3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1" name="Google Shape;861;p30"/>
          <p:cNvGrpSpPr/>
          <p:nvPr/>
        </p:nvGrpSpPr>
        <p:grpSpPr>
          <a:xfrm>
            <a:off x="4037042" y="1337694"/>
            <a:ext cx="197985" cy="197962"/>
            <a:chOff x="2774617" y="5223982"/>
            <a:chExt cx="197985" cy="197962"/>
          </a:xfrm>
        </p:grpSpPr>
        <p:sp>
          <p:nvSpPr>
            <p:cNvPr id="862" name="Google Shape;862;p30"/>
            <p:cNvSpPr/>
            <p:nvPr/>
          </p:nvSpPr>
          <p:spPr>
            <a:xfrm>
              <a:off x="2784543" y="5233907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2774617" y="5223982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2781022" y="5230638"/>
              <a:ext cx="174769" cy="17474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5" name="Google Shape;865;p30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866" name="Google Shape;866;p3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8" name="Google Shape;868;p30"/>
          <p:cNvSpPr/>
          <p:nvPr/>
        </p:nvSpPr>
        <p:spPr>
          <a:xfrm>
            <a:off x="402038" y="45236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0"/>
          <p:cNvSpPr/>
          <p:nvPr/>
        </p:nvSpPr>
        <p:spPr>
          <a:xfrm>
            <a:off x="867688" y="1390800"/>
            <a:ext cx="405927" cy="405842"/>
          </a:xfrm>
          <a:custGeom>
            <a:rect b="b" l="l" r="r" t="t"/>
            <a:pathLst>
              <a:path extrusionOk="0" h="9538" w="954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0"/>
          <p:cNvSpPr/>
          <p:nvPr/>
        </p:nvSpPr>
        <p:spPr>
          <a:xfrm>
            <a:off x="402038" y="11658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0"/>
          <p:cNvSpPr/>
          <p:nvPr/>
        </p:nvSpPr>
        <p:spPr>
          <a:xfrm>
            <a:off x="8523038" y="45236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0"/>
          <p:cNvSpPr/>
          <p:nvPr/>
        </p:nvSpPr>
        <p:spPr>
          <a:xfrm>
            <a:off x="8523038" y="11658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0"/>
          <p:cNvSpPr/>
          <p:nvPr/>
        </p:nvSpPr>
        <p:spPr>
          <a:xfrm>
            <a:off x="4893763" y="1390813"/>
            <a:ext cx="405903" cy="405818"/>
          </a:xfrm>
          <a:custGeom>
            <a:rect b="b" l="l" r="r" t="t"/>
            <a:pathLst>
              <a:path extrusionOk="0" h="9538" w="9540">
                <a:moveTo>
                  <a:pt x="3743" y="4363"/>
                </a:moveTo>
                <a:lnTo>
                  <a:pt x="3743" y="4978"/>
                </a:lnTo>
                <a:lnTo>
                  <a:pt x="1246" y="4978"/>
                </a:lnTo>
                <a:lnTo>
                  <a:pt x="1246" y="4363"/>
                </a:lnTo>
                <a:close/>
                <a:moveTo>
                  <a:pt x="8291" y="4363"/>
                </a:moveTo>
                <a:lnTo>
                  <a:pt x="8291" y="4978"/>
                </a:lnTo>
                <a:lnTo>
                  <a:pt x="5792" y="4978"/>
                </a:lnTo>
                <a:lnTo>
                  <a:pt x="5792" y="4363"/>
                </a:lnTo>
                <a:close/>
                <a:moveTo>
                  <a:pt x="6430" y="6433"/>
                </a:moveTo>
                <a:lnTo>
                  <a:pt x="6430" y="7045"/>
                </a:lnTo>
                <a:lnTo>
                  <a:pt x="3110" y="7045"/>
                </a:lnTo>
                <a:lnTo>
                  <a:pt x="3110" y="6433"/>
                </a:lnTo>
                <a:close/>
                <a:moveTo>
                  <a:pt x="2908" y="1"/>
                </a:moveTo>
                <a:lnTo>
                  <a:pt x="2908" y="613"/>
                </a:lnTo>
                <a:lnTo>
                  <a:pt x="1864" y="613"/>
                </a:lnTo>
                <a:lnTo>
                  <a:pt x="1864" y="1228"/>
                </a:lnTo>
                <a:lnTo>
                  <a:pt x="1249" y="1228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0" y="2906"/>
                </a:lnTo>
                <a:lnTo>
                  <a:pt x="0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39" y="6653"/>
                </a:lnTo>
                <a:lnTo>
                  <a:pt x="9539" y="2906"/>
                </a:lnTo>
                <a:lnTo>
                  <a:pt x="8908" y="2906"/>
                </a:lnTo>
                <a:lnTo>
                  <a:pt x="8908" y="1866"/>
                </a:lnTo>
                <a:lnTo>
                  <a:pt x="8293" y="1866"/>
                </a:lnTo>
                <a:lnTo>
                  <a:pt x="8293" y="1231"/>
                </a:lnTo>
                <a:lnTo>
                  <a:pt x="7681" y="1231"/>
                </a:lnTo>
                <a:lnTo>
                  <a:pt x="7681" y="618"/>
                </a:lnTo>
                <a:lnTo>
                  <a:pt x="6637" y="618"/>
                </a:lnTo>
                <a:lnTo>
                  <a:pt x="66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0"/>
          <p:cNvSpPr/>
          <p:nvPr/>
        </p:nvSpPr>
        <p:spPr>
          <a:xfrm>
            <a:off x="4893835" y="3105750"/>
            <a:ext cx="405776" cy="405818"/>
          </a:xfrm>
          <a:custGeom>
            <a:rect b="b" l="l" r="r" t="t"/>
            <a:pathLst>
              <a:path extrusionOk="0" h="9538" w="9537">
                <a:moveTo>
                  <a:pt x="2270" y="3117"/>
                </a:moveTo>
                <a:lnTo>
                  <a:pt x="2270" y="3730"/>
                </a:lnTo>
                <a:lnTo>
                  <a:pt x="2903" y="3730"/>
                </a:lnTo>
                <a:lnTo>
                  <a:pt x="2903" y="4361"/>
                </a:lnTo>
                <a:lnTo>
                  <a:pt x="2270" y="4361"/>
                </a:lnTo>
                <a:lnTo>
                  <a:pt x="2270" y="3730"/>
                </a:lnTo>
                <a:lnTo>
                  <a:pt x="1655" y="3730"/>
                </a:lnTo>
                <a:lnTo>
                  <a:pt x="1655" y="3117"/>
                </a:lnTo>
                <a:close/>
                <a:moveTo>
                  <a:pt x="3516" y="4363"/>
                </a:moveTo>
                <a:lnTo>
                  <a:pt x="3516" y="4998"/>
                </a:lnTo>
                <a:lnTo>
                  <a:pt x="2903" y="4998"/>
                </a:lnTo>
                <a:lnTo>
                  <a:pt x="2903" y="5611"/>
                </a:lnTo>
                <a:lnTo>
                  <a:pt x="2270" y="5611"/>
                </a:lnTo>
                <a:lnTo>
                  <a:pt x="2270" y="6226"/>
                </a:lnTo>
                <a:lnTo>
                  <a:pt x="1655" y="6226"/>
                </a:lnTo>
                <a:lnTo>
                  <a:pt x="1655" y="5611"/>
                </a:lnTo>
                <a:lnTo>
                  <a:pt x="2270" y="5611"/>
                </a:lnTo>
                <a:lnTo>
                  <a:pt x="2270" y="4978"/>
                </a:lnTo>
                <a:lnTo>
                  <a:pt x="2903" y="4978"/>
                </a:lnTo>
                <a:lnTo>
                  <a:pt x="2903" y="4363"/>
                </a:lnTo>
                <a:close/>
                <a:moveTo>
                  <a:pt x="7674" y="3117"/>
                </a:moveTo>
                <a:lnTo>
                  <a:pt x="7674" y="3730"/>
                </a:lnTo>
                <a:lnTo>
                  <a:pt x="7038" y="3730"/>
                </a:lnTo>
                <a:lnTo>
                  <a:pt x="7038" y="4363"/>
                </a:lnTo>
                <a:lnTo>
                  <a:pt x="6425" y="4363"/>
                </a:lnTo>
                <a:lnTo>
                  <a:pt x="6425" y="4978"/>
                </a:lnTo>
                <a:lnTo>
                  <a:pt x="7038" y="4978"/>
                </a:lnTo>
                <a:lnTo>
                  <a:pt x="7038" y="5611"/>
                </a:lnTo>
                <a:lnTo>
                  <a:pt x="7674" y="5611"/>
                </a:lnTo>
                <a:lnTo>
                  <a:pt x="7674" y="6226"/>
                </a:lnTo>
                <a:lnTo>
                  <a:pt x="7038" y="6226"/>
                </a:lnTo>
                <a:lnTo>
                  <a:pt x="7038" y="5611"/>
                </a:lnTo>
                <a:lnTo>
                  <a:pt x="6425" y="5611"/>
                </a:lnTo>
                <a:lnTo>
                  <a:pt x="6425" y="4998"/>
                </a:lnTo>
                <a:lnTo>
                  <a:pt x="5810" y="4998"/>
                </a:lnTo>
                <a:lnTo>
                  <a:pt x="5810" y="4361"/>
                </a:lnTo>
                <a:lnTo>
                  <a:pt x="6425" y="4361"/>
                </a:lnTo>
                <a:lnTo>
                  <a:pt x="6425" y="3730"/>
                </a:lnTo>
                <a:lnTo>
                  <a:pt x="7038" y="3730"/>
                </a:lnTo>
                <a:lnTo>
                  <a:pt x="7038" y="3117"/>
                </a:lnTo>
                <a:close/>
                <a:moveTo>
                  <a:pt x="6425" y="6433"/>
                </a:moveTo>
                <a:lnTo>
                  <a:pt x="6425" y="7045"/>
                </a:lnTo>
                <a:lnTo>
                  <a:pt x="3107" y="7045"/>
                </a:lnTo>
                <a:lnTo>
                  <a:pt x="3107" y="6433"/>
                </a:lnTo>
                <a:close/>
                <a:moveTo>
                  <a:pt x="2905" y="1"/>
                </a:moveTo>
                <a:lnTo>
                  <a:pt x="2905" y="634"/>
                </a:lnTo>
                <a:lnTo>
                  <a:pt x="1861" y="634"/>
                </a:lnTo>
                <a:lnTo>
                  <a:pt x="1861" y="1249"/>
                </a:lnTo>
                <a:lnTo>
                  <a:pt x="1246" y="1249"/>
                </a:lnTo>
                <a:lnTo>
                  <a:pt x="1246" y="1862"/>
                </a:lnTo>
                <a:lnTo>
                  <a:pt x="613" y="1862"/>
                </a:lnTo>
                <a:lnTo>
                  <a:pt x="613" y="2906"/>
                </a:lnTo>
                <a:lnTo>
                  <a:pt x="0" y="2906"/>
                </a:lnTo>
                <a:lnTo>
                  <a:pt x="0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6" y="7676"/>
                </a:lnTo>
                <a:lnTo>
                  <a:pt x="1246" y="7899"/>
                </a:lnTo>
                <a:lnTo>
                  <a:pt x="1246" y="8310"/>
                </a:lnTo>
                <a:lnTo>
                  <a:pt x="1861" y="8310"/>
                </a:lnTo>
                <a:lnTo>
                  <a:pt x="1861" y="8514"/>
                </a:lnTo>
                <a:lnTo>
                  <a:pt x="1861" y="8925"/>
                </a:lnTo>
                <a:lnTo>
                  <a:pt x="2905" y="8925"/>
                </a:lnTo>
                <a:lnTo>
                  <a:pt x="2905" y="9129"/>
                </a:lnTo>
                <a:lnTo>
                  <a:pt x="2905" y="9537"/>
                </a:lnTo>
                <a:lnTo>
                  <a:pt x="6632" y="9537"/>
                </a:lnTo>
                <a:lnTo>
                  <a:pt x="6632" y="9129"/>
                </a:lnTo>
                <a:lnTo>
                  <a:pt x="6632" y="8925"/>
                </a:lnTo>
                <a:lnTo>
                  <a:pt x="7676" y="8925"/>
                </a:lnTo>
                <a:lnTo>
                  <a:pt x="7676" y="8514"/>
                </a:lnTo>
                <a:lnTo>
                  <a:pt x="7676" y="8310"/>
                </a:lnTo>
                <a:lnTo>
                  <a:pt x="8309" y="8310"/>
                </a:lnTo>
                <a:lnTo>
                  <a:pt x="8309" y="7887"/>
                </a:lnTo>
                <a:lnTo>
                  <a:pt x="8309" y="7676"/>
                </a:lnTo>
                <a:lnTo>
                  <a:pt x="8924" y="7676"/>
                </a:lnTo>
                <a:lnTo>
                  <a:pt x="8924" y="6632"/>
                </a:lnTo>
                <a:lnTo>
                  <a:pt x="9126" y="6632"/>
                </a:lnTo>
                <a:lnTo>
                  <a:pt x="9126" y="6651"/>
                </a:lnTo>
                <a:lnTo>
                  <a:pt x="9537" y="6651"/>
                </a:lnTo>
                <a:lnTo>
                  <a:pt x="9537" y="2903"/>
                </a:lnTo>
                <a:lnTo>
                  <a:pt x="8924" y="2903"/>
                </a:lnTo>
                <a:lnTo>
                  <a:pt x="8924" y="1866"/>
                </a:lnTo>
                <a:lnTo>
                  <a:pt x="8309" y="1866"/>
                </a:lnTo>
                <a:lnTo>
                  <a:pt x="8309" y="1251"/>
                </a:lnTo>
                <a:lnTo>
                  <a:pt x="7676" y="1251"/>
                </a:lnTo>
                <a:lnTo>
                  <a:pt x="7676" y="618"/>
                </a:lnTo>
                <a:lnTo>
                  <a:pt x="6632" y="618"/>
                </a:lnTo>
                <a:lnTo>
                  <a:pt x="66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0"/>
          <p:cNvSpPr/>
          <p:nvPr/>
        </p:nvSpPr>
        <p:spPr>
          <a:xfrm>
            <a:off x="867700" y="3106238"/>
            <a:ext cx="405917" cy="404853"/>
          </a:xfrm>
          <a:custGeom>
            <a:rect b="b" l="l" r="r" t="t"/>
            <a:pathLst>
              <a:path extrusionOk="0" h="9517" w="9542">
                <a:moveTo>
                  <a:pt x="2908" y="2688"/>
                </a:moveTo>
                <a:lnTo>
                  <a:pt x="2908" y="3525"/>
                </a:lnTo>
                <a:lnTo>
                  <a:pt x="3746" y="3525"/>
                </a:lnTo>
                <a:lnTo>
                  <a:pt x="3746" y="4140"/>
                </a:lnTo>
                <a:lnTo>
                  <a:pt x="2908" y="4140"/>
                </a:lnTo>
                <a:lnTo>
                  <a:pt x="2908" y="4978"/>
                </a:lnTo>
                <a:lnTo>
                  <a:pt x="2293" y="4978"/>
                </a:lnTo>
                <a:lnTo>
                  <a:pt x="2293" y="4140"/>
                </a:lnTo>
                <a:lnTo>
                  <a:pt x="1456" y="4140"/>
                </a:lnTo>
                <a:lnTo>
                  <a:pt x="1456" y="3525"/>
                </a:lnTo>
                <a:lnTo>
                  <a:pt x="2293" y="3525"/>
                </a:lnTo>
                <a:lnTo>
                  <a:pt x="2293" y="2688"/>
                </a:lnTo>
                <a:close/>
                <a:moveTo>
                  <a:pt x="7250" y="2688"/>
                </a:moveTo>
                <a:lnTo>
                  <a:pt x="7250" y="3525"/>
                </a:lnTo>
                <a:lnTo>
                  <a:pt x="8087" y="3525"/>
                </a:lnTo>
                <a:lnTo>
                  <a:pt x="8087" y="4140"/>
                </a:lnTo>
                <a:lnTo>
                  <a:pt x="7252" y="4140"/>
                </a:lnTo>
                <a:lnTo>
                  <a:pt x="7252" y="4978"/>
                </a:lnTo>
                <a:lnTo>
                  <a:pt x="6637" y="4978"/>
                </a:lnTo>
                <a:lnTo>
                  <a:pt x="6637" y="4140"/>
                </a:lnTo>
                <a:lnTo>
                  <a:pt x="5799" y="4140"/>
                </a:lnTo>
                <a:lnTo>
                  <a:pt x="5799" y="3525"/>
                </a:lnTo>
                <a:lnTo>
                  <a:pt x="6637" y="3525"/>
                </a:lnTo>
                <a:lnTo>
                  <a:pt x="6637" y="2688"/>
                </a:lnTo>
                <a:close/>
                <a:moveTo>
                  <a:pt x="5795" y="5184"/>
                </a:moveTo>
                <a:lnTo>
                  <a:pt x="5795" y="5797"/>
                </a:lnTo>
                <a:lnTo>
                  <a:pt x="6430" y="5797"/>
                </a:lnTo>
                <a:lnTo>
                  <a:pt x="6430" y="7663"/>
                </a:lnTo>
                <a:lnTo>
                  <a:pt x="5795" y="7663"/>
                </a:lnTo>
                <a:lnTo>
                  <a:pt x="5795" y="8275"/>
                </a:lnTo>
                <a:lnTo>
                  <a:pt x="3727" y="8275"/>
                </a:lnTo>
                <a:lnTo>
                  <a:pt x="3727" y="7663"/>
                </a:lnTo>
                <a:lnTo>
                  <a:pt x="3115" y="7663"/>
                </a:lnTo>
                <a:lnTo>
                  <a:pt x="3115" y="5797"/>
                </a:lnTo>
                <a:lnTo>
                  <a:pt x="3727" y="5797"/>
                </a:lnTo>
                <a:lnTo>
                  <a:pt x="3727" y="5184"/>
                </a:lnTo>
                <a:close/>
                <a:moveTo>
                  <a:pt x="2908" y="1"/>
                </a:moveTo>
                <a:lnTo>
                  <a:pt x="2908" y="613"/>
                </a:lnTo>
                <a:lnTo>
                  <a:pt x="1864" y="613"/>
                </a:lnTo>
                <a:lnTo>
                  <a:pt x="1864" y="1228"/>
                </a:lnTo>
                <a:lnTo>
                  <a:pt x="1249" y="1228"/>
                </a:lnTo>
                <a:lnTo>
                  <a:pt x="1249" y="1841"/>
                </a:lnTo>
                <a:lnTo>
                  <a:pt x="636" y="1841"/>
                </a:lnTo>
                <a:lnTo>
                  <a:pt x="636" y="2885"/>
                </a:lnTo>
                <a:lnTo>
                  <a:pt x="1" y="2885"/>
                </a:lnTo>
                <a:lnTo>
                  <a:pt x="1" y="6612"/>
                </a:lnTo>
                <a:lnTo>
                  <a:pt x="636" y="6612"/>
                </a:lnTo>
                <a:lnTo>
                  <a:pt x="636" y="7656"/>
                </a:lnTo>
                <a:lnTo>
                  <a:pt x="1249" y="765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08"/>
                </a:lnTo>
                <a:lnTo>
                  <a:pt x="2908" y="9517"/>
                </a:lnTo>
                <a:lnTo>
                  <a:pt x="6637" y="9517"/>
                </a:lnTo>
                <a:lnTo>
                  <a:pt x="6637" y="9122"/>
                </a:lnTo>
                <a:lnTo>
                  <a:pt x="6637" y="8911"/>
                </a:lnTo>
                <a:lnTo>
                  <a:pt x="7681" y="8911"/>
                </a:lnTo>
                <a:lnTo>
                  <a:pt x="7681" y="8489"/>
                </a:lnTo>
                <a:lnTo>
                  <a:pt x="7681" y="8275"/>
                </a:lnTo>
                <a:lnTo>
                  <a:pt x="8294" y="8275"/>
                </a:lnTo>
                <a:lnTo>
                  <a:pt x="8294" y="7867"/>
                </a:lnTo>
                <a:lnTo>
                  <a:pt x="8294" y="7663"/>
                </a:lnTo>
                <a:lnTo>
                  <a:pt x="8909" y="7663"/>
                </a:lnTo>
                <a:lnTo>
                  <a:pt x="8909" y="6619"/>
                </a:lnTo>
                <a:lnTo>
                  <a:pt x="9131" y="6619"/>
                </a:lnTo>
                <a:lnTo>
                  <a:pt x="9131" y="6635"/>
                </a:lnTo>
                <a:lnTo>
                  <a:pt x="9542" y="6635"/>
                </a:lnTo>
                <a:lnTo>
                  <a:pt x="9542" y="2890"/>
                </a:lnTo>
                <a:lnTo>
                  <a:pt x="8911" y="2890"/>
                </a:lnTo>
                <a:lnTo>
                  <a:pt x="8911" y="1866"/>
                </a:lnTo>
                <a:lnTo>
                  <a:pt x="8296" y="1866"/>
                </a:lnTo>
                <a:lnTo>
                  <a:pt x="8296" y="1231"/>
                </a:lnTo>
                <a:lnTo>
                  <a:pt x="7683" y="1231"/>
                </a:lnTo>
                <a:lnTo>
                  <a:pt x="7683" y="618"/>
                </a:lnTo>
                <a:lnTo>
                  <a:pt x="6637" y="618"/>
                </a:lnTo>
                <a:lnTo>
                  <a:pt x="66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0"/>
          <p:cNvSpPr txBox="1"/>
          <p:nvPr>
            <p:ph idx="4" type="title"/>
          </p:nvPr>
        </p:nvSpPr>
        <p:spPr>
          <a:xfrm>
            <a:off x="959575" y="3188525"/>
            <a:ext cx="3243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continuous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1"/>
          <p:cNvSpPr/>
          <p:nvPr/>
        </p:nvSpPr>
        <p:spPr>
          <a:xfrm>
            <a:off x="8267525" y="4579350"/>
            <a:ext cx="15350" cy="15400"/>
          </a:xfrm>
          <a:custGeom>
            <a:rect b="b" l="l" r="r" t="t"/>
            <a:pathLst>
              <a:path extrusionOk="0" h="616" w="614">
                <a:moveTo>
                  <a:pt x="1" y="1"/>
                </a:moveTo>
                <a:lnTo>
                  <a:pt x="1" y="616"/>
                </a:lnTo>
                <a:lnTo>
                  <a:pt x="613" y="616"/>
                </a:lnTo>
                <a:lnTo>
                  <a:pt x="6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1"/>
          <p:cNvSpPr txBox="1"/>
          <p:nvPr>
            <p:ph type="title"/>
          </p:nvPr>
        </p:nvSpPr>
        <p:spPr>
          <a:xfrm>
            <a:off x="2906725" y="1654163"/>
            <a:ext cx="4340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</p:txBody>
      </p:sp>
      <p:sp>
        <p:nvSpPr>
          <p:cNvPr id="883" name="Google Shape;883;p31"/>
          <p:cNvSpPr txBox="1"/>
          <p:nvPr>
            <p:ph idx="1" type="subTitle"/>
          </p:nvPr>
        </p:nvSpPr>
        <p:spPr>
          <a:xfrm>
            <a:off x="4037000" y="2553875"/>
            <a:ext cx="21432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Pham Toan Phuc</a:t>
            </a:r>
            <a:endParaRPr/>
          </a:p>
        </p:txBody>
      </p:sp>
      <p:grpSp>
        <p:nvGrpSpPr>
          <p:cNvPr id="884" name="Google Shape;884;p31"/>
          <p:cNvGrpSpPr/>
          <p:nvPr/>
        </p:nvGrpSpPr>
        <p:grpSpPr>
          <a:xfrm>
            <a:off x="4413675" y="4202738"/>
            <a:ext cx="1389847" cy="376613"/>
            <a:chOff x="1236675" y="4116413"/>
            <a:chExt cx="1389847" cy="376613"/>
          </a:xfrm>
        </p:grpSpPr>
        <p:sp>
          <p:nvSpPr>
            <p:cNvPr id="885" name="Google Shape;885;p31"/>
            <p:cNvSpPr/>
            <p:nvPr/>
          </p:nvSpPr>
          <p:spPr>
            <a:xfrm>
              <a:off x="1236675" y="4156189"/>
              <a:ext cx="1389847" cy="336838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 cap="flat" cmpd="sng" w="19050">
              <a:solidFill>
                <a:schemeClr val="dk1"/>
              </a:solidFill>
              <a:prstDash val="solid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256076" y="4175558"/>
              <a:ext cx="1351076" cy="298101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276112" y="4192743"/>
              <a:ext cx="1310992" cy="263733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ot"/>
              <a:miter lim="56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 txBox="1"/>
            <p:nvPr/>
          </p:nvSpPr>
          <p:spPr>
            <a:xfrm>
              <a:off x="1276125" y="4116413"/>
              <a:ext cx="13110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Continue</a:t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889" name="Google Shape;889;p31"/>
          <p:cNvSpPr/>
          <p:nvPr/>
        </p:nvSpPr>
        <p:spPr>
          <a:xfrm>
            <a:off x="15285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1"/>
          <p:cNvSpPr/>
          <p:nvPr/>
        </p:nvSpPr>
        <p:spPr>
          <a:xfrm>
            <a:off x="8318925" y="126607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1"/>
          <p:cNvSpPr/>
          <p:nvPr/>
        </p:nvSpPr>
        <p:spPr>
          <a:xfrm>
            <a:off x="15285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1"/>
          <p:cNvSpPr/>
          <p:nvPr/>
        </p:nvSpPr>
        <p:spPr>
          <a:xfrm>
            <a:off x="8318925" y="4353425"/>
            <a:ext cx="322615" cy="322446"/>
          </a:xfrm>
          <a:custGeom>
            <a:rect b="b" l="l" r="r" t="t"/>
            <a:pathLst>
              <a:path extrusionOk="0" h="9537" w="9542">
                <a:moveTo>
                  <a:pt x="7263" y="2497"/>
                </a:moveTo>
                <a:lnTo>
                  <a:pt x="7269" y="3949"/>
                </a:lnTo>
                <a:lnTo>
                  <a:pt x="6636" y="3949"/>
                </a:lnTo>
                <a:lnTo>
                  <a:pt x="6636" y="4564"/>
                </a:lnTo>
                <a:lnTo>
                  <a:pt x="6021" y="4564"/>
                </a:lnTo>
                <a:lnTo>
                  <a:pt x="6021" y="5177"/>
                </a:lnTo>
                <a:lnTo>
                  <a:pt x="5408" y="5177"/>
                </a:lnTo>
                <a:lnTo>
                  <a:pt x="5408" y="5810"/>
                </a:lnTo>
                <a:lnTo>
                  <a:pt x="4771" y="5810"/>
                </a:lnTo>
                <a:lnTo>
                  <a:pt x="4771" y="6446"/>
                </a:lnTo>
                <a:lnTo>
                  <a:pt x="4158" y="6446"/>
                </a:lnTo>
                <a:lnTo>
                  <a:pt x="4158" y="7059"/>
                </a:lnTo>
                <a:lnTo>
                  <a:pt x="3114" y="7059"/>
                </a:lnTo>
                <a:lnTo>
                  <a:pt x="3114" y="6425"/>
                </a:lnTo>
                <a:lnTo>
                  <a:pt x="2499" y="6425"/>
                </a:lnTo>
                <a:lnTo>
                  <a:pt x="2499" y="5810"/>
                </a:lnTo>
                <a:lnTo>
                  <a:pt x="1866" y="5810"/>
                </a:lnTo>
                <a:lnTo>
                  <a:pt x="1866" y="4358"/>
                </a:lnTo>
                <a:lnTo>
                  <a:pt x="2703" y="4358"/>
                </a:lnTo>
                <a:lnTo>
                  <a:pt x="2703" y="4991"/>
                </a:lnTo>
                <a:lnTo>
                  <a:pt x="3316" y="4991"/>
                </a:lnTo>
                <a:lnTo>
                  <a:pt x="3316" y="5606"/>
                </a:lnTo>
                <a:lnTo>
                  <a:pt x="3951" y="5606"/>
                </a:lnTo>
                <a:lnTo>
                  <a:pt x="3951" y="4991"/>
                </a:lnTo>
                <a:lnTo>
                  <a:pt x="4564" y="4991"/>
                </a:lnTo>
                <a:lnTo>
                  <a:pt x="4564" y="4358"/>
                </a:lnTo>
                <a:lnTo>
                  <a:pt x="5179" y="4358"/>
                </a:lnTo>
                <a:lnTo>
                  <a:pt x="5179" y="3722"/>
                </a:lnTo>
                <a:lnTo>
                  <a:pt x="5812" y="3722"/>
                </a:lnTo>
                <a:lnTo>
                  <a:pt x="5812" y="3109"/>
                </a:lnTo>
                <a:lnTo>
                  <a:pt x="6425" y="3109"/>
                </a:lnTo>
                <a:lnTo>
                  <a:pt x="6425" y="2497"/>
                </a:lnTo>
                <a:close/>
                <a:moveTo>
                  <a:pt x="2907" y="0"/>
                </a:moveTo>
                <a:lnTo>
                  <a:pt x="2907" y="634"/>
                </a:lnTo>
                <a:lnTo>
                  <a:pt x="1863" y="634"/>
                </a:lnTo>
                <a:lnTo>
                  <a:pt x="1863" y="1249"/>
                </a:lnTo>
                <a:lnTo>
                  <a:pt x="1248" y="1249"/>
                </a:lnTo>
                <a:lnTo>
                  <a:pt x="1248" y="1861"/>
                </a:lnTo>
                <a:lnTo>
                  <a:pt x="636" y="1861"/>
                </a:lnTo>
                <a:lnTo>
                  <a:pt x="636" y="2905"/>
                </a:lnTo>
                <a:lnTo>
                  <a:pt x="0" y="2905"/>
                </a:lnTo>
                <a:lnTo>
                  <a:pt x="0" y="6632"/>
                </a:lnTo>
                <a:lnTo>
                  <a:pt x="636" y="6632"/>
                </a:lnTo>
                <a:lnTo>
                  <a:pt x="636" y="7676"/>
                </a:lnTo>
                <a:lnTo>
                  <a:pt x="1248" y="7676"/>
                </a:lnTo>
                <a:lnTo>
                  <a:pt x="1248" y="7901"/>
                </a:lnTo>
                <a:lnTo>
                  <a:pt x="1248" y="8309"/>
                </a:lnTo>
                <a:lnTo>
                  <a:pt x="1863" y="8309"/>
                </a:lnTo>
                <a:lnTo>
                  <a:pt x="1863" y="8513"/>
                </a:lnTo>
                <a:lnTo>
                  <a:pt x="1863" y="8924"/>
                </a:lnTo>
                <a:lnTo>
                  <a:pt x="2907" y="8924"/>
                </a:lnTo>
                <a:lnTo>
                  <a:pt x="2907" y="9128"/>
                </a:lnTo>
                <a:lnTo>
                  <a:pt x="2907" y="9537"/>
                </a:lnTo>
                <a:lnTo>
                  <a:pt x="6636" y="9537"/>
                </a:lnTo>
                <a:lnTo>
                  <a:pt x="6636" y="9133"/>
                </a:lnTo>
                <a:lnTo>
                  <a:pt x="6636" y="8922"/>
                </a:lnTo>
                <a:lnTo>
                  <a:pt x="7680" y="8922"/>
                </a:lnTo>
                <a:lnTo>
                  <a:pt x="7680" y="8500"/>
                </a:lnTo>
                <a:lnTo>
                  <a:pt x="7680" y="8286"/>
                </a:lnTo>
                <a:lnTo>
                  <a:pt x="8293" y="8286"/>
                </a:lnTo>
                <a:lnTo>
                  <a:pt x="8293" y="7878"/>
                </a:lnTo>
                <a:lnTo>
                  <a:pt x="8293" y="7674"/>
                </a:lnTo>
                <a:lnTo>
                  <a:pt x="8906" y="7674"/>
                </a:lnTo>
                <a:lnTo>
                  <a:pt x="8906" y="6629"/>
                </a:lnTo>
                <a:lnTo>
                  <a:pt x="9130" y="6629"/>
                </a:lnTo>
                <a:lnTo>
                  <a:pt x="9130" y="6646"/>
                </a:lnTo>
                <a:lnTo>
                  <a:pt x="9541" y="6646"/>
                </a:lnTo>
                <a:lnTo>
                  <a:pt x="9541" y="2901"/>
                </a:lnTo>
                <a:lnTo>
                  <a:pt x="8910" y="2901"/>
                </a:lnTo>
                <a:lnTo>
                  <a:pt x="8910" y="1861"/>
                </a:lnTo>
                <a:lnTo>
                  <a:pt x="8295" y="1861"/>
                </a:lnTo>
                <a:lnTo>
                  <a:pt x="8295" y="1249"/>
                </a:lnTo>
                <a:lnTo>
                  <a:pt x="7682" y="1249"/>
                </a:lnTo>
                <a:lnTo>
                  <a:pt x="7682" y="615"/>
                </a:lnTo>
                <a:lnTo>
                  <a:pt x="6636" y="615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1"/>
          <p:cNvSpPr/>
          <p:nvPr/>
        </p:nvSpPr>
        <p:spPr>
          <a:xfrm>
            <a:off x="385875" y="2111725"/>
            <a:ext cx="835200" cy="275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2"/>
          <p:cNvSpPr/>
          <p:nvPr/>
        </p:nvSpPr>
        <p:spPr>
          <a:xfrm rot="5400000">
            <a:off x="5854854" y="1008546"/>
            <a:ext cx="1561542" cy="366082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32"/>
          <p:cNvGrpSpPr/>
          <p:nvPr/>
        </p:nvGrpSpPr>
        <p:grpSpPr>
          <a:xfrm>
            <a:off x="8126817" y="2148494"/>
            <a:ext cx="197985" cy="197962"/>
            <a:chOff x="2774617" y="5223982"/>
            <a:chExt cx="197985" cy="197962"/>
          </a:xfrm>
        </p:grpSpPr>
        <p:sp>
          <p:nvSpPr>
            <p:cNvPr id="900" name="Google Shape;900;p32"/>
            <p:cNvSpPr/>
            <p:nvPr/>
          </p:nvSpPr>
          <p:spPr>
            <a:xfrm>
              <a:off x="2784543" y="5233907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2774617" y="5223982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781022" y="5230638"/>
              <a:ext cx="174769" cy="17474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3" name="Google Shape;903;p32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904" name="Google Shape;904;p32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2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6" name="Google Shape;906;p32"/>
          <p:cNvSpPr/>
          <p:nvPr/>
        </p:nvSpPr>
        <p:spPr>
          <a:xfrm rot="5400000">
            <a:off x="1690317" y="1008546"/>
            <a:ext cx="1561542" cy="366082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2"/>
          <p:cNvSpPr txBox="1"/>
          <p:nvPr>
            <p:ph type="title"/>
          </p:nvPr>
        </p:nvSpPr>
        <p:spPr>
          <a:xfrm>
            <a:off x="1068483" y="2264288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troubleshooting</a:t>
            </a:r>
            <a:endParaRPr/>
          </a:p>
        </p:txBody>
      </p:sp>
      <p:sp>
        <p:nvSpPr>
          <p:cNvPr id="908" name="Google Shape;908;p32"/>
          <p:cNvSpPr txBox="1"/>
          <p:nvPr>
            <p:ph idx="3" type="subTitle"/>
          </p:nvPr>
        </p:nvSpPr>
        <p:spPr>
          <a:xfrm>
            <a:off x="5013825" y="2148500"/>
            <a:ext cx="32436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ome simple things to try when troubleshooting, as well as how to solve common problems you may encounter</a:t>
            </a:r>
            <a:endParaRPr/>
          </a:p>
          <a:p>
            <a:pPr indent="0" lvl="0" marL="5715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2"/>
          <p:cNvSpPr txBox="1"/>
          <p:nvPr>
            <p:ph idx="8" type="title"/>
          </p:nvPr>
        </p:nvSpPr>
        <p:spPr>
          <a:xfrm>
            <a:off x="720000" y="401350"/>
            <a:ext cx="584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</p:txBody>
      </p:sp>
      <p:grpSp>
        <p:nvGrpSpPr>
          <p:cNvPr id="910" name="Google Shape;910;p32"/>
          <p:cNvGrpSpPr/>
          <p:nvPr/>
        </p:nvGrpSpPr>
        <p:grpSpPr>
          <a:xfrm>
            <a:off x="3957717" y="2148494"/>
            <a:ext cx="197985" cy="197962"/>
            <a:chOff x="2774617" y="5223982"/>
            <a:chExt cx="197985" cy="197962"/>
          </a:xfrm>
        </p:grpSpPr>
        <p:sp>
          <p:nvSpPr>
            <p:cNvPr id="911" name="Google Shape;911;p32"/>
            <p:cNvSpPr/>
            <p:nvPr/>
          </p:nvSpPr>
          <p:spPr>
            <a:xfrm>
              <a:off x="2784543" y="5233907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2774617" y="5223982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2781022" y="5230638"/>
              <a:ext cx="174769" cy="17474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4" name="Google Shape;914;p32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915" name="Google Shape;915;p32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2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7" name="Google Shape;917;p32"/>
          <p:cNvSpPr/>
          <p:nvPr/>
        </p:nvSpPr>
        <p:spPr>
          <a:xfrm>
            <a:off x="402038" y="45236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2"/>
          <p:cNvSpPr/>
          <p:nvPr/>
        </p:nvSpPr>
        <p:spPr>
          <a:xfrm>
            <a:off x="788363" y="2201600"/>
            <a:ext cx="405927" cy="405842"/>
          </a:xfrm>
          <a:custGeom>
            <a:rect b="b" l="l" r="r" t="t"/>
            <a:pathLst>
              <a:path extrusionOk="0" h="9538" w="954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2"/>
          <p:cNvSpPr/>
          <p:nvPr/>
        </p:nvSpPr>
        <p:spPr>
          <a:xfrm>
            <a:off x="402038" y="11658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2"/>
          <p:cNvSpPr/>
          <p:nvPr/>
        </p:nvSpPr>
        <p:spPr>
          <a:xfrm>
            <a:off x="8523038" y="45236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>
            <a:off x="8523038" y="11658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3"/>
          <p:cNvSpPr/>
          <p:nvPr/>
        </p:nvSpPr>
        <p:spPr>
          <a:xfrm rot="5400000">
            <a:off x="5854854" y="1008546"/>
            <a:ext cx="1561542" cy="366082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7" name="Google Shape;927;p33"/>
          <p:cNvGrpSpPr/>
          <p:nvPr/>
        </p:nvGrpSpPr>
        <p:grpSpPr>
          <a:xfrm>
            <a:off x="8126817" y="2148494"/>
            <a:ext cx="197985" cy="197962"/>
            <a:chOff x="2774617" y="5223982"/>
            <a:chExt cx="197985" cy="197962"/>
          </a:xfrm>
        </p:grpSpPr>
        <p:sp>
          <p:nvSpPr>
            <p:cNvPr id="928" name="Google Shape;928;p33"/>
            <p:cNvSpPr/>
            <p:nvPr/>
          </p:nvSpPr>
          <p:spPr>
            <a:xfrm>
              <a:off x="2784543" y="5233907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2774617" y="5223982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2781022" y="5230638"/>
              <a:ext cx="174769" cy="17474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1" name="Google Shape;931;p33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932" name="Google Shape;932;p3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4" name="Google Shape;934;p33"/>
          <p:cNvSpPr/>
          <p:nvPr/>
        </p:nvSpPr>
        <p:spPr>
          <a:xfrm rot="5400000">
            <a:off x="1690317" y="1008546"/>
            <a:ext cx="1561542" cy="3660825"/>
          </a:xfrm>
          <a:custGeom>
            <a:rect b="b" l="l" r="r" t="t"/>
            <a:pathLst>
              <a:path extrusionOk="0" h="7439" w="88310">
                <a:moveTo>
                  <a:pt x="0" y="1"/>
                </a:moveTo>
                <a:lnTo>
                  <a:pt x="0" y="7439"/>
                </a:lnTo>
                <a:lnTo>
                  <a:pt x="88309" y="7439"/>
                </a:lnTo>
                <a:lnTo>
                  <a:pt x="88309" y="1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dot"/>
            <a:miter lim="568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3"/>
          <p:cNvSpPr txBox="1"/>
          <p:nvPr>
            <p:ph type="title"/>
          </p:nvPr>
        </p:nvSpPr>
        <p:spPr>
          <a:xfrm>
            <a:off x="1037545" y="2575100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tips</a:t>
            </a:r>
            <a:endParaRPr/>
          </a:p>
        </p:txBody>
      </p:sp>
      <p:sp>
        <p:nvSpPr>
          <p:cNvPr id="936" name="Google Shape;936;p33"/>
          <p:cNvSpPr txBox="1"/>
          <p:nvPr>
            <p:ph idx="3" type="subTitle"/>
          </p:nvPr>
        </p:nvSpPr>
        <p:spPr>
          <a:xfrm>
            <a:off x="5013825" y="2148500"/>
            <a:ext cx="3243600" cy="15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Troubleshooting will always be a process of trial and error. Some tips: check the cables, restart computer, take note about error messages, ....</a:t>
            </a:r>
            <a:endParaRPr/>
          </a:p>
        </p:txBody>
      </p:sp>
      <p:sp>
        <p:nvSpPr>
          <p:cNvPr id="937" name="Google Shape;937;p33"/>
          <p:cNvSpPr txBox="1"/>
          <p:nvPr>
            <p:ph idx="8" type="title"/>
          </p:nvPr>
        </p:nvSpPr>
        <p:spPr>
          <a:xfrm>
            <a:off x="720000" y="401350"/>
            <a:ext cx="584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</p:txBody>
      </p:sp>
      <p:grpSp>
        <p:nvGrpSpPr>
          <p:cNvPr id="938" name="Google Shape;938;p33"/>
          <p:cNvGrpSpPr/>
          <p:nvPr/>
        </p:nvGrpSpPr>
        <p:grpSpPr>
          <a:xfrm>
            <a:off x="3957717" y="2148494"/>
            <a:ext cx="197985" cy="197962"/>
            <a:chOff x="2774617" y="5223982"/>
            <a:chExt cx="197985" cy="197962"/>
          </a:xfrm>
        </p:grpSpPr>
        <p:sp>
          <p:nvSpPr>
            <p:cNvPr id="939" name="Google Shape;939;p33"/>
            <p:cNvSpPr/>
            <p:nvPr/>
          </p:nvSpPr>
          <p:spPr>
            <a:xfrm>
              <a:off x="2784543" y="5233907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7" y="4527"/>
                  </a:lnTo>
                  <a:lnTo>
                    <a:pt x="4527" y="1"/>
                  </a:lnTo>
                  <a:close/>
                </a:path>
              </a:pathLst>
            </a:custGeom>
            <a:solidFill>
              <a:srgbClr val="440F5C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2774617" y="5223982"/>
              <a:ext cx="188059" cy="18803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2781022" y="5230638"/>
              <a:ext cx="174769" cy="174747"/>
            </a:xfrm>
            <a:custGeom>
              <a:rect b="b" l="l" r="r" t="t"/>
              <a:pathLst>
                <a:path extrusionOk="0" h="4528" w="4528">
                  <a:moveTo>
                    <a:pt x="1" y="1"/>
                  </a:moveTo>
                  <a:lnTo>
                    <a:pt x="1" y="4527"/>
                  </a:lnTo>
                  <a:lnTo>
                    <a:pt x="4528" y="4527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2" name="Google Shape;942;p33"/>
            <p:cNvGrpSpPr/>
            <p:nvPr/>
          </p:nvGrpSpPr>
          <p:grpSpPr>
            <a:xfrm>
              <a:off x="2826210" y="5276167"/>
              <a:ext cx="84349" cy="83884"/>
              <a:chOff x="8659614" y="354844"/>
              <a:chExt cx="79179" cy="78750"/>
            </a:xfrm>
          </p:grpSpPr>
          <p:sp>
            <p:nvSpPr>
              <p:cNvPr id="943" name="Google Shape;943;p3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0"/>
                    </a:moveTo>
                    <a:lnTo>
                      <a:pt x="0" y="201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8659614" y="354844"/>
                <a:ext cx="79179" cy="78750"/>
              </a:xfrm>
              <a:custGeom>
                <a:rect b="b" l="l" r="r" t="t"/>
                <a:pathLst>
                  <a:path extrusionOk="0" fill="none" h="2020" w="2031">
                    <a:moveTo>
                      <a:pt x="2031" y="20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6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5" name="Google Shape;945;p33"/>
          <p:cNvSpPr/>
          <p:nvPr/>
        </p:nvSpPr>
        <p:spPr>
          <a:xfrm>
            <a:off x="402038" y="45236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788363" y="2201600"/>
            <a:ext cx="405927" cy="405842"/>
          </a:xfrm>
          <a:custGeom>
            <a:rect b="b" l="l" r="r" t="t"/>
            <a:pathLst>
              <a:path extrusionOk="0" h="9538" w="9540">
                <a:moveTo>
                  <a:pt x="3317" y="2706"/>
                </a:moveTo>
                <a:lnTo>
                  <a:pt x="3317" y="3319"/>
                </a:lnTo>
                <a:lnTo>
                  <a:pt x="3932" y="3319"/>
                </a:lnTo>
                <a:lnTo>
                  <a:pt x="3932" y="4567"/>
                </a:lnTo>
                <a:lnTo>
                  <a:pt x="3317" y="4567"/>
                </a:lnTo>
                <a:lnTo>
                  <a:pt x="3317" y="3319"/>
                </a:lnTo>
                <a:lnTo>
                  <a:pt x="2071" y="3319"/>
                </a:lnTo>
                <a:lnTo>
                  <a:pt x="2071" y="4567"/>
                </a:lnTo>
                <a:lnTo>
                  <a:pt x="1456" y="4567"/>
                </a:lnTo>
                <a:lnTo>
                  <a:pt x="1456" y="3319"/>
                </a:lnTo>
                <a:lnTo>
                  <a:pt x="2071" y="3319"/>
                </a:lnTo>
                <a:lnTo>
                  <a:pt x="2071" y="2706"/>
                </a:lnTo>
                <a:close/>
                <a:moveTo>
                  <a:pt x="7475" y="2706"/>
                </a:moveTo>
                <a:lnTo>
                  <a:pt x="7475" y="3319"/>
                </a:lnTo>
                <a:lnTo>
                  <a:pt x="8087" y="3319"/>
                </a:lnTo>
                <a:lnTo>
                  <a:pt x="8087" y="4567"/>
                </a:lnTo>
                <a:lnTo>
                  <a:pt x="7475" y="4567"/>
                </a:lnTo>
                <a:lnTo>
                  <a:pt x="7475" y="3319"/>
                </a:lnTo>
                <a:lnTo>
                  <a:pt x="6226" y="3319"/>
                </a:lnTo>
                <a:lnTo>
                  <a:pt x="6226" y="4567"/>
                </a:lnTo>
                <a:lnTo>
                  <a:pt x="5611" y="4567"/>
                </a:lnTo>
                <a:lnTo>
                  <a:pt x="5611" y="3319"/>
                </a:lnTo>
                <a:lnTo>
                  <a:pt x="6226" y="3319"/>
                </a:lnTo>
                <a:lnTo>
                  <a:pt x="6226" y="2706"/>
                </a:lnTo>
                <a:close/>
                <a:moveTo>
                  <a:pt x="7045" y="5182"/>
                </a:moveTo>
                <a:lnTo>
                  <a:pt x="7045" y="5808"/>
                </a:lnTo>
                <a:lnTo>
                  <a:pt x="7045" y="7064"/>
                </a:lnTo>
                <a:lnTo>
                  <a:pt x="6433" y="7064"/>
                </a:lnTo>
                <a:lnTo>
                  <a:pt x="6433" y="7676"/>
                </a:lnTo>
                <a:lnTo>
                  <a:pt x="5799" y="7676"/>
                </a:lnTo>
                <a:lnTo>
                  <a:pt x="5799" y="8289"/>
                </a:lnTo>
                <a:lnTo>
                  <a:pt x="3727" y="8289"/>
                </a:lnTo>
                <a:lnTo>
                  <a:pt x="3727" y="7676"/>
                </a:lnTo>
                <a:lnTo>
                  <a:pt x="3115" y="7676"/>
                </a:lnTo>
                <a:lnTo>
                  <a:pt x="3115" y="7064"/>
                </a:lnTo>
                <a:lnTo>
                  <a:pt x="2479" y="7064"/>
                </a:lnTo>
                <a:lnTo>
                  <a:pt x="2479" y="5808"/>
                </a:lnTo>
                <a:lnTo>
                  <a:pt x="2479" y="5182"/>
                </a:lnTo>
                <a:close/>
                <a:moveTo>
                  <a:pt x="2911" y="1"/>
                </a:moveTo>
                <a:lnTo>
                  <a:pt x="2911" y="634"/>
                </a:lnTo>
                <a:lnTo>
                  <a:pt x="1864" y="634"/>
                </a:lnTo>
                <a:lnTo>
                  <a:pt x="1864" y="1249"/>
                </a:lnTo>
                <a:lnTo>
                  <a:pt x="1249" y="1249"/>
                </a:lnTo>
                <a:lnTo>
                  <a:pt x="1249" y="1862"/>
                </a:lnTo>
                <a:lnTo>
                  <a:pt x="634" y="1862"/>
                </a:lnTo>
                <a:lnTo>
                  <a:pt x="634" y="2906"/>
                </a:lnTo>
                <a:lnTo>
                  <a:pt x="1" y="2906"/>
                </a:lnTo>
                <a:lnTo>
                  <a:pt x="1" y="6632"/>
                </a:lnTo>
                <a:lnTo>
                  <a:pt x="634" y="6632"/>
                </a:lnTo>
                <a:lnTo>
                  <a:pt x="634" y="7676"/>
                </a:lnTo>
                <a:lnTo>
                  <a:pt x="1249" y="7676"/>
                </a:lnTo>
                <a:lnTo>
                  <a:pt x="1249" y="7881"/>
                </a:lnTo>
                <a:lnTo>
                  <a:pt x="1249" y="8289"/>
                </a:lnTo>
                <a:lnTo>
                  <a:pt x="1864" y="8289"/>
                </a:lnTo>
                <a:lnTo>
                  <a:pt x="1864" y="8493"/>
                </a:lnTo>
                <a:lnTo>
                  <a:pt x="1864" y="8904"/>
                </a:lnTo>
                <a:lnTo>
                  <a:pt x="2908" y="8904"/>
                </a:lnTo>
                <a:lnTo>
                  <a:pt x="2908" y="9115"/>
                </a:lnTo>
                <a:lnTo>
                  <a:pt x="2908" y="9537"/>
                </a:lnTo>
                <a:lnTo>
                  <a:pt x="6632" y="9537"/>
                </a:lnTo>
                <a:lnTo>
                  <a:pt x="6632" y="9111"/>
                </a:lnTo>
                <a:lnTo>
                  <a:pt x="6632" y="8906"/>
                </a:lnTo>
                <a:lnTo>
                  <a:pt x="7676" y="8906"/>
                </a:lnTo>
                <a:lnTo>
                  <a:pt x="7676" y="8496"/>
                </a:lnTo>
                <a:lnTo>
                  <a:pt x="7676" y="8294"/>
                </a:lnTo>
                <a:lnTo>
                  <a:pt x="8291" y="8294"/>
                </a:lnTo>
                <a:lnTo>
                  <a:pt x="8291" y="7883"/>
                </a:lnTo>
                <a:lnTo>
                  <a:pt x="8291" y="7679"/>
                </a:lnTo>
                <a:lnTo>
                  <a:pt x="8904" y="7679"/>
                </a:lnTo>
                <a:lnTo>
                  <a:pt x="8904" y="6635"/>
                </a:lnTo>
                <a:lnTo>
                  <a:pt x="9129" y="6635"/>
                </a:lnTo>
                <a:lnTo>
                  <a:pt x="9129" y="6653"/>
                </a:lnTo>
                <a:lnTo>
                  <a:pt x="9540" y="6653"/>
                </a:lnTo>
                <a:lnTo>
                  <a:pt x="9540" y="2906"/>
                </a:lnTo>
                <a:lnTo>
                  <a:pt x="8909" y="2906"/>
                </a:lnTo>
                <a:lnTo>
                  <a:pt x="8909" y="1866"/>
                </a:lnTo>
                <a:lnTo>
                  <a:pt x="8294" y="1866"/>
                </a:lnTo>
                <a:lnTo>
                  <a:pt x="8294" y="1251"/>
                </a:lnTo>
                <a:lnTo>
                  <a:pt x="7679" y="1251"/>
                </a:lnTo>
                <a:lnTo>
                  <a:pt x="7679" y="639"/>
                </a:lnTo>
                <a:lnTo>
                  <a:pt x="6635" y="639"/>
                </a:lnTo>
                <a:lnTo>
                  <a:pt x="66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/>
          <p:nvPr/>
        </p:nvSpPr>
        <p:spPr>
          <a:xfrm>
            <a:off x="402038" y="11658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3"/>
          <p:cNvSpPr/>
          <p:nvPr/>
        </p:nvSpPr>
        <p:spPr>
          <a:xfrm>
            <a:off x="8523038" y="45236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3"/>
          <p:cNvSpPr/>
          <p:nvPr/>
        </p:nvSpPr>
        <p:spPr>
          <a:xfrm>
            <a:off x="8523038" y="1165838"/>
            <a:ext cx="238625" cy="238625"/>
          </a:xfrm>
          <a:custGeom>
            <a:rect b="b" l="l" r="r" t="t"/>
            <a:pathLst>
              <a:path extrusionOk="0" h="9545" w="9545">
                <a:moveTo>
                  <a:pt x="4345" y="1"/>
                </a:moveTo>
                <a:lnTo>
                  <a:pt x="4345" y="616"/>
                </a:lnTo>
                <a:lnTo>
                  <a:pt x="3727" y="616"/>
                </a:lnTo>
                <a:lnTo>
                  <a:pt x="3727" y="1660"/>
                </a:lnTo>
                <a:lnTo>
                  <a:pt x="3112" y="1660"/>
                </a:lnTo>
                <a:lnTo>
                  <a:pt x="3112" y="2500"/>
                </a:lnTo>
                <a:lnTo>
                  <a:pt x="2500" y="2500"/>
                </a:lnTo>
                <a:lnTo>
                  <a:pt x="2500" y="3112"/>
                </a:lnTo>
                <a:lnTo>
                  <a:pt x="1" y="3112"/>
                </a:lnTo>
                <a:lnTo>
                  <a:pt x="1" y="4771"/>
                </a:lnTo>
                <a:lnTo>
                  <a:pt x="616" y="4771"/>
                </a:lnTo>
                <a:lnTo>
                  <a:pt x="616" y="5389"/>
                </a:lnTo>
                <a:lnTo>
                  <a:pt x="1233" y="5389"/>
                </a:lnTo>
                <a:lnTo>
                  <a:pt x="1233" y="8911"/>
                </a:lnTo>
                <a:lnTo>
                  <a:pt x="1233" y="9120"/>
                </a:lnTo>
                <a:lnTo>
                  <a:pt x="1233" y="9544"/>
                </a:lnTo>
                <a:lnTo>
                  <a:pt x="2910" y="9544"/>
                </a:lnTo>
                <a:lnTo>
                  <a:pt x="2910" y="9120"/>
                </a:lnTo>
                <a:lnTo>
                  <a:pt x="2910" y="8911"/>
                </a:lnTo>
                <a:lnTo>
                  <a:pt x="3934" y="8911"/>
                </a:lnTo>
                <a:lnTo>
                  <a:pt x="3934" y="8294"/>
                </a:lnTo>
                <a:lnTo>
                  <a:pt x="5593" y="8294"/>
                </a:lnTo>
                <a:lnTo>
                  <a:pt x="5593" y="8314"/>
                </a:lnTo>
                <a:lnTo>
                  <a:pt x="5593" y="8927"/>
                </a:lnTo>
                <a:lnTo>
                  <a:pt x="6637" y="8927"/>
                </a:lnTo>
                <a:lnTo>
                  <a:pt x="6637" y="9544"/>
                </a:lnTo>
                <a:lnTo>
                  <a:pt x="8294" y="9544"/>
                </a:lnTo>
                <a:lnTo>
                  <a:pt x="8294" y="9129"/>
                </a:lnTo>
                <a:lnTo>
                  <a:pt x="8294" y="8918"/>
                </a:lnTo>
                <a:lnTo>
                  <a:pt x="8294" y="5389"/>
                </a:lnTo>
                <a:lnTo>
                  <a:pt x="8927" y="5389"/>
                </a:lnTo>
                <a:lnTo>
                  <a:pt x="8927" y="4771"/>
                </a:lnTo>
                <a:lnTo>
                  <a:pt x="9544" y="4771"/>
                </a:lnTo>
                <a:lnTo>
                  <a:pt x="9544" y="3112"/>
                </a:lnTo>
                <a:lnTo>
                  <a:pt x="7045" y="3112"/>
                </a:lnTo>
                <a:lnTo>
                  <a:pt x="7045" y="2500"/>
                </a:lnTo>
                <a:lnTo>
                  <a:pt x="6433" y="2500"/>
                </a:lnTo>
                <a:lnTo>
                  <a:pt x="6433" y="1660"/>
                </a:lnTo>
                <a:lnTo>
                  <a:pt x="5815" y="1660"/>
                </a:lnTo>
                <a:lnTo>
                  <a:pt x="5815" y="616"/>
                </a:lnTo>
                <a:lnTo>
                  <a:pt x="5182" y="616"/>
                </a:lnTo>
                <a:lnTo>
                  <a:pt x="5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Retro Internet Interface Personal Organizer for College by Slidesgo">
  <a:themeElements>
    <a:clrScheme name="Simple Light">
      <a:dk1>
        <a:srgbClr val="570990"/>
      </a:dk1>
      <a:lt1>
        <a:srgbClr val="E4B6FE"/>
      </a:lt1>
      <a:dk2>
        <a:srgbClr val="FA79FF"/>
      </a:dk2>
      <a:lt2>
        <a:srgbClr val="E728DC"/>
      </a:lt2>
      <a:accent1>
        <a:srgbClr val="CAC4FF"/>
      </a:accent1>
      <a:accent2>
        <a:srgbClr val="8A3CF6"/>
      </a:accent2>
      <a:accent3>
        <a:srgbClr val="8B22BA"/>
      </a:accent3>
      <a:accent4>
        <a:srgbClr val="440F5C"/>
      </a:accent4>
      <a:accent5>
        <a:srgbClr val="FFFFFF"/>
      </a:accent5>
      <a:accent6>
        <a:srgbClr val="FFFFFF"/>
      </a:accent6>
      <a:hlink>
        <a:srgbClr val="570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