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  <p:sldId id="265" r:id="rId7"/>
    <p:sldId id="259" r:id="rId8"/>
    <p:sldId id="263" r:id="rId9"/>
    <p:sldId id="26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4E980-DE66-4137-8FA7-2BAAE3239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B82D4B-14C8-448C-B4D9-C1B710CD4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0AA08-051C-40D8-9E7C-0AADC097A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836D-5B98-4EA9-A8DA-E2B4A581242A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C6286-4255-46D5-9B90-D16F06904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FF785-240F-484B-8541-F0A0B81A8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711B6-3D64-4F23-82AA-9D3067DCA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40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01CD5-E88B-4335-BC2F-D8D44BEC0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886685-5B9C-4A47-BB71-DDEBF55B6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CF30F-3CEA-4B5F-816E-5BBDC7D08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836D-5B98-4EA9-A8DA-E2B4A581242A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2D456-9574-46A1-AE0A-6CA761825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15F23-414C-4B1D-88EE-A66F7D0A0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711B6-3D64-4F23-82AA-9D3067DCA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52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1BC71F-79DC-47A1-B0F0-3B16395DB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1C54F1-BBEE-407D-A883-C54E44F81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D1512-5D8B-4DE8-8F19-C62780486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836D-5B98-4EA9-A8DA-E2B4A581242A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5A247-965E-432E-B006-192EEE0B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01CBF-80F9-41E6-BD00-2FA46D4D2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711B6-3D64-4F23-82AA-9D3067DCA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59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44994-0745-476B-9003-BF7385DA4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EBC4D-A68A-4B98-9BC4-5E75DFBB3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F183D-DCBA-4F72-A75F-D25C5ED68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836D-5B98-4EA9-A8DA-E2B4A581242A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0DEF5-F84D-4BE5-B780-88EC19E42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BC50C-59DF-4D4B-B724-B990FF974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711B6-3D64-4F23-82AA-9D3067DCA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10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E3AB6-938A-4947-9E08-89DD5A1B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C15FB-655D-4595-831A-58D5E91C7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0838F-AD38-4C85-B668-A00FC6578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836D-5B98-4EA9-A8DA-E2B4A581242A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2DC01-B3A5-4BEB-87AF-F3A29398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EB779-BDA1-4D8C-B6EC-77511FB84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711B6-3D64-4F23-82AA-9D3067DCA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47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C413D-B87C-44FC-8AE4-4D849F7F3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69D9C-EEFB-4F62-8798-0A338A3A3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72A9F-A6FA-464B-880D-875E0B683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335D4-59A2-414E-8155-3F0EFFC7C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836D-5B98-4EA9-A8DA-E2B4A581242A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33600-272B-4610-8D45-12DA35816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12BFD-A57B-482F-A970-16E4CF9BE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711B6-3D64-4F23-82AA-9D3067DCA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46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7E526-B66B-452D-AE1F-93D79DEB9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C73A7-AA74-4F79-9DF5-758248608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BFB4A5-C1BA-4EBD-9C7B-6422CA8AF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215B91-854B-445F-8554-938BA06132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37AC69-A98C-4CAF-BB21-1FE59547DC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E7C1D5-B14B-410E-9264-66A3009CB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836D-5B98-4EA9-A8DA-E2B4A581242A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64A4B7-CB08-42A6-BE44-D0B91E0F7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41806B-1C46-4123-96EC-44DDA0C95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711B6-3D64-4F23-82AA-9D3067DCA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0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EBDDC-FBF0-4E89-BFF1-1F8D56C71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963F8A-C563-4785-9711-5D0616900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836D-5B98-4EA9-A8DA-E2B4A581242A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61459B-8E31-4302-8A38-18CBA60F3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0FB352-6841-4A6D-8489-9FE6E477C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711B6-3D64-4F23-82AA-9D3067DCA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74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B9F48B-18C1-4B25-BBA0-3E8D82187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836D-5B98-4EA9-A8DA-E2B4A581242A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ADCA41-78AA-454A-9A44-A6DDB9164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97580-C21E-49E4-B755-F1AC65BE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711B6-3D64-4F23-82AA-9D3067DCA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38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A3B8E-63ED-47E2-BB24-8EAA26393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06137-12FD-498B-9500-161E2ADCA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546D9D-859C-4EB0-82F0-DB13D9630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98DF4-451B-455A-B762-74F8911A4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836D-5B98-4EA9-A8DA-E2B4A581242A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05404-E20A-40E1-A462-C1F6B5B6A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68B6D7-4F30-4796-8A41-5EFCB02A8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711B6-3D64-4F23-82AA-9D3067DCA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9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7EE31-D624-4F2F-A3CD-4CBDAFEA2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BC13C5-71D5-4387-BF35-21A6424B0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9FBBE-1696-45E2-B419-DFC18E9AF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4DC6A-42DE-4518-B74C-71F2A2357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836D-5B98-4EA9-A8DA-E2B4A581242A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88199-350A-43E5-8C89-D7375C9E9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49CE2-ADF2-4CB8-B172-D5CB4879D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711B6-3D64-4F23-82AA-9D3067DCA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4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593F76-6FEA-4E73-9F24-0E662F587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708C4-4F8B-417E-8F8C-443DD0A41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931CA-7289-4109-AAE2-96B8A82B0F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A836D-5B98-4EA9-A8DA-E2B4A581242A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53AA6-659E-47C2-A643-F7F3B5707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57F34-6086-4C09-8BFB-4D2BB2348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711B6-3D64-4F23-82AA-9D3067DCA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2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AC43B-DFDA-4E97-9B58-C016715B7C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Mambo Number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BADE5F-CFC2-4FE1-B61F-1CBD16515A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Kristin, Ted &amp; Virginia</a:t>
            </a:r>
          </a:p>
        </p:txBody>
      </p:sp>
    </p:spTree>
    <p:extLst>
      <p:ext uri="{BB962C8B-B14F-4D97-AF65-F5344CB8AC3E}">
        <p14:creationId xmlns:p14="http://schemas.microsoft.com/office/powerpoint/2010/main" val="1051701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5208A-9629-40AC-BB24-6C48ADDE20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B5B13-EE9D-48A8-9749-72F0D76E0F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Does population, GDP or CPI affect happiness more? The answer is GDP per capita has a stronger correlation with the average happiness for a country.</a:t>
            </a:r>
          </a:p>
        </p:txBody>
      </p:sp>
    </p:spTree>
    <p:extLst>
      <p:ext uri="{BB962C8B-B14F-4D97-AF65-F5344CB8AC3E}">
        <p14:creationId xmlns:p14="http://schemas.microsoft.com/office/powerpoint/2010/main" val="1483016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DD127-B146-4520-967D-4240820F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4A436-65F1-41AF-B60D-C8B174B9E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Investigate if there exists a trend in data on happiness, Gross Domestic Product and Consumer Price Index of countries around the world.</a:t>
            </a:r>
          </a:p>
          <a:p>
            <a:r>
              <a:rPr lang="en-US" dirty="0"/>
              <a:t>The data we are going to look at is from 2015 and 2016.</a:t>
            </a:r>
          </a:p>
          <a:p>
            <a:r>
              <a:rPr lang="en-US" dirty="0"/>
              <a:t>We want to find out if there is a relationship between happiness and gross domestic product and also, happiness and consumer prices index</a:t>
            </a:r>
          </a:p>
        </p:txBody>
      </p:sp>
    </p:spTree>
    <p:extLst>
      <p:ext uri="{BB962C8B-B14F-4D97-AF65-F5344CB8AC3E}">
        <p14:creationId xmlns:p14="http://schemas.microsoft.com/office/powerpoint/2010/main" val="25727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43073-8AE4-4A4C-A6D2-D93438BB0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AFFA8-664F-4DB9-88A7-70145495E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Kaggle: Happiness</a:t>
            </a:r>
          </a:p>
          <a:p>
            <a:r>
              <a:rPr lang="en-US" dirty="0"/>
              <a:t>World bank: Population, gross domestic product and consumer price index</a:t>
            </a:r>
          </a:p>
          <a:p>
            <a:r>
              <a:rPr lang="en-US" dirty="0"/>
              <a:t>We used pandas to clean and process the data we downloaded from the two sources.</a:t>
            </a:r>
          </a:p>
        </p:txBody>
      </p:sp>
    </p:spTree>
    <p:extLst>
      <p:ext uri="{BB962C8B-B14F-4D97-AF65-F5344CB8AC3E}">
        <p14:creationId xmlns:p14="http://schemas.microsoft.com/office/powerpoint/2010/main" val="879977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1307CE-734E-4908-83FD-5A7FB21B3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Consumer Price Index vs. Happiness Score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6FF2D4-32D8-4F49-B96F-EE7A9B1CF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31E344-6D4D-4D24-8845-8527B8CA4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353" y="1074755"/>
            <a:ext cx="7579447" cy="493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563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C6B751B-A29E-443A-B77B-9004767C2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403" y="940810"/>
            <a:ext cx="8673378" cy="566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5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862273-D068-4881-BF01-AB8AA0D82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83" y="62346"/>
            <a:ext cx="10156020" cy="679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948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D7AD1F-ADD7-4031-B153-0C1F286CF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GDP Per Capita vs Happiness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A80E7E-CF58-4D51-B01E-39CED12A5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488" y="1395412"/>
            <a:ext cx="6391275" cy="4067175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128BD5-B82E-44E9-A5C4-E134E3CAA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26" y="927652"/>
            <a:ext cx="10972800" cy="524931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219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1B5D63-BEA7-4702-BDC7-AA9475AEA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Population vs. Happiness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F95EB4-5705-4894-AF8D-D1B10F6C3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634" y="1462087"/>
            <a:ext cx="5895975" cy="3933825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10F3F4-B3FC-43C6-9463-BCB6B2A6A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459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1B5D63-BEA7-4702-BDC7-AA9475AEA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Gross Domestic Product 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vs. Happiness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DEBE67-FA6C-4D42-95A8-8F8FE786F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612" y="994566"/>
            <a:ext cx="7559243" cy="4868867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4688096-EA62-4327-B198-57056DFCE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339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155</Words>
  <Application>Microsoft Office PowerPoint</Application>
  <PresentationFormat>Widescreen</PresentationFormat>
  <Paragraphs>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Mambo Number 5</vt:lpstr>
      <vt:lpstr>Topic</vt:lpstr>
      <vt:lpstr>Data sources</vt:lpstr>
      <vt:lpstr>Consumer Price Index vs. Happiness Score</vt:lpstr>
      <vt:lpstr>PowerPoint Presentation</vt:lpstr>
      <vt:lpstr>PowerPoint Presentation</vt:lpstr>
      <vt:lpstr>GDP Per Capita vs Happiness</vt:lpstr>
      <vt:lpstr>Population vs. Happiness</vt:lpstr>
      <vt:lpstr>Gross Domestic Product vs. Happiness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Mambo Number 5</dc:title>
  <dc:creator>Virginia Maikweki</dc:creator>
  <cp:lastModifiedBy>Virginia Maikweki</cp:lastModifiedBy>
  <cp:revision>13</cp:revision>
  <dcterms:created xsi:type="dcterms:W3CDTF">2018-05-02T23:34:51Z</dcterms:created>
  <dcterms:modified xsi:type="dcterms:W3CDTF">2018-05-05T10:50:45Z</dcterms:modified>
</cp:coreProperties>
</file>