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2" r:id="rId5"/>
    <p:sldId id="259" r:id="rId6"/>
    <p:sldId id="261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C583-1F7C-4028-87A5-2BDC095B497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59A2-5A9A-464A-B8C4-48EE37AB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C583-1F7C-4028-87A5-2BDC095B497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59A2-5A9A-464A-B8C4-48EE37AB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8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C583-1F7C-4028-87A5-2BDC095B497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59A2-5A9A-464A-B8C4-48EE37AB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6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C583-1F7C-4028-87A5-2BDC095B497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59A2-5A9A-464A-B8C4-48EE37AB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6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C583-1F7C-4028-87A5-2BDC095B497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59A2-5A9A-464A-B8C4-48EE37AB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5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C583-1F7C-4028-87A5-2BDC095B497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59A2-5A9A-464A-B8C4-48EE37AB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9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C583-1F7C-4028-87A5-2BDC095B497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59A2-5A9A-464A-B8C4-48EE37AB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9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C583-1F7C-4028-87A5-2BDC095B497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59A2-5A9A-464A-B8C4-48EE37AB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1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C583-1F7C-4028-87A5-2BDC095B497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59A2-5A9A-464A-B8C4-48EE37AB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4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C583-1F7C-4028-87A5-2BDC095B497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59A2-5A9A-464A-B8C4-48EE37AB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0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C583-1F7C-4028-87A5-2BDC095B497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59A2-5A9A-464A-B8C4-48EE37AB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1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C583-1F7C-4028-87A5-2BDC095B497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659A2-5A9A-464A-B8C4-48EE37AB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6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7057" y="285287"/>
            <a:ext cx="3838303" cy="1325563"/>
          </a:xfrm>
        </p:spPr>
        <p:txBody>
          <a:bodyPr/>
          <a:lstStyle/>
          <a:p>
            <a:r>
              <a:rPr lang="en-US" b="1" dirty="0"/>
              <a:t>Chapter 6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66" y="1802238"/>
            <a:ext cx="8478982" cy="48876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264" y="1301731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6.1</a:t>
            </a:r>
            <a:endParaRPr lang="en-US" sz="24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0" y="1532563"/>
            <a:ext cx="0" cy="532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1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546"/>
          <a:stretch/>
        </p:blipFill>
        <p:spPr>
          <a:xfrm>
            <a:off x="495011" y="1538713"/>
            <a:ext cx="5487777" cy="52372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5344" y="430717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6.2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345344" y="8923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LiberationSerif"/>
              </a:rPr>
              <a:t>Evaluate the following integrals. If the integral is not</a:t>
            </a:r>
          </a:p>
          <a:p>
            <a:r>
              <a:rPr lang="en-US" dirty="0">
                <a:latin typeface="LiberationSerif"/>
              </a:rPr>
              <a:t>convergent, answer “divergent.”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3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65" y="840776"/>
            <a:ext cx="5564000" cy="2908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43" y="3900669"/>
            <a:ext cx="5717862" cy="2630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5344" y="430717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6.3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792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5874" y="5297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LiberationSerif"/>
              </a:rPr>
              <a:t>Determine whether the improper integrals converge or</a:t>
            </a:r>
          </a:p>
          <a:p>
            <a:r>
              <a:rPr lang="en-US" dirty="0">
                <a:latin typeface="LiberationSerif"/>
              </a:rPr>
              <a:t>diverge. If possible, determine the value of the integrals </a:t>
            </a:r>
            <a:r>
              <a:rPr lang="en-US" dirty="0" smtClean="0">
                <a:latin typeface="LiberationSerif"/>
              </a:rPr>
              <a:t>that converge</a:t>
            </a:r>
            <a:r>
              <a:rPr lang="en-US" dirty="0">
                <a:latin typeface="LiberationSerif"/>
              </a:rPr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6313"/>
          <a:stretch/>
        </p:blipFill>
        <p:spPr>
          <a:xfrm>
            <a:off x="905690" y="1658982"/>
            <a:ext cx="5623053" cy="4585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408" y="1754487"/>
            <a:ext cx="2006051" cy="18722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967" y="196001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6.4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9657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1" y="525681"/>
            <a:ext cx="5222675" cy="3482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1807"/>
          <a:stretch/>
        </p:blipFill>
        <p:spPr>
          <a:xfrm>
            <a:off x="427168" y="4008184"/>
            <a:ext cx="4226520" cy="27583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0811" y="145559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6.5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292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02" y="697696"/>
            <a:ext cx="5830889" cy="5692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344" y="236031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6.6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8234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7394" y="50331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LiberationSerif"/>
              </a:rPr>
              <a:t>For the following exercises, determine the area of the</a:t>
            </a:r>
          </a:p>
          <a:p>
            <a:r>
              <a:rPr lang="en-US" dirty="0">
                <a:latin typeface="LiberationSerif"/>
              </a:rPr>
              <a:t>region between the two curves in the given figure by</a:t>
            </a:r>
          </a:p>
          <a:p>
            <a:r>
              <a:rPr lang="en-US" dirty="0">
                <a:latin typeface="LiberationSerif"/>
              </a:rPr>
              <a:t>integrating over the </a:t>
            </a:r>
            <a:r>
              <a:rPr lang="en-US" sz="2000" b="0" i="1" u="none" strike="noStrike" baseline="0" dirty="0" smtClean="0">
                <a:latin typeface="STIXGeneral-Italic"/>
              </a:rPr>
              <a:t>x</a:t>
            </a:r>
            <a:r>
              <a:rPr lang="en-US" sz="2000" b="0" i="0" u="none" strike="noStrike" baseline="0" dirty="0" smtClean="0">
                <a:latin typeface="STIXGeneral-Regular"/>
              </a:rPr>
              <a:t>-axis.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65" y="1708667"/>
            <a:ext cx="4019706" cy="48647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407" y="146859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6.7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5404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5245" y="514384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LiberationSerif"/>
              </a:rPr>
              <a:t>For the following exercises, split the region between the</a:t>
            </a:r>
          </a:p>
          <a:p>
            <a:r>
              <a:rPr lang="en-US" dirty="0">
                <a:latin typeface="LiberationSerif"/>
              </a:rPr>
              <a:t>two curves into two smaller regions, then determine the</a:t>
            </a:r>
          </a:p>
          <a:p>
            <a:r>
              <a:rPr lang="en-US" dirty="0">
                <a:latin typeface="LiberationSerif"/>
              </a:rPr>
              <a:t>area by integrating over the </a:t>
            </a:r>
            <a:r>
              <a:rPr lang="en-US" sz="2000" b="0" i="1" u="none" strike="noStrike" baseline="0" dirty="0" smtClean="0">
                <a:latin typeface="STIXGeneral-Italic"/>
              </a:rPr>
              <a:t>x</a:t>
            </a:r>
            <a:r>
              <a:rPr lang="en-US" sz="2000" b="0" i="0" u="none" strike="noStrike" baseline="0" dirty="0" smtClean="0">
                <a:latin typeface="STIXGeneral-Regular"/>
              </a:rPr>
              <a:t>-axis. </a:t>
            </a:r>
            <a:r>
              <a:rPr lang="en-US" dirty="0">
                <a:latin typeface="LiberationSerif"/>
              </a:rPr>
              <a:t>Note that you will</a:t>
            </a:r>
          </a:p>
          <a:p>
            <a:r>
              <a:rPr lang="en-US" dirty="0">
                <a:latin typeface="LiberationSerif"/>
              </a:rPr>
              <a:t>have two integrals to solve.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1" y="1745489"/>
            <a:ext cx="4028007" cy="2608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0" y="4619127"/>
            <a:ext cx="4218223" cy="20429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9219" y="151163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6.8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01133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41" y="608935"/>
            <a:ext cx="5865275" cy="18279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699" y="147270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6.9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49699" y="320760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LiberationSerif"/>
              </a:rPr>
              <a:t>For the following exercises, graph the equations and </a:t>
            </a:r>
            <a:r>
              <a:rPr lang="en-US" dirty="0" smtClean="0">
                <a:latin typeface="LiberationSerif"/>
              </a:rPr>
              <a:t>shade the </a:t>
            </a:r>
            <a:r>
              <a:rPr lang="en-US" dirty="0">
                <a:latin typeface="LiberationSerif"/>
              </a:rPr>
              <a:t>area of the region between the curves. Determine </a:t>
            </a:r>
            <a:r>
              <a:rPr lang="en-US" dirty="0" smtClean="0">
                <a:latin typeface="LiberationSerif"/>
              </a:rPr>
              <a:t>its area </a:t>
            </a:r>
            <a:r>
              <a:rPr lang="en-US" dirty="0">
                <a:latin typeface="LiberationSerif"/>
              </a:rPr>
              <a:t>by integrating over the </a:t>
            </a:r>
            <a:r>
              <a:rPr lang="en-US" sz="2000" b="0" i="1" u="none" strike="noStrike" baseline="0" dirty="0" smtClean="0">
                <a:latin typeface="STIXGeneral-Italic"/>
              </a:rPr>
              <a:t>x</a:t>
            </a:r>
            <a:r>
              <a:rPr lang="en-US" sz="2000" b="0" i="0" u="none" strike="noStrike" baseline="0" dirty="0" smtClean="0">
                <a:latin typeface="STIXGeneral-Regular"/>
              </a:rPr>
              <a:t>-axis.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41" y="4161710"/>
            <a:ext cx="4042673" cy="1314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41" y="5393086"/>
            <a:ext cx="3176799" cy="5965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41" y="6009633"/>
            <a:ext cx="4369492" cy="5217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9699" y="2591416"/>
            <a:ext cx="1828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6.10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892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149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LiberationSerif</vt:lpstr>
      <vt:lpstr>STIXGeneral-Italic</vt:lpstr>
      <vt:lpstr>STIXGeneral-Regular</vt:lpstr>
      <vt:lpstr>Office Theme</vt:lpstr>
      <vt:lpstr>Chapter 6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Tran Thanh</dc:creator>
  <cp:lastModifiedBy>Tran Thanh</cp:lastModifiedBy>
  <cp:revision>5</cp:revision>
  <dcterms:created xsi:type="dcterms:W3CDTF">2019-11-18T04:57:46Z</dcterms:created>
  <dcterms:modified xsi:type="dcterms:W3CDTF">2019-11-18T05:09:42Z</dcterms:modified>
</cp:coreProperties>
</file>