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5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751-F098-45A9-8716-072FF91D5A4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FAC-4856-4578-8304-7CB63894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751-F098-45A9-8716-072FF91D5A4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FAC-4856-4578-8304-7CB63894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6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751-F098-45A9-8716-072FF91D5A4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FAC-4856-4578-8304-7CB63894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751-F098-45A9-8716-072FF91D5A4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FAC-4856-4578-8304-7CB63894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751-F098-45A9-8716-072FF91D5A4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FAC-4856-4578-8304-7CB63894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7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751-F098-45A9-8716-072FF91D5A4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FAC-4856-4578-8304-7CB63894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7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751-F098-45A9-8716-072FF91D5A4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FAC-4856-4578-8304-7CB63894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751-F098-45A9-8716-072FF91D5A4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FAC-4856-4578-8304-7CB63894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751-F098-45A9-8716-072FF91D5A4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FAC-4856-4578-8304-7CB63894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5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751-F098-45A9-8716-072FF91D5A4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FAC-4856-4578-8304-7CB63894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751-F098-45A9-8716-072FF91D5A4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3FAC-4856-4578-8304-7CB63894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6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2751-F098-45A9-8716-072FF91D5A4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A3FAC-4856-4578-8304-7CB63894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5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6" y="1604827"/>
            <a:ext cx="6297958" cy="1517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31" y="3563044"/>
            <a:ext cx="3511731" cy="2247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798" y="1602930"/>
            <a:ext cx="4281008" cy="5255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8" y="1075418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4.1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18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892" y="603581"/>
            <a:ext cx="182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4.10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4" y="1567980"/>
            <a:ext cx="5740526" cy="3129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9" y="5422718"/>
            <a:ext cx="5675825" cy="8351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5897" y="4875426"/>
            <a:ext cx="1125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Find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9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38" y="1112844"/>
            <a:ext cx="5662036" cy="3373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935" y="520550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4.2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88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49" y="1283998"/>
            <a:ext cx="5622435" cy="48217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7972" y="651179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4.3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630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30" y="839861"/>
            <a:ext cx="5119074" cy="18198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8230" y="4161922"/>
            <a:ext cx="4696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142.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Find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two numbers whose difference is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50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and product is minimum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0175" y="378196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4.4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30" y="2811289"/>
            <a:ext cx="4670297" cy="11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5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10" y="539075"/>
            <a:ext cx="4870134" cy="6318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446" y="77410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4.5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65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67" y="726254"/>
            <a:ext cx="5115549" cy="2056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67" y="3067614"/>
            <a:ext cx="3211885" cy="1190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67" y="4116549"/>
            <a:ext cx="2745926" cy="570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42" y="4884830"/>
            <a:ext cx="2745725" cy="536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1446" y="264589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4.6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07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3" y="1293337"/>
            <a:ext cx="5991652" cy="4482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052" y="3161212"/>
            <a:ext cx="3300962" cy="26141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003" y="570414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4.7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96655" y="33049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0" y="1122820"/>
            <a:ext cx="5916322" cy="1463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0" y="3119342"/>
            <a:ext cx="3700535" cy="3738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391" y="3119342"/>
            <a:ext cx="2518245" cy="3265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1244" y="3119342"/>
            <a:ext cx="2518245" cy="3217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1746" y="661155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4.8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12618" y="28263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11636" y="2479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04764" y="2586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81" y="2059877"/>
            <a:ext cx="3547601" cy="28293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8892" y="11934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45251"/>
                </a:solidFill>
                <a:effectLst/>
                <a:latin typeface="Times New Roman" panose="02020603050405020304" pitchFamily="18" charset="0"/>
              </a:rPr>
              <a:t>Use Newton’s method to find x</a:t>
            </a:r>
            <a:r>
              <a:rPr lang="en-US" b="0" i="0" baseline="-25000" dirty="0" smtClean="0">
                <a:solidFill>
                  <a:srgbClr val="545251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n-US" b="0" i="0" dirty="0" smtClean="0">
                <a:solidFill>
                  <a:srgbClr val="545251"/>
                </a:solidFill>
                <a:effectLst/>
                <a:latin typeface="Times New Roman" panose="02020603050405020304" pitchFamily="18" charset="0"/>
              </a:rPr>
              <a:t> to approximate the solution of the equation </a:t>
            </a:r>
            <a:r>
              <a:rPr lang="en-US" dirty="0"/>
              <a:t>and round the result to 2 decimal places.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8892" y="603581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4.9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43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Chapter 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Tran Thanh</dc:creator>
  <cp:lastModifiedBy>Tran Thanh</cp:lastModifiedBy>
  <cp:revision>2</cp:revision>
  <dcterms:created xsi:type="dcterms:W3CDTF">2019-11-14T02:57:06Z</dcterms:created>
  <dcterms:modified xsi:type="dcterms:W3CDTF">2019-11-14T03:02:47Z</dcterms:modified>
</cp:coreProperties>
</file>