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EFEA6-6428-416A-9BFF-3CEEA00DD24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03E73-90B1-4581-8AA1-5CC98FE9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4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7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B656-6052-4C49-8C94-DDFD4D32D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9080-B492-4151-9C75-8817006B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B656-6052-4C49-8C94-DDFD4D32D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9080-B492-4151-9C75-8817006B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B656-6052-4C49-8C94-DDFD4D32D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9080-B492-4151-9C75-8817006B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1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B656-6052-4C49-8C94-DDFD4D32D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9080-B492-4151-9C75-8817006B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B656-6052-4C49-8C94-DDFD4D32D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9080-B492-4151-9C75-8817006B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4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B656-6052-4C49-8C94-DDFD4D32D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9080-B492-4151-9C75-8817006B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B656-6052-4C49-8C94-DDFD4D32D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9080-B492-4151-9C75-8817006B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9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B656-6052-4C49-8C94-DDFD4D32D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9080-B492-4151-9C75-8817006B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B656-6052-4C49-8C94-DDFD4D32D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9080-B492-4151-9C75-8817006B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4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B656-6052-4C49-8C94-DDFD4D32D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9080-B492-4151-9C75-8817006B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0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B656-6052-4C49-8C94-DDFD4D32D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9080-B492-4151-9C75-8817006B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3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4B656-6052-4C49-8C94-DDFD4D32DC0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79080-B492-4151-9C75-8817006B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5742" y="40697"/>
            <a:ext cx="183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Chapter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18" y="2144889"/>
            <a:ext cx="3428233" cy="4031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045" y="2144889"/>
            <a:ext cx="4208713" cy="34144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7527" y="1187175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2.1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959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7926" y="681755"/>
            <a:ext cx="8737600" cy="1143000"/>
          </a:xfrm>
        </p:spPr>
        <p:txBody>
          <a:bodyPr/>
          <a:lstStyle/>
          <a:p>
            <a:r>
              <a:rPr lang="en-US" sz="3200" dirty="0"/>
              <a:t>Find </a:t>
            </a:r>
            <a:r>
              <a:rPr lang="en-US" sz="3200" dirty="0" smtClean="0"/>
              <a:t>horizontal, vertical Asymptotes </a:t>
            </a:r>
            <a:endParaRPr lang="en-US" sz="3200" dirty="0"/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870076" y="4968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69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944040"/>
              </p:ext>
            </p:extLst>
          </p:nvPr>
        </p:nvGraphicFramePr>
        <p:xfrm>
          <a:off x="701675" y="1558925"/>
          <a:ext cx="16716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977760" imgH="393480" progId="Equation.DSMT4">
                  <p:embed/>
                </p:oleObj>
              </mc:Choice>
              <mc:Fallback>
                <p:oleObj name="Equation" r:id="rId4" imgW="977760" imgH="393480" progId="Equation.DSMT4">
                  <p:embed/>
                  <p:pic>
                    <p:nvPicPr>
                      <p:cNvPr id="1269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558925"/>
                        <a:ext cx="16716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913191"/>
              </p:ext>
            </p:extLst>
          </p:nvPr>
        </p:nvGraphicFramePr>
        <p:xfrm>
          <a:off x="714375" y="3230563"/>
          <a:ext cx="21494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1257120" imgH="393480" progId="Equation.DSMT4">
                  <p:embed/>
                </p:oleObj>
              </mc:Choice>
              <mc:Fallback>
                <p:oleObj name="Equation" r:id="rId6" imgW="1257120" imgH="393480" progId="Equation.DSMT4">
                  <p:embed/>
                  <p:pic>
                    <p:nvPicPr>
                      <p:cNvPr id="1269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230563"/>
                        <a:ext cx="214947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321118"/>
              </p:ext>
            </p:extLst>
          </p:nvPr>
        </p:nvGraphicFramePr>
        <p:xfrm>
          <a:off x="704850" y="2376488"/>
          <a:ext cx="169068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8" imgW="990360" imgH="419040" progId="Equation.DSMT4">
                  <p:embed/>
                </p:oleObj>
              </mc:Choice>
              <mc:Fallback>
                <p:oleObj name="Equation" r:id="rId8" imgW="990360" imgH="419040" progId="Equation.DSMT4">
                  <p:embed/>
                  <p:pic>
                    <p:nvPicPr>
                      <p:cNvPr id="1269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376488"/>
                        <a:ext cx="1690688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055259"/>
              </p:ext>
            </p:extLst>
          </p:nvPr>
        </p:nvGraphicFramePr>
        <p:xfrm>
          <a:off x="703400" y="4118845"/>
          <a:ext cx="23209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0" imgW="1358640" imgH="444240" progId="Equation.DSMT4">
                  <p:embed/>
                </p:oleObj>
              </mc:Choice>
              <mc:Fallback>
                <p:oleObj name="Equation" r:id="rId10" imgW="1358640" imgH="444240" progId="Equation.DSMT4">
                  <p:embed/>
                  <p:pic>
                    <p:nvPicPr>
                      <p:cNvPr id="1269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00" y="4118845"/>
                        <a:ext cx="23209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2281" y="447252"/>
            <a:ext cx="18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2. 15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21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4" y="1562160"/>
            <a:ext cx="8773093" cy="38272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6819" y="1100495"/>
            <a:ext cx="182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2.16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798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94" y="1048711"/>
            <a:ext cx="4162387" cy="4208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811" y="1048711"/>
            <a:ext cx="3242279" cy="40186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594" y="587046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2.2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730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12" y="1325405"/>
            <a:ext cx="4704099" cy="4756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747" y="1754777"/>
            <a:ext cx="2689503" cy="3367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541" y="402241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2.3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356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31" y="993293"/>
            <a:ext cx="3420264" cy="345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632" y="993293"/>
            <a:ext cx="3046623" cy="4119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948" y="531628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2.4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771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41" y="1090274"/>
            <a:ext cx="3969578" cy="4013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527" y="1081451"/>
            <a:ext cx="3054872" cy="4031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013" y="619786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2.5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7730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91" y="662847"/>
            <a:ext cx="5526164" cy="5096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519" y="886740"/>
            <a:ext cx="5948481" cy="4873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383" y="248207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2.6</a:t>
            </a:r>
            <a:endParaRPr lang="en-US" sz="24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969726" y="248207"/>
            <a:ext cx="0" cy="660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3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8" y="967142"/>
            <a:ext cx="4483371" cy="4490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616" y="736309"/>
            <a:ext cx="5043054" cy="5939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56" y="5457541"/>
            <a:ext cx="5305366" cy="9116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2192" y="505477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2.7</a:t>
            </a:r>
            <a:endParaRPr lang="en-US" sz="24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069839" y="352697"/>
            <a:ext cx="0" cy="620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47875" y="121864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2.8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378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870"/>
            <a:ext cx="5205075" cy="5296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145"/>
          <a:stretch/>
        </p:blipFill>
        <p:spPr>
          <a:xfrm>
            <a:off x="6270171" y="597147"/>
            <a:ext cx="5883864" cy="4265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1314" b="-9553"/>
          <a:stretch/>
        </p:blipFill>
        <p:spPr>
          <a:xfrm>
            <a:off x="6453051" y="4862945"/>
            <a:ext cx="3935136" cy="19428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0171" y="4511188"/>
            <a:ext cx="182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2.12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70171" y="135482"/>
            <a:ext cx="182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2.10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44826" y="2037548"/>
            <a:ext cx="182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2.11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0706" y="718605"/>
            <a:ext cx="16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2.9</a:t>
            </a:r>
            <a:endParaRPr lang="en-US" sz="24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786846" y="274320"/>
            <a:ext cx="52251" cy="6283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6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479"/>
          <a:stretch/>
        </p:blipFill>
        <p:spPr>
          <a:xfrm>
            <a:off x="1005840" y="666025"/>
            <a:ext cx="5366981" cy="1384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702"/>
          <a:stretch/>
        </p:blipFill>
        <p:spPr>
          <a:xfrm>
            <a:off x="653142" y="2209244"/>
            <a:ext cx="6097397" cy="3159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539" y="2050473"/>
            <a:ext cx="5367907" cy="3207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03" y="276421"/>
            <a:ext cx="182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2.13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4303" y="1747579"/>
            <a:ext cx="182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Exercise </a:t>
            </a:r>
            <a:r>
              <a:rPr lang="en-US" sz="2400" b="1" dirty="0" smtClean="0"/>
              <a:t>2.14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82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Widescreen</PresentationFormat>
  <Paragraphs>19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 horizontal, vertical Asymptotes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Thanh</dc:creator>
  <cp:lastModifiedBy>Tran Thanh</cp:lastModifiedBy>
  <cp:revision>2</cp:revision>
  <dcterms:created xsi:type="dcterms:W3CDTF">2019-11-12T15:36:27Z</dcterms:created>
  <dcterms:modified xsi:type="dcterms:W3CDTF">2019-11-12T15:37:52Z</dcterms:modified>
</cp:coreProperties>
</file>