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6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3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8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2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35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86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7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45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55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41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455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266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332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570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025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8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C74B-75DE-4871-A8E9-EBC2CEE8D45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4DE0-8C7F-42A7-84E0-C382371C9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725C7B00-EF8B-4C87-AE1D-EBB8547F3B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3C68C42E-3683-4555-BF17-4B0BD7ED7EE8}" type="datetimeFigureOut">
              <a:rPr lang="en-US" smtClean="0">
                <a:solidFill>
                  <a:srgbClr val="000000"/>
                </a:solidFill>
              </a:rPr>
              <a:pPr/>
              <a:t>10/8/2019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for 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57201"/>
            <a:ext cx="5334000" cy="58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77" y="685800"/>
            <a:ext cx="6655040" cy="35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5286" y="348343"/>
            <a:ext cx="110533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1.3.1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Consider the following statements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about a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system of linear equations with augmented matrix </a:t>
            </a:r>
            <a:r>
              <a:rPr lang="en-US" sz="2400" dirty="0">
                <a:solidFill>
                  <a:srgbClr val="000000"/>
                </a:solidFill>
                <a:latin typeface="NimbusRomNo9L-ReguItal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In each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case either prove the statement or give an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example for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which it is false.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NimbusRomNo9L-Regu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 If the system is homogeneous, every solution is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imbusRomNo9L-Regu"/>
              </a:rPr>
              <a:t>trivial.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NimbusRomNo9L-Regu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 If the system has a nontrivial solution, it cannot be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imbusRomNo9L-Regu"/>
              </a:rPr>
              <a:t>homogeneous.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NimbusRomNo9L-Regu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 If there exists a trivial solution, the system is homogeneous.</a:t>
            </a:r>
          </a:p>
          <a:p>
            <a:pPr algn="just"/>
            <a:r>
              <a:rPr lang="en-US" sz="2400" i="1" dirty="0">
                <a:solidFill>
                  <a:srgbClr val="000000"/>
                </a:solidFill>
                <a:latin typeface="NimbusRomNo9L-Regu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 If the system is consistent, it must be homogeneous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40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0708" y="539930"/>
            <a:ext cx="100845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NimbusRomNo9L-ReguItal"/>
              </a:rPr>
              <a:t>Now assume that the system is homogeneous.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imbusRomNo9L-Regu"/>
              </a:rPr>
              <a:t>e. If there exists a nontrivial solution, there is no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trivial solution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imbusRomNo9L-Regu"/>
              </a:rPr>
              <a:t>f. If there exists a solution, there are infinitely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many solutions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imbusRomNo9L-Regu"/>
              </a:rPr>
              <a:t>g. If there exist nontrivial solutions, the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row-echelon form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of </a:t>
            </a:r>
            <a:r>
              <a:rPr lang="en-US" sz="2400" dirty="0">
                <a:solidFill>
                  <a:srgbClr val="000000"/>
                </a:solidFill>
                <a:latin typeface="NimbusRomNo9L-ReguItal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has a row of zeros.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imbusRomNo9L-Regu"/>
              </a:rPr>
              <a:t>h. If the row-echelon form of </a:t>
            </a:r>
            <a:r>
              <a:rPr lang="en-US" sz="2400" dirty="0">
                <a:solidFill>
                  <a:srgbClr val="000000"/>
                </a:solidFill>
                <a:latin typeface="NimbusRomNo9L-ReguItal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has a row of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zeros, there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exist nontrivial solutions.</a:t>
            </a:r>
          </a:p>
          <a:p>
            <a:pPr algn="just"/>
            <a:r>
              <a:rPr lang="en-US" sz="2400" dirty="0" err="1">
                <a:solidFill>
                  <a:srgbClr val="000000"/>
                </a:solidFill>
                <a:latin typeface="NimbusRomNo9L-Regu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 If a row operation is applied to the system, the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new system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is also homogeneous.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72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685801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1.3.2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In each of the following, find all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values of </a:t>
            </a:r>
            <a:r>
              <a:rPr lang="en-US" sz="2400" dirty="0">
                <a:solidFill>
                  <a:srgbClr val="000000"/>
                </a:solidFill>
                <a:latin typeface="NimbusRomNo9L-ReguItal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for which the system has nontrivial solutions,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and determine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all solutions in each case.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2133600"/>
            <a:ext cx="52894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838201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1.3.5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For each of the following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homogeneous systems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, find a set of basic solutions and express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the general solution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as a linear combination of these basic solutions.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4229670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2209801"/>
            <a:ext cx="4147909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7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6096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1.3.7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In each case determine how many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solutions (and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how many parameters) are possible for a homogeneous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NimbusRomNo9L-Regu"/>
              </a:rPr>
              <a:t>system of four linear equations in six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variables with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augmented matrix </a:t>
            </a:r>
            <a:r>
              <a:rPr lang="en-US" sz="2400" dirty="0">
                <a:solidFill>
                  <a:srgbClr val="000000"/>
                </a:solidFill>
                <a:latin typeface="NimbusRomNo9L-ReguItal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 Assume that </a:t>
            </a:r>
            <a:r>
              <a:rPr lang="en-US" sz="2400" dirty="0">
                <a:solidFill>
                  <a:srgbClr val="000000"/>
                </a:solidFill>
                <a:latin typeface="NimbusRomNo9L-ReguItal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has nonzero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entries. Give all possibilities.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2743200"/>
            <a:ext cx="555974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685801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1.2.1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Which of the following matrices are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in reduced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row-echelon form? Which are in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row-echelon form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?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5181600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1254" y="543739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1.2.2</a:t>
            </a:r>
            <a:r>
              <a:rPr lang="en-US" sz="2400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Carry each of the following matrices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to reduced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row-echelon form.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9" y="1425322"/>
            <a:ext cx="3873202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3" y="1464152"/>
            <a:ext cx="4257374" cy="15059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43545" y="2902343"/>
            <a:ext cx="8575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1.2.3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The augmented matrix of a system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of linear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equations has been carried to the following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by row operations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. In each case solve the system.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102672"/>
            <a:ext cx="3680369" cy="2602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892" y="4060294"/>
            <a:ext cx="3622697" cy="2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609601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1.2.4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Find all solutions (if any) to each of the</a:t>
            </a:r>
          </a:p>
          <a:p>
            <a:r>
              <a:rPr lang="en-US" sz="2400" dirty="0">
                <a:solidFill>
                  <a:srgbClr val="000000"/>
                </a:solidFill>
                <a:latin typeface="NimbusRomNo9L-Regu"/>
              </a:rPr>
              <a:t>following systems of linear equations.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440634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252" y="2729622"/>
            <a:ext cx="4339219" cy="16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609601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1.2.5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Find all solutions (if any) to each of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the following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systems of linear equations.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00200"/>
            <a:ext cx="5943600" cy="45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7400" y="609601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1.2.6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Express the last equation of each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system as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a sum of multiples of the first two equations. [</a:t>
            </a:r>
            <a:r>
              <a:rPr lang="en-US" sz="2400" dirty="0">
                <a:solidFill>
                  <a:srgbClr val="000000"/>
                </a:solidFill>
                <a:latin typeface="NimbusRomNo9L-ReguItal"/>
              </a:rPr>
              <a:t>Hint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: Label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the equations, use the </a:t>
            </a:r>
            <a:r>
              <a:rPr lang="en-US" sz="2400" dirty="0" err="1">
                <a:solidFill>
                  <a:srgbClr val="000000"/>
                </a:solidFill>
                <a:latin typeface="NimbusRomNo9L-Regu"/>
              </a:rPr>
              <a:t>gaussian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 algorithm.]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6477000" cy="12771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7400" y="3265286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NimbusRomNo9L-Medi"/>
              </a:rPr>
              <a:t>Exercise 1.2.7 </a:t>
            </a:r>
            <a:r>
              <a:rPr lang="en-US" sz="2400" dirty="0">
                <a:solidFill>
                  <a:srgbClr val="000000"/>
                </a:solidFill>
                <a:latin typeface="NimbusRomNo9L-Regu"/>
              </a:rPr>
              <a:t>Find all solutions to the following systems.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3726951"/>
            <a:ext cx="3359727" cy="2832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727" y="3810156"/>
            <a:ext cx="3636658" cy="15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838200"/>
            <a:ext cx="384776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685800"/>
            <a:ext cx="386603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743200"/>
            <a:ext cx="57551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33400"/>
            <a:ext cx="639078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5800"/>
            <a:ext cx="598314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NimbusRomNo9L-Medi</vt:lpstr>
      <vt:lpstr>NimbusRomNo9L-Regu</vt:lpstr>
      <vt:lpstr>NimbusRomNo9L-ReguItal</vt:lpstr>
      <vt:lpstr>Times New Roman</vt:lpstr>
      <vt:lpstr>Wingdings</vt:lpstr>
      <vt:lpstr>Office Theme</vt:lpstr>
      <vt:lpstr>Theme1</vt:lpstr>
      <vt:lpstr>Exercise for chapter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for chapter 1</dc:title>
  <dc:creator>Tran Thanh</dc:creator>
  <cp:lastModifiedBy>Tran Thanh</cp:lastModifiedBy>
  <cp:revision>1</cp:revision>
  <dcterms:created xsi:type="dcterms:W3CDTF">2019-10-08T01:46:24Z</dcterms:created>
  <dcterms:modified xsi:type="dcterms:W3CDTF">2019-10-08T01:46:48Z</dcterms:modified>
</cp:coreProperties>
</file>