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C95E-624E-41AB-B6C1-B424FEB443B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62BB-B9D5-4B47-AE03-1B76786E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217" y="1601697"/>
            <a:ext cx="9577252" cy="1752600"/>
          </a:xfrm>
        </p:spPr>
        <p:txBody>
          <a:bodyPr>
            <a:normAutofit/>
          </a:bodyPr>
          <a:lstStyle/>
          <a:p>
            <a:r>
              <a:rPr lang="en-US" sz="2800" dirty="0"/>
              <a:t>Exercises </a:t>
            </a:r>
            <a:r>
              <a:rPr lang="en-US" sz="2800" dirty="0" smtClean="0"/>
              <a:t>for Chapter 3. Determinants </a:t>
            </a:r>
            <a:r>
              <a:rPr lang="en-US" sz="2800" dirty="0"/>
              <a:t>and </a:t>
            </a:r>
            <a:r>
              <a:rPr lang="en-US" sz="2800" dirty="0" err="1" smtClean="0"/>
              <a:t>Diagnalization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62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2655" y="542652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3.1.1 </a:t>
            </a:r>
            <a:r>
              <a:rPr lang="en-US" sz="2400" dirty="0">
                <a:latin typeface="NimbusRomNo9L-Regu"/>
              </a:rPr>
              <a:t>Compute the determinants of the </a:t>
            </a:r>
            <a:r>
              <a:rPr lang="en-US" sz="2400" dirty="0">
                <a:latin typeface="NimbusRomNo9L-Regu"/>
              </a:rPr>
              <a:t>following matrices</a:t>
            </a:r>
            <a:r>
              <a:rPr lang="en-US" sz="2400" dirty="0">
                <a:latin typeface="NimbusRomNo9L-Regu"/>
              </a:rPr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54728"/>
            <a:ext cx="4648200" cy="4703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45" y="1295400"/>
            <a:ext cx="4108358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18" y="3842450"/>
            <a:ext cx="4461164" cy="12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460596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087582"/>
            <a:ext cx="3454263" cy="1579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963" y="2438400"/>
            <a:ext cx="5351724" cy="40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685801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3.1.10 </a:t>
            </a:r>
            <a:r>
              <a:rPr lang="en-US" sz="2400" dirty="0">
                <a:latin typeface="NimbusRomNo9L-Regu"/>
              </a:rPr>
              <a:t>Compute the determinant of each matrix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775364"/>
            <a:ext cx="5652050" cy="129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338292"/>
            <a:ext cx="5232976" cy="1138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930" y="1204227"/>
            <a:ext cx="2978407" cy="1618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48" y="1401075"/>
            <a:ext cx="2946053" cy="15759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22930" y="3138424"/>
            <a:ext cx="376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3.1.8 </a:t>
            </a:r>
            <a:r>
              <a:rPr lang="en-US" sz="2400" dirty="0">
                <a:latin typeface="NimbusRomNo9L-Regu"/>
              </a:rPr>
              <a:t>Show that: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929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4800"/>
            <a:ext cx="5676134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352800"/>
            <a:ext cx="5993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5800"/>
            <a:ext cx="6433843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43200"/>
            <a:ext cx="6684859" cy="161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36" y="4357254"/>
            <a:ext cx="7271478" cy="10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3" y="381001"/>
            <a:ext cx="5257800" cy="4036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267200"/>
            <a:ext cx="6135304" cy="22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60960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3.3.1</a:t>
            </a:r>
            <a:r>
              <a:rPr lang="en-US" sz="2400" dirty="0">
                <a:latin typeface="NimbusRomNo9L-Medi"/>
              </a:rPr>
              <a:t> </a:t>
            </a:r>
            <a:r>
              <a:rPr lang="en-US" sz="2400" dirty="0">
                <a:latin typeface="NimbusRomNo9L-Regu"/>
              </a:rPr>
              <a:t>In each case find the characteristic </a:t>
            </a:r>
            <a:r>
              <a:rPr lang="en-US" sz="2400" dirty="0">
                <a:latin typeface="NimbusRomNo9L-Regu"/>
              </a:rPr>
              <a:t>polynomial, eigenvalues</a:t>
            </a:r>
            <a:r>
              <a:rPr lang="en-US" sz="2400" dirty="0">
                <a:latin typeface="NimbusRomNo9L-Regu"/>
              </a:rPr>
              <a:t>, eigenvectors, and (if possible) an </a:t>
            </a:r>
            <a:r>
              <a:rPr lang="en-US" sz="2400" dirty="0">
                <a:latin typeface="NimbusRomNo9L-Regu"/>
              </a:rPr>
              <a:t>invertible matrix </a:t>
            </a:r>
            <a:r>
              <a:rPr lang="en-US" sz="2400" dirty="0">
                <a:latin typeface="NimbusRomNo9L-ReguItal"/>
              </a:rPr>
              <a:t>P </a:t>
            </a:r>
            <a:r>
              <a:rPr lang="en-US" sz="2400" dirty="0">
                <a:latin typeface="NimbusRomNo9L-Regu"/>
              </a:rPr>
              <a:t>such that </a:t>
            </a:r>
            <a:r>
              <a:rPr lang="en-US" sz="2400" dirty="0">
                <a:latin typeface="NimbusRomNo9L-ReguItal"/>
              </a:rPr>
              <a:t>P</a:t>
            </a:r>
            <a:r>
              <a:rPr lang="en-US" sz="2400" baseline="30000" dirty="0">
                <a:latin typeface="CMSY10"/>
              </a:rPr>
              <a:t>−</a:t>
            </a:r>
            <a:r>
              <a:rPr lang="en-US" sz="2400" baseline="30000" dirty="0">
                <a:latin typeface="NimbusRomNo9L-Regu"/>
              </a:rPr>
              <a:t>1</a:t>
            </a:r>
            <a:r>
              <a:rPr lang="en-US" sz="2400" dirty="0">
                <a:latin typeface="NimbusRomNo9L-ReguItal"/>
              </a:rPr>
              <a:t>AP </a:t>
            </a:r>
            <a:r>
              <a:rPr lang="en-US" sz="2400" dirty="0">
                <a:latin typeface="NimbusRomNo9L-Regu"/>
              </a:rPr>
              <a:t>is diagonal.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1200"/>
            <a:ext cx="5233397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68" y="4343400"/>
            <a:ext cx="507125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CMSY10</vt:lpstr>
      <vt:lpstr>NimbusRomNo9L-Medi</vt:lpstr>
      <vt:lpstr>NimbusRomNo9L-Regu</vt:lpstr>
      <vt:lpstr>NimbusRomNo9L-ReguItal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1</cp:revision>
  <dcterms:created xsi:type="dcterms:W3CDTF">2019-10-08T01:40:20Z</dcterms:created>
  <dcterms:modified xsi:type="dcterms:W3CDTF">2019-10-08T01:40:55Z</dcterms:modified>
</cp:coreProperties>
</file>