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74" r:id="rId15"/>
    <p:sldId id="276" r:id="rId16"/>
    <p:sldId id="294" r:id="rId17"/>
    <p:sldId id="259" r:id="rId18"/>
    <p:sldId id="277" r:id="rId19"/>
    <p:sldId id="278" r:id="rId20"/>
    <p:sldId id="279" r:id="rId21"/>
    <p:sldId id="280" r:id="rId22"/>
    <p:sldId id="290" r:id="rId23"/>
    <p:sldId id="281" r:id="rId24"/>
    <p:sldId id="286" r:id="rId25"/>
    <p:sldId id="291" r:id="rId26"/>
    <p:sldId id="292" r:id="rId27"/>
    <p:sldId id="287" r:id="rId28"/>
    <p:sldId id="289" r:id="rId29"/>
    <p:sldId id="288" r:id="rId30"/>
    <p:sldId id="297" r:id="rId31"/>
    <p:sldId id="298" r:id="rId32"/>
    <p:sldId id="299" r:id="rId33"/>
    <p:sldId id="300" r:id="rId34"/>
    <p:sldId id="301" r:id="rId35"/>
    <p:sldId id="260" r:id="rId36"/>
    <p:sldId id="262" r:id="rId37"/>
    <p:sldId id="283" r:id="rId38"/>
    <p:sldId id="284" r:id="rId39"/>
    <p:sldId id="285" r:id="rId40"/>
    <p:sldId id="261" r:id="rId41"/>
    <p:sldId id="295" r:id="rId42"/>
    <p:sldId id="296" r:id="rId43"/>
    <p:sldId id="26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262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969770"/>
            <a:ext cx="8734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807103"/>
            <a:ext cx="10601325" cy="2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82867"/>
            <a:ext cx="10648950" cy="408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blipFill>
                <a:blip r:embed="rId3"/>
                <a:stretch>
                  <a:fillRect l="-3396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 dirty="0">
                <a:solidFill>
                  <a:srgbClr val="0000FF"/>
                </a:solidFill>
              </a:rPr>
              <a:t>orthogonal</a:t>
            </a:r>
            <a:r>
              <a:rPr lang="en-US" dirty="0"/>
              <a:t> if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973462"/>
            <a:ext cx="9254490" cy="4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5860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80867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2108201"/>
            <a:ext cx="10237163" cy="31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32" y="845820"/>
            <a:ext cx="5514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108201"/>
            <a:ext cx="11125200" cy="29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E401-BDD0-4637-BF98-9CD7E82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24553"/>
            <a:ext cx="10595610" cy="33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9966960" cy="193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AD333-8B4B-499D-AAE7-4E0BC8C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81587"/>
            <a:ext cx="9855372" cy="90189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2B14-3132-48EA-91AE-E2A2F537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27C4-787C-450F-9741-86459BED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4909E-6FA6-4DBF-A651-7150073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263529"/>
            <a:ext cx="10887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E62-9336-40A3-8A9A-54AC13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equations of planes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8F60-0776-4A69-942B-4C3E8237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4096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More on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600B-BFA4-4E21-9527-9613989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yourself pages</a:t>
            </a:r>
          </a:p>
        </p:txBody>
      </p:sp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7" y="208127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54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0D025-DBD8-4B9B-873C-0D47C5B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2152650"/>
            <a:ext cx="4086225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38E0C-4814-4490-ACFC-03DA5B2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Rotations </a:t>
            </a:r>
          </a:p>
        </p:txBody>
      </p:sp>
    </p:spTree>
    <p:extLst>
      <p:ext uri="{BB962C8B-B14F-4D97-AF65-F5344CB8AC3E}">
        <p14:creationId xmlns:p14="http://schemas.microsoft.com/office/powerpoint/2010/main" val="1602091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-6.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492</Words>
  <Application>Microsoft Office PowerPoint</Application>
  <PresentationFormat>Widescreen</PresentationFormat>
  <Paragraphs>118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Ancuu</vt:lpstr>
      <vt:lpstr>Calibri</vt:lpstr>
      <vt:lpstr>Calibri Light</vt:lpstr>
      <vt:lpstr>Cambria Math</vt:lpstr>
      <vt:lpstr>Consolas</vt:lpstr>
      <vt:lpstr>Euclid</vt:lpstr>
      <vt:lpstr>Euclid Extra</vt:lpstr>
      <vt:lpstr>Euclid Symbol</vt:lpstr>
      <vt:lpstr>Symbol</vt:lpstr>
      <vt:lpstr>Webdings</vt:lpstr>
      <vt:lpstr>Wide Latin</vt:lpstr>
      <vt:lpstr>Wingdings</vt:lpstr>
      <vt:lpstr>RetrospectVTI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Projection 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Exercises – equations of planes</vt:lpstr>
      <vt:lpstr>4.3 More on Cross Product</vt:lpstr>
      <vt:lpstr>4.5 An application in Computer Graphics</vt:lpstr>
      <vt:lpstr>How to change image?</vt:lpstr>
      <vt:lpstr>Computer graphics </vt:lpstr>
      <vt:lpstr>Some common transformations and their matrices </vt:lpstr>
      <vt:lpstr>Matrices of Reﬂections and Projections </vt:lpstr>
      <vt:lpstr>Matrices of Rotations </vt:lpstr>
      <vt:lpstr>Matrices of Translations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Tran Thanh</cp:lastModifiedBy>
  <cp:revision>43</cp:revision>
  <dcterms:created xsi:type="dcterms:W3CDTF">2019-08-22T06:50:47Z</dcterms:created>
  <dcterms:modified xsi:type="dcterms:W3CDTF">2019-10-07T01:21:14Z</dcterms:modified>
</cp:coreProperties>
</file>