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1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8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8233-40BF-4F81-9E85-6DCB4C5BCCE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A6EE-40CC-4BBD-B8B6-0E74C6D9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 for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921343"/>
            <a:ext cx="5571351" cy="5427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838201"/>
            <a:ext cx="4530723" cy="2375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3352801"/>
            <a:ext cx="5063227" cy="1707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5171714"/>
            <a:ext cx="4178904" cy="9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1" y="37041"/>
            <a:ext cx="4970418" cy="7156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11" y="37041"/>
            <a:ext cx="4974771" cy="27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2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291737"/>
            <a:ext cx="4656136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" y="1186541"/>
            <a:ext cx="5132943" cy="52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5" y="189411"/>
            <a:ext cx="6613161" cy="57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3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2" y="293915"/>
            <a:ext cx="6500949" cy="67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1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62000"/>
            <a:ext cx="6678654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944091"/>
            <a:ext cx="6400800" cy="28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0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83" y="361405"/>
            <a:ext cx="7001166" cy="58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Exercises for 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for chapter 2</dc:title>
  <dc:creator>Tran Thanh</dc:creator>
  <cp:lastModifiedBy>Tran Thanh</cp:lastModifiedBy>
  <cp:revision>1</cp:revision>
  <dcterms:created xsi:type="dcterms:W3CDTF">2019-10-08T01:42:51Z</dcterms:created>
  <dcterms:modified xsi:type="dcterms:W3CDTF">2019-10-08T01:43:27Z</dcterms:modified>
</cp:coreProperties>
</file>