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6" autoAdjust="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 of Objects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//this method returns the </a:t>
            </a:r>
            <a:r>
              <a:rPr lang="en-US" dirty="0" err="1"/>
              <a:t>zero_based</a:t>
            </a:r>
            <a:r>
              <a:rPr lang="en-US" dirty="0"/>
              <a:t> index of the first occurrence.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findItemIndex</a:t>
            </a:r>
            <a:r>
              <a:rPr lang="en-US" dirty="0"/>
              <a:t>(String creator){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if( list[i].</a:t>
            </a:r>
            <a:r>
              <a:rPr lang="en-US" dirty="0" err="1"/>
              <a:t>getCreator</a:t>
            </a:r>
            <a:r>
              <a:rPr lang="en-US" dirty="0"/>
              <a:t>().equals(creator))</a:t>
            </a:r>
          </a:p>
          <a:p>
            <a:pPr marL="0" indent="0">
              <a:buNone/>
            </a:pPr>
            <a:r>
              <a:rPr lang="en-US" dirty="0"/>
              <a:t>                  return i;</a:t>
            </a:r>
          </a:p>
          <a:p>
            <a:pPr marL="0" indent="0">
              <a:buNone/>
            </a:pPr>
            <a:r>
              <a:rPr lang="en-US" dirty="0"/>
              <a:t>        return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//this method updates the item at the specified position in this list</a:t>
            </a:r>
          </a:p>
          <a:p>
            <a:pPr marL="0" indent="0">
              <a:buNone/>
            </a:pPr>
            <a:r>
              <a:rPr lang="en-US" dirty="0"/>
              <a:t>    //input: the index you wish to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updateItem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pPr marL="0" indent="0">
              <a:buNone/>
            </a:pPr>
            <a:r>
              <a:rPr lang="en-US" dirty="0"/>
              <a:t>        if( index &gt;= 0 &amp;&amp; index &lt; </a:t>
            </a:r>
            <a:r>
              <a:rPr lang="en-US" dirty="0" err="1"/>
              <a:t>numOfItem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list[i].input();</a:t>
            </a:r>
          </a:p>
          <a:p>
            <a:pPr marL="0" indent="0">
              <a:buNone/>
            </a:pPr>
            <a:r>
              <a:rPr lang="en-US" dirty="0"/>
              <a:t>  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45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//this method removes the item at the specified position in this list. </a:t>
            </a:r>
          </a:p>
          <a:p>
            <a:pPr marL="0" indent="0">
              <a:buNone/>
            </a:pPr>
            <a:r>
              <a:rPr lang="en-US" sz="1500" dirty="0"/>
              <a:t>    //Shifts any subsequent elements to the left   </a:t>
            </a:r>
          </a:p>
          <a:p>
            <a:pPr marL="0" indent="0">
              <a:buNone/>
            </a:pPr>
            <a:r>
              <a:rPr lang="en-US" sz="1500" dirty="0"/>
              <a:t>    //input: the index you wish to remove   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</a:t>
            </a:r>
            <a:r>
              <a:rPr lang="en-US" sz="1500" dirty="0" err="1"/>
              <a:t>boolean</a:t>
            </a:r>
            <a:r>
              <a:rPr lang="en-US" sz="1500" dirty="0"/>
              <a:t> </a:t>
            </a:r>
            <a:r>
              <a:rPr lang="en-US" sz="1500" dirty="0" err="1"/>
              <a:t>removeItem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index){</a:t>
            </a:r>
          </a:p>
          <a:p>
            <a:pPr marL="0" indent="0">
              <a:buNone/>
            </a:pPr>
            <a:r>
              <a:rPr lang="en-US" sz="1500" dirty="0"/>
              <a:t>        if( index &gt;= 0 &amp;&amp; index &lt; </a:t>
            </a:r>
            <a:r>
              <a:rPr lang="en-US" sz="1500" dirty="0" err="1"/>
              <a:t>numOfItem</a:t>
            </a:r>
            <a:r>
              <a:rPr lang="en-US" sz="1500" dirty="0"/>
              <a:t>){</a:t>
            </a:r>
          </a:p>
          <a:p>
            <a:pPr marL="0" indent="0">
              <a:buNone/>
            </a:pPr>
            <a:r>
              <a:rPr lang="en-US" sz="1500" dirty="0"/>
              <a:t>              for(</a:t>
            </a:r>
            <a:r>
              <a:rPr lang="en-US" sz="1500" dirty="0" err="1"/>
              <a:t>int</a:t>
            </a:r>
            <a:r>
              <a:rPr lang="en-US" sz="1500" dirty="0"/>
              <a:t> j=index; j&lt; </a:t>
            </a:r>
            <a:r>
              <a:rPr lang="en-US" sz="1500" dirty="0" err="1"/>
              <a:t>numOfItem</a:t>
            </a:r>
            <a:r>
              <a:rPr lang="en-US" sz="1500" dirty="0"/>
              <a:t>; j++ ){</a:t>
            </a:r>
          </a:p>
          <a:p>
            <a:pPr marL="0" indent="0">
              <a:buNone/>
            </a:pPr>
            <a:r>
              <a:rPr lang="en-US" sz="1500" dirty="0"/>
              <a:t>                   list[j]=list[j+1];</a:t>
            </a:r>
          </a:p>
          <a:p>
            <a:pPr marL="0" indent="0">
              <a:buNone/>
            </a:pPr>
            <a:r>
              <a:rPr lang="en-US" sz="1500" dirty="0"/>
              <a:t>               }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numOfItem</a:t>
            </a:r>
            <a:r>
              <a:rPr lang="en-US" sz="1500" dirty="0"/>
              <a:t> --; </a:t>
            </a:r>
          </a:p>
          <a:p>
            <a:pPr marL="0" indent="0">
              <a:buNone/>
            </a:pPr>
            <a:r>
              <a:rPr lang="en-US" sz="1500" dirty="0"/>
              <a:t>              return true;</a:t>
            </a:r>
          </a:p>
          <a:p>
            <a:pPr marL="0" indent="0">
              <a:buNone/>
            </a:pPr>
            <a:r>
              <a:rPr lang="en-US" sz="1500" dirty="0"/>
              <a:t>        }</a:t>
            </a:r>
          </a:p>
          <a:p>
            <a:pPr marL="0" indent="0">
              <a:buNone/>
            </a:pPr>
            <a:r>
              <a:rPr lang="en-US" sz="1500" dirty="0"/>
              <a:t>        return false;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494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//this method prints out all items that belong to the given type in the list.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displayItemsByType</a:t>
            </a:r>
            <a:r>
              <a:rPr lang="en-US" dirty="0"/>
              <a:t>(String type){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type.equals</a:t>
            </a:r>
            <a:r>
              <a:rPr lang="en-US" dirty="0"/>
              <a:t>("Vase")){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Vase)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if (</a:t>
            </a:r>
            <a:r>
              <a:rPr lang="en-US" dirty="0" err="1"/>
              <a:t>type.equals</a:t>
            </a:r>
            <a:r>
              <a:rPr lang="en-US" dirty="0"/>
              <a:t>("Statue")){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Statue)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Painting)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44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//this method sorts items in ascending order based on their values.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sortItems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j=numOfItem-1; j&gt;i ;j--){</a:t>
            </a:r>
          </a:p>
          <a:p>
            <a:pPr marL="0" indent="0">
              <a:buNone/>
            </a:pPr>
            <a:r>
              <a:rPr lang="en-US" dirty="0"/>
              <a:t>                if( list[i].</a:t>
            </a:r>
            <a:r>
              <a:rPr lang="en-US" dirty="0" err="1"/>
              <a:t>getValue</a:t>
            </a:r>
            <a:r>
              <a:rPr lang="en-US" dirty="0"/>
              <a:t>()&lt; list[j-1].</a:t>
            </a:r>
            <a:r>
              <a:rPr lang="en-US" dirty="0" err="1"/>
              <a:t>getValue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                     Item </a:t>
            </a:r>
            <a:r>
              <a:rPr lang="en-US" dirty="0" err="1"/>
              <a:t>tmp</a:t>
            </a:r>
            <a:r>
              <a:rPr lang="en-US" dirty="0"/>
              <a:t>=list[j];</a:t>
            </a:r>
          </a:p>
          <a:p>
            <a:pPr marL="0" indent="0">
              <a:buNone/>
            </a:pPr>
            <a:r>
              <a:rPr lang="en-US" dirty="0"/>
              <a:t>                     list[j]=list[j-1];</a:t>
            </a:r>
          </a:p>
          <a:p>
            <a:pPr marL="0" indent="0">
              <a:buNone/>
            </a:pPr>
            <a:r>
              <a:rPr lang="en-US" dirty="0"/>
              <a:t>                     list[j-1]=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 smtClean="0"/>
              <a:t>}//end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antiqueShop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     </a:t>
            </a:r>
            <a:r>
              <a:rPr lang="en-US" dirty="0" err="1"/>
              <a:t>int</a:t>
            </a:r>
            <a:r>
              <a:rPr lang="en-US" dirty="0"/>
              <a:t> choice=0;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     </a:t>
            </a:r>
            <a:r>
              <a:rPr lang="en-US" dirty="0"/>
              <a:t>do{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("1. add a new vase");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("2. add a new statue");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("3. add a new painting");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("4. display all items");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("5. find the items by the creator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("6. update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("7. remove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("8. display the list of vase items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("9. sorts items in ascending order based on their values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("10. exit");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("input your choice:");</a:t>
            </a:r>
          </a:p>
          <a:p>
            <a:pPr marL="274320" lvl="1" indent="0">
              <a:buNone/>
            </a:pPr>
            <a:r>
              <a:rPr lang="en-US" sz="2500" dirty="0"/>
              <a:t>                choice=</a:t>
            </a:r>
            <a:r>
              <a:rPr lang="en-US" sz="2500" dirty="0" err="1"/>
              <a:t>sc.nextInt</a:t>
            </a:r>
            <a:r>
              <a:rPr lang="en-US" sz="2500" dirty="0"/>
              <a:t>();</a:t>
            </a:r>
          </a:p>
          <a:p>
            <a:pPr marL="274320" lvl="1" indent="0">
              <a:buNone/>
            </a:pPr>
            <a:r>
              <a:rPr lang="en-US" sz="2500" dirty="0"/>
              <a:t>                switch(choice){</a:t>
            </a:r>
          </a:p>
        </p:txBody>
      </p:sp>
    </p:spTree>
    <p:extLst>
      <p:ext uri="{BB962C8B-B14F-4D97-AF65-F5344CB8AC3E}">
        <p14:creationId xmlns:p14="http://schemas.microsoft.com/office/powerpoint/2010/main" val="271468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 smtClean="0"/>
              <a:t> 	        </a:t>
            </a:r>
            <a:r>
              <a:rPr lang="en-US" dirty="0"/>
              <a:t>Item </a:t>
            </a:r>
            <a:r>
              <a:rPr lang="en-US" dirty="0" err="1"/>
              <a:t>tmp</a:t>
            </a:r>
            <a:r>
              <a:rPr lang="en-US" dirty="0"/>
              <a:t>=new Vase();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</a:t>
            </a:r>
            <a:r>
              <a:rPr lang="en-US" dirty="0" err="1"/>
              <a:t>tmp.input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    </a:t>
            </a:r>
            <a:r>
              <a:rPr lang="en-US" dirty="0"/>
              <a:t>if(</a:t>
            </a:r>
            <a:r>
              <a:rPr lang="en-US" dirty="0" err="1"/>
              <a:t>obj.addItem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("added");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         </a:t>
            </a:r>
            <a:r>
              <a:rPr lang="en-US" dirty="0"/>
              <a:t>break;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case </a:t>
            </a:r>
            <a:r>
              <a:rPr lang="en-US" dirty="0"/>
              <a:t>2: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…..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smtClean="0"/>
              <a:t>break  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              case </a:t>
            </a:r>
            <a:r>
              <a:rPr lang="en-US" dirty="0"/>
              <a:t>3: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            break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…..</a:t>
            </a:r>
            <a:br>
              <a:rPr lang="en-US" dirty="0" smtClean="0"/>
            </a:br>
            <a:r>
              <a:rPr lang="en-US" dirty="0" smtClean="0"/>
              <a:t>     }//end switch</a:t>
            </a:r>
          </a:p>
          <a:p>
            <a:pPr marL="0" indent="0">
              <a:buNone/>
            </a:pPr>
            <a:r>
              <a:rPr lang="en-US" dirty="0" smtClean="0"/>
              <a:t>  } while(choice&lt;=9);            //end while</a:t>
            </a:r>
          </a:p>
          <a:p>
            <a:pPr marL="0" indent="0">
              <a:buNone/>
            </a:pPr>
            <a:r>
              <a:rPr lang="en-US" dirty="0" smtClean="0"/>
              <a:t>}  //end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basic </a:t>
            </a:r>
            <a:r>
              <a:rPr lang="en-US" sz="3200" dirty="0"/>
              <a:t>operations supported by an </a:t>
            </a:r>
            <a:r>
              <a:rPr lang="en-US" sz="3200" dirty="0" smtClean="0"/>
              <a:t>array.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print </a:t>
            </a:r>
            <a:r>
              <a:rPr lang="en-US" dirty="0"/>
              <a:t>all the array elements(objects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Adds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Deletes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Searches an object using the given index or by the value.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Updates an object at the given index.</a:t>
            </a:r>
          </a:p>
          <a:p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 smtClean="0"/>
              <a:t>Problem</a:t>
            </a:r>
            <a:r>
              <a:rPr lang="en-US" sz="10400" dirty="0" smtClean="0"/>
              <a:t>: A antique shop that sells antique items, namely vases, statues, and paintings. The owner can add item to inventory. The shop will keep items in the list. The owner can add a new item to it, he search also the item,….  </a:t>
            </a:r>
          </a:p>
          <a:p>
            <a:endParaRPr lang="en-US" sz="10400" dirty="0" smtClean="0"/>
          </a:p>
          <a:p>
            <a:pPr marL="0" indent="0">
              <a:buNone/>
            </a:pPr>
            <a:endParaRPr lang="en-US" sz="10400" dirty="0" smtClean="0"/>
          </a:p>
          <a:p>
            <a:pPr marL="0" indent="0">
              <a:buNone/>
            </a:pPr>
            <a:r>
              <a:rPr lang="en-US" sz="10400" dirty="0" smtClean="0"/>
              <a:t>=&gt;For now, we want to manage the list of objects such as vases, statues, paintings in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1066800"/>
            <a:ext cx="2286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5538788" cy="565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value;</a:t>
            </a:r>
          </a:p>
          <a:p>
            <a:r>
              <a:rPr lang="en-US" dirty="0"/>
              <a:t>	 protected </a:t>
            </a:r>
            <a:r>
              <a:rPr lang="en-US" dirty="0" smtClean="0"/>
              <a:t>String </a:t>
            </a:r>
            <a:r>
              <a:rPr lang="en-US" dirty="0"/>
              <a:t>creator;</a:t>
            </a:r>
          </a:p>
          <a:p>
            <a:r>
              <a:rPr lang="en-US" dirty="0"/>
              <a:t>	public Item</a:t>
            </a:r>
            <a:r>
              <a:rPr lang="en-US" dirty="0" smtClean="0"/>
              <a:t>(){         </a:t>
            </a:r>
            <a:r>
              <a:rPr lang="en-US" dirty="0"/>
              <a:t>value=0</a:t>
            </a:r>
            <a:r>
              <a:rPr lang="en-US" dirty="0" smtClean="0"/>
              <a:t>;       </a:t>
            </a:r>
            <a:r>
              <a:rPr lang="en-US" dirty="0"/>
              <a:t>creator</a:t>
            </a:r>
            <a:r>
              <a:rPr lang="en-US" dirty="0" smtClean="0"/>
              <a:t>="";     </a:t>
            </a:r>
            <a:r>
              <a:rPr lang="en-US" dirty="0"/>
              <a:t>}</a:t>
            </a:r>
          </a:p>
          <a:p>
            <a:r>
              <a:rPr lang="en-US" dirty="0" smtClean="0"/>
              <a:t>                  public </a:t>
            </a:r>
            <a:r>
              <a:rPr lang="en-US" dirty="0"/>
              <a:t>Item(</a:t>
            </a:r>
            <a:r>
              <a:rPr lang="en-US" dirty="0" err="1"/>
              <a:t>int</a:t>
            </a:r>
            <a:r>
              <a:rPr lang="en-US" dirty="0"/>
              <a:t> value, String creator){</a:t>
            </a:r>
          </a:p>
          <a:p>
            <a:r>
              <a:rPr lang="en-US" dirty="0"/>
              <a:t>        </a:t>
            </a:r>
            <a:r>
              <a:rPr lang="en-US" dirty="0" smtClean="0"/>
              <a:t>                 </a:t>
            </a:r>
            <a:r>
              <a:rPr lang="en-US" dirty="0" err="1"/>
              <a:t>this.value</a:t>
            </a:r>
            <a:r>
              <a:rPr lang="en-US" dirty="0"/>
              <a:t>=value;</a:t>
            </a:r>
          </a:p>
          <a:p>
            <a:r>
              <a:rPr lang="en-US" dirty="0"/>
              <a:t>         </a:t>
            </a:r>
            <a:r>
              <a:rPr lang="en-US" dirty="0" smtClean="0"/>
              <a:t>                </a:t>
            </a:r>
            <a:r>
              <a:rPr lang="en-US" dirty="0" err="1" smtClean="0"/>
              <a:t>this.creator</a:t>
            </a:r>
            <a:r>
              <a:rPr lang="en-US" dirty="0" smtClean="0"/>
              <a:t>=creator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smtClean="0"/>
              <a:t>             }</a:t>
            </a:r>
            <a:endParaRPr lang="en-US" dirty="0"/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</a:t>
            </a:r>
            <a:r>
              <a:rPr lang="en-US" dirty="0" smtClean="0"/>
              <a:t>public void input(){  </a:t>
            </a:r>
            <a:br>
              <a:rPr lang="en-US" dirty="0" smtClean="0"/>
            </a:br>
            <a:r>
              <a:rPr lang="en-US" dirty="0" smtClean="0"/>
              <a:t>                     //use Scanner class to input fields</a:t>
            </a:r>
            <a:br>
              <a:rPr lang="en-US" dirty="0" smtClean="0"/>
            </a:br>
            <a:r>
              <a:rPr lang="en-US" dirty="0" smtClean="0"/>
              <a:t>                 }</a:t>
            </a:r>
            <a:br>
              <a:rPr lang="en-US" dirty="0" smtClean="0"/>
            </a:br>
            <a:r>
              <a:rPr lang="en-US" dirty="0" smtClean="0"/>
              <a:t>                 public void output(){</a:t>
            </a:r>
            <a:br>
              <a:rPr lang="en-US" dirty="0" smtClean="0"/>
            </a:br>
            <a:r>
              <a:rPr lang="en-US" dirty="0" smtClean="0"/>
              <a:t>                   //print fields out </a:t>
            </a:r>
            <a:br>
              <a:rPr lang="en-US" dirty="0" smtClean="0"/>
            </a:br>
            <a:r>
              <a:rPr lang="en-US" dirty="0" smtClean="0"/>
              <a:t>                 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12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01430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 class Vase extends Item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	 </a:t>
            </a:r>
            <a:r>
              <a:rPr lang="en-US" dirty="0" smtClean="0"/>
              <a:t>private 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    </a:t>
            </a:r>
            <a:r>
              <a:rPr lang="en-US" dirty="0" smtClean="0"/>
              <a:t>               private </a:t>
            </a:r>
            <a:r>
              <a:rPr lang="en-US" dirty="0"/>
              <a:t>String material;</a:t>
            </a:r>
          </a:p>
          <a:p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</a:t>
            </a:r>
            <a:r>
              <a:rPr lang="en-US" dirty="0" smtClean="0"/>
              <a:t>public void input(){  </a:t>
            </a:r>
            <a:br>
              <a:rPr lang="en-US" dirty="0" smtClean="0"/>
            </a:br>
            <a:r>
              <a:rPr lang="en-US" dirty="0" smtClean="0"/>
              <a:t>                     //use Scanner class to input fields</a:t>
            </a:r>
            <a:br>
              <a:rPr lang="en-US" dirty="0" smtClean="0"/>
            </a:br>
            <a:r>
              <a:rPr lang="en-US" dirty="0" smtClean="0"/>
              <a:t>                 }</a:t>
            </a:r>
            <a:br>
              <a:rPr lang="en-US" dirty="0" smtClean="0"/>
            </a:br>
            <a:r>
              <a:rPr lang="en-US" dirty="0" smtClean="0"/>
              <a:t>                 public void output(){</a:t>
            </a:r>
            <a:br>
              <a:rPr lang="en-US" dirty="0" smtClean="0"/>
            </a:br>
            <a:r>
              <a:rPr lang="en-US" dirty="0" smtClean="0"/>
              <a:t>                   //print fields out </a:t>
            </a:r>
            <a:br>
              <a:rPr lang="en-US" dirty="0" smtClean="0"/>
            </a:br>
            <a:r>
              <a:rPr lang="en-US" dirty="0" smtClean="0"/>
              <a:t>                 }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066800"/>
            <a:ext cx="4351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 class Statue extends Item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	private  String </a:t>
            </a:r>
            <a:r>
              <a:rPr lang="en-US" dirty="0" err="1"/>
              <a:t>colour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 class  Painting extends Item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height;</a:t>
            </a:r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isWatercolour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isFramed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</a:t>
            </a:r>
            <a:r>
              <a:rPr lang="en-US" dirty="0" smtClean="0"/>
              <a:t>public void input(){  </a:t>
            </a:r>
            <a:br>
              <a:rPr lang="en-US" dirty="0" smtClean="0"/>
            </a:br>
            <a:r>
              <a:rPr lang="en-US" dirty="0" smtClean="0"/>
              <a:t>                     //use Scanner class to input fields</a:t>
            </a:r>
            <a:br>
              <a:rPr lang="en-US" dirty="0" smtClean="0"/>
            </a:br>
            <a:r>
              <a:rPr lang="en-US" dirty="0" smtClean="0"/>
              <a:t>                 }</a:t>
            </a:r>
            <a:br>
              <a:rPr lang="en-US" dirty="0" smtClean="0"/>
            </a:br>
            <a:r>
              <a:rPr lang="en-US" dirty="0" smtClean="0"/>
              <a:t>                 public void output(){</a:t>
            </a:r>
            <a:br>
              <a:rPr lang="en-US" dirty="0" smtClean="0"/>
            </a:br>
            <a:r>
              <a:rPr lang="en-US" dirty="0" smtClean="0"/>
              <a:t>                   //print fields out </a:t>
            </a:r>
            <a:br>
              <a:rPr lang="en-US" dirty="0" smtClean="0"/>
            </a:br>
            <a:r>
              <a:rPr lang="en-US" dirty="0" smtClean="0"/>
              <a:t>                 }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1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 class  </a:t>
            </a:r>
            <a:r>
              <a:rPr lang="en-US" dirty="0" err="1" smtClean="0"/>
              <a:t>ItemList</a:t>
            </a:r>
            <a:endParaRPr lang="en-US" dirty="0"/>
          </a:p>
          <a:p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Item </a:t>
            </a:r>
            <a:r>
              <a:rPr lang="en-US" dirty="0"/>
              <a:t>[] list;   </a:t>
            </a:r>
            <a:r>
              <a:rPr lang="en-US" sz="1200" dirty="0"/>
              <a:t>// an array to store all items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numOfItem</a:t>
            </a:r>
            <a:r>
              <a:rPr lang="en-US" dirty="0"/>
              <a:t>;  </a:t>
            </a:r>
            <a:r>
              <a:rPr lang="en-US" sz="1200" dirty="0"/>
              <a:t>// to store the number of items that added to the list</a:t>
            </a:r>
          </a:p>
          <a:p>
            <a:r>
              <a:rPr lang="en-US" dirty="0" smtClean="0"/>
              <a:t>         final </a:t>
            </a:r>
            <a:r>
              <a:rPr lang="en-US" dirty="0" err="1"/>
              <a:t>int</a:t>
            </a:r>
            <a:r>
              <a:rPr lang="en-US" dirty="0"/>
              <a:t> MAX=100;   </a:t>
            </a:r>
            <a:r>
              <a:rPr lang="en-US" sz="1300" dirty="0"/>
              <a:t>// is the size of the array</a:t>
            </a:r>
          </a:p>
          <a:p>
            <a:r>
              <a:rPr lang="en-US" dirty="0" smtClean="0"/>
              <a:t>         public </a:t>
            </a:r>
            <a:r>
              <a:rPr lang="en-US" dirty="0" err="1"/>
              <a:t>ItemList</a:t>
            </a:r>
            <a:r>
              <a:rPr lang="en-US" dirty="0"/>
              <a:t>(){</a:t>
            </a:r>
          </a:p>
          <a:p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/>
              <a:t>list=new Item[MAX];</a:t>
            </a:r>
          </a:p>
          <a:p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 err="1"/>
              <a:t>numOfItem</a:t>
            </a:r>
            <a:r>
              <a:rPr lang="en-US" dirty="0"/>
              <a:t>=0;</a:t>
            </a:r>
          </a:p>
          <a:p>
            <a:r>
              <a:rPr lang="en-US" dirty="0"/>
              <a:t>    </a:t>
            </a:r>
            <a:r>
              <a:rPr lang="en-US" dirty="0" smtClean="0"/>
              <a:t>             </a:t>
            </a:r>
            <a:r>
              <a:rPr lang="en-US" dirty="0"/>
              <a:t>}    </a:t>
            </a:r>
            <a:br>
              <a:rPr lang="en-US" dirty="0"/>
            </a:br>
            <a:r>
              <a:rPr lang="en-US" dirty="0"/>
              <a:t> 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addItem</a:t>
            </a:r>
            <a:r>
              <a:rPr lang="en-US" dirty="0"/>
              <a:t>(Item item){</a:t>
            </a:r>
          </a:p>
          <a:p>
            <a:pPr lvl="1"/>
            <a:r>
              <a:rPr lang="en-US" dirty="0"/>
              <a:t>          if( item==null || </a:t>
            </a:r>
            <a:r>
              <a:rPr lang="en-US" dirty="0" err="1"/>
              <a:t>numOfItem</a:t>
            </a:r>
            <a:r>
              <a:rPr lang="en-US" dirty="0"/>
              <a:t>&gt;=MAX)</a:t>
            </a:r>
          </a:p>
          <a:p>
            <a:pPr lvl="1"/>
            <a:r>
              <a:rPr lang="en-US" dirty="0"/>
              <a:t>              return false;</a:t>
            </a:r>
          </a:p>
          <a:p>
            <a:pPr lvl="1"/>
            <a:r>
              <a:rPr lang="en-US" dirty="0"/>
              <a:t>          list[</a:t>
            </a:r>
            <a:r>
              <a:rPr lang="en-US" dirty="0" err="1"/>
              <a:t>numOfItem</a:t>
            </a:r>
            <a:r>
              <a:rPr lang="en-US" dirty="0"/>
              <a:t>]=item;</a:t>
            </a:r>
          </a:p>
          <a:p>
            <a:pPr lvl="1"/>
            <a:r>
              <a:rPr lang="en-US" dirty="0"/>
              <a:t>          </a:t>
            </a:r>
            <a:r>
              <a:rPr lang="en-US" dirty="0" err="1"/>
              <a:t>numOfItem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         return true;</a:t>
            </a:r>
          </a:p>
          <a:p>
            <a:r>
              <a:rPr lang="en-US" dirty="0"/>
              <a:t>   </a:t>
            </a:r>
            <a:r>
              <a:rPr lang="en-US" dirty="0" smtClean="0"/>
              <a:t>     }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685800"/>
          </a:xfrm>
        </p:spPr>
        <p:txBody>
          <a:bodyPr/>
          <a:lstStyle/>
          <a:p>
            <a:r>
              <a:rPr lang="en-US" dirty="0" smtClean="0"/>
              <a:t>case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//</a:t>
            </a:r>
            <a:r>
              <a:rPr lang="en-US" sz="1500" dirty="0"/>
              <a:t>this method prints out information of all items</a:t>
            </a:r>
            <a:br>
              <a:rPr lang="en-US" sz="1500" dirty="0"/>
            </a:br>
            <a:r>
              <a:rPr lang="en-US" sz="1500" dirty="0"/>
              <a:t>public void </a:t>
            </a:r>
            <a:r>
              <a:rPr lang="en-US" sz="1500" dirty="0" err="1"/>
              <a:t>displayAll</a:t>
            </a:r>
            <a:r>
              <a:rPr lang="en-US" sz="1500" dirty="0"/>
              <a:t>(){</a:t>
            </a:r>
          </a:p>
          <a:p>
            <a:pPr marL="0" indent="0">
              <a:buNone/>
            </a:pPr>
            <a:r>
              <a:rPr lang="en-US" sz="1500" dirty="0"/>
              <a:t>          if(</a:t>
            </a:r>
            <a:r>
              <a:rPr lang="en-US" sz="1500" dirty="0" err="1"/>
              <a:t>numOfItem</a:t>
            </a:r>
            <a:r>
              <a:rPr lang="en-US" sz="1500" dirty="0"/>
              <a:t>==0)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System.out.println</a:t>
            </a:r>
            <a:r>
              <a:rPr lang="en-US" sz="1500" dirty="0"/>
              <a:t>("the list is empty");</a:t>
            </a:r>
          </a:p>
          <a:p>
            <a:pPr marL="0" indent="0">
              <a:buNone/>
            </a:pPr>
            <a:r>
              <a:rPr lang="en-US" sz="1500" dirty="0"/>
              <a:t>  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i++){</a:t>
            </a:r>
          </a:p>
          <a:p>
            <a:pPr marL="0" indent="0"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(list[i]);</a:t>
            </a:r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  //this method finds the item by its creator</a:t>
            </a:r>
          </a:p>
          <a:p>
            <a:pPr marL="0" indent="0">
              <a:buNone/>
            </a:pPr>
            <a:r>
              <a:rPr lang="en-US" sz="1500" dirty="0"/>
              <a:t>    //return the item that is found of the first occurrence.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Item </a:t>
            </a:r>
            <a:r>
              <a:rPr lang="en-US" sz="1500" dirty="0" err="1"/>
              <a:t>findItem</a:t>
            </a:r>
            <a:r>
              <a:rPr lang="en-US" sz="1500" dirty="0"/>
              <a:t>(String creator){</a:t>
            </a:r>
          </a:p>
          <a:p>
            <a:pPr marL="0" indent="0">
              <a:buNone/>
            </a:pPr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</a:t>
            </a:r>
          </a:p>
          <a:p>
            <a:pPr marL="0" indent="0">
              <a:buNone/>
            </a:pPr>
            <a:r>
              <a:rPr lang="en-US" sz="1500" dirty="0"/>
              <a:t>             if( list[i].</a:t>
            </a:r>
            <a:r>
              <a:rPr lang="en-US" sz="1500" dirty="0" err="1"/>
              <a:t>getCreator</a:t>
            </a:r>
            <a:r>
              <a:rPr lang="en-US" sz="1500" dirty="0"/>
              <a:t>().equals(creator))</a:t>
            </a:r>
          </a:p>
          <a:p>
            <a:pPr marL="0" indent="0">
              <a:buNone/>
            </a:pPr>
            <a:r>
              <a:rPr lang="en-US" sz="1500" dirty="0"/>
              <a:t>                  return list[i];</a:t>
            </a:r>
          </a:p>
          <a:p>
            <a:pPr marL="0" indent="0">
              <a:buNone/>
            </a:pPr>
            <a:r>
              <a:rPr lang="en-US" sz="1500" dirty="0"/>
              <a:t>        return null;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1707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1150</TotalTime>
  <Words>777</Words>
  <Application>Microsoft Office PowerPoint</Application>
  <PresentationFormat>On-screen Show (4:3)</PresentationFormat>
  <Paragraphs>186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Array of Objects</vt:lpstr>
      <vt:lpstr>Objectives</vt:lpstr>
      <vt:lpstr>Case study</vt:lpstr>
      <vt:lpstr>Case study</vt:lpstr>
      <vt:lpstr>Case study</vt:lpstr>
      <vt:lpstr>Case study</vt:lpstr>
      <vt:lpstr>Case study</vt:lpstr>
      <vt:lpstr>Case study</vt:lpstr>
      <vt:lpstr>case study 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81</cp:revision>
  <dcterms:created xsi:type="dcterms:W3CDTF">2014-12-30T03:31:12Z</dcterms:created>
  <dcterms:modified xsi:type="dcterms:W3CDTF">2021-04-04T18:18:34Z</dcterms:modified>
</cp:coreProperties>
</file>