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0"/>
  </p:notesMasterIdLst>
  <p:handoutMasterIdLst>
    <p:handoutMasterId r:id="rId31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6" r:id="rId26"/>
    <p:sldId id="536" r:id="rId27"/>
    <p:sldId id="537" r:id="rId28"/>
    <p:sldId id="4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59640" autoAdjust="0"/>
  </p:normalViewPr>
  <p:slideViewPr>
    <p:cSldViewPr>
      <p:cViewPr>
        <p:scale>
          <a:sx n="33" d="100"/>
          <a:sy n="33" d="100"/>
        </p:scale>
        <p:origin x="-198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-1: 11111111    11111111   11111111   11111111</a:t>
            </a:r>
          </a:p>
          <a:p>
            <a:r>
              <a:rPr lang="en-US" dirty="0" smtClean="0"/>
              <a:t>-1&lt;&lt;1 (singed):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         public static void main(String[] args) { </a:t>
            </a:r>
          </a:p>
          <a:p>
            <a:r>
              <a:rPr lang="en-US" dirty="0" smtClean="0"/>
              <a:t>         char[] copyFrom = { 'd', 'e', 'c', 'a', 'f', 'f', 'e', 'i', 'n', 'a', 't', 'e', 'd' }; </a:t>
            </a:r>
          </a:p>
          <a:p>
            <a:r>
              <a:rPr lang="en-US" dirty="0" smtClean="0"/>
              <a:t>         char[] copyTo = new char[7];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copyFrom</a:t>
            </a:r>
            <a:r>
              <a:rPr lang="en-US" dirty="0" smtClean="0"/>
              <a:t>, 2, copyTo, 0, 7);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(new String(copyTo));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Concept: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</a:t>
            </a:r>
            <a:r>
              <a:rPr lang="en-US" sz="3200" dirty="0" smtClean="0">
                <a:cs typeface="Arial" pitchFamily="34" charset="0"/>
              </a:rPr>
              <a:t>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</a:t>
            </a:r>
            <a:r>
              <a:rPr lang="en-US" sz="3200" dirty="0" smtClean="0"/>
              <a:t>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</a:t>
            </a:r>
            <a:r>
              <a:rPr lang="en-US" dirty="0" smtClean="0"/>
              <a:t>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 smtClean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package is used, it must be the first line in Java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core concepts behind object-oriented programming: </a:t>
            </a:r>
            <a:r>
              <a:rPr lang="en-US" dirty="0" smtClean="0"/>
              <a:t>objects, interfaces, </a:t>
            </a:r>
            <a:r>
              <a:rPr lang="en-US" dirty="0"/>
              <a:t>classes, and </a:t>
            </a:r>
            <a:r>
              <a:rPr lang="en-US" dirty="0" smtClean="0"/>
              <a:t>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primitive</a:t>
            </a:r>
            <a:r>
              <a:rPr lang="en-US" sz="2800" i="1" dirty="0" smtClean="0"/>
              <a:t> </a:t>
            </a:r>
            <a:r>
              <a:rPr lang="en-US" sz="2800" dirty="0" smtClean="0"/>
              <a:t>is </a:t>
            </a:r>
            <a:r>
              <a:rPr lang="en-US" sz="2800" u="sng" dirty="0" smtClean="0"/>
              <a:t>a simple non-object</a:t>
            </a:r>
            <a:r>
              <a:rPr lang="en-US" sz="2800" dirty="0" smtClean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/>
                <a:gridCol w="914400"/>
                <a:gridCol w="1558089"/>
                <a:gridCol w="1566111"/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/>
                <a:gridCol w="6172200"/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3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1159</Words>
  <Application>Microsoft Office PowerPoint</Application>
  <PresentationFormat>On-screen Show (4:3)</PresentationFormat>
  <Paragraphs>279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371</cp:revision>
  <dcterms:created xsi:type="dcterms:W3CDTF">2007-08-21T04:43:22Z</dcterms:created>
  <dcterms:modified xsi:type="dcterms:W3CDTF">2021-03-26T02:31:03Z</dcterms:modified>
</cp:coreProperties>
</file>