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8" r:id="rId5"/>
    <p:sldId id="327" r:id="rId6"/>
    <p:sldId id="330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64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76182" autoAdjust="0"/>
  </p:normalViewPr>
  <p:slideViewPr>
    <p:cSldViewPr>
      <p:cViewPr varScale="1">
        <p:scale>
          <a:sx n="76" d="100"/>
          <a:sy n="76" d="100"/>
        </p:scale>
        <p:origin x="1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34A37-1BDB-473A-9257-E7518B3F56A5}" type="doc">
      <dgm:prSet loTypeId="urn:microsoft.com/office/officeart/2005/8/layout/hProcess7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7B40F-E9ED-4168-8FFA-E8ABD40754FE}">
      <dgm:prSet phldrT="[Text]" custT="1"/>
      <dgm:spPr/>
      <dgm:t>
        <a:bodyPr/>
        <a:lstStyle/>
        <a:p>
          <a:r>
            <a:rPr lang="en-US" sz="3600" dirty="0" smtClean="0"/>
            <a:t>Tranner: Doãn Văn Toản</a:t>
          </a:r>
        </a:p>
        <a:p>
          <a:r>
            <a:rPr lang="en-US" sz="3600" dirty="0" smtClean="0"/>
            <a:t>Trannee: Trần Hoàng Việt</a:t>
          </a:r>
          <a:endParaRPr lang="en-US" sz="3600" dirty="0"/>
        </a:p>
      </dgm:t>
    </dgm:pt>
    <dgm:pt modelId="{391A1898-0663-40F3-AF8A-9F077B5E04D6}" type="sibTrans" cxnId="{BF2B585C-68E6-4295-9557-5EEB938DE780}">
      <dgm:prSet/>
      <dgm:spPr/>
      <dgm:t>
        <a:bodyPr/>
        <a:lstStyle/>
        <a:p>
          <a:endParaRPr lang="en-US"/>
        </a:p>
      </dgm:t>
    </dgm:pt>
    <dgm:pt modelId="{859863B1-4F08-4B2F-AAF4-B8D806B0A21A}" type="parTrans" cxnId="{BF2B585C-68E6-4295-9557-5EEB938DE780}">
      <dgm:prSet/>
      <dgm:spPr/>
      <dgm:t>
        <a:bodyPr/>
        <a:lstStyle/>
        <a:p>
          <a:endParaRPr lang="en-US"/>
        </a:p>
      </dgm:t>
    </dgm:pt>
    <dgm:pt modelId="{F849C814-9F81-4B9C-ABEF-A2DF55557C8B}">
      <dgm:prSet phldrT="[Text]" custT="1"/>
      <dgm:spPr/>
      <dgm:t>
        <a:bodyPr/>
        <a:lstStyle/>
        <a:p>
          <a:r>
            <a:rPr lang="en-US" sz="3200" smtClean="0"/>
            <a:t>* </a:t>
          </a:r>
          <a:endParaRPr lang="en-US" sz="3200"/>
        </a:p>
      </dgm:t>
    </dgm:pt>
    <dgm:pt modelId="{38093934-A76B-4F6C-AA4D-24EED8C89B37}" type="sibTrans" cxnId="{990ADCCC-A254-43A3-8B23-3B9D17E8D472}">
      <dgm:prSet/>
      <dgm:spPr/>
      <dgm:t>
        <a:bodyPr/>
        <a:lstStyle/>
        <a:p>
          <a:endParaRPr lang="en-US"/>
        </a:p>
      </dgm:t>
    </dgm:pt>
    <dgm:pt modelId="{D2816048-DE52-4A52-8E2C-8ADA137E1682}" type="parTrans" cxnId="{990ADCCC-A254-43A3-8B23-3B9D17E8D472}">
      <dgm:prSet/>
      <dgm:spPr/>
      <dgm:t>
        <a:bodyPr/>
        <a:lstStyle/>
        <a:p>
          <a:endParaRPr lang="en-US"/>
        </a:p>
      </dgm:t>
    </dgm:pt>
    <dgm:pt modelId="{1BF525D2-DBB2-4BF0-9BA5-D7262597581C}">
      <dgm:prSet phldrT="[Text]" custT="1"/>
      <dgm:spPr/>
      <dgm:t>
        <a:bodyPr/>
        <a:lstStyle/>
        <a:p>
          <a:endParaRPr lang="en-US" sz="3600" dirty="0"/>
        </a:p>
      </dgm:t>
    </dgm:pt>
    <dgm:pt modelId="{949BC125-BE7B-4B01-955C-4D3D7958FAB9}" type="parTrans" cxnId="{9D8B489F-9255-4BD2-A36A-CDA0733FCEEB}">
      <dgm:prSet/>
      <dgm:spPr/>
      <dgm:t>
        <a:bodyPr/>
        <a:lstStyle/>
        <a:p>
          <a:endParaRPr lang="en-US"/>
        </a:p>
      </dgm:t>
    </dgm:pt>
    <dgm:pt modelId="{D3A6188A-CABD-4BD5-AC7E-4C4493344E5A}" type="sibTrans" cxnId="{9D8B489F-9255-4BD2-A36A-CDA0733FCEEB}">
      <dgm:prSet/>
      <dgm:spPr/>
      <dgm:t>
        <a:bodyPr/>
        <a:lstStyle/>
        <a:p>
          <a:endParaRPr lang="en-US"/>
        </a:p>
      </dgm:t>
    </dgm:pt>
    <dgm:pt modelId="{CE4DE624-B140-4A90-B287-666D274F49A9}" type="pres">
      <dgm:prSet presAssocID="{BF834A37-1BDB-473A-9257-E7518B3F56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B1DB21-0307-45EE-9993-DF1550241C64}" type="pres">
      <dgm:prSet presAssocID="{F849C814-9F81-4B9C-ABEF-A2DF55557C8B}" presName="compositeNode" presStyleCnt="0">
        <dgm:presLayoutVars>
          <dgm:bulletEnabled val="1"/>
        </dgm:presLayoutVars>
      </dgm:prSet>
      <dgm:spPr/>
    </dgm:pt>
    <dgm:pt modelId="{1CB599E4-F905-42AA-9462-500811B57CE8}" type="pres">
      <dgm:prSet presAssocID="{F849C814-9F81-4B9C-ABEF-A2DF55557C8B}" presName="bgRect" presStyleLbl="node1" presStyleIdx="0" presStyleCnt="1" custLinFactNeighborY="21467"/>
      <dgm:spPr/>
      <dgm:t>
        <a:bodyPr/>
        <a:lstStyle/>
        <a:p>
          <a:endParaRPr lang="en-US"/>
        </a:p>
      </dgm:t>
    </dgm:pt>
    <dgm:pt modelId="{3C3E2C88-1379-45AA-A5D7-BA88F217A9A5}" type="pres">
      <dgm:prSet presAssocID="{F849C814-9F81-4B9C-ABEF-A2DF55557C8B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73275-9B08-407E-9A0A-C76D0DA31481}" type="pres">
      <dgm:prSet presAssocID="{F849C814-9F81-4B9C-ABEF-A2DF55557C8B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75674-CDDB-4938-BE18-BD1BEC920B02}" type="presOf" srcId="{F849C814-9F81-4B9C-ABEF-A2DF55557C8B}" destId="{3C3E2C88-1379-45AA-A5D7-BA88F217A9A5}" srcOrd="1" destOrd="0" presId="urn:microsoft.com/office/officeart/2005/8/layout/hProcess7"/>
    <dgm:cxn modelId="{9D8B489F-9255-4BD2-A36A-CDA0733FCEEB}" srcId="{F849C814-9F81-4B9C-ABEF-A2DF55557C8B}" destId="{1BF525D2-DBB2-4BF0-9BA5-D7262597581C}" srcOrd="0" destOrd="0" parTransId="{949BC125-BE7B-4B01-955C-4D3D7958FAB9}" sibTransId="{D3A6188A-CABD-4BD5-AC7E-4C4493344E5A}"/>
    <dgm:cxn modelId="{990ADCCC-A254-43A3-8B23-3B9D17E8D472}" srcId="{BF834A37-1BDB-473A-9257-E7518B3F56A5}" destId="{F849C814-9F81-4B9C-ABEF-A2DF55557C8B}" srcOrd="0" destOrd="0" parTransId="{D2816048-DE52-4A52-8E2C-8ADA137E1682}" sibTransId="{38093934-A76B-4F6C-AA4D-24EED8C89B37}"/>
    <dgm:cxn modelId="{917E40A9-50D8-4704-8AF8-B7852585B07E}" type="presOf" srcId="{7A57B40F-E9ED-4168-8FFA-E8ABD40754FE}" destId="{A8773275-9B08-407E-9A0A-C76D0DA31481}" srcOrd="0" destOrd="1" presId="urn:microsoft.com/office/officeart/2005/8/layout/hProcess7"/>
    <dgm:cxn modelId="{6CDF952C-DBAA-47CD-9DF5-48BE9DB73FAD}" type="presOf" srcId="{BF834A37-1BDB-473A-9257-E7518B3F56A5}" destId="{CE4DE624-B140-4A90-B287-666D274F49A9}" srcOrd="0" destOrd="0" presId="urn:microsoft.com/office/officeart/2005/8/layout/hProcess7"/>
    <dgm:cxn modelId="{C3E5D375-6124-4297-81A6-815024AB5116}" type="presOf" srcId="{F849C814-9F81-4B9C-ABEF-A2DF55557C8B}" destId="{1CB599E4-F905-42AA-9462-500811B57CE8}" srcOrd="0" destOrd="0" presId="urn:microsoft.com/office/officeart/2005/8/layout/hProcess7"/>
    <dgm:cxn modelId="{BF2B585C-68E6-4295-9557-5EEB938DE780}" srcId="{F849C814-9F81-4B9C-ABEF-A2DF55557C8B}" destId="{7A57B40F-E9ED-4168-8FFA-E8ABD40754FE}" srcOrd="1" destOrd="0" parTransId="{859863B1-4F08-4B2F-AAF4-B8D806B0A21A}" sibTransId="{391A1898-0663-40F3-AF8A-9F077B5E04D6}"/>
    <dgm:cxn modelId="{DF8C1EBE-CC29-4398-90C0-0C6774B3F569}" type="presOf" srcId="{1BF525D2-DBB2-4BF0-9BA5-D7262597581C}" destId="{A8773275-9B08-407E-9A0A-C76D0DA31481}" srcOrd="0" destOrd="0" presId="urn:microsoft.com/office/officeart/2005/8/layout/hProcess7"/>
    <dgm:cxn modelId="{1983417B-E9B7-4765-98E2-B50D7DB80355}" type="presParOf" srcId="{CE4DE624-B140-4A90-B287-666D274F49A9}" destId="{E5B1DB21-0307-45EE-9993-DF1550241C64}" srcOrd="0" destOrd="0" presId="urn:microsoft.com/office/officeart/2005/8/layout/hProcess7"/>
    <dgm:cxn modelId="{389BD3B5-1719-4861-9D69-E42F95BFF738}" type="presParOf" srcId="{E5B1DB21-0307-45EE-9993-DF1550241C64}" destId="{1CB599E4-F905-42AA-9462-500811B57CE8}" srcOrd="0" destOrd="0" presId="urn:microsoft.com/office/officeart/2005/8/layout/hProcess7"/>
    <dgm:cxn modelId="{2EA40A4F-2224-4597-84FD-42F0D178FE9B}" type="presParOf" srcId="{E5B1DB21-0307-45EE-9993-DF1550241C64}" destId="{3C3E2C88-1379-45AA-A5D7-BA88F217A9A5}" srcOrd="1" destOrd="0" presId="urn:microsoft.com/office/officeart/2005/8/layout/hProcess7"/>
    <dgm:cxn modelId="{C90C3694-8D61-4BF6-9C86-EC5523AA672B}" type="presParOf" srcId="{E5B1DB21-0307-45EE-9993-DF1550241C64}" destId="{A8773275-9B08-407E-9A0A-C76D0DA3148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599E4-F905-42AA-9462-500811B57CE8}">
      <dsp:nvSpPr>
        <dsp:cNvPr id="0" name=""/>
        <dsp:cNvSpPr/>
      </dsp:nvSpPr>
      <dsp:spPr>
        <a:xfrm>
          <a:off x="0" y="0"/>
          <a:ext cx="8576840" cy="247565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* </a:t>
          </a:r>
          <a:endParaRPr lang="en-US" sz="3200" kern="1200"/>
        </a:p>
      </dsp:txBody>
      <dsp:txXfrm rot="16200000">
        <a:off x="-157334" y="157334"/>
        <a:ext cx="2030037" cy="1715368"/>
      </dsp:txXfrm>
    </dsp:sp>
    <dsp:sp modelId="{A8773275-9B08-407E-9A0A-C76D0DA31481}">
      <dsp:nvSpPr>
        <dsp:cNvPr id="0" name=""/>
        <dsp:cNvSpPr/>
      </dsp:nvSpPr>
      <dsp:spPr>
        <a:xfrm>
          <a:off x="1715368" y="0"/>
          <a:ext cx="6389745" cy="24756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Tranner: Doãn Văn Toản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Trannee: Trần Hoàng Việt</a:t>
          </a:r>
          <a:endParaRPr lang="en-US" sz="3600" kern="1200" dirty="0"/>
        </a:p>
      </dsp:txBody>
      <dsp:txXfrm>
        <a:off x="1715368" y="0"/>
        <a:ext cx="6389745" cy="2475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8441F7F0-D4C1-4AED-9298-3196B199C1A5}" type="datetimeFigureOut">
              <a:rPr lang="vi-VN" smtClean="0"/>
              <a:t>31/07/2019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5" name="Chỗ dành sẵn cho Số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525639AE-68CA-4D30-A1A0-938E9270D0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309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E61001BF-1343-4B3D-9CB9-ED2AC4733D1C}" type="datetimeFigureOut">
              <a:t>31/7/2019</a:t>
            </a:fld>
            <a:endParaRPr lang="vi-VN"/>
          </a:p>
        </p:txBody>
      </p:sp>
      <p:sp>
        <p:nvSpPr>
          <p:cNvPr id="4" name="Chỗ dành sẵn cho Ảnh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Bấm để chỉnh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A1185F71-770B-4752-8E12-005825E685FF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86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0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24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microsoft.com/office/2007/relationships/hdphoto" Target="../media/hdphoto8.wdp"/><Relationship Id="rId10" Type="http://schemas.openxmlformats.org/officeDocument/2006/relationships/image" Target="../media/image5.jpeg"/><Relationship Id="rId4" Type="http://schemas.openxmlformats.org/officeDocument/2006/relationships/image" Target="../media/image10.png"/><Relationship Id="rId9" Type="http://schemas.microsoft.com/office/2007/relationships/hdphoto" Target="../media/hdphoto10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̉n chiếu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ình tự do 12"/>
          <p:cNvSpPr/>
          <p:nvPr/>
        </p:nvSpPr>
        <p:spPr bwMode="white">
          <a:xfrm>
            <a:off x="3270441" y="4076531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tự do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/>
          </a:p>
        </p:txBody>
      </p:sp>
      <p:sp>
        <p:nvSpPr>
          <p:cNvPr id="21" name="Hình tự do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/>
          </a:p>
        </p:txBody>
      </p:sp>
      <p:grpSp>
        <p:nvGrpSpPr>
          <p:cNvPr id="44" name="Nhóm 43"/>
          <p:cNvGrpSpPr/>
          <p:nvPr/>
        </p:nvGrpSpPr>
        <p:grpSpPr bwMode="ltGray">
          <a:xfrm rot="20973962" flipH="1">
            <a:off x="3053234" y="2991752"/>
            <a:ext cx="1143824" cy="2258647"/>
            <a:chOff x="476031" y="3849940"/>
            <a:chExt cx="1102141" cy="2198698"/>
          </a:xfrm>
        </p:grpSpPr>
        <p:sp>
          <p:nvSpPr>
            <p:cNvPr id="48" name="Trái tim 31"/>
            <p:cNvSpPr/>
            <p:nvPr/>
          </p:nvSpPr>
          <p:spPr bwMode="ltGray">
            <a:xfrm rot="20624671">
              <a:off x="476031" y="3849940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Hình tự do 48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Trái tim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Trái tim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3" name="Hình tự do 32"/>
          <p:cNvSpPr/>
          <p:nvPr/>
        </p:nvSpPr>
        <p:spPr bwMode="white">
          <a:xfrm rot="20947308">
            <a:off x="-277876" y="1845799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25" name="Hình tự do 22"/>
          <p:cNvSpPr>
            <a:spLocks/>
          </p:cNvSpPr>
          <p:nvPr/>
        </p:nvSpPr>
        <p:spPr bwMode="auto">
          <a:xfrm rot="20944497">
            <a:off x="1233070" y="4449645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5" name="Hình tự do 44"/>
          <p:cNvSpPr/>
          <p:nvPr/>
        </p:nvSpPr>
        <p:spPr>
          <a:xfrm>
            <a:off x="10918694" y="5035814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28" name="Hình tự do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9" name="Hình tự do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8" name="Hình tự do 22"/>
          <p:cNvSpPr>
            <a:spLocks/>
          </p:cNvSpPr>
          <p:nvPr/>
        </p:nvSpPr>
        <p:spPr bwMode="auto">
          <a:xfrm rot="315225" flipH="1">
            <a:off x="10183548" y="4697317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" name="Hình tự do 7"/>
          <p:cNvSpPr/>
          <p:nvPr/>
        </p:nvSpPr>
        <p:spPr>
          <a:xfrm>
            <a:off x="1332626" y="5145208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5" name="Hình tự do 34"/>
          <p:cNvSpPr/>
          <p:nvPr/>
        </p:nvSpPr>
        <p:spPr>
          <a:xfrm>
            <a:off x="-10996" y="5318752"/>
            <a:ext cx="4799625" cy="1548981"/>
          </a:xfrm>
          <a:custGeom>
            <a:avLst/>
            <a:gdLst>
              <a:gd name="connsiteX0" fmla="*/ 238164 w 4799625"/>
              <a:gd name="connsiteY0" fmla="*/ 977 h 1548981"/>
              <a:gd name="connsiteX1" fmla="*/ 4799625 w 4799625"/>
              <a:gd name="connsiteY1" fmla="*/ 894321 h 1548981"/>
              <a:gd name="connsiteX2" fmla="*/ 2666651 w 4799625"/>
              <a:gd name="connsiteY2" fmla="*/ 1424464 h 1548981"/>
              <a:gd name="connsiteX3" fmla="*/ 2403068 w 4799625"/>
              <a:gd name="connsiteY3" fmla="*/ 1548981 h 1548981"/>
              <a:gd name="connsiteX4" fmla="*/ 0 w 4799625"/>
              <a:gd name="connsiteY4" fmla="*/ 1548981 h 1548981"/>
              <a:gd name="connsiteX5" fmla="*/ 0 w 4799625"/>
              <a:gd name="connsiteY5" fmla="*/ 10991 h 1548981"/>
              <a:gd name="connsiteX6" fmla="*/ 97462 w 4799625"/>
              <a:gd name="connsiteY6" fmla="*/ 5213 h 1548981"/>
              <a:gd name="connsiteX7" fmla="*/ 238164 w 4799625"/>
              <a:gd name="connsiteY7" fmla="*/ 977 h 154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548981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629055" y="822137"/>
                  <a:pt x="3489081" y="1079087"/>
                  <a:pt x="2666651" y="1424464"/>
                </a:cubicBezTo>
                <a:lnTo>
                  <a:pt x="2403068" y="1548981"/>
                </a:lnTo>
                <a:lnTo>
                  <a:pt x="0" y="1548981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6" name="Hình tự do 35"/>
          <p:cNvSpPr/>
          <p:nvPr/>
        </p:nvSpPr>
        <p:spPr>
          <a:xfrm>
            <a:off x="-10997" y="6002003"/>
            <a:ext cx="5219925" cy="865730"/>
          </a:xfrm>
          <a:custGeom>
            <a:avLst/>
            <a:gdLst>
              <a:gd name="connsiteX0" fmla="*/ 3789102 w 5219925"/>
              <a:gd name="connsiteY0" fmla="*/ 158 h 865730"/>
              <a:gd name="connsiteX1" fmla="*/ 5219925 w 5219925"/>
              <a:gd name="connsiteY1" fmla="*/ 86096 h 865730"/>
              <a:gd name="connsiteX2" fmla="*/ 2113082 w 5219925"/>
              <a:gd name="connsiteY2" fmla="*/ 854650 h 865730"/>
              <a:gd name="connsiteX3" fmla="*/ 2079317 w 5219925"/>
              <a:gd name="connsiteY3" fmla="*/ 865730 h 865730"/>
              <a:gd name="connsiteX4" fmla="*/ 0 w 5219925"/>
              <a:gd name="connsiteY4" fmla="*/ 865730 h 865730"/>
              <a:gd name="connsiteX5" fmla="*/ 0 w 5219925"/>
              <a:gd name="connsiteY5" fmla="*/ 419996 h 865730"/>
              <a:gd name="connsiteX6" fmla="*/ 102049 w 5219925"/>
              <a:gd name="connsiteY6" fmla="*/ 395590 h 865730"/>
              <a:gd name="connsiteX7" fmla="*/ 3789102 w 5219925"/>
              <a:gd name="connsiteY7" fmla="*/ 158 h 8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9925" h="865730">
                <a:moveTo>
                  <a:pt x="3789102" y="158"/>
                </a:moveTo>
                <a:cubicBezTo>
                  <a:pt x="4301489" y="-2262"/>
                  <a:pt x="4792852" y="22837"/>
                  <a:pt x="5219925" y="86096"/>
                </a:cubicBezTo>
                <a:cubicBezTo>
                  <a:pt x="4181461" y="186674"/>
                  <a:pt x="2698071" y="663036"/>
                  <a:pt x="2113082" y="854650"/>
                </a:cubicBezTo>
                <a:lnTo>
                  <a:pt x="2079317" y="865730"/>
                </a:lnTo>
                <a:lnTo>
                  <a:pt x="0" y="865730"/>
                </a:lnTo>
                <a:lnTo>
                  <a:pt x="0" y="419996"/>
                </a:lnTo>
                <a:lnTo>
                  <a:pt x="102049" y="395590"/>
                </a:lnTo>
                <a:cubicBezTo>
                  <a:pt x="954201" y="202479"/>
                  <a:pt x="2444085" y="6509"/>
                  <a:pt x="378910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1" name="Hình tự do 10"/>
          <p:cNvSpPr/>
          <p:nvPr/>
        </p:nvSpPr>
        <p:spPr>
          <a:xfrm>
            <a:off x="8797690" y="5646875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7" name="Hình tự do 36"/>
          <p:cNvSpPr/>
          <p:nvPr/>
        </p:nvSpPr>
        <p:spPr>
          <a:xfrm>
            <a:off x="2038303" y="5657789"/>
            <a:ext cx="10150522" cy="1209945"/>
          </a:xfrm>
          <a:custGeom>
            <a:avLst/>
            <a:gdLst>
              <a:gd name="connsiteX0" fmla="*/ 10150522 w 10150522"/>
              <a:gd name="connsiteY0" fmla="*/ 0 h 1209945"/>
              <a:gd name="connsiteX1" fmla="*/ 10147833 w 10150522"/>
              <a:gd name="connsiteY1" fmla="*/ 1064685 h 1209945"/>
              <a:gd name="connsiteX2" fmla="*/ 10147544 w 10150522"/>
              <a:gd name="connsiteY2" fmla="*/ 1209945 h 1209945"/>
              <a:gd name="connsiteX3" fmla="*/ 0 w 10150522"/>
              <a:gd name="connsiteY3" fmla="*/ 1209945 h 1209945"/>
              <a:gd name="connsiteX4" fmla="*/ 217545 w 10150522"/>
              <a:gd name="connsiteY4" fmla="*/ 1110460 h 1209945"/>
              <a:gd name="connsiteX5" fmla="*/ 8710955 w 10150522"/>
              <a:gd name="connsiteY5" fmla="*/ 385979 h 1209945"/>
              <a:gd name="connsiteX6" fmla="*/ 10150522 w 10150522"/>
              <a:gd name="connsiteY6" fmla="*/ 0 h 120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0522" h="1209945">
                <a:moveTo>
                  <a:pt x="10150522" y="0"/>
                </a:moveTo>
                <a:cubicBezTo>
                  <a:pt x="10149764" y="423249"/>
                  <a:pt x="10148674" y="682449"/>
                  <a:pt x="10147833" y="1064685"/>
                </a:cubicBezTo>
                <a:lnTo>
                  <a:pt x="10147544" y="1209945"/>
                </a:lnTo>
                <a:lnTo>
                  <a:pt x="0" y="1209945"/>
                </a:lnTo>
                <a:lnTo>
                  <a:pt x="217545" y="1110460"/>
                </a:lnTo>
                <a:cubicBezTo>
                  <a:pt x="3456572" y="-301784"/>
                  <a:pt x="7514042" y="14183"/>
                  <a:pt x="8710955" y="385979"/>
                </a:cubicBezTo>
                <a:cubicBezTo>
                  <a:pt x="9373338" y="-40497"/>
                  <a:pt x="9892327" y="8628"/>
                  <a:pt x="10150522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Hình tự do 13"/>
          <p:cNvSpPr/>
          <p:nvPr/>
        </p:nvSpPr>
        <p:spPr bwMode="ltGray">
          <a:xfrm>
            <a:off x="1680253" y="4241456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953000" y="990600"/>
            <a:ext cx="6400800" cy="2425716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vi-VN"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953000" y="3601750"/>
            <a:ext cx="6400800" cy="750123"/>
          </a:xfrm>
        </p:spPr>
        <p:txBody>
          <a:bodyPr/>
          <a:lstStyle>
            <a:lvl1pPr marL="0" indent="0" algn="l" latinLnBrk="0">
              <a:spcBef>
                <a:spcPts val="600"/>
              </a:spcBef>
              <a:buNone/>
              <a:defRPr lang="vi-VN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vi-VN" sz="2000"/>
            </a:lvl2pPr>
            <a:lvl3pPr marL="914400" indent="0" algn="ctr" latinLnBrk="0">
              <a:buNone/>
              <a:defRPr lang="vi-VN" sz="1800"/>
            </a:lvl3pPr>
            <a:lvl4pPr marL="1371600" indent="0" algn="ctr" latinLnBrk="0">
              <a:buNone/>
              <a:defRPr lang="vi-VN" sz="1600"/>
            </a:lvl4pPr>
            <a:lvl5pPr marL="1828800" indent="0" algn="ctr" latinLnBrk="0">
              <a:buNone/>
              <a:defRPr lang="vi-VN" sz="1600"/>
            </a:lvl5pPr>
            <a:lvl6pPr marL="2286000" indent="0" algn="ctr" latinLnBrk="0">
              <a:buNone/>
              <a:defRPr lang="vi-VN" sz="1600"/>
            </a:lvl6pPr>
            <a:lvl7pPr marL="2743200" indent="0" algn="ctr" latinLnBrk="0">
              <a:buNone/>
              <a:defRPr lang="vi-VN" sz="1600"/>
            </a:lvl7pPr>
            <a:lvl8pPr marL="3200400" indent="0" algn="ctr" latinLnBrk="0">
              <a:buNone/>
              <a:defRPr lang="vi-VN" sz="1600"/>
            </a:lvl8pPr>
            <a:lvl9pPr marL="3657600" indent="0" algn="ctr" latinLnBrk="0">
              <a:buNone/>
              <a:defRPr lang="vi-VN"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1" name="Hình tự do 40"/>
          <p:cNvSpPr/>
          <p:nvPr/>
        </p:nvSpPr>
        <p:spPr bwMode="ltGray">
          <a:xfrm rot="349720" flipH="1">
            <a:off x="9792048" y="5497087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Trái tim 31"/>
          <p:cNvSpPr/>
          <p:nvPr/>
        </p:nvSpPr>
        <p:spPr>
          <a:xfrm rot="558292" flipH="1">
            <a:off x="9583657" y="5257792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tự do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1" name="Hình tự do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Trái tim 4"/>
          <p:cNvSpPr/>
          <p:nvPr/>
        </p:nvSpPr>
        <p:spPr>
          <a:xfrm rot="15055303">
            <a:off x="11059072" y="5358577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Trái tim 4"/>
          <p:cNvSpPr/>
          <p:nvPr/>
        </p:nvSpPr>
        <p:spPr>
          <a:xfrm rot="7354892" flipH="1">
            <a:off x="10783528" y="5368360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tự do 6"/>
          <p:cNvSpPr/>
          <p:nvPr/>
        </p:nvSpPr>
        <p:spPr>
          <a:xfrm>
            <a:off x="10906780" y="5486558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Hình tự do 41"/>
          <p:cNvSpPr/>
          <p:nvPr/>
        </p:nvSpPr>
        <p:spPr>
          <a:xfrm rot="944818" flipH="1">
            <a:off x="10980598" y="5469889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7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4572000" cy="685800"/>
          </a:xfrm>
        </p:spPr>
        <p:txBody>
          <a:bodyPr anchor="ctr"/>
          <a:lstStyle>
            <a:lvl1pPr marL="0" indent="0" latinLnBrk="0">
              <a:buNone/>
              <a:defRPr lang="vi-VN"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219200" y="2666999"/>
            <a:ext cx="4572000" cy="327660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400800" y="1905000"/>
            <a:ext cx="4572000" cy="685800"/>
          </a:xfrm>
        </p:spPr>
        <p:txBody>
          <a:bodyPr anchor="ctr"/>
          <a:lstStyle>
            <a:lvl1pPr marL="0" indent="0" latinLnBrk="0">
              <a:buNone/>
              <a:defRPr lang="vi-VN"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400800" y="2666999"/>
            <a:ext cx="4572000" cy="327660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7" name="Chỗ dành sẵn cho Ngà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Chỗ dành sẵn cho Số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Chỗ dành sẵn cho Số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31/7/2019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5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ội dung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tự do 11"/>
          <p:cNvSpPr/>
          <p:nvPr/>
        </p:nvSpPr>
        <p:spPr>
          <a:xfrm>
            <a:off x="10481598" y="4432569"/>
            <a:ext cx="1710402" cy="1967208"/>
          </a:xfrm>
          <a:custGeom>
            <a:avLst/>
            <a:gdLst>
              <a:gd name="connsiteX0" fmla="*/ 864254 w 1710402"/>
              <a:gd name="connsiteY0" fmla="*/ 239 h 1967208"/>
              <a:gd name="connsiteX1" fmla="*/ 1290650 w 1710402"/>
              <a:gd name="connsiteY1" fmla="*/ 251125 h 1967208"/>
              <a:gd name="connsiteX2" fmla="*/ 1632345 w 1710402"/>
              <a:gd name="connsiteY2" fmla="*/ 102925 h 1967208"/>
              <a:gd name="connsiteX3" fmla="*/ 1710402 w 1710402"/>
              <a:gd name="connsiteY3" fmla="*/ 89867 h 1967208"/>
              <a:gd name="connsiteX4" fmla="*/ 1710402 w 1710402"/>
              <a:gd name="connsiteY4" fmla="*/ 1949040 h 1967208"/>
              <a:gd name="connsiteX5" fmla="*/ 1639461 w 1710402"/>
              <a:gd name="connsiteY5" fmla="*/ 1961691 h 1967208"/>
              <a:gd name="connsiteX6" fmla="*/ 1041765 w 1710402"/>
              <a:gd name="connsiteY6" fmla="*/ 1652740 h 1967208"/>
              <a:gd name="connsiteX7" fmla="*/ 321309 w 1710402"/>
              <a:gd name="connsiteY7" fmla="*/ 761994 h 1967208"/>
              <a:gd name="connsiteX8" fmla="*/ 864254 w 1710402"/>
              <a:gd name="connsiteY8" fmla="*/ 239 h 196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0402" h="1967208">
                <a:moveTo>
                  <a:pt x="864254" y="239"/>
                </a:moveTo>
                <a:cubicBezTo>
                  <a:pt x="1045722" y="-4719"/>
                  <a:pt x="1214238" y="66918"/>
                  <a:pt x="1290650" y="251125"/>
                </a:cubicBezTo>
                <a:cubicBezTo>
                  <a:pt x="1406496" y="176214"/>
                  <a:pt x="1521805" y="128397"/>
                  <a:pt x="1632345" y="102925"/>
                </a:cubicBezTo>
                <a:lnTo>
                  <a:pt x="1710402" y="89867"/>
                </a:lnTo>
                <a:lnTo>
                  <a:pt x="1710402" y="1949040"/>
                </a:lnTo>
                <a:lnTo>
                  <a:pt x="1639461" y="1961691"/>
                </a:lnTo>
                <a:cubicBezTo>
                  <a:pt x="1410180" y="1990301"/>
                  <a:pt x="1159658" y="1910631"/>
                  <a:pt x="1041765" y="1652740"/>
                </a:cubicBezTo>
                <a:cubicBezTo>
                  <a:pt x="343141" y="2181075"/>
                  <a:pt x="-460277" y="1203001"/>
                  <a:pt x="321309" y="761994"/>
                </a:cubicBezTo>
                <a:cubicBezTo>
                  <a:pt x="3107" y="392760"/>
                  <a:pt x="465025" y="11144"/>
                  <a:pt x="864254" y="2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tự do 12"/>
          <p:cNvSpPr/>
          <p:nvPr/>
        </p:nvSpPr>
        <p:spPr>
          <a:xfrm>
            <a:off x="8519419" y="5821533"/>
            <a:ext cx="1762631" cy="1036469"/>
          </a:xfrm>
          <a:custGeom>
            <a:avLst/>
            <a:gdLst>
              <a:gd name="connsiteX0" fmla="*/ 524938 w 1762631"/>
              <a:gd name="connsiteY0" fmla="*/ 145 h 1036469"/>
              <a:gd name="connsiteX1" fmla="*/ 783926 w 1762631"/>
              <a:gd name="connsiteY1" fmla="*/ 152531 h 1036469"/>
              <a:gd name="connsiteX2" fmla="*/ 1492037 w 1762631"/>
              <a:gd name="connsiteY2" fmla="*/ 391220 h 1036469"/>
              <a:gd name="connsiteX3" fmla="*/ 1641126 w 1762631"/>
              <a:gd name="connsiteY3" fmla="*/ 998749 h 1036469"/>
              <a:gd name="connsiteX4" fmla="*/ 1591828 w 1762631"/>
              <a:gd name="connsiteY4" fmla="*/ 1036469 h 1036469"/>
              <a:gd name="connsiteX5" fmla="*/ 654282 w 1762631"/>
              <a:gd name="connsiteY5" fmla="*/ 1036469 h 1036469"/>
              <a:gd name="connsiteX6" fmla="*/ 632756 w 1762631"/>
              <a:gd name="connsiteY6" fmla="*/ 1003856 h 1036469"/>
              <a:gd name="connsiteX7" fmla="*/ 580274 w 1762631"/>
              <a:gd name="connsiteY7" fmla="*/ 1036469 h 1036469"/>
              <a:gd name="connsiteX8" fmla="*/ 171579 w 1762631"/>
              <a:gd name="connsiteY8" fmla="*/ 1036469 h 1036469"/>
              <a:gd name="connsiteX9" fmla="*/ 125213 w 1762631"/>
              <a:gd name="connsiteY9" fmla="*/ 1003584 h 1036469"/>
              <a:gd name="connsiteX10" fmla="*/ 195159 w 1762631"/>
              <a:gd name="connsiteY10" fmla="*/ 462827 h 1036469"/>
              <a:gd name="connsiteX11" fmla="*/ 524938 w 1762631"/>
              <a:gd name="connsiteY11" fmla="*/ 145 h 10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2631" h="1036469">
                <a:moveTo>
                  <a:pt x="524938" y="145"/>
                </a:moveTo>
                <a:cubicBezTo>
                  <a:pt x="635160" y="-2866"/>
                  <a:pt x="737514" y="40645"/>
                  <a:pt x="783926" y="152531"/>
                </a:cubicBezTo>
                <a:cubicBezTo>
                  <a:pt x="1159198" y="-90137"/>
                  <a:pt x="1525189" y="135292"/>
                  <a:pt x="1492037" y="391220"/>
                </a:cubicBezTo>
                <a:cubicBezTo>
                  <a:pt x="1808383" y="406718"/>
                  <a:pt x="1832656" y="815199"/>
                  <a:pt x="1641126" y="998749"/>
                </a:cubicBezTo>
                <a:lnTo>
                  <a:pt x="1591828" y="1036469"/>
                </a:lnTo>
                <a:lnTo>
                  <a:pt x="654282" y="1036469"/>
                </a:lnTo>
                <a:lnTo>
                  <a:pt x="632756" y="1003856"/>
                </a:lnTo>
                <a:lnTo>
                  <a:pt x="580274" y="1036469"/>
                </a:lnTo>
                <a:lnTo>
                  <a:pt x="171579" y="1036469"/>
                </a:lnTo>
                <a:lnTo>
                  <a:pt x="125213" y="1003584"/>
                </a:lnTo>
                <a:cubicBezTo>
                  <a:pt x="-34299" y="867387"/>
                  <a:pt x="-71874" y="613499"/>
                  <a:pt x="195159" y="462827"/>
                </a:cubicBezTo>
                <a:cubicBezTo>
                  <a:pt x="1887" y="238558"/>
                  <a:pt x="282450" y="6769"/>
                  <a:pt x="524938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31404" y="188640"/>
            <a:ext cx="10729192" cy="936104"/>
          </a:xfrm>
        </p:spPr>
        <p:txBody>
          <a:bodyPr anchor="b">
            <a:normAutofit/>
          </a:bodyPr>
          <a:lstStyle>
            <a:lvl1pPr latinLnBrk="0">
              <a:defRPr lang="vi-VN" sz="4400" b="1" i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645965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vi-V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Hình tự do 13"/>
          <p:cNvSpPr/>
          <p:nvPr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64174"/>
            <a:ext cx="1127448" cy="3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1600200" cy="5562600"/>
          </a:xfrm>
        </p:spPr>
        <p:txBody>
          <a:bodyPr vert="eaVert"/>
          <a:lstStyle>
            <a:lvl1pPr latinLnBrk="0">
              <a:defRPr lang="vi-VN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7848600" cy="5562600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̉n chiếu Tiêu đề với A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ình tự do 31"/>
          <p:cNvSpPr/>
          <p:nvPr/>
        </p:nvSpPr>
        <p:spPr bwMode="white">
          <a:xfrm rot="20947308">
            <a:off x="-277876" y="2077541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Hình tự do 22"/>
          <p:cNvSpPr>
            <a:spLocks/>
          </p:cNvSpPr>
          <p:nvPr/>
        </p:nvSpPr>
        <p:spPr bwMode="auto">
          <a:xfrm rot="20944497">
            <a:off x="490120" y="501141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Hình tự do 58"/>
          <p:cNvSpPr/>
          <p:nvPr/>
        </p:nvSpPr>
        <p:spPr bwMode="ltGray">
          <a:xfrm>
            <a:off x="937303" y="4783980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Hình tự do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Hình tự do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ình tự do 33"/>
          <p:cNvSpPr/>
          <p:nvPr/>
        </p:nvSpPr>
        <p:spPr bwMode="white">
          <a:xfrm>
            <a:off x="4480530" y="4750197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tự do 45"/>
          <p:cNvSpPr/>
          <p:nvPr/>
        </p:nvSpPr>
        <p:spPr>
          <a:xfrm>
            <a:off x="10918694" y="5521380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tự do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Hình tự do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Hình tự do 22"/>
          <p:cNvSpPr>
            <a:spLocks/>
          </p:cNvSpPr>
          <p:nvPr/>
        </p:nvSpPr>
        <p:spPr bwMode="auto">
          <a:xfrm rot="315225" flipH="1">
            <a:off x="10183548" y="5182883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Hình tự do 53"/>
          <p:cNvSpPr/>
          <p:nvPr/>
        </p:nvSpPr>
        <p:spPr>
          <a:xfrm>
            <a:off x="1332626" y="5783174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tự do 76"/>
          <p:cNvSpPr/>
          <p:nvPr/>
        </p:nvSpPr>
        <p:spPr>
          <a:xfrm>
            <a:off x="-10996" y="5804318"/>
            <a:ext cx="4799625" cy="1053682"/>
          </a:xfrm>
          <a:custGeom>
            <a:avLst/>
            <a:gdLst>
              <a:gd name="connsiteX0" fmla="*/ 238164 w 4799625"/>
              <a:gd name="connsiteY0" fmla="*/ 977 h 1053682"/>
              <a:gd name="connsiteX1" fmla="*/ 4799625 w 4799625"/>
              <a:gd name="connsiteY1" fmla="*/ 894321 h 1053682"/>
              <a:gd name="connsiteX2" fmla="*/ 3977586 w 4799625"/>
              <a:gd name="connsiteY2" fmla="*/ 1002807 h 1053682"/>
              <a:gd name="connsiteX3" fmla="*/ 3781936 w 4799625"/>
              <a:gd name="connsiteY3" fmla="*/ 1053682 h 1053682"/>
              <a:gd name="connsiteX4" fmla="*/ 0 w 4799625"/>
              <a:gd name="connsiteY4" fmla="*/ 1053682 h 1053682"/>
              <a:gd name="connsiteX5" fmla="*/ 0 w 4799625"/>
              <a:gd name="connsiteY5" fmla="*/ 10991 h 1053682"/>
              <a:gd name="connsiteX6" fmla="*/ 97462 w 4799625"/>
              <a:gd name="connsiteY6" fmla="*/ 5213 h 1053682"/>
              <a:gd name="connsiteX7" fmla="*/ 238164 w 4799625"/>
              <a:gd name="connsiteY7" fmla="*/ 977 h 10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053682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714340" y="858229"/>
                  <a:pt x="4386704" y="904421"/>
                  <a:pt x="3977586" y="1002807"/>
                </a:cubicBezTo>
                <a:lnTo>
                  <a:pt x="3781936" y="1053682"/>
                </a:lnTo>
                <a:lnTo>
                  <a:pt x="0" y="1053682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tự do 77"/>
          <p:cNvSpPr/>
          <p:nvPr/>
        </p:nvSpPr>
        <p:spPr>
          <a:xfrm>
            <a:off x="212333" y="6487570"/>
            <a:ext cx="4996595" cy="370431"/>
          </a:xfrm>
          <a:custGeom>
            <a:avLst/>
            <a:gdLst>
              <a:gd name="connsiteX0" fmla="*/ 3565772 w 4996595"/>
              <a:gd name="connsiteY0" fmla="*/ 158 h 370431"/>
              <a:gd name="connsiteX1" fmla="*/ 4996595 w 4996595"/>
              <a:gd name="connsiteY1" fmla="*/ 86096 h 370431"/>
              <a:gd name="connsiteX2" fmla="*/ 3711460 w 4996595"/>
              <a:gd name="connsiteY2" fmla="*/ 322948 h 370431"/>
              <a:gd name="connsiteX3" fmla="*/ 3527732 w 4996595"/>
              <a:gd name="connsiteY3" fmla="*/ 370431 h 370431"/>
              <a:gd name="connsiteX4" fmla="*/ 0 w 4996595"/>
              <a:gd name="connsiteY4" fmla="*/ 370431 h 370431"/>
              <a:gd name="connsiteX5" fmla="*/ 226641 w 4996595"/>
              <a:gd name="connsiteY5" fmla="*/ 323416 h 370431"/>
              <a:gd name="connsiteX6" fmla="*/ 3565772 w 4996595"/>
              <a:gd name="connsiteY6" fmla="*/ 158 h 37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6595" h="370431">
                <a:moveTo>
                  <a:pt x="3565772" y="158"/>
                </a:moveTo>
                <a:cubicBezTo>
                  <a:pt x="4078159" y="-2262"/>
                  <a:pt x="4569522" y="22837"/>
                  <a:pt x="4996595" y="86096"/>
                </a:cubicBezTo>
                <a:cubicBezTo>
                  <a:pt x="4607171" y="123813"/>
                  <a:pt x="4155180" y="214374"/>
                  <a:pt x="3711460" y="322948"/>
                </a:cubicBezTo>
                <a:lnTo>
                  <a:pt x="3527732" y="370431"/>
                </a:lnTo>
                <a:lnTo>
                  <a:pt x="0" y="370431"/>
                </a:lnTo>
                <a:lnTo>
                  <a:pt x="226641" y="323416"/>
                </a:lnTo>
                <a:cubicBezTo>
                  <a:pt x="1101079" y="156450"/>
                  <a:pt x="2388882" y="5715"/>
                  <a:pt x="356577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Hình tự do 56"/>
          <p:cNvSpPr/>
          <p:nvPr/>
        </p:nvSpPr>
        <p:spPr>
          <a:xfrm>
            <a:off x="8797690" y="6132441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ình tự do 78"/>
          <p:cNvSpPr/>
          <p:nvPr/>
        </p:nvSpPr>
        <p:spPr>
          <a:xfrm>
            <a:off x="3322365" y="6143355"/>
            <a:ext cx="8866461" cy="714645"/>
          </a:xfrm>
          <a:custGeom>
            <a:avLst/>
            <a:gdLst>
              <a:gd name="connsiteX0" fmla="*/ 8866461 w 8866461"/>
              <a:gd name="connsiteY0" fmla="*/ 0 h 714645"/>
              <a:gd name="connsiteX1" fmla="*/ 8865148 w 8866461"/>
              <a:gd name="connsiteY1" fmla="*/ 547723 h 714645"/>
              <a:gd name="connsiteX2" fmla="*/ 8864673 w 8866461"/>
              <a:gd name="connsiteY2" fmla="*/ 714645 h 714645"/>
              <a:gd name="connsiteX3" fmla="*/ 0 w 8866461"/>
              <a:gd name="connsiteY3" fmla="*/ 714645 h 714645"/>
              <a:gd name="connsiteX4" fmla="*/ 179298 w 8866461"/>
              <a:gd name="connsiteY4" fmla="*/ 658612 h 714645"/>
              <a:gd name="connsiteX5" fmla="*/ 7426894 w 8866461"/>
              <a:gd name="connsiteY5" fmla="*/ 385979 h 714645"/>
              <a:gd name="connsiteX6" fmla="*/ 8866461 w 8866461"/>
              <a:gd name="connsiteY6" fmla="*/ 0 h 7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461" h="714645">
                <a:moveTo>
                  <a:pt x="8866461" y="0"/>
                </a:moveTo>
                <a:cubicBezTo>
                  <a:pt x="8866082" y="211625"/>
                  <a:pt x="8865620" y="382237"/>
                  <a:pt x="8865148" y="547723"/>
                </a:cubicBezTo>
                <a:lnTo>
                  <a:pt x="8864673" y="714645"/>
                </a:lnTo>
                <a:lnTo>
                  <a:pt x="0" y="714645"/>
                </a:lnTo>
                <a:lnTo>
                  <a:pt x="179298" y="658612"/>
                </a:lnTo>
                <a:cubicBezTo>
                  <a:pt x="3142183" y="-221920"/>
                  <a:pt x="6379595" y="60658"/>
                  <a:pt x="7426894" y="385979"/>
                </a:cubicBezTo>
                <a:cubicBezTo>
                  <a:pt x="8089277" y="-40497"/>
                  <a:pt x="8608266" y="8628"/>
                  <a:pt x="8866461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Hình tự do 59"/>
          <p:cNvSpPr/>
          <p:nvPr/>
        </p:nvSpPr>
        <p:spPr bwMode="ltGray">
          <a:xfrm rot="349720" flipH="1">
            <a:off x="9792048" y="5982653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rái tim 31"/>
          <p:cNvSpPr/>
          <p:nvPr/>
        </p:nvSpPr>
        <p:spPr>
          <a:xfrm rot="558292" flipH="1">
            <a:off x="9583657" y="5743358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rái tim 4"/>
          <p:cNvSpPr/>
          <p:nvPr/>
        </p:nvSpPr>
        <p:spPr>
          <a:xfrm rot="15055303">
            <a:off x="11059072" y="5844143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rái tim 4"/>
          <p:cNvSpPr/>
          <p:nvPr/>
        </p:nvSpPr>
        <p:spPr>
          <a:xfrm rot="7354892" flipH="1">
            <a:off x="10783528" y="5853926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Hình tự do 65"/>
          <p:cNvSpPr/>
          <p:nvPr/>
        </p:nvSpPr>
        <p:spPr>
          <a:xfrm>
            <a:off x="10906780" y="5972124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ình tự do 66"/>
          <p:cNvSpPr/>
          <p:nvPr/>
        </p:nvSpPr>
        <p:spPr>
          <a:xfrm rot="944818" flipH="1">
            <a:off x="10980598" y="5955455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Hình tự do 18"/>
          <p:cNvSpPr>
            <a:spLocks/>
          </p:cNvSpPr>
          <p:nvPr/>
        </p:nvSpPr>
        <p:spPr bwMode="auto">
          <a:xfrm>
            <a:off x="1569214" y="228600"/>
            <a:ext cx="4698236" cy="5419884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6400800" y="506167"/>
            <a:ext cx="4953000" cy="2694234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vi-VN"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400800" y="3429000"/>
            <a:ext cx="4953000" cy="750123"/>
          </a:xfrm>
        </p:spPr>
        <p:txBody>
          <a:bodyPr/>
          <a:lstStyle>
            <a:lvl1pPr marL="0" indent="0" algn="l" latinLnBrk="0">
              <a:spcBef>
                <a:spcPts val="600"/>
              </a:spcBef>
              <a:buNone/>
              <a:defRPr lang="vi-V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 latinLnBrk="0">
              <a:buNone/>
              <a:defRPr lang="vi-VN" sz="2000"/>
            </a:lvl2pPr>
            <a:lvl3pPr marL="914400" indent="0" algn="ctr" latinLnBrk="0">
              <a:buNone/>
              <a:defRPr lang="vi-VN" sz="1800"/>
            </a:lvl3pPr>
            <a:lvl4pPr marL="1371600" indent="0" algn="ctr" latinLnBrk="0">
              <a:buNone/>
              <a:defRPr lang="vi-VN" sz="1600"/>
            </a:lvl4pPr>
            <a:lvl5pPr marL="1828800" indent="0" algn="ctr" latinLnBrk="0">
              <a:buNone/>
              <a:defRPr lang="vi-VN" sz="1600"/>
            </a:lvl5pPr>
            <a:lvl6pPr marL="2286000" indent="0" algn="ctr" latinLnBrk="0">
              <a:buNone/>
              <a:defRPr lang="vi-VN" sz="1600"/>
            </a:lvl6pPr>
            <a:lvl7pPr marL="2743200" indent="0" algn="ctr" latinLnBrk="0">
              <a:buNone/>
              <a:defRPr lang="vi-VN" sz="1600"/>
            </a:lvl7pPr>
            <a:lvl8pPr marL="3200400" indent="0" algn="ctr" latinLnBrk="0">
              <a:buNone/>
              <a:defRPr lang="vi-VN" sz="1600"/>
            </a:lvl8pPr>
            <a:lvl9pPr marL="3657600" indent="0" algn="ctr" latinLnBrk="0">
              <a:buNone/>
              <a:defRPr lang="vi-VN"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72" name="Chỗ dành sẵn cho Hình ảnh 71"/>
          <p:cNvSpPr>
            <a:spLocks noGrp="1"/>
          </p:cNvSpPr>
          <p:nvPr>
            <p:ph type="pic" sz="quarter" idx="11"/>
          </p:nvPr>
        </p:nvSpPr>
        <p:spPr>
          <a:xfrm>
            <a:off x="1963329" y="560500"/>
            <a:ext cx="3910007" cy="4756085"/>
          </a:xfrm>
          <a:custGeom>
            <a:avLst/>
            <a:gdLst>
              <a:gd name="connsiteX0" fmla="*/ 1089689 w 3910007"/>
              <a:gd name="connsiteY0" fmla="*/ 464 h 4756085"/>
              <a:gd name="connsiteX1" fmla="*/ 1243617 w 3910007"/>
              <a:gd name="connsiteY1" fmla="*/ 1918 h 4756085"/>
              <a:gd name="connsiteX2" fmla="*/ 1973471 w 3910007"/>
              <a:gd name="connsiteY2" fmla="*/ 156757 h 4756085"/>
              <a:gd name="connsiteX3" fmla="*/ 2007042 w 3910007"/>
              <a:gd name="connsiteY3" fmla="*/ 143853 h 4756085"/>
              <a:gd name="connsiteX4" fmla="*/ 3711847 w 3910007"/>
              <a:gd name="connsiteY4" fmla="*/ 148540 h 4756085"/>
              <a:gd name="connsiteX5" fmla="*/ 3721902 w 3910007"/>
              <a:gd name="connsiteY5" fmla="*/ 2382467 h 4756085"/>
              <a:gd name="connsiteX6" fmla="*/ 3704524 w 3910007"/>
              <a:gd name="connsiteY6" fmla="*/ 4594020 h 4756085"/>
              <a:gd name="connsiteX7" fmla="*/ 2007077 w 3910007"/>
              <a:gd name="connsiteY7" fmla="*/ 4621916 h 4756085"/>
              <a:gd name="connsiteX8" fmla="*/ 1955004 w 3910007"/>
              <a:gd name="connsiteY8" fmla="*/ 4609227 h 4756085"/>
              <a:gd name="connsiteX9" fmla="*/ 205484 w 3910007"/>
              <a:gd name="connsiteY9" fmla="*/ 4594020 h 4756085"/>
              <a:gd name="connsiteX10" fmla="*/ 188106 w 3910007"/>
              <a:gd name="connsiteY10" fmla="*/ 2382467 h 4756085"/>
              <a:gd name="connsiteX11" fmla="*/ 198161 w 3910007"/>
              <a:gd name="connsiteY11" fmla="*/ 148540 h 4756085"/>
              <a:gd name="connsiteX12" fmla="*/ 1089689 w 3910007"/>
              <a:gd name="connsiteY12" fmla="*/ 464 h 475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10007" h="4756085">
                <a:moveTo>
                  <a:pt x="1089689" y="464"/>
                </a:moveTo>
                <a:cubicBezTo>
                  <a:pt x="1140542" y="-452"/>
                  <a:pt x="1191944" y="-32"/>
                  <a:pt x="1243617" y="1918"/>
                </a:cubicBezTo>
                <a:cubicBezTo>
                  <a:pt x="1490944" y="11251"/>
                  <a:pt x="1744445" y="55661"/>
                  <a:pt x="1973471" y="156757"/>
                </a:cubicBezTo>
                <a:lnTo>
                  <a:pt x="2007042" y="143853"/>
                </a:lnTo>
                <a:cubicBezTo>
                  <a:pt x="2609517" y="-99651"/>
                  <a:pt x="3344890" y="24376"/>
                  <a:pt x="3711847" y="148540"/>
                </a:cubicBezTo>
                <a:cubicBezTo>
                  <a:pt x="4055478" y="941536"/>
                  <a:pt x="3880443" y="1659193"/>
                  <a:pt x="3721902" y="2382467"/>
                </a:cubicBezTo>
                <a:cubicBezTo>
                  <a:pt x="3914620" y="3065825"/>
                  <a:pt x="4018252" y="3691059"/>
                  <a:pt x="3704524" y="4594020"/>
                </a:cubicBezTo>
                <a:cubicBezTo>
                  <a:pt x="3270564" y="4790183"/>
                  <a:pt x="2751602" y="4818276"/>
                  <a:pt x="2007077" y="4621916"/>
                </a:cubicBezTo>
                <a:lnTo>
                  <a:pt x="1955004" y="4609227"/>
                </a:lnTo>
                <a:cubicBezTo>
                  <a:pt x="1182330" y="4819480"/>
                  <a:pt x="649428" y="4794696"/>
                  <a:pt x="205484" y="4594020"/>
                </a:cubicBezTo>
                <a:cubicBezTo>
                  <a:pt x="-108243" y="3691059"/>
                  <a:pt x="-4612" y="3065825"/>
                  <a:pt x="188106" y="2382467"/>
                </a:cubicBezTo>
                <a:cubicBezTo>
                  <a:pt x="29565" y="1659193"/>
                  <a:pt x="-145470" y="941536"/>
                  <a:pt x="198161" y="148540"/>
                </a:cubicBezTo>
                <a:cubicBezTo>
                  <a:pt x="404617" y="78683"/>
                  <a:pt x="733711" y="6874"/>
                  <a:pt x="1089689" y="464"/>
                </a:cubicBezTo>
                <a:close/>
              </a:path>
            </a:pathLst>
          </a:custGeom>
        </p:spPr>
        <p:txBody>
          <a:bodyPr wrap="square" tIns="365760">
            <a:noAutofit/>
          </a:bodyPr>
          <a:lstStyle>
            <a:lvl1pPr marL="45720" indent="0" algn="ctr" latinLnBrk="0">
              <a:buNone/>
              <a:def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icon to add picture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58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19199" y="1524000"/>
            <a:ext cx="3724275" cy="1828800"/>
          </a:xfrm>
        </p:spPr>
        <p:txBody>
          <a:bodyPr anchor="b">
            <a:normAutofit/>
          </a:bodyPr>
          <a:lstStyle>
            <a:lvl1pPr latinLnBrk="0">
              <a:defRPr lang="vi-VN"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219199" y="3429000"/>
            <a:ext cx="3724275" cy="1828800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Hình tự do 6"/>
          <p:cNvSpPr>
            <a:spLocks/>
          </p:cNvSpPr>
          <p:nvPr/>
        </p:nvSpPr>
        <p:spPr bwMode="auto">
          <a:xfrm>
            <a:off x="5486400" y="861220"/>
            <a:ext cx="5705475" cy="4674464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hỗ dành sẵn cho Hình ảnh 16"/>
          <p:cNvSpPr>
            <a:spLocks noGrp="1"/>
          </p:cNvSpPr>
          <p:nvPr>
            <p:ph type="pic" idx="1"/>
          </p:nvPr>
        </p:nvSpPr>
        <p:spPr>
          <a:xfrm>
            <a:off x="5633232" y="997548"/>
            <a:ext cx="5411811" cy="4401809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344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614411" y="4572001"/>
            <a:ext cx="3886200" cy="1304924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Hình tự do 6"/>
          <p:cNvSpPr>
            <a:spLocks/>
          </p:cNvSpPr>
          <p:nvPr/>
        </p:nvSpPr>
        <p:spPr bwMode="auto">
          <a:xfrm>
            <a:off x="1221355" y="457200"/>
            <a:ext cx="4672314" cy="3810000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hỗ dành sẵn cho Hình ảnh 16"/>
          <p:cNvSpPr>
            <a:spLocks noGrp="1"/>
          </p:cNvSpPr>
          <p:nvPr>
            <p:ph type="pic" idx="1"/>
          </p:nvPr>
        </p:nvSpPr>
        <p:spPr>
          <a:xfrm>
            <a:off x="1341598" y="564132"/>
            <a:ext cx="4431828" cy="3596137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9" name="Hình tự do 6"/>
          <p:cNvSpPr>
            <a:spLocks/>
          </p:cNvSpPr>
          <p:nvPr/>
        </p:nvSpPr>
        <p:spPr bwMode="auto">
          <a:xfrm>
            <a:off x="6286500" y="457200"/>
            <a:ext cx="4672584" cy="3813048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ỗ dành sẵn cho Hình ảnh 9"/>
          <p:cNvSpPr>
            <a:spLocks noGrp="1"/>
          </p:cNvSpPr>
          <p:nvPr>
            <p:ph type="pic" idx="13"/>
          </p:nvPr>
        </p:nvSpPr>
        <p:spPr>
          <a:xfrm>
            <a:off x="6405372" y="566928"/>
            <a:ext cx="4434840" cy="3593592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11" name="Chỗ dành sẵn cho Văn bản 3"/>
          <p:cNvSpPr>
            <a:spLocks noGrp="1"/>
          </p:cNvSpPr>
          <p:nvPr>
            <p:ph type="body" sz="half" idx="14"/>
          </p:nvPr>
        </p:nvSpPr>
        <p:spPr>
          <a:xfrm>
            <a:off x="6679692" y="4572001"/>
            <a:ext cx="3886200" cy="1304924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4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 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tự do 18"/>
          <p:cNvSpPr>
            <a:spLocks/>
          </p:cNvSpPr>
          <p:nvPr/>
        </p:nvSpPr>
        <p:spPr bwMode="gray">
          <a:xfrm>
            <a:off x="981075" y="227614"/>
            <a:ext cx="4963986" cy="5868386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hỗ dành sẵn cho Hình ảnh 15"/>
          <p:cNvSpPr>
            <a:spLocks noGrp="1"/>
          </p:cNvSpPr>
          <p:nvPr>
            <p:ph type="pic" idx="1"/>
          </p:nvPr>
        </p:nvSpPr>
        <p:spPr>
          <a:xfrm>
            <a:off x="1388298" y="583112"/>
            <a:ext cx="4149540" cy="5157390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11" name="Chỗ dành sẵn cho Văn bản 3"/>
          <p:cNvSpPr>
            <a:spLocks noGrp="1"/>
          </p:cNvSpPr>
          <p:nvPr>
            <p:ph type="body" sz="half" idx="14"/>
          </p:nvPr>
        </p:nvSpPr>
        <p:spPr>
          <a:xfrm>
            <a:off x="6400102" y="4724400"/>
            <a:ext cx="4561536" cy="1152525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Hình tự do 18"/>
          <p:cNvSpPr>
            <a:spLocks/>
          </p:cNvSpPr>
          <p:nvPr/>
        </p:nvSpPr>
        <p:spPr bwMode="gray">
          <a:xfrm>
            <a:off x="5838825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hỗ dành sẵn cho Hình ảnh 18"/>
          <p:cNvSpPr>
            <a:spLocks noGrp="1"/>
          </p:cNvSpPr>
          <p:nvPr>
            <p:ph type="pic" idx="15"/>
          </p:nvPr>
        </p:nvSpPr>
        <p:spPr>
          <a:xfrm>
            <a:off x="6093985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20" name="Hình tự do 18"/>
          <p:cNvSpPr>
            <a:spLocks/>
          </p:cNvSpPr>
          <p:nvPr/>
        </p:nvSpPr>
        <p:spPr bwMode="gray">
          <a:xfrm>
            <a:off x="8543923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hỗ dành sẵn cho Hình ảnh 20"/>
          <p:cNvSpPr>
            <a:spLocks noGrp="1"/>
          </p:cNvSpPr>
          <p:nvPr>
            <p:ph type="pic" idx="16"/>
          </p:nvPr>
        </p:nvSpPr>
        <p:spPr>
          <a:xfrm>
            <a:off x="8799083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3" name="Tiêu đề 2"/>
          <p:cNvSpPr>
            <a:spLocks noGrp="1"/>
          </p:cNvSpPr>
          <p:nvPr>
            <p:ph type="title"/>
          </p:nvPr>
        </p:nvSpPr>
        <p:spPr>
          <a:xfrm>
            <a:off x="6400800" y="3657600"/>
            <a:ext cx="4572000" cy="990600"/>
          </a:xfrm>
        </p:spPr>
        <p:txBody>
          <a:bodyPr>
            <a:normAutofit/>
          </a:bodyPr>
          <a:lstStyle>
            <a:lvl1pPr latinLnBrk="0">
              <a:defRPr lang="vi-VN"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255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ốn 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295400" y="3962400"/>
            <a:ext cx="2743200" cy="1295400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Hình tự do 6"/>
          <p:cNvSpPr>
            <a:spLocks/>
          </p:cNvSpPr>
          <p:nvPr/>
        </p:nvSpPr>
        <p:spPr bwMode="auto">
          <a:xfrm>
            <a:off x="12213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hỗ dành sẵn cho Hình ảnh 16"/>
          <p:cNvSpPr>
            <a:spLocks noGrp="1"/>
          </p:cNvSpPr>
          <p:nvPr>
            <p:ph type="pic" idx="1"/>
          </p:nvPr>
        </p:nvSpPr>
        <p:spPr>
          <a:xfrm>
            <a:off x="13044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9" name="Hình tự do 6"/>
          <p:cNvSpPr>
            <a:spLocks/>
          </p:cNvSpPr>
          <p:nvPr/>
        </p:nvSpPr>
        <p:spPr bwMode="auto">
          <a:xfrm>
            <a:off x="47265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ỗ dành sẵn cho Hình ảnh 9"/>
          <p:cNvSpPr>
            <a:spLocks noGrp="1"/>
          </p:cNvSpPr>
          <p:nvPr>
            <p:ph type="pic" idx="13"/>
          </p:nvPr>
        </p:nvSpPr>
        <p:spPr>
          <a:xfrm>
            <a:off x="48096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11" name="Chỗ dành sẵn cho Văn bản 3"/>
          <p:cNvSpPr>
            <a:spLocks noGrp="1"/>
          </p:cNvSpPr>
          <p:nvPr>
            <p:ph type="body" sz="half" idx="14"/>
          </p:nvPr>
        </p:nvSpPr>
        <p:spPr>
          <a:xfrm>
            <a:off x="8211412" y="1125494"/>
            <a:ext cx="2743200" cy="1295400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Hình tự do 6"/>
          <p:cNvSpPr>
            <a:spLocks/>
          </p:cNvSpPr>
          <p:nvPr/>
        </p:nvSpPr>
        <p:spPr bwMode="auto">
          <a:xfrm>
            <a:off x="4231256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hỗ dành sẵn cho Hình ảnh 13"/>
          <p:cNvSpPr>
            <a:spLocks noGrp="1"/>
          </p:cNvSpPr>
          <p:nvPr>
            <p:ph type="pic" idx="15"/>
          </p:nvPr>
        </p:nvSpPr>
        <p:spPr>
          <a:xfrm>
            <a:off x="4314321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15" name="Hình tự do 6"/>
          <p:cNvSpPr>
            <a:spLocks/>
          </p:cNvSpPr>
          <p:nvPr/>
        </p:nvSpPr>
        <p:spPr bwMode="auto">
          <a:xfrm>
            <a:off x="7726930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hỗ dành sẵn cho Hình ảnh 15"/>
          <p:cNvSpPr>
            <a:spLocks noGrp="1"/>
          </p:cNvSpPr>
          <p:nvPr>
            <p:ph type="pic" idx="16"/>
          </p:nvPr>
        </p:nvSpPr>
        <p:spPr>
          <a:xfrm>
            <a:off x="7809996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19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ình tự do 47"/>
          <p:cNvSpPr/>
          <p:nvPr/>
        </p:nvSpPr>
        <p:spPr bwMode="white">
          <a:xfrm>
            <a:off x="8078412" y="4780535"/>
            <a:ext cx="3187624" cy="2097342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Hình tự do 62"/>
          <p:cNvSpPr/>
          <p:nvPr/>
        </p:nvSpPr>
        <p:spPr>
          <a:xfrm>
            <a:off x="9246860" y="5484210"/>
            <a:ext cx="176970" cy="811674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  <a:gd name="connsiteX0" fmla="*/ 0 w 91245"/>
              <a:gd name="connsiteY0" fmla="*/ 25963 h 1017853"/>
              <a:gd name="connsiteX1" fmla="*/ 58075 w 91245"/>
              <a:gd name="connsiteY1" fmla="*/ 1017853 h 1017853"/>
              <a:gd name="connsiteX2" fmla="*/ 91245 w 91245"/>
              <a:gd name="connsiteY2" fmla="*/ 1014267 h 1017853"/>
              <a:gd name="connsiteX3" fmla="*/ 49443 w 91245"/>
              <a:gd name="connsiteY3" fmla="*/ 1094 h 1017853"/>
              <a:gd name="connsiteX4" fmla="*/ 0 w 91245"/>
              <a:gd name="connsiteY4" fmla="*/ 25963 h 1017853"/>
              <a:gd name="connsiteX0" fmla="*/ 0 w 81720"/>
              <a:gd name="connsiteY0" fmla="*/ 23421 h 1019274"/>
              <a:gd name="connsiteX1" fmla="*/ 48550 w 81720"/>
              <a:gd name="connsiteY1" fmla="*/ 1019274 h 1019274"/>
              <a:gd name="connsiteX2" fmla="*/ 81720 w 81720"/>
              <a:gd name="connsiteY2" fmla="*/ 1015688 h 1019274"/>
              <a:gd name="connsiteX3" fmla="*/ 39918 w 81720"/>
              <a:gd name="connsiteY3" fmla="*/ 2515 h 1019274"/>
              <a:gd name="connsiteX4" fmla="*/ 0 w 81720"/>
              <a:gd name="connsiteY4" fmla="*/ 23421 h 1019274"/>
              <a:gd name="connsiteX0" fmla="*/ 0 w 81720"/>
              <a:gd name="connsiteY0" fmla="*/ 23421 h 1031164"/>
              <a:gd name="connsiteX1" fmla="*/ 4100 w 81720"/>
              <a:gd name="connsiteY1" fmla="*/ 1031164 h 1031164"/>
              <a:gd name="connsiteX2" fmla="*/ 81720 w 81720"/>
              <a:gd name="connsiteY2" fmla="*/ 1015688 h 1031164"/>
              <a:gd name="connsiteX3" fmla="*/ 39918 w 81720"/>
              <a:gd name="connsiteY3" fmla="*/ 2515 h 1031164"/>
              <a:gd name="connsiteX4" fmla="*/ 0 w 81720"/>
              <a:gd name="connsiteY4" fmla="*/ 23421 h 1031164"/>
              <a:gd name="connsiteX0" fmla="*/ 0 w 39918"/>
              <a:gd name="connsiteY0" fmla="*/ 23421 h 1035504"/>
              <a:gd name="connsiteX1" fmla="*/ 4100 w 39918"/>
              <a:gd name="connsiteY1" fmla="*/ 1031164 h 1035504"/>
              <a:gd name="connsiteX2" fmla="*/ 37270 w 39918"/>
              <a:gd name="connsiteY2" fmla="*/ 1035504 h 1035504"/>
              <a:gd name="connsiteX3" fmla="*/ 39918 w 39918"/>
              <a:gd name="connsiteY3" fmla="*/ 2515 h 1035504"/>
              <a:gd name="connsiteX4" fmla="*/ 0 w 39918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4400"/>
              <a:gd name="connsiteY0" fmla="*/ 23421 h 1035504"/>
              <a:gd name="connsiteX1" fmla="*/ 4100 w 54400"/>
              <a:gd name="connsiteY1" fmla="*/ 1031164 h 1035504"/>
              <a:gd name="connsiteX2" fmla="*/ 37270 w 54400"/>
              <a:gd name="connsiteY2" fmla="*/ 1035504 h 1035504"/>
              <a:gd name="connsiteX3" fmla="*/ 39918 w 54400"/>
              <a:gd name="connsiteY3" fmla="*/ 2515 h 1035504"/>
              <a:gd name="connsiteX4" fmla="*/ 0 w 54400"/>
              <a:gd name="connsiteY4" fmla="*/ 23421 h 1035504"/>
              <a:gd name="connsiteX0" fmla="*/ 0 w 199377"/>
              <a:gd name="connsiteY0" fmla="*/ 23421 h 1031164"/>
              <a:gd name="connsiteX1" fmla="*/ 4100 w 199377"/>
              <a:gd name="connsiteY1" fmla="*/ 1031164 h 1031164"/>
              <a:gd name="connsiteX2" fmla="*/ 196020 w 199377"/>
              <a:gd name="connsiteY2" fmla="*/ 1023614 h 1031164"/>
              <a:gd name="connsiteX3" fmla="*/ 39918 w 199377"/>
              <a:gd name="connsiteY3" fmla="*/ 2515 h 1031164"/>
              <a:gd name="connsiteX4" fmla="*/ 0 w 199377"/>
              <a:gd name="connsiteY4" fmla="*/ 23421 h 103116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6020"/>
              <a:gd name="connsiteY0" fmla="*/ 23421 h 1023614"/>
              <a:gd name="connsiteX1" fmla="*/ 143800 w 196020"/>
              <a:gd name="connsiteY1" fmla="*/ 1015311 h 1023614"/>
              <a:gd name="connsiteX2" fmla="*/ 196020 w 196020"/>
              <a:gd name="connsiteY2" fmla="*/ 1023614 h 1023614"/>
              <a:gd name="connsiteX3" fmla="*/ 39918 w 196020"/>
              <a:gd name="connsiteY3" fmla="*/ 2515 h 1023614"/>
              <a:gd name="connsiteX4" fmla="*/ 0 w 196020"/>
              <a:gd name="connsiteY4" fmla="*/ 23421 h 1023614"/>
              <a:gd name="connsiteX0" fmla="*/ 0 w 176970"/>
              <a:gd name="connsiteY0" fmla="*/ 23421 h 1015310"/>
              <a:gd name="connsiteX1" fmla="*/ 143800 w 176970"/>
              <a:gd name="connsiteY1" fmla="*/ 1015311 h 1015310"/>
              <a:gd name="connsiteX2" fmla="*/ 176970 w 176970"/>
              <a:gd name="connsiteY2" fmla="*/ 1007761 h 1015310"/>
              <a:gd name="connsiteX3" fmla="*/ 39918 w 176970"/>
              <a:gd name="connsiteY3" fmla="*/ 2515 h 1015310"/>
              <a:gd name="connsiteX4" fmla="*/ 0 w 176970"/>
              <a:gd name="connsiteY4" fmla="*/ 23421 h 1015310"/>
              <a:gd name="connsiteX0" fmla="*/ 0 w 176970"/>
              <a:gd name="connsiteY0" fmla="*/ 21304 h 1013194"/>
              <a:gd name="connsiteX1" fmla="*/ 143800 w 176970"/>
              <a:gd name="connsiteY1" fmla="*/ 1013194 h 1013194"/>
              <a:gd name="connsiteX2" fmla="*/ 176970 w 176970"/>
              <a:gd name="connsiteY2" fmla="*/ 1005644 h 1013194"/>
              <a:gd name="connsiteX3" fmla="*/ 30393 w 176970"/>
              <a:gd name="connsiteY3" fmla="*/ 4362 h 1013194"/>
              <a:gd name="connsiteX4" fmla="*/ 0 w 176970"/>
              <a:gd name="connsiteY4" fmla="*/ 21304 h 10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70" h="1013194">
                <a:moveTo>
                  <a:pt x="0" y="21304"/>
                </a:moveTo>
                <a:cubicBezTo>
                  <a:pt x="1367" y="357218"/>
                  <a:pt x="75758" y="653500"/>
                  <a:pt x="143800" y="1013194"/>
                </a:cubicBezTo>
                <a:lnTo>
                  <a:pt x="176970" y="1005644"/>
                </a:lnTo>
                <a:cubicBezTo>
                  <a:pt x="85778" y="589975"/>
                  <a:pt x="42210" y="320949"/>
                  <a:pt x="30393" y="4362"/>
                </a:cubicBezTo>
                <a:cubicBezTo>
                  <a:pt x="20262" y="4725"/>
                  <a:pt x="2894" y="-13271"/>
                  <a:pt x="0" y="21304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Nhóm 63"/>
          <p:cNvGrpSpPr/>
          <p:nvPr/>
        </p:nvGrpSpPr>
        <p:grpSpPr>
          <a:xfrm rot="20309037">
            <a:off x="9052849" y="5923017"/>
            <a:ext cx="577852" cy="197668"/>
            <a:chOff x="11572034" y="6157344"/>
            <a:chExt cx="478917" cy="163826"/>
          </a:xfrm>
        </p:grpSpPr>
        <p:sp>
          <p:nvSpPr>
            <p:cNvPr id="65" name="Trái tim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rái tim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Hình tự do 66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Hình tự do 67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Hình tự do 22"/>
          <p:cNvSpPr>
            <a:spLocks/>
          </p:cNvSpPr>
          <p:nvPr/>
        </p:nvSpPr>
        <p:spPr bwMode="auto">
          <a:xfrm rot="400626" flipH="1">
            <a:off x="9983433" y="5613298"/>
            <a:ext cx="203350" cy="93888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Hình tự do 48"/>
          <p:cNvSpPr/>
          <p:nvPr/>
        </p:nvSpPr>
        <p:spPr bwMode="white">
          <a:xfrm flipH="1">
            <a:off x="0" y="2152832"/>
            <a:ext cx="4062160" cy="2926297"/>
          </a:xfrm>
          <a:custGeom>
            <a:avLst/>
            <a:gdLst>
              <a:gd name="connsiteX0" fmla="*/ 1285609 w 4062160"/>
              <a:gd name="connsiteY0" fmla="*/ 356 h 2926297"/>
              <a:gd name="connsiteX1" fmla="*/ 477958 w 4062160"/>
              <a:gd name="connsiteY1" fmla="*/ 1133496 h 2926297"/>
              <a:gd name="connsiteX2" fmla="*/ 1549662 w 4062160"/>
              <a:gd name="connsiteY2" fmla="*/ 2458514 h 2926297"/>
              <a:gd name="connsiteX3" fmla="*/ 3069534 w 4062160"/>
              <a:gd name="connsiteY3" fmla="*/ 2575427 h 2926297"/>
              <a:gd name="connsiteX4" fmla="*/ 4019228 w 4062160"/>
              <a:gd name="connsiteY4" fmla="*/ 2446007 h 2926297"/>
              <a:gd name="connsiteX5" fmla="*/ 4062160 w 4062160"/>
              <a:gd name="connsiteY5" fmla="*/ 2395425 h 2926297"/>
              <a:gd name="connsiteX6" fmla="*/ 4062160 w 4062160"/>
              <a:gd name="connsiteY6" fmla="*/ 1106717 h 2926297"/>
              <a:gd name="connsiteX7" fmla="*/ 4006875 w 4062160"/>
              <a:gd name="connsiteY7" fmla="*/ 1065182 h 2926297"/>
              <a:gd name="connsiteX8" fmla="*/ 3654100 w 4062160"/>
              <a:gd name="connsiteY8" fmla="*/ 958126 h 2926297"/>
              <a:gd name="connsiteX9" fmla="*/ 1919888 w 4062160"/>
              <a:gd name="connsiteY9" fmla="*/ 373559 h 2926297"/>
              <a:gd name="connsiteX10" fmla="*/ 1285609 w 4062160"/>
              <a:gd name="connsiteY10" fmla="*/ 356 h 292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2160" h="2926297">
                <a:moveTo>
                  <a:pt x="1285609" y="356"/>
                </a:moveTo>
                <a:cubicBezTo>
                  <a:pt x="691741" y="16578"/>
                  <a:pt x="4622" y="584247"/>
                  <a:pt x="477958" y="1133496"/>
                </a:cubicBezTo>
                <a:cubicBezTo>
                  <a:pt x="-684679" y="1789510"/>
                  <a:pt x="510434" y="3244431"/>
                  <a:pt x="1549662" y="2458514"/>
                </a:cubicBezTo>
                <a:cubicBezTo>
                  <a:pt x="1861431" y="3140508"/>
                  <a:pt x="2796736" y="2984624"/>
                  <a:pt x="3069534" y="2575427"/>
                </a:cubicBezTo>
                <a:cubicBezTo>
                  <a:pt x="3483601" y="2740852"/>
                  <a:pt x="3806013" y="2650338"/>
                  <a:pt x="4019228" y="2446007"/>
                </a:cubicBezTo>
                <a:lnTo>
                  <a:pt x="4062160" y="2395425"/>
                </a:lnTo>
                <a:lnTo>
                  <a:pt x="4062160" y="1106717"/>
                </a:lnTo>
                <a:lnTo>
                  <a:pt x="4006875" y="1065182"/>
                </a:lnTo>
                <a:cubicBezTo>
                  <a:pt x="3912181" y="1003745"/>
                  <a:pt x="3794964" y="965027"/>
                  <a:pt x="3654100" y="958126"/>
                </a:cubicBezTo>
                <a:cubicBezTo>
                  <a:pt x="3735289" y="331340"/>
                  <a:pt x="2838955" y="-220751"/>
                  <a:pt x="1919888" y="373559"/>
                </a:cubicBezTo>
                <a:cubicBezTo>
                  <a:pt x="1806222" y="99544"/>
                  <a:pt x="1555549" y="-7018"/>
                  <a:pt x="1285609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Nhóm 36"/>
          <p:cNvGrpSpPr/>
          <p:nvPr/>
        </p:nvGrpSpPr>
        <p:grpSpPr bwMode="ltGray">
          <a:xfrm rot="1052519">
            <a:off x="4157779" y="5000681"/>
            <a:ext cx="526320" cy="1068532"/>
            <a:chOff x="4654532" y="4913149"/>
            <a:chExt cx="538090" cy="1092429"/>
          </a:xfrm>
          <a:solidFill>
            <a:schemeClr val="accent2"/>
          </a:solidFill>
        </p:grpSpPr>
        <p:sp>
          <p:nvSpPr>
            <p:cNvPr id="25" name="Trái tim 31"/>
            <p:cNvSpPr/>
            <p:nvPr/>
          </p:nvSpPr>
          <p:spPr bwMode="ltGray">
            <a:xfrm rot="20672383">
              <a:off x="4654532" y="4913149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Hình tự do 25"/>
            <p:cNvSpPr/>
            <p:nvPr/>
          </p:nvSpPr>
          <p:spPr bwMode="ltGray">
            <a:xfrm rot="20672383">
              <a:off x="4946077" y="5068866"/>
              <a:ext cx="70793" cy="936712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102151 w 102152"/>
                <a:gd name="connsiteY0" fmla="*/ 0 h 2030530"/>
                <a:gd name="connsiteX1" fmla="*/ 25793 w 102152"/>
                <a:gd name="connsiteY1" fmla="*/ 2030530 h 2030530"/>
                <a:gd name="connsiteX0" fmla="*/ 191840 w 191841"/>
                <a:gd name="connsiteY0" fmla="*/ 0 h 2538412"/>
                <a:gd name="connsiteX1" fmla="*/ 15185 w 191841"/>
                <a:gd name="connsiteY1" fmla="*/ 2538411 h 25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841" h="2538412">
                  <a:moveTo>
                    <a:pt x="191840" y="0"/>
                  </a:moveTo>
                  <a:cubicBezTo>
                    <a:pt x="130964" y="154041"/>
                    <a:pt x="-53764" y="2103026"/>
                    <a:pt x="15185" y="2538411"/>
                  </a:cubicBezTo>
                </a:path>
              </a:pathLst>
            </a:cu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rái tim 31"/>
            <p:cNvSpPr/>
            <p:nvPr/>
          </p:nvSpPr>
          <p:spPr bwMode="ltGray">
            <a:xfrm rot="20440257">
              <a:off x="4717036" y="5175161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rái tim 31"/>
            <p:cNvSpPr/>
            <p:nvPr/>
          </p:nvSpPr>
          <p:spPr bwMode="ltGray">
            <a:xfrm rot="20463811">
              <a:off x="4770307" y="5422232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Hình tự do 28"/>
          <p:cNvSpPr/>
          <p:nvPr/>
        </p:nvSpPr>
        <p:spPr>
          <a:xfrm rot="21350723">
            <a:off x="3848839" y="4146662"/>
            <a:ext cx="205358" cy="1785122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95529 w 321161"/>
              <a:gd name="connsiteY9" fmla="*/ 794516 h 2425402"/>
              <a:gd name="connsiteX10" fmla="*/ 127075 w 321161"/>
              <a:gd name="connsiteY10" fmla="*/ 0 h 2425402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25463 w 321161"/>
              <a:gd name="connsiteY5" fmla="*/ 1637810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09150 w 321161"/>
              <a:gd name="connsiteY5" fmla="*/ 1404737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6795 w 185025"/>
              <a:gd name="connsiteY0" fmla="*/ 0 h 1404737"/>
              <a:gd name="connsiteX1" fmla="*/ 11110 w 185025"/>
              <a:gd name="connsiteY1" fmla="*/ 855863 h 1404737"/>
              <a:gd name="connsiteX2" fmla="*/ 1921 w 185025"/>
              <a:gd name="connsiteY2" fmla="*/ 915927 h 1404737"/>
              <a:gd name="connsiteX3" fmla="*/ 38244 w 185025"/>
              <a:gd name="connsiteY3" fmla="*/ 1396895 h 1404737"/>
              <a:gd name="connsiteX4" fmla="*/ 73014 w 185025"/>
              <a:gd name="connsiteY4" fmla="*/ 1404737 h 1404737"/>
              <a:gd name="connsiteX5" fmla="*/ 48761 w 185025"/>
              <a:gd name="connsiteY5" fmla="*/ 927805 h 1404737"/>
              <a:gd name="connsiteX6" fmla="*/ 185025 w 185025"/>
              <a:gd name="connsiteY6" fmla="*/ 831210 h 1404737"/>
              <a:gd name="connsiteX7" fmla="*/ 46968 w 185025"/>
              <a:gd name="connsiteY7" fmla="*/ 883206 h 1404737"/>
              <a:gd name="connsiteX8" fmla="*/ 59393 w 185025"/>
              <a:gd name="connsiteY8" fmla="*/ 10510 h 1404737"/>
              <a:gd name="connsiteX9" fmla="*/ 16795 w 185025"/>
              <a:gd name="connsiteY9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46968 w 73014"/>
              <a:gd name="connsiteY6" fmla="*/ 883206 h 1404737"/>
              <a:gd name="connsiteX7" fmla="*/ 59393 w 73014"/>
              <a:gd name="connsiteY7" fmla="*/ 10510 h 1404737"/>
              <a:gd name="connsiteX8" fmla="*/ 16795 w 73014"/>
              <a:gd name="connsiteY8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59393 w 73014"/>
              <a:gd name="connsiteY6" fmla="*/ 10510 h 1404737"/>
              <a:gd name="connsiteX7" fmla="*/ 16795 w 73014"/>
              <a:gd name="connsiteY7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59393 w 73014"/>
              <a:gd name="connsiteY5" fmla="*/ 10510 h 1404737"/>
              <a:gd name="connsiteX6" fmla="*/ 16795 w 73014"/>
              <a:gd name="connsiteY6" fmla="*/ 0 h 1404737"/>
              <a:gd name="connsiteX0" fmla="*/ 15684 w 71903"/>
              <a:gd name="connsiteY0" fmla="*/ 0 h 1404737"/>
              <a:gd name="connsiteX1" fmla="*/ 810 w 71903"/>
              <a:gd name="connsiteY1" fmla="*/ 915927 h 1404737"/>
              <a:gd name="connsiteX2" fmla="*/ 37133 w 71903"/>
              <a:gd name="connsiteY2" fmla="*/ 1396895 h 1404737"/>
              <a:gd name="connsiteX3" fmla="*/ 71903 w 71903"/>
              <a:gd name="connsiteY3" fmla="*/ 1404737 h 1404737"/>
              <a:gd name="connsiteX4" fmla="*/ 58282 w 71903"/>
              <a:gd name="connsiteY4" fmla="*/ 10510 h 1404737"/>
              <a:gd name="connsiteX5" fmla="*/ 15684 w 71903"/>
              <a:gd name="connsiteY5" fmla="*/ 0 h 1404737"/>
              <a:gd name="connsiteX0" fmla="*/ 510 w 56729"/>
              <a:gd name="connsiteY0" fmla="*/ 0 h 1404737"/>
              <a:gd name="connsiteX1" fmla="*/ 21959 w 56729"/>
              <a:gd name="connsiteY1" fmla="*/ 1396895 h 1404737"/>
              <a:gd name="connsiteX2" fmla="*/ 56729 w 56729"/>
              <a:gd name="connsiteY2" fmla="*/ 1404737 h 1404737"/>
              <a:gd name="connsiteX3" fmla="*/ 43108 w 56729"/>
              <a:gd name="connsiteY3" fmla="*/ 10510 h 1404737"/>
              <a:gd name="connsiteX4" fmla="*/ 510 w 56729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91442 w 147661"/>
              <a:gd name="connsiteY0" fmla="*/ 0 h 1404737"/>
              <a:gd name="connsiteX1" fmla="*/ 8865 w 147661"/>
              <a:gd name="connsiteY1" fmla="*/ 1371281 h 1404737"/>
              <a:gd name="connsiteX2" fmla="*/ 147661 w 147661"/>
              <a:gd name="connsiteY2" fmla="*/ 1404737 h 1404737"/>
              <a:gd name="connsiteX3" fmla="*/ 134040 w 147661"/>
              <a:gd name="connsiteY3" fmla="*/ 10510 h 1404737"/>
              <a:gd name="connsiteX4" fmla="*/ 91442 w 147661"/>
              <a:gd name="connsiteY4" fmla="*/ 0 h 140473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040"/>
              <a:gd name="connsiteY0" fmla="*/ 0 h 1381407"/>
              <a:gd name="connsiteX1" fmla="*/ 8865 w 134040"/>
              <a:gd name="connsiteY1" fmla="*/ 1371281 h 1381407"/>
              <a:gd name="connsiteX2" fmla="*/ 56008 w 134040"/>
              <a:gd name="connsiteY2" fmla="*/ 1381407 h 1381407"/>
              <a:gd name="connsiteX3" fmla="*/ 134040 w 134040"/>
              <a:gd name="connsiteY3" fmla="*/ 10510 h 1381407"/>
              <a:gd name="connsiteX4" fmla="*/ 91442 w 134040"/>
              <a:gd name="connsiteY4" fmla="*/ 0 h 1381407"/>
              <a:gd name="connsiteX0" fmla="*/ 94186 w 136784"/>
              <a:gd name="connsiteY0" fmla="*/ 0 h 1381407"/>
              <a:gd name="connsiteX1" fmla="*/ 11609 w 136784"/>
              <a:gd name="connsiteY1" fmla="*/ 1371281 h 1381407"/>
              <a:gd name="connsiteX2" fmla="*/ 58752 w 136784"/>
              <a:gd name="connsiteY2" fmla="*/ 1381407 h 1381407"/>
              <a:gd name="connsiteX3" fmla="*/ 136784 w 136784"/>
              <a:gd name="connsiteY3" fmla="*/ 10510 h 1381407"/>
              <a:gd name="connsiteX4" fmla="*/ 94186 w 136784"/>
              <a:gd name="connsiteY4" fmla="*/ 0 h 1381407"/>
              <a:gd name="connsiteX0" fmla="*/ 146759 w 189357"/>
              <a:gd name="connsiteY0" fmla="*/ 0 h 1381407"/>
              <a:gd name="connsiteX1" fmla="*/ 7838 w 189357"/>
              <a:gd name="connsiteY1" fmla="*/ 1368294 h 1381407"/>
              <a:gd name="connsiteX2" fmla="*/ 111325 w 189357"/>
              <a:gd name="connsiteY2" fmla="*/ 1381407 h 1381407"/>
              <a:gd name="connsiteX3" fmla="*/ 189357 w 189357"/>
              <a:gd name="connsiteY3" fmla="*/ 10510 h 1381407"/>
              <a:gd name="connsiteX4" fmla="*/ 146759 w 189357"/>
              <a:gd name="connsiteY4" fmla="*/ 0 h 1381407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9043 w 189250"/>
              <a:gd name="connsiteY0" fmla="*/ 0 h 1367853"/>
              <a:gd name="connsiteX1" fmla="*/ 7731 w 189250"/>
              <a:gd name="connsiteY1" fmla="*/ 1367853 h 1367853"/>
              <a:gd name="connsiteX2" fmla="*/ 39458 w 189250"/>
              <a:gd name="connsiteY2" fmla="*/ 1367709 h 1367853"/>
              <a:gd name="connsiteX3" fmla="*/ 189250 w 189250"/>
              <a:gd name="connsiteY3" fmla="*/ 10069 h 1367853"/>
              <a:gd name="connsiteX4" fmla="*/ 149043 w 189250"/>
              <a:gd name="connsiteY4" fmla="*/ 0 h 1367853"/>
              <a:gd name="connsiteX0" fmla="*/ 149192 w 189399"/>
              <a:gd name="connsiteY0" fmla="*/ 0 h 1367853"/>
              <a:gd name="connsiteX1" fmla="*/ 7880 w 189399"/>
              <a:gd name="connsiteY1" fmla="*/ 1367853 h 1367853"/>
              <a:gd name="connsiteX2" fmla="*/ 39607 w 189399"/>
              <a:gd name="connsiteY2" fmla="*/ 1367709 h 1367853"/>
              <a:gd name="connsiteX3" fmla="*/ 189399 w 189399"/>
              <a:gd name="connsiteY3" fmla="*/ 10069 h 1367853"/>
              <a:gd name="connsiteX4" fmla="*/ 149192 w 189399"/>
              <a:gd name="connsiteY4" fmla="*/ 0 h 1367853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703" h="1367709">
                <a:moveTo>
                  <a:pt x="157496" y="0"/>
                </a:moveTo>
                <a:cubicBezTo>
                  <a:pt x="112024" y="225875"/>
                  <a:pt x="-34570" y="750075"/>
                  <a:pt x="7500" y="1361301"/>
                </a:cubicBezTo>
                <a:lnTo>
                  <a:pt x="47911" y="1367709"/>
                </a:lnTo>
                <a:cubicBezTo>
                  <a:pt x="13523" y="1097315"/>
                  <a:pt x="68448" y="539236"/>
                  <a:pt x="197703" y="10069"/>
                </a:cubicBezTo>
                <a:cubicBezTo>
                  <a:pt x="186871" y="8425"/>
                  <a:pt x="168328" y="1644"/>
                  <a:pt x="157496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Nhóm 53"/>
          <p:cNvGrpSpPr/>
          <p:nvPr/>
        </p:nvGrpSpPr>
        <p:grpSpPr bwMode="ltGray">
          <a:xfrm rot="266621">
            <a:off x="1480776" y="3619122"/>
            <a:ext cx="1050760" cy="2334666"/>
            <a:chOff x="438214" y="3736038"/>
            <a:chExt cx="1102141" cy="2312600"/>
          </a:xfrm>
        </p:grpSpPr>
        <p:sp>
          <p:nvSpPr>
            <p:cNvPr id="32" name="Trái tim 31"/>
            <p:cNvSpPr/>
            <p:nvPr/>
          </p:nvSpPr>
          <p:spPr bwMode="ltGray">
            <a:xfrm rot="20624671">
              <a:off x="438214" y="37360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Hình tự do 32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rái tim 31"/>
            <p:cNvSpPr/>
            <p:nvPr/>
          </p:nvSpPr>
          <p:spPr bwMode="ltGray">
            <a:xfrm rot="20392545">
              <a:off x="561667" y="4255236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rái tim 31"/>
            <p:cNvSpPr/>
            <p:nvPr/>
          </p:nvSpPr>
          <p:spPr bwMode="ltGray">
            <a:xfrm rot="20416099">
              <a:off x="701648" y="473531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Hình tự do 22"/>
          <p:cNvSpPr>
            <a:spLocks/>
          </p:cNvSpPr>
          <p:nvPr/>
        </p:nvSpPr>
        <p:spPr bwMode="auto">
          <a:xfrm rot="20849931">
            <a:off x="936781" y="4464952"/>
            <a:ext cx="360401" cy="1664005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Hình tự do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tự do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tự do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tự do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Hình tự do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Hình tự do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Hình tự do 22"/>
          <p:cNvSpPr>
            <a:spLocks/>
          </p:cNvSpPr>
          <p:nvPr/>
        </p:nvSpPr>
        <p:spPr bwMode="auto">
          <a:xfrm>
            <a:off x="9668495" y="533388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Nhóm 54"/>
          <p:cNvGrpSpPr/>
          <p:nvPr/>
        </p:nvGrpSpPr>
        <p:grpSpPr bwMode="ltGray">
          <a:xfrm rot="20939549" flipH="1">
            <a:off x="11256104" y="5792903"/>
            <a:ext cx="453443" cy="897908"/>
            <a:chOff x="468143" y="3850559"/>
            <a:chExt cx="1110029" cy="2198079"/>
          </a:xfrm>
        </p:grpSpPr>
        <p:sp>
          <p:nvSpPr>
            <p:cNvPr id="56" name="Trái tim 31"/>
            <p:cNvSpPr/>
            <p:nvPr/>
          </p:nvSpPr>
          <p:spPr bwMode="ltGray">
            <a:xfrm rot="20624671">
              <a:off x="468143" y="385055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Hình tự do 56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rái tim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rái tim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Hình tự do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Hình tự do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ình tự do 22"/>
          <p:cNvSpPr/>
          <p:nvPr/>
        </p:nvSpPr>
        <p:spPr>
          <a:xfrm flipH="1">
            <a:off x="7828749" y="6271978"/>
            <a:ext cx="4363251" cy="586022"/>
          </a:xfrm>
          <a:custGeom>
            <a:avLst/>
            <a:gdLst>
              <a:gd name="connsiteX0" fmla="*/ 2609398 w 4292945"/>
              <a:gd name="connsiteY0" fmla="*/ 1127 h 586022"/>
              <a:gd name="connsiteX1" fmla="*/ 54085 w 4292945"/>
              <a:gd name="connsiteY1" fmla="*/ 496906 h 586022"/>
              <a:gd name="connsiteX2" fmla="*/ 0 w 4292945"/>
              <a:gd name="connsiteY2" fmla="*/ 522127 h 586022"/>
              <a:gd name="connsiteX3" fmla="*/ 0 w 4292945"/>
              <a:gd name="connsiteY3" fmla="*/ 586022 h 586022"/>
              <a:gd name="connsiteX4" fmla="*/ 4248386 w 4292945"/>
              <a:gd name="connsiteY4" fmla="*/ 586022 h 586022"/>
              <a:gd name="connsiteX5" fmla="*/ 4285437 w 4292945"/>
              <a:gd name="connsiteY5" fmla="*/ 503727 h 586022"/>
              <a:gd name="connsiteX6" fmla="*/ 4180500 w 4292945"/>
              <a:gd name="connsiteY6" fmla="*/ 265976 h 586022"/>
              <a:gd name="connsiteX7" fmla="*/ 2609398 w 4292945"/>
              <a:gd name="connsiteY7" fmla="*/ 1127 h 586022"/>
              <a:gd name="connsiteX0" fmla="*/ 2609398 w 4363251"/>
              <a:gd name="connsiteY0" fmla="*/ 1127 h 586022"/>
              <a:gd name="connsiteX1" fmla="*/ 54085 w 4363251"/>
              <a:gd name="connsiteY1" fmla="*/ 496906 h 586022"/>
              <a:gd name="connsiteX2" fmla="*/ 0 w 4363251"/>
              <a:gd name="connsiteY2" fmla="*/ 522127 h 586022"/>
              <a:gd name="connsiteX3" fmla="*/ 0 w 4363251"/>
              <a:gd name="connsiteY3" fmla="*/ 586022 h 586022"/>
              <a:gd name="connsiteX4" fmla="*/ 4248386 w 4363251"/>
              <a:gd name="connsiteY4" fmla="*/ 586022 h 586022"/>
              <a:gd name="connsiteX5" fmla="*/ 4285437 w 4363251"/>
              <a:gd name="connsiteY5" fmla="*/ 503727 h 586022"/>
              <a:gd name="connsiteX6" fmla="*/ 4323375 w 4363251"/>
              <a:gd name="connsiteY6" fmla="*/ 265976 h 586022"/>
              <a:gd name="connsiteX7" fmla="*/ 2609398 w 4363251"/>
              <a:gd name="connsiteY7" fmla="*/ 1127 h 58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251" h="586022">
                <a:moveTo>
                  <a:pt x="2609398" y="1127"/>
                </a:moveTo>
                <a:cubicBezTo>
                  <a:pt x="1792221" y="15641"/>
                  <a:pt x="825621" y="170846"/>
                  <a:pt x="54085" y="496906"/>
                </a:cubicBezTo>
                <a:lnTo>
                  <a:pt x="0" y="522127"/>
                </a:lnTo>
                <a:lnTo>
                  <a:pt x="0" y="586022"/>
                </a:lnTo>
                <a:lnTo>
                  <a:pt x="4248386" y="586022"/>
                </a:lnTo>
                <a:lnTo>
                  <a:pt x="4285437" y="503727"/>
                </a:lnTo>
                <a:cubicBezTo>
                  <a:pt x="4308559" y="404400"/>
                  <a:pt x="4422445" y="320534"/>
                  <a:pt x="4323375" y="265976"/>
                </a:cubicBezTo>
                <a:cubicBezTo>
                  <a:pt x="4067930" y="83447"/>
                  <a:pt x="3324427" y="-11572"/>
                  <a:pt x="2609398" y="1127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tự do 17"/>
          <p:cNvSpPr/>
          <p:nvPr/>
        </p:nvSpPr>
        <p:spPr>
          <a:xfrm flipH="1">
            <a:off x="7857903" y="6454042"/>
            <a:ext cx="2813674" cy="403958"/>
          </a:xfrm>
          <a:custGeom>
            <a:avLst/>
            <a:gdLst>
              <a:gd name="connsiteX0" fmla="*/ 2665553 w 2813674"/>
              <a:gd name="connsiteY0" fmla="*/ 0 h 403958"/>
              <a:gd name="connsiteX1" fmla="*/ 237152 w 2813674"/>
              <a:gd name="connsiteY1" fmla="*/ 349931 h 403958"/>
              <a:gd name="connsiteX2" fmla="*/ 0 w 2813674"/>
              <a:gd name="connsiteY2" fmla="*/ 403958 h 403958"/>
              <a:gd name="connsiteX3" fmla="*/ 2788588 w 2813674"/>
              <a:gd name="connsiteY3" fmla="*/ 403958 h 403958"/>
              <a:gd name="connsiteX4" fmla="*/ 2790509 w 2813674"/>
              <a:gd name="connsiteY4" fmla="*/ 398595 h 403958"/>
              <a:gd name="connsiteX5" fmla="*/ 2665553 w 2813674"/>
              <a:gd name="connsiteY5" fmla="*/ 0 h 40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3674" h="403958">
                <a:moveTo>
                  <a:pt x="2665553" y="0"/>
                </a:moveTo>
                <a:cubicBezTo>
                  <a:pt x="1993044" y="3176"/>
                  <a:pt x="1084294" y="164881"/>
                  <a:pt x="237152" y="349931"/>
                </a:cubicBezTo>
                <a:lnTo>
                  <a:pt x="0" y="403958"/>
                </a:lnTo>
                <a:lnTo>
                  <a:pt x="2788588" y="403958"/>
                </a:lnTo>
                <a:lnTo>
                  <a:pt x="2790509" y="398595"/>
                </a:lnTo>
                <a:cubicBezTo>
                  <a:pt x="2839475" y="209361"/>
                  <a:pt x="2816643" y="53298"/>
                  <a:pt x="266555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5867400" y="381000"/>
            <a:ext cx="5480050" cy="3048000"/>
          </a:xfrm>
        </p:spPr>
        <p:txBody>
          <a:bodyPr anchor="b">
            <a:normAutofit/>
          </a:bodyPr>
          <a:lstStyle>
            <a:lvl1pPr latinLnBrk="0">
              <a:defRPr lang="vi-VN" sz="5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867400" y="3581401"/>
            <a:ext cx="5480050" cy="762000"/>
          </a:xfrm>
        </p:spPr>
        <p:txBody>
          <a:bodyPr/>
          <a:lstStyle>
            <a:lvl1pPr marL="0" indent="0" latinLnBrk="0">
              <a:buNone/>
              <a:defRPr lang="vi-V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vi-V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Hình tự do 21"/>
          <p:cNvSpPr/>
          <p:nvPr/>
        </p:nvSpPr>
        <p:spPr>
          <a:xfrm flipH="1">
            <a:off x="0" y="5903853"/>
            <a:ext cx="9168122" cy="954147"/>
          </a:xfrm>
          <a:custGeom>
            <a:avLst/>
            <a:gdLst>
              <a:gd name="connsiteX0" fmla="*/ 6200016 w 9168122"/>
              <a:gd name="connsiteY0" fmla="*/ 742 h 954147"/>
              <a:gd name="connsiteX1" fmla="*/ 69331 w 9168122"/>
              <a:gd name="connsiteY1" fmla="*/ 915697 h 954147"/>
              <a:gd name="connsiteX2" fmla="*/ 0 w 9168122"/>
              <a:gd name="connsiteY2" fmla="*/ 954147 h 954147"/>
              <a:gd name="connsiteX3" fmla="*/ 9168122 w 9168122"/>
              <a:gd name="connsiteY3" fmla="*/ 954147 h 954147"/>
              <a:gd name="connsiteX4" fmla="*/ 9168122 w 9168122"/>
              <a:gd name="connsiteY4" fmla="*/ 445610 h 954147"/>
              <a:gd name="connsiteX5" fmla="*/ 9098829 w 9168122"/>
              <a:gd name="connsiteY5" fmla="*/ 412514 h 954147"/>
              <a:gd name="connsiteX6" fmla="*/ 6200016 w 9168122"/>
              <a:gd name="connsiteY6" fmla="*/ 742 h 95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8122" h="954147">
                <a:moveTo>
                  <a:pt x="6200016" y="742"/>
                </a:moveTo>
                <a:cubicBezTo>
                  <a:pt x="3908340" y="-19993"/>
                  <a:pt x="1196643" y="396644"/>
                  <a:pt x="69331" y="915697"/>
                </a:cubicBezTo>
                <a:lnTo>
                  <a:pt x="0" y="954147"/>
                </a:lnTo>
                <a:lnTo>
                  <a:pt x="9168122" y="954147"/>
                </a:lnTo>
                <a:lnTo>
                  <a:pt x="9168122" y="445610"/>
                </a:lnTo>
                <a:lnTo>
                  <a:pt x="9098829" y="412514"/>
                </a:lnTo>
                <a:cubicBezTo>
                  <a:pt x="8414059" y="133988"/>
                  <a:pt x="7360931" y="11246"/>
                  <a:pt x="6200016" y="742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Nhóm 38"/>
          <p:cNvGrpSpPr/>
          <p:nvPr/>
        </p:nvGrpSpPr>
        <p:grpSpPr>
          <a:xfrm rot="359119" flipH="1">
            <a:off x="3532830" y="4466854"/>
            <a:ext cx="748822" cy="256154"/>
            <a:chOff x="11572034" y="6157344"/>
            <a:chExt cx="478917" cy="163826"/>
          </a:xfrm>
        </p:grpSpPr>
        <p:sp>
          <p:nvSpPr>
            <p:cNvPr id="40" name="Trái tim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rái tim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Hình tự do 41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Hình tự do 51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1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219200" y="1904999"/>
            <a:ext cx="4572000" cy="403860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400800" y="1904999"/>
            <a:ext cx="4572000" cy="403860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microsoft.com/office/2007/relationships/hdphoto" Target="../media/hdphoto3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ình tự do 26"/>
          <p:cNvSpPr/>
          <p:nvPr userDrawn="1"/>
        </p:nvSpPr>
        <p:spPr bwMode="white">
          <a:xfrm rot="5188121">
            <a:off x="10267612" y="4847770"/>
            <a:ext cx="2155040" cy="1809820"/>
          </a:xfrm>
          <a:custGeom>
            <a:avLst/>
            <a:gdLst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55040 w 2155040"/>
              <a:gd name="connsiteY5" fmla="*/ 1389474 h 1799604"/>
              <a:gd name="connsiteX6" fmla="*/ 2154712 w 2155040"/>
              <a:gd name="connsiteY6" fmla="*/ 1394798 h 1799604"/>
              <a:gd name="connsiteX7" fmla="*/ 2126657 w 2155040"/>
              <a:gd name="connsiteY7" fmla="*/ 1493853 h 1799604"/>
              <a:gd name="connsiteX8" fmla="*/ 1093797 w 2155040"/>
              <a:gd name="connsiteY8" fmla="*/ 1200294 h 1799604"/>
              <a:gd name="connsiteX9" fmla="*/ 2980 w 2155040"/>
              <a:gd name="connsiteY9" fmla="*/ 591891 h 1799604"/>
              <a:gd name="connsiteX0" fmla="*/ 2980 w 2212139"/>
              <a:gd name="connsiteY0" fmla="*/ 591891 h 1799604"/>
              <a:gd name="connsiteX1" fmla="*/ 264327 w 2212139"/>
              <a:gd name="connsiteY1" fmla="*/ 174767 h 1799604"/>
              <a:gd name="connsiteX2" fmla="*/ 167153 w 2212139"/>
              <a:gd name="connsiteY2" fmla="*/ 15546 h 1799604"/>
              <a:gd name="connsiteX3" fmla="*/ 163079 w 2212139"/>
              <a:gd name="connsiteY3" fmla="*/ 0 h 1799604"/>
              <a:gd name="connsiteX4" fmla="*/ 2155040 w 2212139"/>
              <a:gd name="connsiteY4" fmla="*/ 122926 h 1799604"/>
              <a:gd name="connsiteX5" fmla="*/ 2155040 w 2212139"/>
              <a:gd name="connsiteY5" fmla="*/ 1389474 h 1799604"/>
              <a:gd name="connsiteX6" fmla="*/ 2126657 w 2212139"/>
              <a:gd name="connsiteY6" fmla="*/ 1493853 h 1799604"/>
              <a:gd name="connsiteX7" fmla="*/ 1093797 w 2212139"/>
              <a:gd name="connsiteY7" fmla="*/ 1200294 h 1799604"/>
              <a:gd name="connsiteX8" fmla="*/ 2980 w 2212139"/>
              <a:gd name="connsiteY8" fmla="*/ 591891 h 1799604"/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26657 w 2155040"/>
              <a:gd name="connsiteY5" fmla="*/ 1493853 h 1799604"/>
              <a:gd name="connsiteX6" fmla="*/ 1093797 w 2155040"/>
              <a:gd name="connsiteY6" fmla="*/ 1200294 h 1799604"/>
              <a:gd name="connsiteX7" fmla="*/ 2980 w 2155040"/>
              <a:gd name="connsiteY7" fmla="*/ 591891 h 1799604"/>
              <a:gd name="connsiteX0" fmla="*/ 2980 w 2155040"/>
              <a:gd name="connsiteY0" fmla="*/ 591891 h 1809820"/>
              <a:gd name="connsiteX1" fmla="*/ 264327 w 2155040"/>
              <a:gd name="connsiteY1" fmla="*/ 174767 h 1809820"/>
              <a:gd name="connsiteX2" fmla="*/ 167153 w 2155040"/>
              <a:gd name="connsiteY2" fmla="*/ 15546 h 1809820"/>
              <a:gd name="connsiteX3" fmla="*/ 163079 w 2155040"/>
              <a:gd name="connsiteY3" fmla="*/ 0 h 1809820"/>
              <a:gd name="connsiteX4" fmla="*/ 2155040 w 2155040"/>
              <a:gd name="connsiteY4" fmla="*/ 122926 h 1809820"/>
              <a:gd name="connsiteX5" fmla="*/ 2087456 w 2155040"/>
              <a:gd name="connsiteY5" fmla="*/ 1510520 h 1809820"/>
              <a:gd name="connsiteX6" fmla="*/ 1093797 w 2155040"/>
              <a:gd name="connsiteY6" fmla="*/ 1200294 h 1809820"/>
              <a:gd name="connsiteX7" fmla="*/ 2980 w 2155040"/>
              <a:gd name="connsiteY7" fmla="*/ 591891 h 180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5040" h="1809820">
                <a:moveTo>
                  <a:pt x="2980" y="591891"/>
                </a:moveTo>
                <a:cubicBezTo>
                  <a:pt x="18927" y="429188"/>
                  <a:pt x="99680" y="276305"/>
                  <a:pt x="264327" y="174767"/>
                </a:cubicBezTo>
                <a:cubicBezTo>
                  <a:pt x="218534" y="121629"/>
                  <a:pt x="186774" y="68269"/>
                  <a:pt x="167153" y="15546"/>
                </a:cubicBezTo>
                <a:lnTo>
                  <a:pt x="163079" y="0"/>
                </a:lnTo>
                <a:lnTo>
                  <a:pt x="2155040" y="122926"/>
                </a:lnTo>
                <a:lnTo>
                  <a:pt x="2087456" y="1510520"/>
                </a:lnTo>
                <a:cubicBezTo>
                  <a:pt x="1888251" y="1977649"/>
                  <a:pt x="913558" y="1915442"/>
                  <a:pt x="1093797" y="1200294"/>
                </a:cubicBezTo>
                <a:cubicBezTo>
                  <a:pt x="490546" y="1656501"/>
                  <a:pt x="-44862" y="1080001"/>
                  <a:pt x="2980" y="591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17" name="Hình tự do 16"/>
          <p:cNvSpPr>
            <a:spLocks/>
          </p:cNvSpPr>
          <p:nvPr userDrawn="1"/>
        </p:nvSpPr>
        <p:spPr bwMode="auto">
          <a:xfrm>
            <a:off x="11836087" y="5539858"/>
            <a:ext cx="224104" cy="1105063"/>
          </a:xfrm>
          <a:custGeom>
            <a:avLst/>
            <a:gdLst>
              <a:gd name="T0" fmla="*/ 37 w 72"/>
              <a:gd name="T1" fmla="*/ 128 h 353"/>
              <a:gd name="T2" fmla="*/ 36 w 72"/>
              <a:gd name="T3" fmla="*/ 128 h 353"/>
              <a:gd name="T4" fmla="*/ 37 w 72"/>
              <a:gd name="T5" fmla="*/ 101 h 353"/>
              <a:gd name="T6" fmla="*/ 62 w 72"/>
              <a:gd name="T7" fmla="*/ 81 h 353"/>
              <a:gd name="T8" fmla="*/ 35 w 72"/>
              <a:gd name="T9" fmla="*/ 63 h 353"/>
              <a:gd name="T10" fmla="*/ 33 w 72"/>
              <a:gd name="T11" fmla="*/ 36 h 353"/>
              <a:gd name="T12" fmla="*/ 47 w 72"/>
              <a:gd name="T13" fmla="*/ 16 h 353"/>
              <a:gd name="T14" fmla="*/ 24 w 72"/>
              <a:gd name="T15" fmla="*/ 2 h 353"/>
              <a:gd name="T16" fmla="*/ 5 w 72"/>
              <a:gd name="T17" fmla="*/ 22 h 353"/>
              <a:gd name="T18" fmla="*/ 26 w 72"/>
              <a:gd name="T19" fmla="*/ 37 h 353"/>
              <a:gd name="T20" fmla="*/ 28 w 72"/>
              <a:gd name="T21" fmla="*/ 63 h 353"/>
              <a:gd name="T22" fmla="*/ 6 w 72"/>
              <a:gd name="T23" fmla="*/ 82 h 353"/>
              <a:gd name="T24" fmla="*/ 30 w 72"/>
              <a:gd name="T25" fmla="*/ 101 h 353"/>
              <a:gd name="T26" fmla="*/ 29 w 72"/>
              <a:gd name="T27" fmla="*/ 128 h 353"/>
              <a:gd name="T28" fmla="*/ 0 w 72"/>
              <a:gd name="T29" fmla="*/ 148 h 353"/>
              <a:gd name="T30" fmla="*/ 27 w 72"/>
              <a:gd name="T31" fmla="*/ 170 h 353"/>
              <a:gd name="T32" fmla="*/ 6 w 72"/>
              <a:gd name="T33" fmla="*/ 352 h 353"/>
              <a:gd name="T34" fmla="*/ 13 w 72"/>
              <a:gd name="T35" fmla="*/ 353 h 353"/>
              <a:gd name="T36" fmla="*/ 34 w 72"/>
              <a:gd name="T37" fmla="*/ 171 h 353"/>
              <a:gd name="T38" fmla="*/ 35 w 72"/>
              <a:gd name="T39" fmla="*/ 171 h 353"/>
              <a:gd name="T40" fmla="*/ 71 w 72"/>
              <a:gd name="T41" fmla="*/ 152 h 353"/>
              <a:gd name="T42" fmla="*/ 37 w 72"/>
              <a:gd name="T43" fmla="*/ 12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353">
                <a:moveTo>
                  <a:pt x="37" y="128"/>
                </a:moveTo>
                <a:cubicBezTo>
                  <a:pt x="37" y="128"/>
                  <a:pt x="36" y="128"/>
                  <a:pt x="36" y="128"/>
                </a:cubicBezTo>
                <a:cubicBezTo>
                  <a:pt x="36" y="119"/>
                  <a:pt x="37" y="110"/>
                  <a:pt x="37" y="101"/>
                </a:cubicBezTo>
                <a:cubicBezTo>
                  <a:pt x="51" y="100"/>
                  <a:pt x="62" y="91"/>
                  <a:pt x="62" y="81"/>
                </a:cubicBezTo>
                <a:cubicBezTo>
                  <a:pt x="61" y="71"/>
                  <a:pt x="50" y="63"/>
                  <a:pt x="35" y="63"/>
                </a:cubicBezTo>
                <a:cubicBezTo>
                  <a:pt x="35" y="54"/>
                  <a:pt x="34" y="45"/>
                  <a:pt x="33" y="36"/>
                </a:cubicBezTo>
                <a:cubicBezTo>
                  <a:pt x="42" y="33"/>
                  <a:pt x="48" y="25"/>
                  <a:pt x="47" y="16"/>
                </a:cubicBezTo>
                <a:cubicBezTo>
                  <a:pt x="46" y="7"/>
                  <a:pt x="35" y="0"/>
                  <a:pt x="24" y="2"/>
                </a:cubicBezTo>
                <a:cubicBezTo>
                  <a:pt x="12" y="3"/>
                  <a:pt x="4" y="12"/>
                  <a:pt x="5" y="22"/>
                </a:cubicBezTo>
                <a:cubicBezTo>
                  <a:pt x="6" y="31"/>
                  <a:pt x="15" y="38"/>
                  <a:pt x="26" y="37"/>
                </a:cubicBezTo>
                <a:cubicBezTo>
                  <a:pt x="27" y="46"/>
                  <a:pt x="28" y="55"/>
                  <a:pt x="28" y="63"/>
                </a:cubicBezTo>
                <a:cubicBezTo>
                  <a:pt x="15" y="65"/>
                  <a:pt x="5" y="73"/>
                  <a:pt x="6" y="82"/>
                </a:cubicBezTo>
                <a:cubicBezTo>
                  <a:pt x="6" y="92"/>
                  <a:pt x="16" y="100"/>
                  <a:pt x="30" y="101"/>
                </a:cubicBezTo>
                <a:cubicBezTo>
                  <a:pt x="30" y="110"/>
                  <a:pt x="30" y="119"/>
                  <a:pt x="29" y="128"/>
                </a:cubicBezTo>
                <a:cubicBezTo>
                  <a:pt x="13" y="130"/>
                  <a:pt x="1" y="137"/>
                  <a:pt x="0" y="148"/>
                </a:cubicBezTo>
                <a:cubicBezTo>
                  <a:pt x="0" y="158"/>
                  <a:pt x="11" y="167"/>
                  <a:pt x="27" y="170"/>
                </a:cubicBezTo>
                <a:cubicBezTo>
                  <a:pt x="22" y="230"/>
                  <a:pt x="12" y="291"/>
                  <a:pt x="6" y="352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8" y="292"/>
                  <a:pt x="29" y="231"/>
                  <a:pt x="34" y="171"/>
                </a:cubicBezTo>
                <a:cubicBezTo>
                  <a:pt x="34" y="171"/>
                  <a:pt x="34" y="171"/>
                  <a:pt x="35" y="171"/>
                </a:cubicBezTo>
                <a:cubicBezTo>
                  <a:pt x="54" y="172"/>
                  <a:pt x="71" y="163"/>
                  <a:pt x="71" y="152"/>
                </a:cubicBezTo>
                <a:cubicBezTo>
                  <a:pt x="72" y="140"/>
                  <a:pt x="57" y="130"/>
                  <a:pt x="37" y="1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8" name="Hình tự do 17"/>
          <p:cNvSpPr/>
          <p:nvPr userDrawn="1"/>
        </p:nvSpPr>
        <p:spPr>
          <a:xfrm>
            <a:off x="11575971" y="5545738"/>
            <a:ext cx="91245" cy="1007461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5" h="1007461">
                <a:moveTo>
                  <a:pt x="0" y="15571"/>
                </a:moveTo>
                <a:lnTo>
                  <a:pt x="58075" y="1007461"/>
                </a:lnTo>
                <a:lnTo>
                  <a:pt x="91245" y="1003875"/>
                </a:lnTo>
                <a:lnTo>
                  <a:pt x="30393" y="14481"/>
                </a:lnTo>
                <a:cubicBezTo>
                  <a:pt x="20262" y="14844"/>
                  <a:pt x="2894" y="-19004"/>
                  <a:pt x="0" y="15571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9" name="Hình tự do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0" name="Hình tự do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4" name="Hình tự do 23"/>
          <p:cNvSpPr/>
          <p:nvPr userDrawn="1"/>
        </p:nvSpPr>
        <p:spPr bwMode="white">
          <a:xfrm>
            <a:off x="1" y="3816253"/>
            <a:ext cx="1639369" cy="1750780"/>
          </a:xfrm>
          <a:custGeom>
            <a:avLst/>
            <a:gdLst>
              <a:gd name="connsiteX0" fmla="*/ 0 w 1639369"/>
              <a:gd name="connsiteY0" fmla="*/ 0 h 1750780"/>
              <a:gd name="connsiteX1" fmla="*/ 43408 w 1639369"/>
              <a:gd name="connsiteY1" fmla="*/ 23610 h 1750780"/>
              <a:gd name="connsiteX2" fmla="*/ 163266 w 1639369"/>
              <a:gd name="connsiteY2" fmla="*/ 178718 h 1750780"/>
              <a:gd name="connsiteX3" fmla="*/ 1231254 w 1639369"/>
              <a:gd name="connsiteY3" fmla="*/ 538714 h 1750780"/>
              <a:gd name="connsiteX4" fmla="*/ 871258 w 1639369"/>
              <a:gd name="connsiteY4" fmla="*/ 1534703 h 1750780"/>
              <a:gd name="connsiteX5" fmla="*/ 23721 w 1639369"/>
              <a:gd name="connsiteY5" fmla="*/ 1596718 h 1750780"/>
              <a:gd name="connsiteX6" fmla="*/ 0 w 1639369"/>
              <a:gd name="connsiteY6" fmla="*/ 1566554 h 17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9369" h="1750780">
                <a:moveTo>
                  <a:pt x="0" y="0"/>
                </a:moveTo>
                <a:lnTo>
                  <a:pt x="43408" y="23610"/>
                </a:lnTo>
                <a:cubicBezTo>
                  <a:pt x="93767" y="60219"/>
                  <a:pt x="135266" y="111219"/>
                  <a:pt x="163266" y="178718"/>
                </a:cubicBezTo>
                <a:cubicBezTo>
                  <a:pt x="729260" y="-187278"/>
                  <a:pt x="1281254" y="152718"/>
                  <a:pt x="1231254" y="538714"/>
                </a:cubicBezTo>
                <a:cubicBezTo>
                  <a:pt x="1925246" y="572714"/>
                  <a:pt x="1687249" y="1860699"/>
                  <a:pt x="871258" y="1534703"/>
                </a:cubicBezTo>
                <a:cubicBezTo>
                  <a:pt x="724260" y="1755201"/>
                  <a:pt x="264890" y="1856262"/>
                  <a:pt x="23721" y="1596718"/>
                </a:cubicBezTo>
                <a:lnTo>
                  <a:pt x="0" y="15665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10" name="Hình tự do 22"/>
          <p:cNvSpPr>
            <a:spLocks/>
          </p:cNvSpPr>
          <p:nvPr userDrawn="1"/>
        </p:nvSpPr>
        <p:spPr bwMode="auto">
          <a:xfrm rot="384198">
            <a:off x="781337" y="5136151"/>
            <a:ext cx="173375" cy="124600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  <a:gd name="connsiteX0" fmla="*/ 5882 w 10000"/>
              <a:gd name="connsiteY0" fmla="*/ 3788 h 9964"/>
              <a:gd name="connsiteX1" fmla="*/ 5882 w 10000"/>
              <a:gd name="connsiteY1" fmla="*/ 2989 h 9964"/>
              <a:gd name="connsiteX2" fmla="*/ 9216 w 10000"/>
              <a:gd name="connsiteY2" fmla="*/ 2443 h 9964"/>
              <a:gd name="connsiteX3" fmla="*/ 6078 w 10000"/>
              <a:gd name="connsiteY3" fmla="*/ 1855 h 9964"/>
              <a:gd name="connsiteX4" fmla="*/ 6275 w 10000"/>
              <a:gd name="connsiteY4" fmla="*/ 1098 h 9964"/>
              <a:gd name="connsiteX5" fmla="*/ 9216 w 10000"/>
              <a:gd name="connsiteY5" fmla="*/ 636 h 9964"/>
              <a:gd name="connsiteX6" fmla="*/ 6667 w 10000"/>
              <a:gd name="connsiteY6" fmla="*/ 6 h 9964"/>
              <a:gd name="connsiteX7" fmla="*/ 3333 w 10000"/>
              <a:gd name="connsiteY7" fmla="*/ 468 h 9964"/>
              <a:gd name="connsiteX8" fmla="*/ 5490 w 10000"/>
              <a:gd name="connsiteY8" fmla="*/ 1056 h 9964"/>
              <a:gd name="connsiteX9" fmla="*/ 5098 w 10000"/>
              <a:gd name="connsiteY9" fmla="*/ 1855 h 9964"/>
              <a:gd name="connsiteX10" fmla="*/ 1373 w 10000"/>
              <a:gd name="connsiteY10" fmla="*/ 2401 h 9964"/>
              <a:gd name="connsiteX11" fmla="*/ 4902 w 10000"/>
              <a:gd name="connsiteY11" fmla="*/ 2989 h 9964"/>
              <a:gd name="connsiteX12" fmla="*/ 4902 w 10000"/>
              <a:gd name="connsiteY12" fmla="*/ 3788 h 9964"/>
              <a:gd name="connsiteX13" fmla="*/ 4614 w 10000"/>
              <a:gd name="connsiteY13" fmla="*/ 4470 h 9964"/>
              <a:gd name="connsiteX14" fmla="*/ 0 w 10000"/>
              <a:gd name="connsiteY14" fmla="*/ 4502 h 9964"/>
              <a:gd name="connsiteX15" fmla="*/ 5098 w 10000"/>
              <a:gd name="connsiteY15" fmla="*/ 5048 h 9964"/>
              <a:gd name="connsiteX16" fmla="*/ 5294 w 10000"/>
              <a:gd name="connsiteY16" fmla="*/ 5048 h 9964"/>
              <a:gd name="connsiteX17" fmla="*/ 7843 w 10000"/>
              <a:gd name="connsiteY17" fmla="*/ 9964 h 9964"/>
              <a:gd name="connsiteX18" fmla="*/ 8824 w 10000"/>
              <a:gd name="connsiteY18" fmla="*/ 9922 h 9964"/>
              <a:gd name="connsiteX19" fmla="*/ 6275 w 10000"/>
              <a:gd name="connsiteY19" fmla="*/ 5048 h 9964"/>
              <a:gd name="connsiteX20" fmla="*/ 10000 w 10000"/>
              <a:gd name="connsiteY20" fmla="*/ 4376 h 9964"/>
              <a:gd name="connsiteX21" fmla="*/ 5882 w 10000"/>
              <a:gd name="connsiteY21" fmla="*/ 3788 h 9964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143"/>
              <a:gd name="connsiteY0" fmla="*/ 4545 h 10000"/>
              <a:gd name="connsiteX1" fmla="*/ 5882 w 10143"/>
              <a:gd name="connsiteY1" fmla="*/ 3000 h 10000"/>
              <a:gd name="connsiteX2" fmla="*/ 9216 w 10143"/>
              <a:gd name="connsiteY2" fmla="*/ 2452 h 10000"/>
              <a:gd name="connsiteX3" fmla="*/ 6078 w 10143"/>
              <a:gd name="connsiteY3" fmla="*/ 1862 h 10000"/>
              <a:gd name="connsiteX4" fmla="*/ 6275 w 10143"/>
              <a:gd name="connsiteY4" fmla="*/ 1102 h 10000"/>
              <a:gd name="connsiteX5" fmla="*/ 9216 w 10143"/>
              <a:gd name="connsiteY5" fmla="*/ 638 h 10000"/>
              <a:gd name="connsiteX6" fmla="*/ 6667 w 10143"/>
              <a:gd name="connsiteY6" fmla="*/ 6 h 10000"/>
              <a:gd name="connsiteX7" fmla="*/ 3333 w 10143"/>
              <a:gd name="connsiteY7" fmla="*/ 470 h 10000"/>
              <a:gd name="connsiteX8" fmla="*/ 5490 w 10143"/>
              <a:gd name="connsiteY8" fmla="*/ 1060 h 10000"/>
              <a:gd name="connsiteX9" fmla="*/ 5098 w 10143"/>
              <a:gd name="connsiteY9" fmla="*/ 1862 h 10000"/>
              <a:gd name="connsiteX10" fmla="*/ 1373 w 10143"/>
              <a:gd name="connsiteY10" fmla="*/ 2410 h 10000"/>
              <a:gd name="connsiteX11" fmla="*/ 4902 w 10143"/>
              <a:gd name="connsiteY11" fmla="*/ 3000 h 10000"/>
              <a:gd name="connsiteX12" fmla="*/ 4902 w 10143"/>
              <a:gd name="connsiteY12" fmla="*/ 3802 h 10000"/>
              <a:gd name="connsiteX13" fmla="*/ 4614 w 10143"/>
              <a:gd name="connsiteY13" fmla="*/ 4486 h 10000"/>
              <a:gd name="connsiteX14" fmla="*/ 0 w 10143"/>
              <a:gd name="connsiteY14" fmla="*/ 4518 h 10000"/>
              <a:gd name="connsiteX15" fmla="*/ 5098 w 10143"/>
              <a:gd name="connsiteY15" fmla="*/ 5066 h 10000"/>
              <a:gd name="connsiteX16" fmla="*/ 5294 w 10143"/>
              <a:gd name="connsiteY16" fmla="*/ 5066 h 10000"/>
              <a:gd name="connsiteX17" fmla="*/ 7843 w 10143"/>
              <a:gd name="connsiteY17" fmla="*/ 10000 h 10000"/>
              <a:gd name="connsiteX18" fmla="*/ 8824 w 10143"/>
              <a:gd name="connsiteY18" fmla="*/ 9958 h 10000"/>
              <a:gd name="connsiteX19" fmla="*/ 6275 w 10143"/>
              <a:gd name="connsiteY19" fmla="*/ 5066 h 10000"/>
              <a:gd name="connsiteX20" fmla="*/ 10000 w 10143"/>
              <a:gd name="connsiteY20" fmla="*/ 4392 h 10000"/>
              <a:gd name="connsiteX21" fmla="*/ 5882 w 10143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467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467 h 10000"/>
              <a:gd name="connsiteX0" fmla="*/ 5330 w 9448"/>
              <a:gd name="connsiteY0" fmla="*/ 4467 h 10000"/>
              <a:gd name="connsiteX1" fmla="*/ 5330 w 9448"/>
              <a:gd name="connsiteY1" fmla="*/ 3000 h 10000"/>
              <a:gd name="connsiteX2" fmla="*/ 8664 w 9448"/>
              <a:gd name="connsiteY2" fmla="*/ 2452 h 10000"/>
              <a:gd name="connsiteX3" fmla="*/ 5526 w 9448"/>
              <a:gd name="connsiteY3" fmla="*/ 1862 h 10000"/>
              <a:gd name="connsiteX4" fmla="*/ 5723 w 9448"/>
              <a:gd name="connsiteY4" fmla="*/ 1102 h 10000"/>
              <a:gd name="connsiteX5" fmla="*/ 8664 w 9448"/>
              <a:gd name="connsiteY5" fmla="*/ 638 h 10000"/>
              <a:gd name="connsiteX6" fmla="*/ 6115 w 9448"/>
              <a:gd name="connsiteY6" fmla="*/ 6 h 10000"/>
              <a:gd name="connsiteX7" fmla="*/ 2781 w 9448"/>
              <a:gd name="connsiteY7" fmla="*/ 470 h 10000"/>
              <a:gd name="connsiteX8" fmla="*/ 4938 w 9448"/>
              <a:gd name="connsiteY8" fmla="*/ 1060 h 10000"/>
              <a:gd name="connsiteX9" fmla="*/ 4546 w 9448"/>
              <a:gd name="connsiteY9" fmla="*/ 1862 h 10000"/>
              <a:gd name="connsiteX10" fmla="*/ 821 w 9448"/>
              <a:gd name="connsiteY10" fmla="*/ 2410 h 10000"/>
              <a:gd name="connsiteX11" fmla="*/ 4350 w 9448"/>
              <a:gd name="connsiteY11" fmla="*/ 3000 h 10000"/>
              <a:gd name="connsiteX12" fmla="*/ 4350 w 9448"/>
              <a:gd name="connsiteY12" fmla="*/ 3802 h 10000"/>
              <a:gd name="connsiteX13" fmla="*/ 4522 w 9448"/>
              <a:gd name="connsiteY13" fmla="*/ 4505 h 10000"/>
              <a:gd name="connsiteX14" fmla="*/ 0 w 9448"/>
              <a:gd name="connsiteY14" fmla="*/ 4538 h 10000"/>
              <a:gd name="connsiteX15" fmla="*/ 4546 w 9448"/>
              <a:gd name="connsiteY15" fmla="*/ 5066 h 10000"/>
              <a:gd name="connsiteX16" fmla="*/ 4742 w 9448"/>
              <a:gd name="connsiteY16" fmla="*/ 5066 h 10000"/>
              <a:gd name="connsiteX17" fmla="*/ 7291 w 9448"/>
              <a:gd name="connsiteY17" fmla="*/ 10000 h 10000"/>
              <a:gd name="connsiteX18" fmla="*/ 8272 w 9448"/>
              <a:gd name="connsiteY18" fmla="*/ 9958 h 10000"/>
              <a:gd name="connsiteX19" fmla="*/ 5723 w 9448"/>
              <a:gd name="connsiteY19" fmla="*/ 5066 h 10000"/>
              <a:gd name="connsiteX20" fmla="*/ 9448 w 9448"/>
              <a:gd name="connsiteY20" fmla="*/ 4392 h 10000"/>
              <a:gd name="connsiteX21" fmla="*/ 5330 w 9448"/>
              <a:gd name="connsiteY21" fmla="*/ 4467 h 10000"/>
              <a:gd name="connsiteX0" fmla="*/ 5641 w 9192"/>
              <a:gd name="connsiteY0" fmla="*/ 4467 h 10000"/>
              <a:gd name="connsiteX1" fmla="*/ 5641 w 9192"/>
              <a:gd name="connsiteY1" fmla="*/ 3000 h 10000"/>
              <a:gd name="connsiteX2" fmla="*/ 9170 w 9192"/>
              <a:gd name="connsiteY2" fmla="*/ 2452 h 10000"/>
              <a:gd name="connsiteX3" fmla="*/ 5849 w 9192"/>
              <a:gd name="connsiteY3" fmla="*/ 1862 h 10000"/>
              <a:gd name="connsiteX4" fmla="*/ 6057 w 9192"/>
              <a:gd name="connsiteY4" fmla="*/ 1102 h 10000"/>
              <a:gd name="connsiteX5" fmla="*/ 9170 w 9192"/>
              <a:gd name="connsiteY5" fmla="*/ 638 h 10000"/>
              <a:gd name="connsiteX6" fmla="*/ 6472 w 9192"/>
              <a:gd name="connsiteY6" fmla="*/ 6 h 10000"/>
              <a:gd name="connsiteX7" fmla="*/ 2943 w 9192"/>
              <a:gd name="connsiteY7" fmla="*/ 470 h 10000"/>
              <a:gd name="connsiteX8" fmla="*/ 5227 w 9192"/>
              <a:gd name="connsiteY8" fmla="*/ 1060 h 10000"/>
              <a:gd name="connsiteX9" fmla="*/ 4812 w 9192"/>
              <a:gd name="connsiteY9" fmla="*/ 1862 h 10000"/>
              <a:gd name="connsiteX10" fmla="*/ 869 w 9192"/>
              <a:gd name="connsiteY10" fmla="*/ 2410 h 10000"/>
              <a:gd name="connsiteX11" fmla="*/ 4604 w 9192"/>
              <a:gd name="connsiteY11" fmla="*/ 3000 h 10000"/>
              <a:gd name="connsiteX12" fmla="*/ 4604 w 9192"/>
              <a:gd name="connsiteY12" fmla="*/ 3802 h 10000"/>
              <a:gd name="connsiteX13" fmla="*/ 4786 w 9192"/>
              <a:gd name="connsiteY13" fmla="*/ 4505 h 10000"/>
              <a:gd name="connsiteX14" fmla="*/ 0 w 9192"/>
              <a:gd name="connsiteY14" fmla="*/ 4538 h 10000"/>
              <a:gd name="connsiteX15" fmla="*/ 4812 w 9192"/>
              <a:gd name="connsiteY15" fmla="*/ 5066 h 10000"/>
              <a:gd name="connsiteX16" fmla="*/ 5019 w 9192"/>
              <a:gd name="connsiteY16" fmla="*/ 5066 h 10000"/>
              <a:gd name="connsiteX17" fmla="*/ 7717 w 9192"/>
              <a:gd name="connsiteY17" fmla="*/ 10000 h 10000"/>
              <a:gd name="connsiteX18" fmla="*/ 8755 w 9192"/>
              <a:gd name="connsiteY18" fmla="*/ 9958 h 10000"/>
              <a:gd name="connsiteX19" fmla="*/ 6057 w 9192"/>
              <a:gd name="connsiteY19" fmla="*/ 5066 h 10000"/>
              <a:gd name="connsiteX20" fmla="*/ 9123 w 9192"/>
              <a:gd name="connsiteY20" fmla="*/ 4587 h 10000"/>
              <a:gd name="connsiteX21" fmla="*/ 5641 w 9192"/>
              <a:gd name="connsiteY21" fmla="*/ 4467 h 10000"/>
              <a:gd name="connsiteX0" fmla="*/ 6137 w 10000"/>
              <a:gd name="connsiteY0" fmla="*/ 4467 h 10000"/>
              <a:gd name="connsiteX1" fmla="*/ 6137 w 10000"/>
              <a:gd name="connsiteY1" fmla="*/ 3000 h 10000"/>
              <a:gd name="connsiteX2" fmla="*/ 9976 w 10000"/>
              <a:gd name="connsiteY2" fmla="*/ 2452 h 10000"/>
              <a:gd name="connsiteX3" fmla="*/ 6363 w 10000"/>
              <a:gd name="connsiteY3" fmla="*/ 1862 h 10000"/>
              <a:gd name="connsiteX4" fmla="*/ 6589 w 10000"/>
              <a:gd name="connsiteY4" fmla="*/ 1102 h 10000"/>
              <a:gd name="connsiteX5" fmla="*/ 9976 w 10000"/>
              <a:gd name="connsiteY5" fmla="*/ 638 h 10000"/>
              <a:gd name="connsiteX6" fmla="*/ 7041 w 10000"/>
              <a:gd name="connsiteY6" fmla="*/ 6 h 10000"/>
              <a:gd name="connsiteX7" fmla="*/ 3202 w 10000"/>
              <a:gd name="connsiteY7" fmla="*/ 470 h 10000"/>
              <a:gd name="connsiteX8" fmla="*/ 5686 w 10000"/>
              <a:gd name="connsiteY8" fmla="*/ 1060 h 10000"/>
              <a:gd name="connsiteX9" fmla="*/ 5235 w 10000"/>
              <a:gd name="connsiteY9" fmla="*/ 1862 h 10000"/>
              <a:gd name="connsiteX10" fmla="*/ 945 w 10000"/>
              <a:gd name="connsiteY10" fmla="*/ 2410 h 10000"/>
              <a:gd name="connsiteX11" fmla="*/ 5009 w 10000"/>
              <a:gd name="connsiteY11" fmla="*/ 3000 h 10000"/>
              <a:gd name="connsiteX12" fmla="*/ 5009 w 10000"/>
              <a:gd name="connsiteY12" fmla="*/ 3802 h 10000"/>
              <a:gd name="connsiteX13" fmla="*/ 5207 w 10000"/>
              <a:gd name="connsiteY13" fmla="*/ 4505 h 10000"/>
              <a:gd name="connsiteX14" fmla="*/ 0 w 10000"/>
              <a:gd name="connsiteY14" fmla="*/ 4538 h 10000"/>
              <a:gd name="connsiteX15" fmla="*/ 5235 w 10000"/>
              <a:gd name="connsiteY15" fmla="*/ 5066 h 10000"/>
              <a:gd name="connsiteX16" fmla="*/ 5460 w 10000"/>
              <a:gd name="connsiteY16" fmla="*/ 5066 h 10000"/>
              <a:gd name="connsiteX17" fmla="*/ 8395 w 10000"/>
              <a:gd name="connsiteY17" fmla="*/ 10000 h 10000"/>
              <a:gd name="connsiteX18" fmla="*/ 9525 w 10000"/>
              <a:gd name="connsiteY18" fmla="*/ 9958 h 10000"/>
              <a:gd name="connsiteX19" fmla="*/ 6589 w 10000"/>
              <a:gd name="connsiteY19" fmla="*/ 5066 h 10000"/>
              <a:gd name="connsiteX20" fmla="*/ 9925 w 10000"/>
              <a:gd name="connsiteY20" fmla="*/ 4587 h 10000"/>
              <a:gd name="connsiteX21" fmla="*/ 6137 w 10000"/>
              <a:gd name="connsiteY21" fmla="*/ 4467 h 10000"/>
              <a:gd name="connsiteX0" fmla="*/ 5192 w 9055"/>
              <a:gd name="connsiteY0" fmla="*/ 4467 h 10000"/>
              <a:gd name="connsiteX1" fmla="*/ 5192 w 9055"/>
              <a:gd name="connsiteY1" fmla="*/ 3000 h 10000"/>
              <a:gd name="connsiteX2" fmla="*/ 9031 w 9055"/>
              <a:gd name="connsiteY2" fmla="*/ 2452 h 10000"/>
              <a:gd name="connsiteX3" fmla="*/ 5418 w 9055"/>
              <a:gd name="connsiteY3" fmla="*/ 1862 h 10000"/>
              <a:gd name="connsiteX4" fmla="*/ 5644 w 9055"/>
              <a:gd name="connsiteY4" fmla="*/ 1102 h 10000"/>
              <a:gd name="connsiteX5" fmla="*/ 9031 w 9055"/>
              <a:gd name="connsiteY5" fmla="*/ 638 h 10000"/>
              <a:gd name="connsiteX6" fmla="*/ 6096 w 9055"/>
              <a:gd name="connsiteY6" fmla="*/ 6 h 10000"/>
              <a:gd name="connsiteX7" fmla="*/ 2257 w 9055"/>
              <a:gd name="connsiteY7" fmla="*/ 470 h 10000"/>
              <a:gd name="connsiteX8" fmla="*/ 4741 w 9055"/>
              <a:gd name="connsiteY8" fmla="*/ 1060 h 10000"/>
              <a:gd name="connsiteX9" fmla="*/ 4290 w 9055"/>
              <a:gd name="connsiteY9" fmla="*/ 1862 h 10000"/>
              <a:gd name="connsiteX10" fmla="*/ 0 w 9055"/>
              <a:gd name="connsiteY10" fmla="*/ 2410 h 10000"/>
              <a:gd name="connsiteX11" fmla="*/ 4064 w 9055"/>
              <a:gd name="connsiteY11" fmla="*/ 3000 h 10000"/>
              <a:gd name="connsiteX12" fmla="*/ 4064 w 9055"/>
              <a:gd name="connsiteY12" fmla="*/ 3802 h 10000"/>
              <a:gd name="connsiteX13" fmla="*/ 4262 w 9055"/>
              <a:gd name="connsiteY13" fmla="*/ 4505 h 10000"/>
              <a:gd name="connsiteX14" fmla="*/ 327 w 9055"/>
              <a:gd name="connsiteY14" fmla="*/ 4558 h 10000"/>
              <a:gd name="connsiteX15" fmla="*/ 4290 w 9055"/>
              <a:gd name="connsiteY15" fmla="*/ 5066 h 10000"/>
              <a:gd name="connsiteX16" fmla="*/ 4515 w 9055"/>
              <a:gd name="connsiteY16" fmla="*/ 5066 h 10000"/>
              <a:gd name="connsiteX17" fmla="*/ 7450 w 9055"/>
              <a:gd name="connsiteY17" fmla="*/ 10000 h 10000"/>
              <a:gd name="connsiteX18" fmla="*/ 8580 w 9055"/>
              <a:gd name="connsiteY18" fmla="*/ 9958 h 10000"/>
              <a:gd name="connsiteX19" fmla="*/ 5644 w 9055"/>
              <a:gd name="connsiteY19" fmla="*/ 5066 h 10000"/>
              <a:gd name="connsiteX20" fmla="*/ 8980 w 9055"/>
              <a:gd name="connsiteY20" fmla="*/ 4587 h 10000"/>
              <a:gd name="connsiteX21" fmla="*/ 5192 w 9055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3933 w 10000"/>
              <a:gd name="connsiteY15" fmla="*/ 5359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7017 w 11283"/>
              <a:gd name="connsiteY0" fmla="*/ 4467 h 10000"/>
              <a:gd name="connsiteX1" fmla="*/ 7017 w 11283"/>
              <a:gd name="connsiteY1" fmla="*/ 3000 h 10000"/>
              <a:gd name="connsiteX2" fmla="*/ 11256 w 11283"/>
              <a:gd name="connsiteY2" fmla="*/ 2452 h 10000"/>
              <a:gd name="connsiteX3" fmla="*/ 7266 w 11283"/>
              <a:gd name="connsiteY3" fmla="*/ 1862 h 10000"/>
              <a:gd name="connsiteX4" fmla="*/ 7516 w 11283"/>
              <a:gd name="connsiteY4" fmla="*/ 1102 h 10000"/>
              <a:gd name="connsiteX5" fmla="*/ 11256 w 11283"/>
              <a:gd name="connsiteY5" fmla="*/ 638 h 10000"/>
              <a:gd name="connsiteX6" fmla="*/ 8015 w 11283"/>
              <a:gd name="connsiteY6" fmla="*/ 6 h 10000"/>
              <a:gd name="connsiteX7" fmla="*/ 3776 w 11283"/>
              <a:gd name="connsiteY7" fmla="*/ 470 h 10000"/>
              <a:gd name="connsiteX8" fmla="*/ 6519 w 11283"/>
              <a:gd name="connsiteY8" fmla="*/ 1060 h 10000"/>
              <a:gd name="connsiteX9" fmla="*/ 6021 w 11283"/>
              <a:gd name="connsiteY9" fmla="*/ 1862 h 10000"/>
              <a:gd name="connsiteX10" fmla="*/ 1283 w 11283"/>
              <a:gd name="connsiteY10" fmla="*/ 2410 h 10000"/>
              <a:gd name="connsiteX11" fmla="*/ 5771 w 11283"/>
              <a:gd name="connsiteY11" fmla="*/ 3000 h 10000"/>
              <a:gd name="connsiteX12" fmla="*/ 5990 w 11283"/>
              <a:gd name="connsiteY12" fmla="*/ 4505 h 10000"/>
              <a:gd name="connsiteX13" fmla="*/ 1644 w 11283"/>
              <a:gd name="connsiteY13" fmla="*/ 4558 h 10000"/>
              <a:gd name="connsiteX14" fmla="*/ 168 w 11283"/>
              <a:gd name="connsiteY14" fmla="*/ 5105 h 10000"/>
              <a:gd name="connsiteX15" fmla="*/ 5216 w 11283"/>
              <a:gd name="connsiteY15" fmla="*/ 5359 h 10000"/>
              <a:gd name="connsiteX16" fmla="*/ 9510 w 11283"/>
              <a:gd name="connsiteY16" fmla="*/ 10000 h 10000"/>
              <a:gd name="connsiteX17" fmla="*/ 10758 w 11283"/>
              <a:gd name="connsiteY17" fmla="*/ 9958 h 10000"/>
              <a:gd name="connsiteX18" fmla="*/ 7516 w 11283"/>
              <a:gd name="connsiteY18" fmla="*/ 5066 h 10000"/>
              <a:gd name="connsiteX19" fmla="*/ 11200 w 11283"/>
              <a:gd name="connsiteY19" fmla="*/ 4587 h 10000"/>
              <a:gd name="connsiteX20" fmla="*/ 7017 w 11283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3933 w 10000"/>
              <a:gd name="connsiteY14" fmla="*/ 5359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481 w 9747"/>
              <a:gd name="connsiteY0" fmla="*/ 4565 h 10000"/>
              <a:gd name="connsiteX1" fmla="*/ 5481 w 9747"/>
              <a:gd name="connsiteY1" fmla="*/ 3000 h 10000"/>
              <a:gd name="connsiteX2" fmla="*/ 9720 w 9747"/>
              <a:gd name="connsiteY2" fmla="*/ 2452 h 10000"/>
              <a:gd name="connsiteX3" fmla="*/ 5730 w 9747"/>
              <a:gd name="connsiteY3" fmla="*/ 1862 h 10000"/>
              <a:gd name="connsiteX4" fmla="*/ 5980 w 9747"/>
              <a:gd name="connsiteY4" fmla="*/ 1102 h 10000"/>
              <a:gd name="connsiteX5" fmla="*/ 9720 w 9747"/>
              <a:gd name="connsiteY5" fmla="*/ 638 h 10000"/>
              <a:gd name="connsiteX6" fmla="*/ 6479 w 9747"/>
              <a:gd name="connsiteY6" fmla="*/ 6 h 10000"/>
              <a:gd name="connsiteX7" fmla="*/ 2240 w 9747"/>
              <a:gd name="connsiteY7" fmla="*/ 470 h 10000"/>
              <a:gd name="connsiteX8" fmla="*/ 4983 w 9747"/>
              <a:gd name="connsiteY8" fmla="*/ 1060 h 10000"/>
              <a:gd name="connsiteX9" fmla="*/ 4485 w 9747"/>
              <a:gd name="connsiteY9" fmla="*/ 1862 h 10000"/>
              <a:gd name="connsiteX10" fmla="*/ 4235 w 9747"/>
              <a:gd name="connsiteY10" fmla="*/ 3000 h 10000"/>
              <a:gd name="connsiteX11" fmla="*/ 4571 w 9747"/>
              <a:gd name="connsiteY11" fmla="*/ 4642 h 10000"/>
              <a:gd name="connsiteX12" fmla="*/ 108 w 9747"/>
              <a:gd name="connsiteY12" fmla="*/ 4558 h 10000"/>
              <a:gd name="connsiteX13" fmla="*/ 3914 w 9747"/>
              <a:gd name="connsiteY13" fmla="*/ 5105 h 10000"/>
              <a:gd name="connsiteX14" fmla="*/ 7974 w 9747"/>
              <a:gd name="connsiteY14" fmla="*/ 10000 h 10000"/>
              <a:gd name="connsiteX15" fmla="*/ 9222 w 9747"/>
              <a:gd name="connsiteY15" fmla="*/ 9958 h 10000"/>
              <a:gd name="connsiteX16" fmla="*/ 5980 w 9747"/>
              <a:gd name="connsiteY16" fmla="*/ 5066 h 10000"/>
              <a:gd name="connsiteX17" fmla="*/ 9664 w 9747"/>
              <a:gd name="connsiteY17" fmla="*/ 4587 h 10000"/>
              <a:gd name="connsiteX18" fmla="*/ 5481 w 9747"/>
              <a:gd name="connsiteY18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345 w 10000"/>
              <a:gd name="connsiteY9" fmla="*/ 3000 h 10000"/>
              <a:gd name="connsiteX10" fmla="*/ 4690 w 10000"/>
              <a:gd name="connsiteY10" fmla="*/ 4642 h 10000"/>
              <a:gd name="connsiteX11" fmla="*/ 111 w 10000"/>
              <a:gd name="connsiteY11" fmla="*/ 4558 h 10000"/>
              <a:gd name="connsiteX12" fmla="*/ 4016 w 10000"/>
              <a:gd name="connsiteY12" fmla="*/ 5105 h 10000"/>
              <a:gd name="connsiteX13" fmla="*/ 8181 w 10000"/>
              <a:gd name="connsiteY13" fmla="*/ 10000 h 10000"/>
              <a:gd name="connsiteX14" fmla="*/ 9461 w 10000"/>
              <a:gd name="connsiteY14" fmla="*/ 9958 h 10000"/>
              <a:gd name="connsiteX15" fmla="*/ 6135 w 10000"/>
              <a:gd name="connsiteY15" fmla="*/ 5066 h 10000"/>
              <a:gd name="connsiteX16" fmla="*/ 9915 w 10000"/>
              <a:gd name="connsiteY16" fmla="*/ 4587 h 10000"/>
              <a:gd name="connsiteX17" fmla="*/ 5623 w 10000"/>
              <a:gd name="connsiteY17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690 w 10000"/>
              <a:gd name="connsiteY9" fmla="*/ 4642 h 10000"/>
              <a:gd name="connsiteX10" fmla="*/ 111 w 10000"/>
              <a:gd name="connsiteY10" fmla="*/ 4558 h 10000"/>
              <a:gd name="connsiteX11" fmla="*/ 4016 w 10000"/>
              <a:gd name="connsiteY11" fmla="*/ 5105 h 10000"/>
              <a:gd name="connsiteX12" fmla="*/ 8181 w 10000"/>
              <a:gd name="connsiteY12" fmla="*/ 10000 h 10000"/>
              <a:gd name="connsiteX13" fmla="*/ 9461 w 10000"/>
              <a:gd name="connsiteY13" fmla="*/ 9958 h 10000"/>
              <a:gd name="connsiteX14" fmla="*/ 6135 w 10000"/>
              <a:gd name="connsiteY14" fmla="*/ 5066 h 10000"/>
              <a:gd name="connsiteX15" fmla="*/ 9915 w 10000"/>
              <a:gd name="connsiteY15" fmla="*/ 4587 h 10000"/>
              <a:gd name="connsiteX16" fmla="*/ 5623 w 10000"/>
              <a:gd name="connsiteY16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5112 w 10000"/>
              <a:gd name="connsiteY6" fmla="*/ 1060 h 10000"/>
              <a:gd name="connsiteX7" fmla="*/ 4601 w 10000"/>
              <a:gd name="connsiteY7" fmla="*/ 1862 h 10000"/>
              <a:gd name="connsiteX8" fmla="*/ 4690 w 10000"/>
              <a:gd name="connsiteY8" fmla="*/ 4642 h 10000"/>
              <a:gd name="connsiteX9" fmla="*/ 111 w 10000"/>
              <a:gd name="connsiteY9" fmla="*/ 4558 h 10000"/>
              <a:gd name="connsiteX10" fmla="*/ 4016 w 10000"/>
              <a:gd name="connsiteY10" fmla="*/ 5105 h 10000"/>
              <a:gd name="connsiteX11" fmla="*/ 8181 w 10000"/>
              <a:gd name="connsiteY11" fmla="*/ 10000 h 10000"/>
              <a:gd name="connsiteX12" fmla="*/ 9461 w 10000"/>
              <a:gd name="connsiteY12" fmla="*/ 9958 h 10000"/>
              <a:gd name="connsiteX13" fmla="*/ 6135 w 10000"/>
              <a:gd name="connsiteY13" fmla="*/ 5066 h 10000"/>
              <a:gd name="connsiteX14" fmla="*/ 9915 w 10000"/>
              <a:gd name="connsiteY14" fmla="*/ 4587 h 10000"/>
              <a:gd name="connsiteX15" fmla="*/ 5623 w 10000"/>
              <a:gd name="connsiteY15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4601 w 10000"/>
              <a:gd name="connsiteY6" fmla="*/ 1862 h 10000"/>
              <a:gd name="connsiteX7" fmla="*/ 4690 w 10000"/>
              <a:gd name="connsiteY7" fmla="*/ 4642 h 10000"/>
              <a:gd name="connsiteX8" fmla="*/ 111 w 10000"/>
              <a:gd name="connsiteY8" fmla="*/ 4558 h 10000"/>
              <a:gd name="connsiteX9" fmla="*/ 4016 w 10000"/>
              <a:gd name="connsiteY9" fmla="*/ 5105 h 10000"/>
              <a:gd name="connsiteX10" fmla="*/ 8181 w 10000"/>
              <a:gd name="connsiteY10" fmla="*/ 10000 h 10000"/>
              <a:gd name="connsiteX11" fmla="*/ 9461 w 10000"/>
              <a:gd name="connsiteY11" fmla="*/ 9958 h 10000"/>
              <a:gd name="connsiteX12" fmla="*/ 6135 w 10000"/>
              <a:gd name="connsiteY12" fmla="*/ 5066 h 10000"/>
              <a:gd name="connsiteX13" fmla="*/ 9915 w 10000"/>
              <a:gd name="connsiteY13" fmla="*/ 4587 h 10000"/>
              <a:gd name="connsiteX14" fmla="*/ 5623 w 10000"/>
              <a:gd name="connsiteY14" fmla="*/ 4565 h 10000"/>
              <a:gd name="connsiteX0" fmla="*/ 5623 w 9989"/>
              <a:gd name="connsiteY0" fmla="*/ 4603 h 10038"/>
              <a:gd name="connsiteX1" fmla="*/ 5879 w 9989"/>
              <a:gd name="connsiteY1" fmla="*/ 1900 h 10038"/>
              <a:gd name="connsiteX2" fmla="*/ 6135 w 9989"/>
              <a:gd name="connsiteY2" fmla="*/ 1140 h 10038"/>
              <a:gd name="connsiteX3" fmla="*/ 9972 w 9989"/>
              <a:gd name="connsiteY3" fmla="*/ 676 h 10038"/>
              <a:gd name="connsiteX4" fmla="*/ 6647 w 9989"/>
              <a:gd name="connsiteY4" fmla="*/ 44 h 10038"/>
              <a:gd name="connsiteX5" fmla="*/ 4601 w 9989"/>
              <a:gd name="connsiteY5" fmla="*/ 1900 h 10038"/>
              <a:gd name="connsiteX6" fmla="*/ 4690 w 9989"/>
              <a:gd name="connsiteY6" fmla="*/ 4680 h 10038"/>
              <a:gd name="connsiteX7" fmla="*/ 111 w 9989"/>
              <a:gd name="connsiteY7" fmla="*/ 4596 h 10038"/>
              <a:gd name="connsiteX8" fmla="*/ 4016 w 9989"/>
              <a:gd name="connsiteY8" fmla="*/ 5143 h 10038"/>
              <a:gd name="connsiteX9" fmla="*/ 8181 w 9989"/>
              <a:gd name="connsiteY9" fmla="*/ 10038 h 10038"/>
              <a:gd name="connsiteX10" fmla="*/ 9461 w 9989"/>
              <a:gd name="connsiteY10" fmla="*/ 9996 h 10038"/>
              <a:gd name="connsiteX11" fmla="*/ 6135 w 9989"/>
              <a:gd name="connsiteY11" fmla="*/ 5104 h 10038"/>
              <a:gd name="connsiteX12" fmla="*/ 9915 w 9989"/>
              <a:gd name="connsiteY12" fmla="*/ 4625 h 10038"/>
              <a:gd name="connsiteX13" fmla="*/ 5623 w 9989"/>
              <a:gd name="connsiteY13" fmla="*/ 4603 h 10038"/>
              <a:gd name="connsiteX0" fmla="*/ 5629 w 9974"/>
              <a:gd name="connsiteY0" fmla="*/ 4554 h 9968"/>
              <a:gd name="connsiteX1" fmla="*/ 5885 w 9974"/>
              <a:gd name="connsiteY1" fmla="*/ 1861 h 9968"/>
              <a:gd name="connsiteX2" fmla="*/ 6142 w 9974"/>
              <a:gd name="connsiteY2" fmla="*/ 1104 h 9968"/>
              <a:gd name="connsiteX3" fmla="*/ 6654 w 9974"/>
              <a:gd name="connsiteY3" fmla="*/ 12 h 9968"/>
              <a:gd name="connsiteX4" fmla="*/ 4606 w 9974"/>
              <a:gd name="connsiteY4" fmla="*/ 1861 h 9968"/>
              <a:gd name="connsiteX5" fmla="*/ 4695 w 9974"/>
              <a:gd name="connsiteY5" fmla="*/ 4630 h 9968"/>
              <a:gd name="connsiteX6" fmla="*/ 111 w 9974"/>
              <a:gd name="connsiteY6" fmla="*/ 4547 h 9968"/>
              <a:gd name="connsiteX7" fmla="*/ 4020 w 9974"/>
              <a:gd name="connsiteY7" fmla="*/ 5092 h 9968"/>
              <a:gd name="connsiteX8" fmla="*/ 8190 w 9974"/>
              <a:gd name="connsiteY8" fmla="*/ 9968 h 9968"/>
              <a:gd name="connsiteX9" fmla="*/ 9471 w 9974"/>
              <a:gd name="connsiteY9" fmla="*/ 9926 h 9968"/>
              <a:gd name="connsiteX10" fmla="*/ 6142 w 9974"/>
              <a:gd name="connsiteY10" fmla="*/ 5053 h 9968"/>
              <a:gd name="connsiteX11" fmla="*/ 9926 w 9974"/>
              <a:gd name="connsiteY11" fmla="*/ 4575 h 9968"/>
              <a:gd name="connsiteX12" fmla="*/ 5629 w 9974"/>
              <a:gd name="connsiteY12" fmla="*/ 4554 h 9968"/>
              <a:gd name="connsiteX0" fmla="*/ 5644 w 10000"/>
              <a:gd name="connsiteY0" fmla="*/ 3461 h 8892"/>
              <a:gd name="connsiteX1" fmla="*/ 5900 w 10000"/>
              <a:gd name="connsiteY1" fmla="*/ 759 h 8892"/>
              <a:gd name="connsiteX2" fmla="*/ 6158 w 10000"/>
              <a:gd name="connsiteY2" fmla="*/ 0 h 8892"/>
              <a:gd name="connsiteX3" fmla="*/ 4618 w 10000"/>
              <a:gd name="connsiteY3" fmla="*/ 759 h 8892"/>
              <a:gd name="connsiteX4" fmla="*/ 4707 w 10000"/>
              <a:gd name="connsiteY4" fmla="*/ 3537 h 8892"/>
              <a:gd name="connsiteX5" fmla="*/ 111 w 10000"/>
              <a:gd name="connsiteY5" fmla="*/ 3454 h 8892"/>
              <a:gd name="connsiteX6" fmla="*/ 4030 w 10000"/>
              <a:gd name="connsiteY6" fmla="*/ 4000 h 8892"/>
              <a:gd name="connsiteX7" fmla="*/ 8211 w 10000"/>
              <a:gd name="connsiteY7" fmla="*/ 8892 h 8892"/>
              <a:gd name="connsiteX8" fmla="*/ 9496 w 10000"/>
              <a:gd name="connsiteY8" fmla="*/ 8850 h 8892"/>
              <a:gd name="connsiteX9" fmla="*/ 6158 w 10000"/>
              <a:gd name="connsiteY9" fmla="*/ 3961 h 8892"/>
              <a:gd name="connsiteX10" fmla="*/ 9952 w 10000"/>
              <a:gd name="connsiteY10" fmla="*/ 3482 h 8892"/>
              <a:gd name="connsiteX11" fmla="*/ 5644 w 10000"/>
              <a:gd name="connsiteY11" fmla="*/ 3461 h 8892"/>
              <a:gd name="connsiteX0" fmla="*/ 5644 w 10000"/>
              <a:gd name="connsiteY0" fmla="*/ 3424 h 9532"/>
              <a:gd name="connsiteX1" fmla="*/ 5900 w 10000"/>
              <a:gd name="connsiteY1" fmla="*/ 386 h 9532"/>
              <a:gd name="connsiteX2" fmla="*/ 4618 w 10000"/>
              <a:gd name="connsiteY2" fmla="*/ 386 h 9532"/>
              <a:gd name="connsiteX3" fmla="*/ 4707 w 10000"/>
              <a:gd name="connsiteY3" fmla="*/ 3510 h 9532"/>
              <a:gd name="connsiteX4" fmla="*/ 111 w 10000"/>
              <a:gd name="connsiteY4" fmla="*/ 3416 h 9532"/>
              <a:gd name="connsiteX5" fmla="*/ 4030 w 10000"/>
              <a:gd name="connsiteY5" fmla="*/ 4030 h 9532"/>
              <a:gd name="connsiteX6" fmla="*/ 8211 w 10000"/>
              <a:gd name="connsiteY6" fmla="*/ 9532 h 9532"/>
              <a:gd name="connsiteX7" fmla="*/ 9496 w 10000"/>
              <a:gd name="connsiteY7" fmla="*/ 9485 h 9532"/>
              <a:gd name="connsiteX8" fmla="*/ 6158 w 10000"/>
              <a:gd name="connsiteY8" fmla="*/ 3987 h 9532"/>
              <a:gd name="connsiteX9" fmla="*/ 9952 w 10000"/>
              <a:gd name="connsiteY9" fmla="*/ 3448 h 9532"/>
              <a:gd name="connsiteX10" fmla="*/ 5644 w 10000"/>
              <a:gd name="connsiteY10" fmla="*/ 3424 h 9532"/>
              <a:gd name="connsiteX0" fmla="*/ 9952 w 9952"/>
              <a:gd name="connsiteY0" fmla="*/ 3617 h 10000"/>
              <a:gd name="connsiteX1" fmla="*/ 5900 w 9952"/>
              <a:gd name="connsiteY1" fmla="*/ 405 h 10000"/>
              <a:gd name="connsiteX2" fmla="*/ 4618 w 9952"/>
              <a:gd name="connsiteY2" fmla="*/ 405 h 10000"/>
              <a:gd name="connsiteX3" fmla="*/ 4707 w 9952"/>
              <a:gd name="connsiteY3" fmla="*/ 3682 h 10000"/>
              <a:gd name="connsiteX4" fmla="*/ 111 w 9952"/>
              <a:gd name="connsiteY4" fmla="*/ 3584 h 10000"/>
              <a:gd name="connsiteX5" fmla="*/ 4030 w 9952"/>
              <a:gd name="connsiteY5" fmla="*/ 4228 h 10000"/>
              <a:gd name="connsiteX6" fmla="*/ 8211 w 9952"/>
              <a:gd name="connsiteY6" fmla="*/ 10000 h 10000"/>
              <a:gd name="connsiteX7" fmla="*/ 9496 w 9952"/>
              <a:gd name="connsiteY7" fmla="*/ 9951 h 10000"/>
              <a:gd name="connsiteX8" fmla="*/ 6158 w 9952"/>
              <a:gd name="connsiteY8" fmla="*/ 4183 h 10000"/>
              <a:gd name="connsiteX9" fmla="*/ 9952 w 9952"/>
              <a:gd name="connsiteY9" fmla="*/ 3617 h 10000"/>
              <a:gd name="connsiteX0" fmla="*/ 10000 w 10000"/>
              <a:gd name="connsiteY0" fmla="*/ 3612 h 9995"/>
              <a:gd name="connsiteX1" fmla="*/ 5928 w 10000"/>
              <a:gd name="connsiteY1" fmla="*/ 400 h 9995"/>
              <a:gd name="connsiteX2" fmla="*/ 4640 w 10000"/>
              <a:gd name="connsiteY2" fmla="*/ 400 h 9995"/>
              <a:gd name="connsiteX3" fmla="*/ 112 w 10000"/>
              <a:gd name="connsiteY3" fmla="*/ 3579 h 9995"/>
              <a:gd name="connsiteX4" fmla="*/ 4049 w 10000"/>
              <a:gd name="connsiteY4" fmla="*/ 4223 h 9995"/>
              <a:gd name="connsiteX5" fmla="*/ 8251 w 10000"/>
              <a:gd name="connsiteY5" fmla="*/ 9995 h 9995"/>
              <a:gd name="connsiteX6" fmla="*/ 9542 w 10000"/>
              <a:gd name="connsiteY6" fmla="*/ 9946 h 9995"/>
              <a:gd name="connsiteX7" fmla="*/ 6188 w 10000"/>
              <a:gd name="connsiteY7" fmla="*/ 4178 h 9995"/>
              <a:gd name="connsiteX8" fmla="*/ 10000 w 10000"/>
              <a:gd name="connsiteY8" fmla="*/ 3612 h 9995"/>
              <a:gd name="connsiteX0" fmla="*/ 10000 w 10224"/>
              <a:gd name="connsiteY0" fmla="*/ 3614 h 10433"/>
              <a:gd name="connsiteX1" fmla="*/ 5928 w 10224"/>
              <a:gd name="connsiteY1" fmla="*/ 400 h 10433"/>
              <a:gd name="connsiteX2" fmla="*/ 4640 w 10224"/>
              <a:gd name="connsiteY2" fmla="*/ 400 h 10433"/>
              <a:gd name="connsiteX3" fmla="*/ 112 w 10224"/>
              <a:gd name="connsiteY3" fmla="*/ 3581 h 10433"/>
              <a:gd name="connsiteX4" fmla="*/ 4049 w 10224"/>
              <a:gd name="connsiteY4" fmla="*/ 4225 h 10433"/>
              <a:gd name="connsiteX5" fmla="*/ 8251 w 10224"/>
              <a:gd name="connsiteY5" fmla="*/ 10000 h 10433"/>
              <a:gd name="connsiteX6" fmla="*/ 9542 w 10224"/>
              <a:gd name="connsiteY6" fmla="*/ 9951 h 10433"/>
              <a:gd name="connsiteX7" fmla="*/ 10000 w 10224"/>
              <a:gd name="connsiteY7" fmla="*/ 3614 h 10433"/>
              <a:gd name="connsiteX0" fmla="*/ 9888 w 10112"/>
              <a:gd name="connsiteY0" fmla="*/ 3614 h 10773"/>
              <a:gd name="connsiteX1" fmla="*/ 5816 w 10112"/>
              <a:gd name="connsiteY1" fmla="*/ 400 h 10773"/>
              <a:gd name="connsiteX2" fmla="*/ 4528 w 10112"/>
              <a:gd name="connsiteY2" fmla="*/ 400 h 10773"/>
              <a:gd name="connsiteX3" fmla="*/ 0 w 10112"/>
              <a:gd name="connsiteY3" fmla="*/ 3581 h 10773"/>
              <a:gd name="connsiteX4" fmla="*/ 8139 w 10112"/>
              <a:gd name="connsiteY4" fmla="*/ 10000 h 10773"/>
              <a:gd name="connsiteX5" fmla="*/ 9430 w 10112"/>
              <a:gd name="connsiteY5" fmla="*/ 9951 h 10773"/>
              <a:gd name="connsiteX6" fmla="*/ 9888 w 10112"/>
              <a:gd name="connsiteY6" fmla="*/ 3614 h 10773"/>
              <a:gd name="connsiteX0" fmla="*/ 10124 w 10348"/>
              <a:gd name="connsiteY0" fmla="*/ 5492 h 12651"/>
              <a:gd name="connsiteX1" fmla="*/ 6052 w 10348"/>
              <a:gd name="connsiteY1" fmla="*/ 2278 h 12651"/>
              <a:gd name="connsiteX2" fmla="*/ 2521 w 10348"/>
              <a:gd name="connsiteY2" fmla="*/ 82 h 12651"/>
              <a:gd name="connsiteX3" fmla="*/ 236 w 10348"/>
              <a:gd name="connsiteY3" fmla="*/ 5459 h 12651"/>
              <a:gd name="connsiteX4" fmla="*/ 8375 w 10348"/>
              <a:gd name="connsiteY4" fmla="*/ 11878 h 12651"/>
              <a:gd name="connsiteX5" fmla="*/ 9666 w 10348"/>
              <a:gd name="connsiteY5" fmla="*/ 11829 h 12651"/>
              <a:gd name="connsiteX6" fmla="*/ 10124 w 10348"/>
              <a:gd name="connsiteY6" fmla="*/ 5492 h 12651"/>
              <a:gd name="connsiteX0" fmla="*/ 10124 w 10371"/>
              <a:gd name="connsiteY0" fmla="*/ 5707 h 12866"/>
              <a:gd name="connsiteX1" fmla="*/ 5732 w 10371"/>
              <a:gd name="connsiteY1" fmla="*/ 541 h 12866"/>
              <a:gd name="connsiteX2" fmla="*/ 2521 w 10371"/>
              <a:gd name="connsiteY2" fmla="*/ 297 h 12866"/>
              <a:gd name="connsiteX3" fmla="*/ 236 w 10371"/>
              <a:gd name="connsiteY3" fmla="*/ 5674 h 12866"/>
              <a:gd name="connsiteX4" fmla="*/ 8375 w 10371"/>
              <a:gd name="connsiteY4" fmla="*/ 12093 h 12866"/>
              <a:gd name="connsiteX5" fmla="*/ 9666 w 10371"/>
              <a:gd name="connsiteY5" fmla="*/ 12044 h 12866"/>
              <a:gd name="connsiteX6" fmla="*/ 10124 w 10371"/>
              <a:gd name="connsiteY6" fmla="*/ 5707 h 12866"/>
              <a:gd name="connsiteX0" fmla="*/ 10124 w 10371"/>
              <a:gd name="connsiteY0" fmla="*/ 5410 h 12569"/>
              <a:gd name="connsiteX1" fmla="*/ 5732 w 10371"/>
              <a:gd name="connsiteY1" fmla="*/ 244 h 12569"/>
              <a:gd name="connsiteX2" fmla="*/ 2521 w 10371"/>
              <a:gd name="connsiteY2" fmla="*/ 0 h 12569"/>
              <a:gd name="connsiteX3" fmla="*/ 236 w 10371"/>
              <a:gd name="connsiteY3" fmla="*/ 5377 h 12569"/>
              <a:gd name="connsiteX4" fmla="*/ 8375 w 10371"/>
              <a:gd name="connsiteY4" fmla="*/ 11796 h 12569"/>
              <a:gd name="connsiteX5" fmla="*/ 9666 w 10371"/>
              <a:gd name="connsiteY5" fmla="*/ 11747 h 12569"/>
              <a:gd name="connsiteX6" fmla="*/ 10124 w 10371"/>
              <a:gd name="connsiteY6" fmla="*/ 5410 h 12569"/>
              <a:gd name="connsiteX0" fmla="*/ 7822 w 8069"/>
              <a:gd name="connsiteY0" fmla="*/ 5410 h 12569"/>
              <a:gd name="connsiteX1" fmla="*/ 3430 w 8069"/>
              <a:gd name="connsiteY1" fmla="*/ 244 h 12569"/>
              <a:gd name="connsiteX2" fmla="*/ 219 w 8069"/>
              <a:gd name="connsiteY2" fmla="*/ 0 h 12569"/>
              <a:gd name="connsiteX3" fmla="*/ 2740 w 8069"/>
              <a:gd name="connsiteY3" fmla="*/ 5560 h 12569"/>
              <a:gd name="connsiteX4" fmla="*/ 6073 w 8069"/>
              <a:gd name="connsiteY4" fmla="*/ 11796 h 12569"/>
              <a:gd name="connsiteX5" fmla="*/ 7364 w 8069"/>
              <a:gd name="connsiteY5" fmla="*/ 11747 h 12569"/>
              <a:gd name="connsiteX6" fmla="*/ 7822 w 8069"/>
              <a:gd name="connsiteY6" fmla="*/ 5410 h 12569"/>
              <a:gd name="connsiteX0" fmla="*/ 9694 w 15896"/>
              <a:gd name="connsiteY0" fmla="*/ 4304 h 10024"/>
              <a:gd name="connsiteX1" fmla="*/ 4251 w 15896"/>
              <a:gd name="connsiteY1" fmla="*/ 194 h 10024"/>
              <a:gd name="connsiteX2" fmla="*/ 271 w 15896"/>
              <a:gd name="connsiteY2" fmla="*/ 0 h 10024"/>
              <a:gd name="connsiteX3" fmla="*/ 3396 w 15896"/>
              <a:gd name="connsiteY3" fmla="*/ 4424 h 10024"/>
              <a:gd name="connsiteX4" fmla="*/ 7526 w 15896"/>
              <a:gd name="connsiteY4" fmla="*/ 9385 h 10024"/>
              <a:gd name="connsiteX5" fmla="*/ 15876 w 15896"/>
              <a:gd name="connsiteY5" fmla="*/ 9395 h 10024"/>
              <a:gd name="connsiteX6" fmla="*/ 9694 w 15896"/>
              <a:gd name="connsiteY6" fmla="*/ 4304 h 10024"/>
              <a:gd name="connsiteX0" fmla="*/ 9694 w 15896"/>
              <a:gd name="connsiteY0" fmla="*/ 4304 h 9395"/>
              <a:gd name="connsiteX1" fmla="*/ 4251 w 15896"/>
              <a:gd name="connsiteY1" fmla="*/ 194 h 9395"/>
              <a:gd name="connsiteX2" fmla="*/ 271 w 15896"/>
              <a:gd name="connsiteY2" fmla="*/ 0 h 9395"/>
              <a:gd name="connsiteX3" fmla="*/ 3396 w 15896"/>
              <a:gd name="connsiteY3" fmla="*/ 4424 h 9395"/>
              <a:gd name="connsiteX4" fmla="*/ 7526 w 15896"/>
              <a:gd name="connsiteY4" fmla="*/ 9385 h 9395"/>
              <a:gd name="connsiteX5" fmla="*/ 15876 w 15896"/>
              <a:gd name="connsiteY5" fmla="*/ 9395 h 9395"/>
              <a:gd name="connsiteX6" fmla="*/ 9694 w 15896"/>
              <a:gd name="connsiteY6" fmla="*/ 4304 h 9395"/>
              <a:gd name="connsiteX0" fmla="*/ 6098 w 7287"/>
              <a:gd name="connsiteY0" fmla="*/ 4581 h 10000"/>
              <a:gd name="connsiteX1" fmla="*/ 2674 w 7287"/>
              <a:gd name="connsiteY1" fmla="*/ 206 h 10000"/>
              <a:gd name="connsiteX2" fmla="*/ 170 w 7287"/>
              <a:gd name="connsiteY2" fmla="*/ 0 h 10000"/>
              <a:gd name="connsiteX3" fmla="*/ 2136 w 7287"/>
              <a:gd name="connsiteY3" fmla="*/ 4709 h 10000"/>
              <a:gd name="connsiteX4" fmla="*/ 4735 w 7287"/>
              <a:gd name="connsiteY4" fmla="*/ 9989 h 10000"/>
              <a:gd name="connsiteX5" fmla="*/ 7239 w 7287"/>
              <a:gd name="connsiteY5" fmla="*/ 10000 h 10000"/>
              <a:gd name="connsiteX6" fmla="*/ 6098 w 7287"/>
              <a:gd name="connsiteY6" fmla="*/ 4581 h 10000"/>
              <a:gd name="connsiteX0" fmla="*/ 9934 w 9987"/>
              <a:gd name="connsiteY0" fmla="*/ 10000 h 10722"/>
              <a:gd name="connsiteX1" fmla="*/ 3670 w 9987"/>
              <a:gd name="connsiteY1" fmla="*/ 206 h 10722"/>
              <a:gd name="connsiteX2" fmla="*/ 233 w 9987"/>
              <a:gd name="connsiteY2" fmla="*/ 0 h 10722"/>
              <a:gd name="connsiteX3" fmla="*/ 2931 w 9987"/>
              <a:gd name="connsiteY3" fmla="*/ 4709 h 10722"/>
              <a:gd name="connsiteX4" fmla="*/ 6498 w 9987"/>
              <a:gd name="connsiteY4" fmla="*/ 9989 h 10722"/>
              <a:gd name="connsiteX5" fmla="*/ 9934 w 9987"/>
              <a:gd name="connsiteY5" fmla="*/ 10000 h 10722"/>
              <a:gd name="connsiteX0" fmla="*/ 9714 w 9776"/>
              <a:gd name="connsiteY0" fmla="*/ 9327 h 10474"/>
              <a:gd name="connsiteX1" fmla="*/ 3442 w 9776"/>
              <a:gd name="connsiteY1" fmla="*/ 192 h 10474"/>
              <a:gd name="connsiteX2" fmla="*/ 0 w 9776"/>
              <a:gd name="connsiteY2" fmla="*/ 0 h 10474"/>
              <a:gd name="connsiteX3" fmla="*/ 6273 w 9776"/>
              <a:gd name="connsiteY3" fmla="*/ 9316 h 10474"/>
              <a:gd name="connsiteX4" fmla="*/ 9714 w 9776"/>
              <a:gd name="connsiteY4" fmla="*/ 9327 h 10474"/>
              <a:gd name="connsiteX0" fmla="*/ 9937 w 9937"/>
              <a:gd name="connsiteY0" fmla="*/ 8905 h 8905"/>
              <a:gd name="connsiteX1" fmla="*/ 3521 w 9937"/>
              <a:gd name="connsiteY1" fmla="*/ 183 h 8905"/>
              <a:gd name="connsiteX2" fmla="*/ 0 w 9937"/>
              <a:gd name="connsiteY2" fmla="*/ 0 h 8905"/>
              <a:gd name="connsiteX3" fmla="*/ 6417 w 9937"/>
              <a:gd name="connsiteY3" fmla="*/ 8894 h 8905"/>
              <a:gd name="connsiteX4" fmla="*/ 9937 w 9937"/>
              <a:gd name="connsiteY4" fmla="*/ 8905 h 8905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2571 w 10000"/>
              <a:gd name="connsiteY1" fmla="*/ 320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9417 w 9417"/>
              <a:gd name="connsiteY0" fmla="*/ 9787 h 9787"/>
              <a:gd name="connsiteX1" fmla="*/ 1988 w 9417"/>
              <a:gd name="connsiteY1" fmla="*/ 107 h 9787"/>
              <a:gd name="connsiteX2" fmla="*/ 0 w 9417"/>
              <a:gd name="connsiteY2" fmla="*/ 0 h 9787"/>
              <a:gd name="connsiteX3" fmla="*/ 5875 w 9417"/>
              <a:gd name="connsiteY3" fmla="*/ 9775 h 9787"/>
              <a:gd name="connsiteX4" fmla="*/ 9417 w 9417"/>
              <a:gd name="connsiteY4" fmla="*/ 9787 h 9787"/>
              <a:gd name="connsiteX0" fmla="*/ 10000 w 10000"/>
              <a:gd name="connsiteY0" fmla="*/ 10000 h 10000"/>
              <a:gd name="connsiteX1" fmla="*/ 1880 w 10000"/>
              <a:gd name="connsiteY1" fmla="*/ 68 h 10000"/>
              <a:gd name="connsiteX2" fmla="*/ 0 w 10000"/>
              <a:gd name="connsiteY2" fmla="*/ 0 h 10000"/>
              <a:gd name="connsiteX3" fmla="*/ 6239 w 10000"/>
              <a:gd name="connsiteY3" fmla="*/ 9988 h 10000"/>
              <a:gd name="connsiteX4" fmla="*/ 10000 w 10000"/>
              <a:gd name="connsiteY4" fmla="*/ 10000 h 10000"/>
              <a:gd name="connsiteX0" fmla="*/ 8107 w 8107"/>
              <a:gd name="connsiteY0" fmla="*/ 9949 h 9988"/>
              <a:gd name="connsiteX1" fmla="*/ 1880 w 8107"/>
              <a:gd name="connsiteY1" fmla="*/ 68 h 9988"/>
              <a:gd name="connsiteX2" fmla="*/ 0 w 8107"/>
              <a:gd name="connsiteY2" fmla="*/ 0 h 9988"/>
              <a:gd name="connsiteX3" fmla="*/ 6239 w 8107"/>
              <a:gd name="connsiteY3" fmla="*/ 9988 h 9988"/>
              <a:gd name="connsiteX4" fmla="*/ 8107 w 8107"/>
              <a:gd name="connsiteY4" fmla="*/ 9949 h 9988"/>
              <a:gd name="connsiteX0" fmla="*/ 10000 w 10000"/>
              <a:gd name="connsiteY0" fmla="*/ 9961 h 10000"/>
              <a:gd name="connsiteX1" fmla="*/ 2319 w 10000"/>
              <a:gd name="connsiteY1" fmla="*/ 68 h 10000"/>
              <a:gd name="connsiteX2" fmla="*/ 0 w 10000"/>
              <a:gd name="connsiteY2" fmla="*/ 0 h 10000"/>
              <a:gd name="connsiteX3" fmla="*/ 7696 w 10000"/>
              <a:gd name="connsiteY3" fmla="*/ 10000 h 10000"/>
              <a:gd name="connsiteX4" fmla="*/ 10000 w 10000"/>
              <a:gd name="connsiteY4" fmla="*/ 9961 h 10000"/>
              <a:gd name="connsiteX0" fmla="*/ 10000 w 10000"/>
              <a:gd name="connsiteY0" fmla="*/ 9961 h 9961"/>
              <a:gd name="connsiteX1" fmla="*/ 2319 w 10000"/>
              <a:gd name="connsiteY1" fmla="*/ 68 h 9961"/>
              <a:gd name="connsiteX2" fmla="*/ 0 w 10000"/>
              <a:gd name="connsiteY2" fmla="*/ 0 h 9961"/>
              <a:gd name="connsiteX3" fmla="*/ 7512 w 10000"/>
              <a:gd name="connsiteY3" fmla="*/ 8164 h 9961"/>
              <a:gd name="connsiteX4" fmla="*/ 10000 w 10000"/>
              <a:gd name="connsiteY4" fmla="*/ 9961 h 9961"/>
              <a:gd name="connsiteX0" fmla="*/ 9266 w 9266"/>
              <a:gd name="connsiteY0" fmla="*/ 8279 h 8279"/>
              <a:gd name="connsiteX1" fmla="*/ 2319 w 9266"/>
              <a:gd name="connsiteY1" fmla="*/ 68 h 8279"/>
              <a:gd name="connsiteX2" fmla="*/ 0 w 9266"/>
              <a:gd name="connsiteY2" fmla="*/ 0 h 8279"/>
              <a:gd name="connsiteX3" fmla="*/ 7512 w 9266"/>
              <a:gd name="connsiteY3" fmla="*/ 8196 h 8279"/>
              <a:gd name="connsiteX4" fmla="*/ 9266 w 9266"/>
              <a:gd name="connsiteY4" fmla="*/ 8279 h 8279"/>
              <a:gd name="connsiteX0" fmla="*/ 10000 w 10000"/>
              <a:gd name="connsiteY0" fmla="*/ 10000 h 10000"/>
              <a:gd name="connsiteX1" fmla="*/ 2503 w 10000"/>
              <a:gd name="connsiteY1" fmla="*/ 82 h 10000"/>
              <a:gd name="connsiteX2" fmla="*/ 0 w 10000"/>
              <a:gd name="connsiteY2" fmla="*/ 0 h 10000"/>
              <a:gd name="connsiteX3" fmla="*/ 8107 w 10000"/>
              <a:gd name="connsiteY3" fmla="*/ 9900 h 10000"/>
              <a:gd name="connsiteX4" fmla="*/ 1000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9822" y="5991"/>
                  <a:pt x="4859" y="2151"/>
                  <a:pt x="2503" y="82"/>
                </a:cubicBezTo>
                <a:cubicBezTo>
                  <a:pt x="1566" y="39"/>
                  <a:pt x="937" y="43"/>
                  <a:pt x="0" y="0"/>
                </a:cubicBezTo>
                <a:cubicBezTo>
                  <a:pt x="5182" y="2471"/>
                  <a:pt x="7310" y="6845"/>
                  <a:pt x="8107" y="9900"/>
                </a:cubicBezTo>
                <a:lnTo>
                  <a:pt x="1000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" name="Hình tự do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/>
          </a:p>
        </p:txBody>
      </p:sp>
      <p:sp>
        <p:nvSpPr>
          <p:cNvPr id="12" name="Hình tự do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/>
          </a:p>
        </p:txBody>
      </p:sp>
      <p:sp>
        <p:nvSpPr>
          <p:cNvPr id="13" name="Hình tự do 12"/>
          <p:cNvSpPr/>
          <p:nvPr userDrawn="1"/>
        </p:nvSpPr>
        <p:spPr>
          <a:xfrm>
            <a:off x="566134" y="4084423"/>
            <a:ext cx="98388" cy="223949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15796 w 198900"/>
              <a:gd name="connsiteY2" fmla="*/ 1699933 h 2425402"/>
              <a:gd name="connsiteX3" fmla="*/ 70032 w 198900"/>
              <a:gd name="connsiteY3" fmla="*/ 2425402 h 2425402"/>
              <a:gd name="connsiteX4" fmla="*/ 103202 w 198900"/>
              <a:gd name="connsiteY4" fmla="*/ 2421816 h 2425402"/>
              <a:gd name="connsiteX5" fmla="*/ 62636 w 198900"/>
              <a:gd name="connsiteY5" fmla="*/ 1711811 h 2425402"/>
              <a:gd name="connsiteX6" fmla="*/ 198900 w 198900"/>
              <a:gd name="connsiteY6" fmla="*/ 1615216 h 2425402"/>
              <a:gd name="connsiteX7" fmla="*/ 60843 w 198900"/>
              <a:gd name="connsiteY7" fmla="*/ 1667212 h 2425402"/>
              <a:gd name="connsiteX8" fmla="*/ 37311 w 198900"/>
              <a:gd name="connsiteY8" fmla="*/ 4931 h 2425402"/>
              <a:gd name="connsiteX9" fmla="*/ 4814 w 198900"/>
              <a:gd name="connsiteY9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70032 w 198900"/>
              <a:gd name="connsiteY2" fmla="*/ 2425402 h 2425402"/>
              <a:gd name="connsiteX3" fmla="*/ 103202 w 198900"/>
              <a:gd name="connsiteY3" fmla="*/ 2421816 h 2425402"/>
              <a:gd name="connsiteX4" fmla="*/ 62636 w 198900"/>
              <a:gd name="connsiteY4" fmla="*/ 1711811 h 2425402"/>
              <a:gd name="connsiteX5" fmla="*/ 198900 w 198900"/>
              <a:gd name="connsiteY5" fmla="*/ 1615216 h 2425402"/>
              <a:gd name="connsiteX6" fmla="*/ 60843 w 198900"/>
              <a:gd name="connsiteY6" fmla="*/ 1667212 h 2425402"/>
              <a:gd name="connsiteX7" fmla="*/ 37311 w 198900"/>
              <a:gd name="connsiteY7" fmla="*/ 4931 h 2425402"/>
              <a:gd name="connsiteX8" fmla="*/ 4814 w 198900"/>
              <a:gd name="connsiteY8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56029 w 194086"/>
              <a:gd name="connsiteY5" fmla="*/ 1667212 h 2425402"/>
              <a:gd name="connsiteX6" fmla="*/ 32497 w 194086"/>
              <a:gd name="connsiteY6" fmla="*/ 4931 h 2425402"/>
              <a:gd name="connsiteX7" fmla="*/ 0 w 194086"/>
              <a:gd name="connsiteY7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32497 w 194086"/>
              <a:gd name="connsiteY5" fmla="*/ 4931 h 2425402"/>
              <a:gd name="connsiteX6" fmla="*/ 0 w 194086"/>
              <a:gd name="connsiteY6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57822 w 98388"/>
              <a:gd name="connsiteY3" fmla="*/ 1711811 h 2425402"/>
              <a:gd name="connsiteX4" fmla="*/ 32497 w 98388"/>
              <a:gd name="connsiteY4" fmla="*/ 4931 h 2425402"/>
              <a:gd name="connsiteX5" fmla="*/ 0 w 98388"/>
              <a:gd name="connsiteY5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32497 w 98388"/>
              <a:gd name="connsiteY3" fmla="*/ 4931 h 2425402"/>
              <a:gd name="connsiteX4" fmla="*/ 0 w 98388"/>
              <a:gd name="connsiteY4" fmla="*/ 0 h 2425402"/>
              <a:gd name="connsiteX0" fmla="*/ 0 w 98388"/>
              <a:gd name="connsiteY0" fmla="*/ 18882 h 2420471"/>
              <a:gd name="connsiteX1" fmla="*/ 65218 w 98388"/>
              <a:gd name="connsiteY1" fmla="*/ 2420471 h 2420471"/>
              <a:gd name="connsiteX2" fmla="*/ 98388 w 98388"/>
              <a:gd name="connsiteY2" fmla="*/ 2416885 h 2420471"/>
              <a:gd name="connsiteX3" fmla="*/ 32497 w 98388"/>
              <a:gd name="connsiteY3" fmla="*/ 0 h 2420471"/>
              <a:gd name="connsiteX4" fmla="*/ 0 w 98388"/>
              <a:gd name="connsiteY4" fmla="*/ 18882 h 2420471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7260 w 98388"/>
              <a:gd name="connsiteY3" fmla="*/ 14455 h 2401589"/>
              <a:gd name="connsiteX4" fmla="*/ 0 w 98388"/>
              <a:gd name="connsiteY4" fmla="*/ 0 h 2401589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2498 w 98388"/>
              <a:gd name="connsiteY3" fmla="*/ 168 h 2401589"/>
              <a:gd name="connsiteX4" fmla="*/ 0 w 98388"/>
              <a:gd name="connsiteY4" fmla="*/ 0 h 2401589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397835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216860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88" h="2239496">
                <a:moveTo>
                  <a:pt x="0" y="9357"/>
                </a:moveTo>
                <a:cubicBezTo>
                  <a:pt x="5453" y="412769"/>
                  <a:pt x="-8330" y="1126248"/>
                  <a:pt x="65218" y="2239496"/>
                </a:cubicBezTo>
                <a:lnTo>
                  <a:pt x="98388" y="2216860"/>
                </a:lnTo>
                <a:cubicBezTo>
                  <a:pt x="38324" y="1244545"/>
                  <a:pt x="21124" y="872303"/>
                  <a:pt x="32498" y="0"/>
                </a:cubicBezTo>
                <a:lnTo>
                  <a:pt x="0" y="9357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Hình tự do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5" name="Hình tự do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6" name="Hình tự do 22"/>
          <p:cNvSpPr>
            <a:spLocks/>
          </p:cNvSpPr>
          <p:nvPr userDrawn="1"/>
        </p:nvSpPr>
        <p:spPr bwMode="auto">
          <a:xfrm rot="21262715">
            <a:off x="133288" y="5429368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Hình tự do 6"/>
          <p:cNvSpPr/>
          <p:nvPr userDrawn="1"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97536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chỉnh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753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chỉnh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2"/>
          </p:nvPr>
        </p:nvSpPr>
        <p:spPr>
          <a:xfrm>
            <a:off x="8839199" y="6508752"/>
            <a:ext cx="1012583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800">
                <a:solidFill>
                  <a:schemeClr val="tx1"/>
                </a:solidFill>
              </a:defRPr>
            </a:lvl1pPr>
          </a:lstStyle>
          <a:p>
            <a:fld id="{0AC4B3D8-5ADB-4A32-BF23-A92F8A52B91A}" type="datetimeFigureOut">
              <a:pPr/>
              <a:t>31/7/2019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1219200" y="6508752"/>
            <a:ext cx="57912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vi-VN" sz="8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Bản chiếu 5"/>
          <p:cNvSpPr>
            <a:spLocks noGrp="1"/>
          </p:cNvSpPr>
          <p:nvPr>
            <p:ph type="sldNum" sz="quarter" idx="4"/>
          </p:nvPr>
        </p:nvSpPr>
        <p:spPr>
          <a:xfrm>
            <a:off x="10210800" y="6508752"/>
            <a:ext cx="7620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800">
                <a:solidFill>
                  <a:schemeClr val="tx1"/>
                </a:solidFill>
              </a:defRPr>
            </a:lvl1pPr>
          </a:lstStyle>
          <a:p>
            <a:fld id="{AAEE26C7-C0F2-47B8-A1D5-ED66318EE92E}" type="slidenum">
              <a:pPr/>
              <a:t>‹#›</a:t>
            </a:fld>
            <a:endParaRPr lang="vi-VN"/>
          </a:p>
        </p:txBody>
      </p:sp>
      <p:grpSp>
        <p:nvGrpSpPr>
          <p:cNvPr id="8" name="Nhóm 7"/>
          <p:cNvGrpSpPr/>
          <p:nvPr userDrawn="1"/>
        </p:nvGrpSpPr>
        <p:grpSpPr>
          <a:xfrm rot="359119" flipH="1">
            <a:off x="11435433" y="6163490"/>
            <a:ext cx="391366" cy="133877"/>
            <a:chOff x="11572034" y="6157344"/>
            <a:chExt cx="478917" cy="163826"/>
          </a:xfrm>
        </p:grpSpPr>
        <p:sp>
          <p:nvSpPr>
            <p:cNvPr id="22" name="Trái tim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Trái tim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Hình tự do 24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ình tự do 25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8" name="Nhóm 27"/>
          <p:cNvGrpSpPr/>
          <p:nvPr userDrawn="1"/>
        </p:nvGrpSpPr>
        <p:grpSpPr>
          <a:xfrm rot="21240881">
            <a:off x="372469" y="5615032"/>
            <a:ext cx="505353" cy="172869"/>
            <a:chOff x="11572034" y="6157344"/>
            <a:chExt cx="478917" cy="163826"/>
          </a:xfrm>
        </p:grpSpPr>
        <p:sp>
          <p:nvSpPr>
            <p:cNvPr id="29" name="Trái tim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rái tim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Hình tự do 30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tự do 31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9474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7" r:id="rId3"/>
    <p:sldLayoutId id="2147483661" r:id="rId4"/>
    <p:sldLayoutId id="2147483662" r:id="rId5"/>
    <p:sldLayoutId id="2147483663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vi-VN"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vi-VN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807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CUSTOM VIEW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191344" y="130324"/>
            <a:ext cx="1512168" cy="958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Topic</a:t>
            </a:r>
            <a:endParaRPr lang="vi-VN" sz="19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408262"/>
            <a:ext cx="1127448" cy="39251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92604635"/>
              </p:ext>
            </p:extLst>
          </p:nvPr>
        </p:nvGraphicFramePr>
        <p:xfrm>
          <a:off x="1983656" y="3645024"/>
          <a:ext cx="8576840" cy="2475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Image result for android icon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88" y="604521"/>
            <a:ext cx="3662536" cy="36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OnAttachedToWindow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dirty="0" smtClean="0"/>
              <a:t>Sau khi parent </a:t>
            </a:r>
            <a:r>
              <a:rPr lang="vi-VN" dirty="0"/>
              <a:t>view gọi addView(View)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</a:t>
            </a:r>
            <a:r>
              <a:rPr lang="vi-VN" dirty="0" smtClean="0"/>
              <a:t> </a:t>
            </a:r>
            <a:r>
              <a:rPr lang="vi-VN" dirty="0"/>
              <a:t>custom view </a:t>
            </a:r>
            <a:r>
              <a:rPr lang="vi-VN" dirty="0" smtClean="0"/>
              <a:t>được </a:t>
            </a:r>
            <a:r>
              <a:rPr lang="vi-VN" dirty="0"/>
              <a:t>attach vào </a:t>
            </a:r>
            <a:r>
              <a:rPr lang="vi-VN" dirty="0" smtClean="0"/>
              <a:t>window. 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/>
              <a:t>giai đoạn này, custom view sẽ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được </a:t>
            </a:r>
            <a:r>
              <a:rPr lang="vi-VN" dirty="0"/>
              <a:t>vị trí các view ở xung quanh nó.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Lúc </a:t>
            </a:r>
            <a:r>
              <a:rPr lang="vi-VN" dirty="0"/>
              <a:t>này ta có thể findViewById được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</a:t>
            </a:r>
            <a:r>
              <a:rPr lang="vi-VN" dirty="0"/>
              <a:t>lưu vào global reference (nếu cần)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08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43" y="2132856"/>
            <a:ext cx="6894685" cy="3646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9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32856"/>
            <a:ext cx="6768752" cy="3872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0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60" y="2060848"/>
            <a:ext cx="6012668" cy="4666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1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381147"/>
            <a:ext cx="6840760" cy="3219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6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267128"/>
            <a:ext cx="6768752" cy="3586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OnLayout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Set position và size(vẽ width và height)</a:t>
            </a:r>
            <a:br>
              <a:rPr lang="en-US" dirty="0" smtClean="0"/>
            </a:br>
            <a:r>
              <a:rPr lang="en-US" dirty="0" smtClean="0"/>
              <a:t>cho view và con của nó</a:t>
            </a:r>
          </a:p>
          <a:p>
            <a:r>
              <a:rPr lang="vi-VN" dirty="0" smtClean="0"/>
              <a:t>Tại </a:t>
            </a:r>
            <a:r>
              <a:rPr lang="vi-VN" dirty="0"/>
              <a:t>phương thức này thì mọi chuyện đã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xong</a:t>
            </a:r>
            <a:r>
              <a:rPr lang="vi-VN" dirty="0"/>
              <a:t>, kích thước đã được set cho tất </a:t>
            </a:r>
            <a:r>
              <a:rPr lang="vi-VN" dirty="0" smtClean="0"/>
              <a:t>cả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 </a:t>
            </a:r>
            <a:r>
              <a:rPr lang="vi-VN" dirty="0"/>
              <a:t>các view con, lúc này chúng ta dùng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lệnh </a:t>
            </a:r>
            <a:r>
              <a:rPr lang="vi-VN" dirty="0"/>
              <a:t>getWidth, getHeight thì mới </a:t>
            </a:r>
            <a:r>
              <a:rPr lang="vi-VN" dirty="0" smtClean="0"/>
              <a:t>có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giá </a:t>
            </a:r>
            <a:r>
              <a:rPr lang="vi-VN" dirty="0"/>
              <a:t>trị, chứ ở các method trước chưa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tính </a:t>
            </a:r>
            <a:r>
              <a:rPr lang="vi-VN" dirty="0"/>
              <a:t>toán xong thì </a:t>
            </a:r>
            <a:r>
              <a:rPr lang="vi-VN" dirty="0" smtClean="0"/>
              <a:t>= 0.</a:t>
            </a:r>
            <a:endParaRPr lang="vi-VN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92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OnDraw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View như 1 tờ giấy trong suốt, Dev như 1</a:t>
            </a:r>
            <a:br>
              <a:rPr lang="en-US" dirty="0" smtClean="0"/>
            </a:br>
            <a:r>
              <a:rPr lang="en-US" dirty="0" smtClean="0"/>
              <a:t>họa sỹ, và chì là Canvas, màu là Paint :D</a:t>
            </a:r>
          </a:p>
          <a:p>
            <a:r>
              <a:rPr lang="en-US" u="sng" dirty="0" smtClean="0"/>
              <a:t>Note</a:t>
            </a:r>
            <a:r>
              <a:rPr lang="en-US" dirty="0" smtClean="0"/>
              <a:t>: </a:t>
            </a:r>
            <a:r>
              <a:rPr lang="vi-VN" dirty="0"/>
              <a:t>Khi có bất kì sự thay đổi nào, khi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ta </a:t>
            </a:r>
            <a:r>
              <a:rPr lang="vi-VN" dirty="0"/>
              <a:t>vuốt hay kéo ngang màn hình …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view </a:t>
            </a:r>
            <a:r>
              <a:rPr lang="vi-VN" dirty="0"/>
              <a:t>sẽ được vẽ lại. Chính vì vậy mà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Android </a:t>
            </a:r>
            <a:r>
              <a:rPr lang="vi-VN" dirty="0"/>
              <a:t>Studio khuyên rằng nên tránh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khai </a:t>
            </a:r>
            <a:r>
              <a:rPr lang="vi-VN" dirty="0"/>
              <a:t>báo khởi tạo Object trong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này </a:t>
            </a:r>
            <a:r>
              <a:rPr lang="vi-VN" dirty="0"/>
              <a:t>mà thay vào đó nên tạo mới ở chỗ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khác </a:t>
            </a:r>
            <a:r>
              <a:rPr lang="vi-VN" dirty="0"/>
              <a:t>và gọi sử dụng nó.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837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ViewUpdate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/>
              <a:t>invalidate</a:t>
            </a:r>
            <a:r>
              <a:rPr lang="en-US" i="1" dirty="0" smtClean="0"/>
              <a:t>()</a:t>
            </a:r>
            <a:r>
              <a:rPr lang="en-US" dirty="0" smtClean="0"/>
              <a:t>: call onDraw() để vẽ lại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/>
              <a:t>requestLayout</a:t>
            </a:r>
            <a:r>
              <a:rPr lang="en-US" i="1" dirty="0" smtClean="0"/>
              <a:t>()</a:t>
            </a:r>
            <a:r>
              <a:rPr lang="en-US" dirty="0" smtClean="0"/>
              <a:t>: </a:t>
            </a:r>
            <a:r>
              <a:rPr lang="en-US" dirty="0"/>
              <a:t>gọi lại view update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từ </a:t>
            </a:r>
            <a:r>
              <a:rPr lang="en-US" dirty="0"/>
              <a:t>onMeasure</a:t>
            </a:r>
            <a:r>
              <a:rPr lang="en-US" dirty="0" smtClean="0"/>
              <a:t>() -&gt; Tính lại kích thước</a:t>
            </a:r>
            <a:br>
              <a:rPr lang="en-US" dirty="0" smtClean="0"/>
            </a:br>
            <a:r>
              <a:rPr lang="en-US" dirty="0" smtClean="0"/>
              <a:t>và vẽ lại</a:t>
            </a: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6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Canvas và Paint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Canvas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n</a:t>
            </a:r>
            <a:r>
              <a:rPr lang="vi-VN" dirty="0" smtClean="0"/>
              <a:t>hư </a:t>
            </a:r>
            <a:r>
              <a:rPr lang="vi-VN" dirty="0"/>
              <a:t>là một bền mặt 2D (hình dung như tờ giấy, bảng) mà chúng ta có thể vẽ bất cứ thứ gì lên đó. </a:t>
            </a:r>
            <a:r>
              <a:rPr lang="en-US" dirty="0" smtClean="0"/>
              <a:t>Như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/>
              <a:t>Các đối tượng hình học cơ bản (point, line, oval, rect..)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/>
              <a:t>Vẽ hình ảnh (bitmap, drawable)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/>
              <a:t>Vẽ Path (Tập hợp các điểm)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/>
              <a:t>Vẽ Text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2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807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CUSTOM VIEW</a:t>
            </a:r>
          </a:p>
        </p:txBody>
      </p:sp>
      <p:sp>
        <p:nvSpPr>
          <p:cNvPr id="4" name="Oval 3"/>
          <p:cNvSpPr/>
          <p:nvPr/>
        </p:nvSpPr>
        <p:spPr>
          <a:xfrm>
            <a:off x="191344" y="130324"/>
            <a:ext cx="1512168" cy="958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latin typeface="+mj-lt"/>
              </a:rPr>
              <a:t>Topic</a:t>
            </a:r>
            <a:endParaRPr lang="vi-VN" sz="19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408262"/>
            <a:ext cx="1127448" cy="392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4048192"/>
            <a:ext cx="2351585" cy="2351585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1703512" y="2144142"/>
            <a:ext cx="10241396" cy="402439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vi-V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vi-V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View là gì?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 và Paint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Canvas và Paint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Paint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định </a:t>
            </a:r>
            <a:r>
              <a:rPr lang="en-US" dirty="0"/>
              <a:t>nghĩa size, color, kiểu </a:t>
            </a:r>
            <a:r>
              <a:rPr lang="en-US" dirty="0" smtClean="0"/>
              <a:t>nét, sử </a:t>
            </a:r>
            <a:r>
              <a:rPr lang="en-US" dirty="0"/>
              <a:t>dụng để vẽ bởi </a:t>
            </a:r>
            <a:r>
              <a:rPr lang="en-US" b="1" dirty="0" smtClean="0"/>
              <a:t>canvas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1 số method:</a:t>
            </a:r>
            <a:r>
              <a:rPr lang="en-US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setColor(int </a:t>
            </a:r>
            <a:r>
              <a:rPr lang="en-US" b="1" dirty="0"/>
              <a:t>color);</a:t>
            </a:r>
            <a:r>
              <a:rPr lang="en-US" dirty="0"/>
              <a:t> set màu cho nét vẽ. 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setAlpha(int a);</a:t>
            </a:r>
            <a:r>
              <a:rPr lang="en-US" dirty="0"/>
              <a:t> set giá trị Alpha cho nét vẽ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setStrokeWidth(float width);</a:t>
            </a:r>
            <a:r>
              <a:rPr lang="en-US" dirty="0"/>
              <a:t> set giá trị độ rộng của net vẽ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setStyle(Style style);</a:t>
            </a:r>
            <a:r>
              <a:rPr lang="en-US" dirty="0"/>
              <a:t> set style cho nét </a:t>
            </a:r>
            <a:r>
              <a:rPr lang="en-US" dirty="0" smtClean="0"/>
              <a:t>vẽ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b="1" dirty="0"/>
              <a:t>setStrokeCap(Cap cap);</a:t>
            </a:r>
            <a:r>
              <a:rPr lang="vi-VN" dirty="0"/>
              <a:t> set style vẽ ở những điểm kết thúc của hai đường </a:t>
            </a:r>
            <a:r>
              <a:rPr lang="vi-VN" dirty="0" smtClean="0"/>
              <a:t>thẳng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3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Thing?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 descr="Image result for bÃ¡nh xe cá»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78" y="1432041"/>
            <a:ext cx="3573643" cy="48125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6" b="689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065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Custom View là gì?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317448"/>
            <a:ext cx="3672408" cy="376779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Học :D                                                     Thi </a:t>
            </a:r>
            <a:r>
              <a:rPr lang="en-US" dirty="0" smtClean="0">
                <a:sym typeface="Wingdings" panose="05000000000000000000" pitchFamily="2" charset="2"/>
              </a:rPr>
              <a:t>-_-</a:t>
            </a:r>
            <a:endParaRPr lang="en-US" dirty="0" smtClean="0"/>
          </a:p>
        </p:txBody>
      </p:sp>
      <p:pic>
        <p:nvPicPr>
          <p:cNvPr id="2050" name="Picture 2" descr="https://miro.medium.com/max/700/1*99JeUHqCgCGz7TJE_8Nwzg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2317448"/>
            <a:ext cx="4650685" cy="391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Custom View là gì?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 CustomView </a:t>
            </a:r>
            <a:endParaRPr lang="en-US" dirty="0" smtClean="0"/>
          </a:p>
          <a:p>
            <a:r>
              <a:rPr lang="en-US" dirty="0" smtClean="0"/>
              <a:t>là </a:t>
            </a:r>
            <a:r>
              <a:rPr lang="en-US" dirty="0"/>
              <a:t>tạo 1 class extend từ View, </a:t>
            </a:r>
            <a:br>
              <a:rPr lang="en-US" dirty="0"/>
            </a:br>
            <a:r>
              <a:rPr lang="en-US" dirty="0" smtClean="0"/>
              <a:t>override </a:t>
            </a:r>
            <a:r>
              <a:rPr lang="en-US" dirty="0"/>
              <a:t>onDraw() và </a:t>
            </a:r>
            <a:br>
              <a:rPr lang="en-US" dirty="0"/>
            </a:br>
            <a:r>
              <a:rPr lang="en-US" dirty="0" smtClean="0"/>
              <a:t>sử </a:t>
            </a:r>
            <a:r>
              <a:rPr lang="en-US" dirty="0"/>
              <a:t>dụng Pain và Canvas để </a:t>
            </a:r>
            <a:br>
              <a:rPr lang="en-US" dirty="0"/>
            </a:br>
            <a:r>
              <a:rPr lang="en-US" dirty="0" smtClean="0"/>
              <a:t>vẽ </a:t>
            </a:r>
            <a:r>
              <a:rPr lang="en-US" dirty="0"/>
              <a:t>trên View. Sâu i zì </a:t>
            </a:r>
            <a:r>
              <a:rPr lang="en-US" dirty="0" smtClean="0"/>
              <a:t>:D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3074" name="Picture 2" descr="Image result for view in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916832"/>
            <a:ext cx="64103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onstructor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View(Context </a:t>
            </a:r>
            <a:r>
              <a:rPr lang="en-US" dirty="0"/>
              <a:t>context</a:t>
            </a:r>
            <a:r>
              <a:rPr lang="en-US" dirty="0" smtClean="0"/>
              <a:t>): Tạo View trong </a:t>
            </a:r>
            <a:br>
              <a:rPr lang="en-US" dirty="0" smtClean="0"/>
            </a:br>
            <a:r>
              <a:rPr lang="en-US" dirty="0" smtClean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View(Context context, AttributeSet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attrs): Tạo (khai báo) View trong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View(Context context, AttributeSet </a:t>
            </a:r>
            <a:br>
              <a:rPr lang="en-US" dirty="0" smtClean="0"/>
            </a:br>
            <a:r>
              <a:rPr lang="en-US" dirty="0" smtClean="0"/>
              <a:t>attrs, int defStyleAttr):</a:t>
            </a:r>
            <a:br>
              <a:rPr lang="en-US" dirty="0" smtClean="0"/>
            </a:br>
            <a:r>
              <a:rPr lang="en-US" dirty="0" smtClean="0"/>
              <a:t>= 2 + style trong theme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View(Context context, AttributeSet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attrs</a:t>
            </a:r>
            <a:r>
              <a:rPr lang="en-US" dirty="0"/>
              <a:t>, int defStyleAttr, int defStyleRes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= 3 + style trong resource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6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/ </a:t>
            </a:r>
            <a:r>
              <a:rPr lang="en-US" i="1" dirty="0" smtClean="0"/>
              <a:t>question</a:t>
            </a:r>
            <a:endParaRPr lang="en-US" b="1" i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Làm thế nào để thêm tham số vào </a:t>
            </a:r>
            <a:br>
              <a:rPr lang="en-US" i="1" dirty="0" smtClean="0"/>
            </a:br>
            <a:r>
              <a:rPr lang="en-US" i="1" dirty="0" smtClean="0"/>
              <a:t>contructor custom view?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`</a:t>
            </a:r>
            <a:r>
              <a:rPr lang="en-US" i="1" dirty="0"/>
              <a:t>layout_width</a:t>
            </a:r>
            <a:r>
              <a:rPr lang="en-US" i="1" dirty="0" smtClean="0"/>
              <a:t>`, `</a:t>
            </a:r>
            <a:r>
              <a:rPr lang="en-US" i="1" dirty="0"/>
              <a:t>layout_height</a:t>
            </a:r>
            <a:r>
              <a:rPr lang="en-US" i="1" dirty="0" smtClean="0"/>
              <a:t>`, `</a:t>
            </a:r>
            <a:r>
              <a:rPr lang="en-US" i="1" dirty="0"/>
              <a:t>src</a:t>
            </a:r>
            <a:r>
              <a:rPr lang="en-US" i="1" dirty="0" smtClean="0"/>
              <a:t>`</a:t>
            </a:r>
            <a:br>
              <a:rPr lang="en-US" i="1" dirty="0" smtClean="0"/>
            </a:br>
            <a:r>
              <a:rPr lang="en-US" i="1" dirty="0" smtClean="0"/>
              <a:t>nòi ở đâu ra?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Mấy cái trên truyền qua View </a:t>
            </a:r>
            <a:br>
              <a:rPr lang="en-US" i="1" dirty="0" smtClean="0"/>
            </a:br>
            <a:r>
              <a:rPr lang="en-US" i="1" dirty="0" smtClean="0"/>
              <a:t>như thế nào?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" y="5669863"/>
            <a:ext cx="4410807" cy="11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b="1" dirty="0" smtClean="0"/>
              <a:t>/ </a:t>
            </a:r>
            <a:r>
              <a:rPr lang="en-US" i="1" dirty="0" smtClean="0"/>
              <a:t>declare-styleable</a:t>
            </a:r>
            <a:endParaRPr lang="en-US" b="1" i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Chúng được nòi ra từ &lt;</a:t>
            </a:r>
            <a:r>
              <a:rPr lang="en-US" i="1" dirty="0" smtClean="0"/>
              <a:t>declare-styleable&gt;</a:t>
            </a:r>
            <a:br>
              <a:rPr lang="en-US" i="1" dirty="0" smtClean="0"/>
            </a:br>
            <a:r>
              <a:rPr lang="en-US" dirty="0" smtClean="0"/>
              <a:t>trong file attrs.xml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Mỗi </a:t>
            </a:r>
            <a:r>
              <a:rPr lang="en-US" i="1" dirty="0"/>
              <a:t>declare-styleable</a:t>
            </a:r>
            <a:r>
              <a:rPr lang="en-US" dirty="0"/>
              <a:t> sẽ tạo ra 1 </a:t>
            </a:r>
            <a:r>
              <a:rPr lang="en-US" i="1" dirty="0"/>
              <a:t>R.styleable.[tên] </a:t>
            </a:r>
            <a:r>
              <a:rPr lang="en-US" dirty="0"/>
              <a:t>cộng với 1 </a:t>
            </a:r>
            <a:r>
              <a:rPr lang="en-US" i="1" dirty="0"/>
              <a:t>R.styleable.[tên]_[thuộc tính] </a:t>
            </a:r>
            <a:r>
              <a:rPr lang="en-US" dirty="0"/>
              <a:t>cho từng thuộc </a:t>
            </a:r>
            <a:r>
              <a:rPr lang="en-US" dirty="0" smtClean="0"/>
              <a:t>tính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R.styleable</a:t>
            </a:r>
            <a:r>
              <a:rPr lang="en-US" i="1" dirty="0"/>
              <a:t>.[tên</a:t>
            </a:r>
            <a:r>
              <a:rPr lang="en-US" i="1" dirty="0" smtClean="0"/>
              <a:t>]: </a:t>
            </a:r>
            <a:r>
              <a:rPr lang="en-US" dirty="0"/>
              <a:t>1 array bao gồm tất cả các thuộc </a:t>
            </a:r>
            <a:r>
              <a:rPr lang="en-US" dirty="0" smtClean="0"/>
              <a:t>tính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R.styleable</a:t>
            </a:r>
            <a:r>
              <a:rPr lang="en-US" i="1" dirty="0"/>
              <a:t>.[tên]_[thuộc tính</a:t>
            </a:r>
            <a:r>
              <a:rPr lang="en-US" i="1" dirty="0" smtClean="0"/>
              <a:t>]: </a:t>
            </a:r>
            <a:r>
              <a:rPr lang="en-US" dirty="0"/>
              <a:t>1 index trong </a:t>
            </a:r>
            <a:r>
              <a:rPr lang="en-US" dirty="0" smtClean="0"/>
              <a:t>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9653"/>
            <a:ext cx="4410807" cy="1308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28" y="5549652"/>
            <a:ext cx="7167472" cy="1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b="1" dirty="0" smtClean="0"/>
              <a:t>/ </a:t>
            </a:r>
            <a:r>
              <a:rPr lang="en-US" i="1" dirty="0" smtClean="0"/>
              <a:t>AttributeSet</a:t>
            </a:r>
            <a:endParaRPr lang="en-US" b="1" i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vi-VN" dirty="0" smtClean="0"/>
              <a:t>XML </a:t>
            </a:r>
            <a:r>
              <a:rPr lang="en-US" dirty="0" smtClean="0"/>
              <a:t>-&gt; </a:t>
            </a:r>
            <a:r>
              <a:rPr lang="vi-VN" dirty="0" smtClean="0"/>
              <a:t>View </a:t>
            </a:r>
            <a:r>
              <a:rPr lang="vi-VN" dirty="0"/>
              <a:t>dưới dạng 1 </a:t>
            </a:r>
            <a:r>
              <a:rPr lang="vi-VN" dirty="0" smtClean="0"/>
              <a:t>AttributeSet</a:t>
            </a:r>
            <a:r>
              <a:rPr lang="en-US" dirty="0" smtClean="0"/>
              <a:t> - tập hợp các thuộc tính</a:t>
            </a:r>
            <a:r>
              <a:rPr lang="vi-VN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Thường thì không truy cập biến này 1 cách trực tiếp, thay vào đó sẽ parsing</a:t>
            </a:r>
            <a:r>
              <a:rPr lang="en-US" dirty="0"/>
              <a:t> </a:t>
            </a:r>
            <a:r>
              <a:rPr lang="en-US" dirty="0" smtClean="0"/>
              <a:t>nó qua </a:t>
            </a:r>
            <a:r>
              <a:rPr lang="en-US" i="1" dirty="0" smtClean="0"/>
              <a:t>Theme.obtainStyledAttributes() – </a:t>
            </a:r>
            <a:r>
              <a:rPr lang="en-US" dirty="0" smtClean="0"/>
              <a:t>convert </a:t>
            </a:r>
            <a:r>
              <a:rPr lang="en-US" dirty="0"/>
              <a:t> resource references </a:t>
            </a:r>
            <a:r>
              <a:rPr lang="en-US" dirty="0" smtClean="0"/>
              <a:t>(ví dụ </a:t>
            </a:r>
            <a:r>
              <a:rPr lang="en-US" dirty="0"/>
              <a:t> "@string/my_label</a:t>
            </a:r>
            <a:r>
              <a:rPr lang="en-US" dirty="0" smtClean="0"/>
              <a:t>") qua kiểu mong muốn </a:t>
            </a:r>
            <a:r>
              <a:rPr lang="en-US" i="1" dirty="0" smtClean="0"/>
              <a:t>-</a:t>
            </a:r>
            <a:r>
              <a:rPr lang="en-US" dirty="0" smtClean="0"/>
              <a:t> trả về 1 TypedArray để truy cập các thuộc tính. Nếu k thích thì sử </a:t>
            </a:r>
            <a:r>
              <a:rPr lang="en-US" dirty="0"/>
              <a:t>dụng </a:t>
            </a:r>
            <a:r>
              <a:rPr lang="en-US" i="1" dirty="0"/>
              <a:t>getAttributeResourceValue(int, int</a:t>
            </a:r>
            <a:r>
              <a:rPr lang="en-US" i="1" dirty="0" smtClean="0"/>
              <a:t>) </a:t>
            </a:r>
            <a:r>
              <a:rPr lang="en-US" dirty="0" smtClean="0"/>
              <a:t>để check thủ công sau đó tìm kiếm resource nếu cần</a:t>
            </a: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636912"/>
            <a:ext cx="6140585" cy="6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b="1" dirty="0" smtClean="0"/>
              <a:t>/ </a:t>
            </a:r>
            <a:r>
              <a:rPr lang="en-US" i="1" dirty="0" smtClean="0"/>
              <a:t>AttributeSet</a:t>
            </a:r>
          </a:p>
          <a:p>
            <a:r>
              <a:rPr lang="vi-VN" i="1" dirty="0" smtClean="0"/>
              <a:t>recycle()</a:t>
            </a:r>
            <a:r>
              <a:rPr lang="vi-VN" dirty="0" smtClean="0"/>
              <a:t> </a:t>
            </a:r>
            <a:r>
              <a:rPr lang="vi-VN" dirty="0"/>
              <a:t>call khi đã xong việc với attribute. Lý do là để bỏ những rằng buộc không cần thiết đến với các dữ liệu không được sử dụng lại nữa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844775"/>
            <a:ext cx="6552952" cy="20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RTSOFT 16X9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33d27e29-ff2e-41a1-ae47-f7a39f7606c1" xsi:nil="true"/>
    <AssetExpire xmlns="33d27e29-ff2e-41a1-ae47-f7a39f7606c1">2029-01-01T08:00:00+00:00</AssetExpire>
    <CampaignTagsTaxHTField0 xmlns="33d27e29-ff2e-41a1-ae47-f7a39f7606c1">
      <Terms xmlns="http://schemas.microsoft.com/office/infopath/2007/PartnerControls"/>
    </CampaignTagsTaxHTField0>
    <IntlLangReviewDate xmlns="33d27e29-ff2e-41a1-ae47-f7a39f7606c1" xsi:nil="true"/>
    <TPFriendlyName xmlns="33d27e29-ff2e-41a1-ae47-f7a39f7606c1" xsi:nil="true"/>
    <IntlLangReview xmlns="33d27e29-ff2e-41a1-ae47-f7a39f7606c1">false</IntlLangReview>
    <LocLastLocAttemptVersionLookup xmlns="33d27e29-ff2e-41a1-ae47-f7a39f7606c1">854417</LocLastLocAttemptVersionLookup>
    <PolicheckWords xmlns="33d27e29-ff2e-41a1-ae47-f7a39f7606c1" xsi:nil="true"/>
    <SubmitterId xmlns="33d27e29-ff2e-41a1-ae47-f7a39f7606c1" xsi:nil="true"/>
    <AcquiredFrom xmlns="33d27e29-ff2e-41a1-ae47-f7a39f7606c1">Internal MS</AcquiredFrom>
    <EditorialStatus xmlns="33d27e29-ff2e-41a1-ae47-f7a39f7606c1">Complete</EditorialStatus>
    <Markets xmlns="33d27e29-ff2e-41a1-ae47-f7a39f7606c1"/>
    <OriginAsset xmlns="33d27e29-ff2e-41a1-ae47-f7a39f7606c1" xsi:nil="true"/>
    <AssetStart xmlns="33d27e29-ff2e-41a1-ae47-f7a39f7606c1">2012-08-29T21:24:00+00:00</AssetStart>
    <FriendlyTitle xmlns="33d27e29-ff2e-41a1-ae47-f7a39f7606c1" xsi:nil="true"/>
    <MarketSpecific xmlns="33d27e29-ff2e-41a1-ae47-f7a39f7606c1">false</MarketSpecific>
    <TPNamespace xmlns="33d27e29-ff2e-41a1-ae47-f7a39f7606c1" xsi:nil="true"/>
    <PublishStatusLookup xmlns="33d27e29-ff2e-41a1-ae47-f7a39f7606c1">
      <Value>77929</Value>
    </PublishStatusLookup>
    <APAuthor xmlns="33d27e29-ff2e-41a1-ae47-f7a39f7606c1">
      <UserInfo>
        <DisplayName>REDMOND\kristaa</DisplayName>
        <AccountId>136</AccountId>
        <AccountType/>
      </UserInfo>
    </APAuthor>
    <TPCommandLine xmlns="33d27e29-ff2e-41a1-ae47-f7a39f7606c1" xsi:nil="true"/>
    <IntlLangReviewer xmlns="33d27e29-ff2e-41a1-ae47-f7a39f7606c1" xsi:nil="true"/>
    <OpenTemplate xmlns="33d27e29-ff2e-41a1-ae47-f7a39f7606c1">true</OpenTemplate>
    <CSXSubmissionDate xmlns="33d27e29-ff2e-41a1-ae47-f7a39f7606c1" xsi:nil="true"/>
    <TaxCatchAll xmlns="33d27e29-ff2e-41a1-ae47-f7a39f7606c1"/>
    <Manager xmlns="33d27e29-ff2e-41a1-ae47-f7a39f7606c1" xsi:nil="true"/>
    <NumericId xmlns="33d27e29-ff2e-41a1-ae47-f7a39f7606c1" xsi:nil="true"/>
    <ParentAssetId xmlns="33d27e29-ff2e-41a1-ae47-f7a39f7606c1" xsi:nil="true"/>
    <OriginalSourceMarket xmlns="33d27e29-ff2e-41a1-ae47-f7a39f7606c1">english</OriginalSourceMarket>
    <ApprovalStatus xmlns="33d27e29-ff2e-41a1-ae47-f7a39f7606c1">InProgress</ApprovalStatus>
    <TPComponent xmlns="33d27e29-ff2e-41a1-ae47-f7a39f7606c1" xsi:nil="true"/>
    <EditorialTags xmlns="33d27e29-ff2e-41a1-ae47-f7a39f7606c1" xsi:nil="true"/>
    <TPExecutable xmlns="33d27e29-ff2e-41a1-ae47-f7a39f7606c1" xsi:nil="true"/>
    <TPLaunchHelpLink xmlns="33d27e29-ff2e-41a1-ae47-f7a39f7606c1" xsi:nil="true"/>
    <LocComments xmlns="33d27e29-ff2e-41a1-ae47-f7a39f7606c1" xsi:nil="true"/>
    <LocRecommendedHandoff xmlns="33d27e29-ff2e-41a1-ae47-f7a39f7606c1" xsi:nil="true"/>
    <SourceTitle xmlns="33d27e29-ff2e-41a1-ae47-f7a39f7606c1" xsi:nil="true"/>
    <CSXUpdate xmlns="33d27e29-ff2e-41a1-ae47-f7a39f7606c1">false</CSXUpdate>
    <IntlLocPriority xmlns="33d27e29-ff2e-41a1-ae47-f7a39f7606c1" xsi:nil="true"/>
    <UAProjectedTotalWords xmlns="33d27e29-ff2e-41a1-ae47-f7a39f7606c1" xsi:nil="true"/>
    <AssetType xmlns="33d27e29-ff2e-41a1-ae47-f7a39f7606c1">TP</AssetType>
    <MachineTranslated xmlns="33d27e29-ff2e-41a1-ae47-f7a39f7606c1">false</MachineTranslated>
    <OutputCachingOn xmlns="33d27e29-ff2e-41a1-ae47-f7a39f7606c1">false</OutputCachingOn>
    <TemplateStatus xmlns="33d27e29-ff2e-41a1-ae47-f7a39f7606c1">Complete</TemplateStatus>
    <IsSearchable xmlns="33d27e29-ff2e-41a1-ae47-f7a39f7606c1">true</IsSearchable>
    <ContentItem xmlns="33d27e29-ff2e-41a1-ae47-f7a39f7606c1" xsi:nil="true"/>
    <HandoffToMSDN xmlns="33d27e29-ff2e-41a1-ae47-f7a39f7606c1" xsi:nil="true"/>
    <ShowIn xmlns="33d27e29-ff2e-41a1-ae47-f7a39f7606c1">Show everywhere</ShowIn>
    <ThumbnailAssetId xmlns="33d27e29-ff2e-41a1-ae47-f7a39f7606c1" xsi:nil="true"/>
    <UALocComments xmlns="33d27e29-ff2e-41a1-ae47-f7a39f7606c1" xsi:nil="true"/>
    <UALocRecommendation xmlns="33d27e29-ff2e-41a1-ae47-f7a39f7606c1">Localize</UALocRecommendation>
    <LastModifiedDateTime xmlns="33d27e29-ff2e-41a1-ae47-f7a39f7606c1" xsi:nil="true"/>
    <LegacyData xmlns="33d27e29-ff2e-41a1-ae47-f7a39f7606c1" xsi:nil="true"/>
    <LocManualTestRequired xmlns="33d27e29-ff2e-41a1-ae47-f7a39f7606c1">false</LocManualTestRequired>
    <LocMarketGroupTiers2 xmlns="33d27e29-ff2e-41a1-ae47-f7a39f7606c1" xsi:nil="true"/>
    <ClipArtFilename xmlns="33d27e29-ff2e-41a1-ae47-f7a39f7606c1" xsi:nil="true"/>
    <TPApplication xmlns="33d27e29-ff2e-41a1-ae47-f7a39f7606c1" xsi:nil="true"/>
    <CSXHash xmlns="33d27e29-ff2e-41a1-ae47-f7a39f7606c1" xsi:nil="true"/>
    <DirectSourceMarket xmlns="33d27e29-ff2e-41a1-ae47-f7a39f7606c1">english</DirectSourceMarket>
    <PrimaryImageGen xmlns="33d27e29-ff2e-41a1-ae47-f7a39f7606c1">true</PrimaryImageGen>
    <PlannedPubDate xmlns="33d27e29-ff2e-41a1-ae47-f7a39f7606c1" xsi:nil="true"/>
    <CSXSubmissionMarket xmlns="33d27e29-ff2e-41a1-ae47-f7a39f7606c1" xsi:nil="true"/>
    <Downloads xmlns="33d27e29-ff2e-41a1-ae47-f7a39f7606c1">0</Downloads>
    <ArtSampleDocs xmlns="33d27e29-ff2e-41a1-ae47-f7a39f7606c1" xsi:nil="true"/>
    <TrustLevel xmlns="33d27e29-ff2e-41a1-ae47-f7a39f7606c1">1 Microsoft Managed Content</TrustLevel>
    <BlockPublish xmlns="33d27e29-ff2e-41a1-ae47-f7a39f7606c1">false</BlockPublish>
    <TPLaunchHelpLinkType xmlns="33d27e29-ff2e-41a1-ae47-f7a39f7606c1">Template</TPLaunchHelpLinkType>
    <LocalizationTagsTaxHTField0 xmlns="33d27e29-ff2e-41a1-ae47-f7a39f7606c1">
      <Terms xmlns="http://schemas.microsoft.com/office/infopath/2007/PartnerControls"/>
    </LocalizationTagsTaxHTField0>
    <BusinessGroup xmlns="33d27e29-ff2e-41a1-ae47-f7a39f7606c1" xsi:nil="true"/>
    <Providers xmlns="33d27e29-ff2e-41a1-ae47-f7a39f7606c1" xsi:nil="true"/>
    <TemplateTemplateType xmlns="33d27e29-ff2e-41a1-ae47-f7a39f7606c1">PowerPoint Presentation Template</TemplateTemplateType>
    <TimesCloned xmlns="33d27e29-ff2e-41a1-ae47-f7a39f7606c1" xsi:nil="true"/>
    <TPAppVersion xmlns="33d27e29-ff2e-41a1-ae47-f7a39f7606c1" xsi:nil="true"/>
    <VoteCount xmlns="33d27e29-ff2e-41a1-ae47-f7a39f7606c1" xsi:nil="true"/>
    <FeatureTagsTaxHTField0 xmlns="33d27e29-ff2e-41a1-ae47-f7a39f7606c1">
      <Terms xmlns="http://schemas.microsoft.com/office/infopath/2007/PartnerControls"/>
    </FeatureTagsTaxHTField0>
    <Provider xmlns="33d27e29-ff2e-41a1-ae47-f7a39f7606c1" xsi:nil="true"/>
    <UACurrentWords xmlns="33d27e29-ff2e-41a1-ae47-f7a39f7606c1" xsi:nil="true"/>
    <AssetId xmlns="33d27e29-ff2e-41a1-ae47-f7a39f7606c1">TP103417342</AssetId>
    <TPClientViewer xmlns="33d27e29-ff2e-41a1-ae47-f7a39f7606c1" xsi:nil="true"/>
    <DSATActionTaken xmlns="33d27e29-ff2e-41a1-ae47-f7a39f7606c1" xsi:nil="true"/>
    <APEditor xmlns="33d27e29-ff2e-41a1-ae47-f7a39f7606c1">
      <UserInfo>
        <DisplayName/>
        <AccountId xsi:nil="true"/>
        <AccountType/>
      </UserInfo>
    </APEditor>
    <TPInstallLocation xmlns="33d27e29-ff2e-41a1-ae47-f7a39f7606c1" xsi:nil="true"/>
    <OOCacheId xmlns="33d27e29-ff2e-41a1-ae47-f7a39f7606c1" xsi:nil="true"/>
    <IsDeleted xmlns="33d27e29-ff2e-41a1-ae47-f7a39f7606c1">false</IsDeleted>
    <PublishTargets xmlns="33d27e29-ff2e-41a1-ae47-f7a39f7606c1">OfficeOnlineVNext</PublishTargets>
    <ApprovalLog xmlns="33d27e29-ff2e-41a1-ae47-f7a39f7606c1" xsi:nil="true"/>
    <BugNumber xmlns="33d27e29-ff2e-41a1-ae47-f7a39f7606c1" xsi:nil="true"/>
    <CrawlForDependencies xmlns="33d27e29-ff2e-41a1-ae47-f7a39f7606c1">false</CrawlForDependencies>
    <InternalTagsTaxHTField0 xmlns="33d27e29-ff2e-41a1-ae47-f7a39f7606c1">
      <Terms xmlns="http://schemas.microsoft.com/office/infopath/2007/PartnerControls"/>
    </InternalTagsTaxHTField0>
    <LastHandOff xmlns="33d27e29-ff2e-41a1-ae47-f7a39f7606c1" xsi:nil="true"/>
    <Milestone xmlns="33d27e29-ff2e-41a1-ae47-f7a39f7606c1" xsi:nil="true"/>
    <OriginalRelease xmlns="33d27e29-ff2e-41a1-ae47-f7a39f7606c1">15</OriginalRelease>
    <RecommendationsModifier xmlns="33d27e29-ff2e-41a1-ae47-f7a39f7606c1" xsi:nil="true"/>
    <ScenarioTagsTaxHTField0 xmlns="33d27e29-ff2e-41a1-ae47-f7a39f7606c1">
      <Terms xmlns="http://schemas.microsoft.com/office/infopath/2007/PartnerControls"/>
    </ScenarioTagsTaxHTField0>
    <UANotes xmlns="33d27e29-ff2e-41a1-ae47-f7a39f7606c1" xsi:nil="true"/>
    <NumOfRatings xmlns="33d27e29-ff2e-41a1-ae47-f7a39f7606c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FF56A22E162F645A87DF37DCD7CE6B30300551C514083F3BE438C342336EC41654F" ma:contentTypeVersion="16" ma:contentTypeDescription="Create a new document." ma:contentTypeScope="" ma:versionID="1626a88cf9243c940e1579bc8dfdd60e">
  <xsd:schema xmlns:xsd="http://www.w3.org/2001/XMLSchema" xmlns:xs="http://www.w3.org/2001/XMLSchema" xmlns:p="http://schemas.microsoft.com/office/2006/metadata/properties" xmlns:ns2="33d27e29-ff2e-41a1-ae47-f7a39f7606c1" targetNamespace="http://schemas.microsoft.com/office/2006/metadata/properties" ma:root="true" ma:fieldsID="afaff782cfd6a48151121d6c795b64d9" ns2:_="">
    <xsd:import namespace="33d27e29-ff2e-41a1-ae47-f7a39f7606c1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OfRatings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27e29-ff2e-41a1-ae47-f7a39f7606c1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/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1458372-b302-4d58-bc2c-e2d2a6eb916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E4484C83-A176-47AF-A578-30038BF6400C}" ma:internalName="CSXSubmissionMarket" ma:readOnly="false" ma:showField="MarketName" ma:web="33d27e29-ff2e-41a1-ae47-f7a39f7606c1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40a2c693-95b3-47d4-ade4-fcf69fc9c2b9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4605676C-2DF5-496F-A7C3-826740C2CAA6}" ma:internalName="InProjectListLookup" ma:readOnly="true" ma:showField="InProjectList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b5837cd3-1e97-42f9-87ab-797680c52051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4605676C-2DF5-496F-A7C3-826740C2CAA6}" ma:internalName="LastCompleteVersionLookup" ma:readOnly="true" ma:showField="LastCompleteVersion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4605676C-2DF5-496F-A7C3-826740C2CAA6}" ma:internalName="LastPreviewErrorLookup" ma:readOnly="true" ma:showField="LastPreviewError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4605676C-2DF5-496F-A7C3-826740C2CAA6}" ma:internalName="LastPreviewResultLookup" ma:readOnly="true" ma:showField="LastPreviewResult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4605676C-2DF5-496F-A7C3-826740C2CAA6}" ma:internalName="LastPreviewAttemptDateLookup" ma:readOnly="true" ma:showField="LastPreviewAttemptDat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4605676C-2DF5-496F-A7C3-826740C2CAA6}" ma:internalName="LastPreviewedByLookup" ma:readOnly="true" ma:showField="LastPreviewedBy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4605676C-2DF5-496F-A7C3-826740C2CAA6}" ma:internalName="LastPreviewTimeLookup" ma:readOnly="true" ma:showField="LastPreviewTim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4605676C-2DF5-496F-A7C3-826740C2CAA6}" ma:internalName="LastPreviewVersionLookup" ma:readOnly="true" ma:showField="LastPreviewVersion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4605676C-2DF5-496F-A7C3-826740C2CAA6}" ma:internalName="LastPublishErrorLookup" ma:readOnly="true" ma:showField="LastPublishError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4605676C-2DF5-496F-A7C3-826740C2CAA6}" ma:internalName="LastPublishResultLookup" ma:readOnly="true" ma:showField="LastPublishResult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4605676C-2DF5-496F-A7C3-826740C2CAA6}" ma:internalName="LastPublishAttemptDateLookup" ma:readOnly="true" ma:showField="LastPublishAttemptDat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4605676C-2DF5-496F-A7C3-826740C2CAA6}" ma:internalName="LastPublishedByLookup" ma:readOnly="true" ma:showField="LastPublishedBy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4605676C-2DF5-496F-A7C3-826740C2CAA6}" ma:internalName="LastPublishTimeLookup" ma:readOnly="true" ma:showField="LastPublishTim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4605676C-2DF5-496F-A7C3-826740C2CAA6}" ma:internalName="LastPublishVersionLookup" ma:readOnly="true" ma:showField="LastPublishVersion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98BA3ABF-8479-4CBD-9C41-69DB839BF302}" ma:internalName="LocLastLocAttemptVersionLookup" ma:readOnly="false" ma:showField="LastLocAttemptVersion" ma:web="33d27e29-ff2e-41a1-ae47-f7a39f7606c1">
      <xsd:simpleType>
        <xsd:restriction base="dms:Lookup"/>
      </xsd:simpleType>
    </xsd:element>
    <xsd:element name="LocLastLocAttemptVersionTypeLookup" ma:index="71" nillable="true" ma:displayName="Loc Last Loc Attempt Version Type" ma:default="" ma:list="{98BA3ABF-8479-4CBD-9C41-69DB839BF302}" ma:internalName="LocLastLocAttemptVersionTypeLookup" ma:readOnly="true" ma:showField="LastLocAttemptVersionType" ma:web="33d27e29-ff2e-41a1-ae47-f7a39f7606c1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98BA3ABF-8479-4CBD-9C41-69DB839BF302}" ma:internalName="LocNewPublishedVersionLookup" ma:readOnly="true" ma:showField="NewPublishedVersion" ma:web="33d27e29-ff2e-41a1-ae47-f7a39f7606c1">
      <xsd:simpleType>
        <xsd:restriction base="dms:Lookup"/>
      </xsd:simpleType>
    </xsd:element>
    <xsd:element name="LocOverallHandbackStatusLookup" ma:index="75" nillable="true" ma:displayName="Loc Overall Handback Status" ma:default="" ma:list="{98BA3ABF-8479-4CBD-9C41-69DB839BF302}" ma:internalName="LocOverallHandbackStatusLookup" ma:readOnly="true" ma:showField="OverallHandbackStatus" ma:web="33d27e29-ff2e-41a1-ae47-f7a39f7606c1">
      <xsd:simpleType>
        <xsd:restriction base="dms:Lookup"/>
      </xsd:simpleType>
    </xsd:element>
    <xsd:element name="LocOverallLocStatusLookup" ma:index="76" nillable="true" ma:displayName="Loc Overall Localize Status" ma:default="" ma:list="{98BA3ABF-8479-4CBD-9C41-69DB839BF302}" ma:internalName="LocOverallLocStatusLookup" ma:readOnly="true" ma:showField="OverallLocStatus" ma:web="33d27e29-ff2e-41a1-ae47-f7a39f7606c1">
      <xsd:simpleType>
        <xsd:restriction base="dms:Lookup"/>
      </xsd:simpleType>
    </xsd:element>
    <xsd:element name="LocOverallPreviewStatusLookup" ma:index="77" nillable="true" ma:displayName="Loc Overall Preview Status" ma:default="" ma:list="{98BA3ABF-8479-4CBD-9C41-69DB839BF302}" ma:internalName="LocOverallPreviewStatusLookup" ma:readOnly="true" ma:showField="OverallPreviewStatus" ma:web="33d27e29-ff2e-41a1-ae47-f7a39f7606c1">
      <xsd:simpleType>
        <xsd:restriction base="dms:Lookup"/>
      </xsd:simpleType>
    </xsd:element>
    <xsd:element name="LocOverallPublishStatusLookup" ma:index="78" nillable="true" ma:displayName="Loc Overall Publish Status" ma:default="" ma:list="{98BA3ABF-8479-4CBD-9C41-69DB839BF302}" ma:internalName="LocOverallPublishStatusLookup" ma:readOnly="true" ma:showField="OverallPublishStatus" ma:web="33d27e29-ff2e-41a1-ae47-f7a39f7606c1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98BA3ABF-8479-4CBD-9C41-69DB839BF302}" ma:internalName="LocProcessedForHandoffsLookup" ma:readOnly="true" ma:showField="ProcessedForHandoffs" ma:web="33d27e29-ff2e-41a1-ae47-f7a39f7606c1">
      <xsd:simpleType>
        <xsd:restriction base="dms:Lookup"/>
      </xsd:simpleType>
    </xsd:element>
    <xsd:element name="LocProcessedForMarketsLookup" ma:index="81" nillable="true" ma:displayName="Loc Processed For Markets" ma:default="" ma:list="{98BA3ABF-8479-4CBD-9C41-69DB839BF302}" ma:internalName="LocProcessedForMarketsLookup" ma:readOnly="true" ma:showField="ProcessedForMarkets" ma:web="33d27e29-ff2e-41a1-ae47-f7a39f7606c1">
      <xsd:simpleType>
        <xsd:restriction base="dms:Lookup"/>
      </xsd:simpleType>
    </xsd:element>
    <xsd:element name="LocPublishedDependentAssetsLookup" ma:index="82" nillable="true" ma:displayName="Loc Published Dependent Assets" ma:default="" ma:list="{98BA3ABF-8479-4CBD-9C41-69DB839BF302}" ma:internalName="LocPublishedDependentAssetsLookup" ma:readOnly="true" ma:showField="PublishedDependentAssets" ma:web="33d27e29-ff2e-41a1-ae47-f7a39f7606c1">
      <xsd:simpleType>
        <xsd:restriction base="dms:Lookup"/>
      </xsd:simpleType>
    </xsd:element>
    <xsd:element name="LocPublishedLinkedAssetsLookup" ma:index="83" nillable="true" ma:displayName="Loc Published Linked Assets" ma:default="" ma:list="{98BA3ABF-8479-4CBD-9C41-69DB839BF302}" ma:internalName="LocPublishedLinkedAssetsLookup" ma:readOnly="true" ma:showField="PublishedLinkedAssets" ma:web="33d27e29-ff2e-41a1-ae47-f7a39f7606c1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137a4b20-f2cf-4b3e-bc77-ed4fa311d877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scription="Leave blank to show in all markets" ma:list="{E4484C83-A176-47AF-A578-30038BF6400C}" ma:internalName="Markets" ma:readOnly="false" ma:showField="MarketNam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OfRatings" ma:index="94" nillable="true" ma:displayName="Number of Ratings" ma:default="" ma:internalName="NumOfRatings" ma:readOnly="fals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605676C-2DF5-496F-A7C3-826740C2CAA6}" ma:internalName="NumOfRatingsLookup" ma:readOnly="true" ma:showField="NumOfRatings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605676C-2DF5-496F-A7C3-826740C2CAA6}" ma:internalName="PublishStatusLookup" ma:readOnly="false" ma:showField="PublishStatus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16dd6e65-41a6-47ca-b156-ea2d11323e1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62d9993-7475-44a7-b6ba-9ab810b3b50a}" ma:internalName="TaxCatchAll" ma:showField="CatchAllData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62d9993-7475-44a7-b6ba-9ab810b3b50a}" ma:internalName="TaxCatchAllLabel" ma:readOnly="true" ma:showField="CatchAllDataLabel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4DE397-0B2A-44AA-BD2A-4DA5ABEBCC0C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3d27e29-ff2e-41a1-ae47-f7a39f7606c1"/>
  </ds:schemaRefs>
</ds:datastoreItem>
</file>

<file path=customXml/itemProps2.xml><?xml version="1.0" encoding="utf-8"?>
<ds:datastoreItem xmlns:ds="http://schemas.openxmlformats.org/officeDocument/2006/customXml" ds:itemID="{0D258302-420F-4E5C-BFFB-D02728455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d27e29-ff2e-41a1-ae47-f7a39f760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CE6B7F-7179-4E95-92DD-6AFF78910E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tf03417345</Template>
  <TotalTime>0</TotalTime>
  <Words>66</Words>
  <Application>Microsoft Office PowerPoint</Application>
  <PresentationFormat>Widescreen</PresentationFormat>
  <Paragraphs>97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HEARTSOFT 16X9</vt:lpstr>
      <vt:lpstr>CUSTOM VIEW</vt:lpstr>
      <vt:lpstr>CUSTOM VIEW</vt:lpstr>
      <vt:lpstr>Custom View là gì?</vt:lpstr>
      <vt:lpstr>Custom View là gì?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Canvas và Paint</vt:lpstr>
      <vt:lpstr>Canvas và Paint</vt:lpstr>
      <vt:lpstr>Thing?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2017-04-01T23:27:13Z</dcterms:created>
  <dcterms:modified xsi:type="dcterms:W3CDTF">2019-07-31T01:15:50Z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0x010100AFF56A22E162F645A87DF37DCD7CE6B30300551C514083F3BE438C342336EC41654F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