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5" r:id="rId5"/>
  </p:sldMasterIdLst>
  <p:notesMasterIdLst>
    <p:notesMasterId r:id="rId30"/>
  </p:notesMasterIdLst>
  <p:sldIdLst>
    <p:sldId id="506" r:id="rId6"/>
    <p:sldId id="510" r:id="rId7"/>
    <p:sldId id="522" r:id="rId8"/>
    <p:sldId id="507" r:id="rId9"/>
    <p:sldId id="453" r:id="rId10"/>
    <p:sldId id="480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90" r:id="rId19"/>
    <p:sldId id="491" r:id="rId20"/>
    <p:sldId id="492" r:id="rId21"/>
    <p:sldId id="493" r:id="rId22"/>
    <p:sldId id="494" r:id="rId23"/>
    <p:sldId id="497" r:id="rId24"/>
    <p:sldId id="496" r:id="rId25"/>
    <p:sldId id="498" r:id="rId26"/>
    <p:sldId id="499" r:id="rId27"/>
    <p:sldId id="500" r:id="rId28"/>
    <p:sldId id="52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BVT" initials="A" lastIdx="17" clrIdx="0"/>
  <p:cmAuthor id="2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84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2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ACC0A-14EB-44CA-A205-A0287B9BF3E1}" type="doc">
      <dgm:prSet loTypeId="urn:microsoft.com/office/officeart/2005/8/layout/hierarchy2#1" loCatId="hierarchy" qsTypeId="urn:microsoft.com/office/officeart/2005/8/quickstyle/3d1#2" qsCatId="3D" csTypeId="urn:microsoft.com/office/officeart/2005/8/colors/colorful4#2" csCatId="colorful" phldr="1"/>
      <dgm:spPr/>
      <dgm:t>
        <a:bodyPr/>
        <a:lstStyle/>
        <a:p>
          <a:endParaRPr lang="en-US"/>
        </a:p>
      </dgm:t>
    </dgm:pt>
    <dgm:pt modelId="{C5BBE79B-79D3-412B-B542-18F098395227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1945-1969</a:t>
          </a:r>
          <a:endParaRPr lang="en-US" dirty="0">
            <a:solidFill>
              <a:schemeClr val="bg1"/>
            </a:solidFill>
          </a:endParaRPr>
        </a:p>
      </dgm:t>
    </dgm:pt>
    <dgm:pt modelId="{F3DDF19A-32EE-46EE-993A-B4884B6DDB9A}" cxnId="{0827161E-389E-4DB1-9CF9-12F1DBD069E3}" type="parTrans">
      <dgm:prSet/>
      <dgm:spPr/>
      <dgm:t>
        <a:bodyPr/>
        <a:lstStyle/>
        <a:p>
          <a:endParaRPr lang="en-US"/>
        </a:p>
      </dgm:t>
    </dgm:pt>
    <dgm:pt modelId="{D4AA6264-CDB1-4897-9CFC-6AC234692E59}" cxnId="{0827161E-389E-4DB1-9CF9-12F1DBD069E3}" type="sibTrans">
      <dgm:prSet/>
      <dgm:spPr/>
      <dgm:t>
        <a:bodyPr/>
        <a:lstStyle/>
        <a:p>
          <a:endParaRPr lang="en-US"/>
        </a:p>
      </dgm:t>
    </dgm:pt>
    <dgm:pt modelId="{83F003AF-B5A4-443A-8C05-A491CBDC162F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1945-1954</a:t>
          </a:r>
          <a:endParaRPr lang="en-US" dirty="0">
            <a:solidFill>
              <a:schemeClr val="bg1"/>
            </a:solidFill>
          </a:endParaRPr>
        </a:p>
      </dgm:t>
    </dgm:pt>
    <dgm:pt modelId="{8A075CB7-5A51-4367-B157-AC4E7C9F435F}" cxnId="{FD10C2E5-F7F5-40A6-A3BF-101470FD99BB}" type="parTrans">
      <dgm:prSet/>
      <dgm:spPr/>
      <dgm:t>
        <a:bodyPr/>
        <a:lstStyle/>
        <a:p>
          <a:endParaRPr lang="en-US"/>
        </a:p>
      </dgm:t>
    </dgm:pt>
    <dgm:pt modelId="{E103E97F-2A73-4B3D-B6B4-FF0618468A6A}" cxnId="{FD10C2E5-F7F5-40A6-A3BF-101470FD99BB}" type="sibTrans">
      <dgm:prSet/>
      <dgm:spPr/>
      <dgm:t>
        <a:bodyPr/>
        <a:lstStyle/>
        <a:p>
          <a:endParaRPr lang="en-US"/>
        </a:p>
      </dgm:t>
    </dgm:pt>
    <dgm:pt modelId="{45C2625D-C9AF-4C3B-86DE-F659F1E5A98B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Kháng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chiến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chống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thực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dân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Pháp</a:t>
          </a:r>
          <a:endParaRPr lang="en-US" dirty="0">
            <a:solidFill>
              <a:schemeClr val="bg1"/>
            </a:solidFill>
          </a:endParaRPr>
        </a:p>
      </dgm:t>
    </dgm:pt>
    <dgm:pt modelId="{FA6B5F35-98E6-42DF-B1FA-50B2735186E4}" cxnId="{5F831ED8-5B98-4F14-B55B-D2E7CDF070F8}" type="parTrans">
      <dgm:prSet/>
      <dgm:spPr/>
      <dgm:t>
        <a:bodyPr/>
        <a:lstStyle/>
        <a:p>
          <a:endParaRPr lang="en-US"/>
        </a:p>
      </dgm:t>
    </dgm:pt>
    <dgm:pt modelId="{F81E54ED-A7C8-44E1-92DF-B8ACA39F9D16}" cxnId="{5F831ED8-5B98-4F14-B55B-D2E7CDF070F8}" type="sibTrans">
      <dgm:prSet/>
      <dgm:spPr/>
      <dgm:t>
        <a:bodyPr/>
        <a:lstStyle/>
        <a:p>
          <a:endParaRPr lang="en-US"/>
        </a:p>
      </dgm:t>
    </dgm:pt>
    <dgm:pt modelId="{82FBD8F5-8053-456A-B4A4-E323ECD7678F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Miền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Bắc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xây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dựng</a:t>
          </a:r>
          <a:r>
            <a:rPr lang="en-US" dirty="0" smtClean="0">
              <a:solidFill>
                <a:schemeClr val="bg1"/>
              </a:solidFill>
            </a:rPr>
            <a:t> XHCN</a:t>
          </a:r>
          <a:endParaRPr lang="en-US" dirty="0">
            <a:solidFill>
              <a:schemeClr val="bg1"/>
            </a:solidFill>
          </a:endParaRPr>
        </a:p>
      </dgm:t>
    </dgm:pt>
    <dgm:pt modelId="{5D99F4F0-9805-47AB-8DB8-A01937C34A67}" cxnId="{794F1444-4728-4C01-84E1-C10340C2612A}" type="parTrans">
      <dgm:prSet/>
      <dgm:spPr/>
      <dgm:t>
        <a:bodyPr/>
        <a:lstStyle/>
        <a:p>
          <a:endParaRPr lang="en-US"/>
        </a:p>
      </dgm:t>
    </dgm:pt>
    <dgm:pt modelId="{CC89D83D-1325-429D-9F4C-77FC0DA256AD}" cxnId="{794F1444-4728-4C01-84E1-C10340C2612A}" type="sibTrans">
      <dgm:prSet/>
      <dgm:spPr/>
      <dgm:t>
        <a:bodyPr/>
        <a:lstStyle/>
        <a:p>
          <a:endParaRPr lang="en-US"/>
        </a:p>
      </dgm:t>
    </dgm:pt>
    <dgm:pt modelId="{AF9CD61C-54EC-422E-BD62-719532B38D33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1954-1969</a:t>
          </a:r>
          <a:endParaRPr lang="en-US" dirty="0">
            <a:solidFill>
              <a:schemeClr val="bg1"/>
            </a:solidFill>
          </a:endParaRPr>
        </a:p>
      </dgm:t>
    </dgm:pt>
    <dgm:pt modelId="{6460CF8F-3274-40EC-85C2-5F528CA2E6A8}" cxnId="{4DE4231A-C783-4B04-9B43-6BB82F4A0C8B}" type="sibTrans">
      <dgm:prSet/>
      <dgm:spPr/>
      <dgm:t>
        <a:bodyPr/>
        <a:lstStyle/>
        <a:p>
          <a:endParaRPr lang="en-US"/>
        </a:p>
      </dgm:t>
    </dgm:pt>
    <dgm:pt modelId="{7ABFA4D6-8F02-4E74-A0B6-60B3155A596B}" cxnId="{4DE4231A-C783-4B04-9B43-6BB82F4A0C8B}" type="parTrans">
      <dgm:prSet/>
      <dgm:spPr/>
      <dgm:t>
        <a:bodyPr/>
        <a:lstStyle/>
        <a:p>
          <a:endParaRPr lang="en-US"/>
        </a:p>
      </dgm:t>
    </dgm:pt>
    <dgm:pt modelId="{BCEB8698-CE42-47D8-A9A5-5C6DB88F87E8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Miền</a:t>
          </a:r>
          <a:r>
            <a:rPr lang="en-US" dirty="0" smtClean="0">
              <a:solidFill>
                <a:schemeClr val="bg1"/>
              </a:solidFill>
            </a:rPr>
            <a:t> Nam </a:t>
          </a:r>
          <a:r>
            <a:rPr lang="en-US" dirty="0" err="1" smtClean="0">
              <a:solidFill>
                <a:schemeClr val="bg1"/>
              </a:solidFill>
            </a:rPr>
            <a:t>kháng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chiến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chống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Mỹ</a:t>
          </a:r>
          <a:endParaRPr lang="en-US" dirty="0">
            <a:solidFill>
              <a:schemeClr val="bg1"/>
            </a:solidFill>
          </a:endParaRPr>
        </a:p>
      </dgm:t>
    </dgm:pt>
    <dgm:pt modelId="{3FAEDD8D-41CE-467C-9BDF-CF5F67F9658F}" cxnId="{7B6C2137-1ACC-4DC8-AB46-725C9AEEA058}" type="parTrans">
      <dgm:prSet/>
      <dgm:spPr/>
      <dgm:t>
        <a:bodyPr/>
        <a:lstStyle/>
        <a:p>
          <a:endParaRPr lang="en-US"/>
        </a:p>
      </dgm:t>
    </dgm:pt>
    <dgm:pt modelId="{75E1EF45-1369-46B8-9826-385BA20D676F}" cxnId="{7B6C2137-1ACC-4DC8-AB46-725C9AEEA058}" type="sibTrans">
      <dgm:prSet/>
      <dgm:spPr/>
      <dgm:t>
        <a:bodyPr/>
        <a:lstStyle/>
        <a:p>
          <a:endParaRPr lang="en-US"/>
        </a:p>
      </dgm:t>
    </dgm:pt>
    <dgm:pt modelId="{BDA8FE7E-0CB5-4F59-B9F5-D52252B50E75}" type="pres">
      <dgm:prSet presAssocID="{CD6ACC0A-14EB-44CA-A205-A0287B9BF3E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94D8D6-E8EC-4865-B235-E531037EB10D}" type="pres">
      <dgm:prSet presAssocID="{C5BBE79B-79D3-412B-B542-18F098395227}" presName="root1" presStyleCnt="0"/>
      <dgm:spPr/>
    </dgm:pt>
    <dgm:pt modelId="{6727D4F4-B521-47C6-9BB3-4431F6EC229F}" type="pres">
      <dgm:prSet presAssocID="{C5BBE79B-79D3-412B-B542-18F09839522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32B811-7DDD-4488-9902-16D5A6211E67}" type="pres">
      <dgm:prSet presAssocID="{C5BBE79B-79D3-412B-B542-18F098395227}" presName="level2hierChild" presStyleCnt="0"/>
      <dgm:spPr/>
    </dgm:pt>
    <dgm:pt modelId="{9F08C464-CA0E-48D8-A8FE-289745A03F8E}" type="pres">
      <dgm:prSet presAssocID="{8A075CB7-5A51-4367-B157-AC4E7C9F435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EE49D5B-9ED4-4710-B1D5-DE362646A5B2}" type="pres">
      <dgm:prSet presAssocID="{8A075CB7-5A51-4367-B157-AC4E7C9F435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B4718F1-B058-4E74-8F1E-E7F314A762FE}" type="pres">
      <dgm:prSet presAssocID="{83F003AF-B5A4-443A-8C05-A491CBDC162F}" presName="root2" presStyleCnt="0"/>
      <dgm:spPr/>
    </dgm:pt>
    <dgm:pt modelId="{9C240CD1-BF89-4165-A993-DE1D5E964FB2}" type="pres">
      <dgm:prSet presAssocID="{83F003AF-B5A4-443A-8C05-A491CBDC162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2069B4-32A6-4D00-92F5-67387863F424}" type="pres">
      <dgm:prSet presAssocID="{83F003AF-B5A4-443A-8C05-A491CBDC162F}" presName="level3hierChild" presStyleCnt="0"/>
      <dgm:spPr/>
    </dgm:pt>
    <dgm:pt modelId="{00EE479D-9DA9-41B1-A994-B44194E09ACE}" type="pres">
      <dgm:prSet presAssocID="{FA6B5F35-98E6-42DF-B1FA-50B2735186E4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083A0F49-6D05-493E-92B8-CD09FAAD4F26}" type="pres">
      <dgm:prSet presAssocID="{FA6B5F35-98E6-42DF-B1FA-50B2735186E4}" presName="connTx" presStyleLbl="parChTrans1D3" presStyleIdx="0" presStyleCnt="3"/>
      <dgm:spPr/>
      <dgm:t>
        <a:bodyPr/>
        <a:lstStyle/>
        <a:p>
          <a:endParaRPr lang="en-US"/>
        </a:p>
      </dgm:t>
    </dgm:pt>
    <dgm:pt modelId="{8B8668EA-79D4-41D6-859E-5B57826A5291}" type="pres">
      <dgm:prSet presAssocID="{45C2625D-C9AF-4C3B-86DE-F659F1E5A98B}" presName="root2" presStyleCnt="0"/>
      <dgm:spPr/>
    </dgm:pt>
    <dgm:pt modelId="{F0F91320-71E3-4FA6-A442-10E442975EED}" type="pres">
      <dgm:prSet presAssocID="{45C2625D-C9AF-4C3B-86DE-F659F1E5A98B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175B38-B686-4B28-A258-85ED8B0B466B}" type="pres">
      <dgm:prSet presAssocID="{45C2625D-C9AF-4C3B-86DE-F659F1E5A98B}" presName="level3hierChild" presStyleCnt="0"/>
      <dgm:spPr/>
    </dgm:pt>
    <dgm:pt modelId="{6139684E-F235-44BB-ABB5-EA9BF0FBF0CE}" type="pres">
      <dgm:prSet presAssocID="{7ABFA4D6-8F02-4E74-A0B6-60B3155A596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AA06FA7-E7BD-4E7E-9826-319937226F88}" type="pres">
      <dgm:prSet presAssocID="{7ABFA4D6-8F02-4E74-A0B6-60B3155A596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45BBF33-FE7C-4290-B7C0-4197C5E36307}" type="pres">
      <dgm:prSet presAssocID="{AF9CD61C-54EC-422E-BD62-719532B38D33}" presName="root2" presStyleCnt="0"/>
      <dgm:spPr/>
    </dgm:pt>
    <dgm:pt modelId="{B26530F9-4189-4D41-BAC9-C7BE752AADDC}" type="pres">
      <dgm:prSet presAssocID="{AF9CD61C-54EC-422E-BD62-719532B38D3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1C7C73-AF3C-4F82-8A5E-128404F1119B}" type="pres">
      <dgm:prSet presAssocID="{AF9CD61C-54EC-422E-BD62-719532B38D33}" presName="level3hierChild" presStyleCnt="0"/>
      <dgm:spPr/>
    </dgm:pt>
    <dgm:pt modelId="{20E7888E-BC92-48A3-BE67-37BC5F3978AF}" type="pres">
      <dgm:prSet presAssocID="{5D99F4F0-9805-47AB-8DB8-A01937C34A67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393B656F-016E-40A8-98F5-BB28C9A7103F}" type="pres">
      <dgm:prSet presAssocID="{5D99F4F0-9805-47AB-8DB8-A01937C34A67}" presName="connTx" presStyleLbl="parChTrans1D3" presStyleIdx="1" presStyleCnt="3"/>
      <dgm:spPr/>
      <dgm:t>
        <a:bodyPr/>
        <a:lstStyle/>
        <a:p>
          <a:endParaRPr lang="en-US"/>
        </a:p>
      </dgm:t>
    </dgm:pt>
    <dgm:pt modelId="{503B83C5-9749-4734-A173-6BC001BF66B4}" type="pres">
      <dgm:prSet presAssocID="{82FBD8F5-8053-456A-B4A4-E323ECD7678F}" presName="root2" presStyleCnt="0"/>
      <dgm:spPr/>
    </dgm:pt>
    <dgm:pt modelId="{82C31413-80AD-4B0C-82AE-47865AA95FD9}" type="pres">
      <dgm:prSet presAssocID="{82FBD8F5-8053-456A-B4A4-E323ECD7678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72487D-309C-4F47-AB61-FE68E306748D}" type="pres">
      <dgm:prSet presAssocID="{82FBD8F5-8053-456A-B4A4-E323ECD7678F}" presName="level3hierChild" presStyleCnt="0"/>
      <dgm:spPr/>
    </dgm:pt>
    <dgm:pt modelId="{8D7618DA-5EF3-4BBE-B17D-6EC1F1464A8C}" type="pres">
      <dgm:prSet presAssocID="{3FAEDD8D-41CE-467C-9BDF-CF5F67F9658F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9923829-938D-4B72-ACD7-C8E29E7CC74D}" type="pres">
      <dgm:prSet presAssocID="{3FAEDD8D-41CE-467C-9BDF-CF5F67F9658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0934471-3265-4CEE-B189-9191B8A8B87A}" type="pres">
      <dgm:prSet presAssocID="{BCEB8698-CE42-47D8-A9A5-5C6DB88F87E8}" presName="root2" presStyleCnt="0"/>
      <dgm:spPr/>
    </dgm:pt>
    <dgm:pt modelId="{BDD11602-D0DA-492F-BFEE-A51DA1920054}" type="pres">
      <dgm:prSet presAssocID="{BCEB8698-CE42-47D8-A9A5-5C6DB88F87E8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3A6EF7-2AFB-4FE2-87DF-2D00FB2E4BFB}" type="pres">
      <dgm:prSet presAssocID="{BCEB8698-CE42-47D8-A9A5-5C6DB88F87E8}" presName="level3hierChild" presStyleCnt="0"/>
      <dgm:spPr/>
    </dgm:pt>
  </dgm:ptLst>
  <dgm:cxnLst>
    <dgm:cxn modelId="{DCC45646-4D5E-49E7-84AF-CF1CAB73D186}" type="presOf" srcId="{3FAEDD8D-41CE-467C-9BDF-CF5F67F9658F}" destId="{8D7618DA-5EF3-4BBE-B17D-6EC1F1464A8C}" srcOrd="0" destOrd="0" presId="urn:microsoft.com/office/officeart/2005/8/layout/hierarchy2#1"/>
    <dgm:cxn modelId="{FD10C2E5-F7F5-40A6-A3BF-101470FD99BB}" srcId="{C5BBE79B-79D3-412B-B542-18F098395227}" destId="{83F003AF-B5A4-443A-8C05-A491CBDC162F}" srcOrd="0" destOrd="0" parTransId="{8A075CB7-5A51-4367-B157-AC4E7C9F435F}" sibTransId="{E103E97F-2A73-4B3D-B6B4-FF0618468A6A}"/>
    <dgm:cxn modelId="{2C602A74-871E-44BA-B6DB-7D514D18F58C}" type="presOf" srcId="{3FAEDD8D-41CE-467C-9BDF-CF5F67F9658F}" destId="{F9923829-938D-4B72-ACD7-C8E29E7CC74D}" srcOrd="1" destOrd="0" presId="urn:microsoft.com/office/officeart/2005/8/layout/hierarchy2#1"/>
    <dgm:cxn modelId="{2AFA2F34-6679-41BD-8AFA-375F13B51B8A}" type="presOf" srcId="{AF9CD61C-54EC-422E-BD62-719532B38D33}" destId="{B26530F9-4189-4D41-BAC9-C7BE752AADDC}" srcOrd="0" destOrd="0" presId="urn:microsoft.com/office/officeart/2005/8/layout/hierarchy2#1"/>
    <dgm:cxn modelId="{4DE4231A-C783-4B04-9B43-6BB82F4A0C8B}" srcId="{C5BBE79B-79D3-412B-B542-18F098395227}" destId="{AF9CD61C-54EC-422E-BD62-719532B38D33}" srcOrd="1" destOrd="0" parTransId="{7ABFA4D6-8F02-4E74-A0B6-60B3155A596B}" sibTransId="{6460CF8F-3274-40EC-85C2-5F528CA2E6A8}"/>
    <dgm:cxn modelId="{4CB8B14C-BA8E-427F-B48B-66A0D06447F1}" type="presOf" srcId="{CD6ACC0A-14EB-44CA-A205-A0287B9BF3E1}" destId="{BDA8FE7E-0CB5-4F59-B9F5-D52252B50E75}" srcOrd="0" destOrd="0" presId="urn:microsoft.com/office/officeart/2005/8/layout/hierarchy2#1"/>
    <dgm:cxn modelId="{794F1444-4728-4C01-84E1-C10340C2612A}" srcId="{AF9CD61C-54EC-422E-BD62-719532B38D33}" destId="{82FBD8F5-8053-456A-B4A4-E323ECD7678F}" srcOrd="0" destOrd="0" parTransId="{5D99F4F0-9805-47AB-8DB8-A01937C34A67}" sibTransId="{CC89D83D-1325-429D-9F4C-77FC0DA256AD}"/>
    <dgm:cxn modelId="{5F831ED8-5B98-4F14-B55B-D2E7CDF070F8}" srcId="{83F003AF-B5A4-443A-8C05-A491CBDC162F}" destId="{45C2625D-C9AF-4C3B-86DE-F659F1E5A98B}" srcOrd="0" destOrd="0" parTransId="{FA6B5F35-98E6-42DF-B1FA-50B2735186E4}" sibTransId="{F81E54ED-A7C8-44E1-92DF-B8ACA39F9D16}"/>
    <dgm:cxn modelId="{79FAF572-8FCA-4FD6-87D0-197E8B054563}" type="presOf" srcId="{FA6B5F35-98E6-42DF-B1FA-50B2735186E4}" destId="{00EE479D-9DA9-41B1-A994-B44194E09ACE}" srcOrd="0" destOrd="0" presId="urn:microsoft.com/office/officeart/2005/8/layout/hierarchy2#1"/>
    <dgm:cxn modelId="{78721BE4-C7DA-4CC7-A676-41E671FC576E}" type="presOf" srcId="{8A075CB7-5A51-4367-B157-AC4E7C9F435F}" destId="{4EE49D5B-9ED4-4710-B1D5-DE362646A5B2}" srcOrd="1" destOrd="0" presId="urn:microsoft.com/office/officeart/2005/8/layout/hierarchy2#1"/>
    <dgm:cxn modelId="{3C84525F-BEFF-4A7C-8E8E-DBB5ACFB6C2A}" type="presOf" srcId="{5D99F4F0-9805-47AB-8DB8-A01937C34A67}" destId="{20E7888E-BC92-48A3-BE67-37BC5F3978AF}" srcOrd="0" destOrd="0" presId="urn:microsoft.com/office/officeart/2005/8/layout/hierarchy2#1"/>
    <dgm:cxn modelId="{AC262626-1769-43A7-A171-DADB60EFACF9}" type="presOf" srcId="{C5BBE79B-79D3-412B-B542-18F098395227}" destId="{6727D4F4-B521-47C6-9BB3-4431F6EC229F}" srcOrd="0" destOrd="0" presId="urn:microsoft.com/office/officeart/2005/8/layout/hierarchy2#1"/>
    <dgm:cxn modelId="{9690377D-192C-48C3-B204-46A65102B185}" type="presOf" srcId="{8A075CB7-5A51-4367-B157-AC4E7C9F435F}" destId="{9F08C464-CA0E-48D8-A8FE-289745A03F8E}" srcOrd="0" destOrd="0" presId="urn:microsoft.com/office/officeart/2005/8/layout/hierarchy2#1"/>
    <dgm:cxn modelId="{F5A675BE-13DB-4A90-A866-F602E4EC4F21}" type="presOf" srcId="{FA6B5F35-98E6-42DF-B1FA-50B2735186E4}" destId="{083A0F49-6D05-493E-92B8-CD09FAAD4F26}" srcOrd="1" destOrd="0" presId="urn:microsoft.com/office/officeart/2005/8/layout/hierarchy2#1"/>
    <dgm:cxn modelId="{D4E179C2-8578-46C0-86D3-473FE3DC9791}" type="presOf" srcId="{45C2625D-C9AF-4C3B-86DE-F659F1E5A98B}" destId="{F0F91320-71E3-4FA6-A442-10E442975EED}" srcOrd="0" destOrd="0" presId="urn:microsoft.com/office/officeart/2005/8/layout/hierarchy2#1"/>
    <dgm:cxn modelId="{63CFF26E-CE86-4B9F-86E7-EC7921836978}" type="presOf" srcId="{7ABFA4D6-8F02-4E74-A0B6-60B3155A596B}" destId="{6139684E-F235-44BB-ABB5-EA9BF0FBF0CE}" srcOrd="0" destOrd="0" presId="urn:microsoft.com/office/officeart/2005/8/layout/hierarchy2#1"/>
    <dgm:cxn modelId="{DB9A60E4-79B3-4EB0-ACA6-AB54774D76F7}" type="presOf" srcId="{5D99F4F0-9805-47AB-8DB8-A01937C34A67}" destId="{393B656F-016E-40A8-98F5-BB28C9A7103F}" srcOrd="1" destOrd="0" presId="urn:microsoft.com/office/officeart/2005/8/layout/hierarchy2#1"/>
    <dgm:cxn modelId="{1CAF8353-FB52-463F-8ACF-7AC087ECB194}" type="presOf" srcId="{7ABFA4D6-8F02-4E74-A0B6-60B3155A596B}" destId="{3AA06FA7-E7BD-4E7E-9826-319937226F88}" srcOrd="1" destOrd="0" presId="urn:microsoft.com/office/officeart/2005/8/layout/hierarchy2#1"/>
    <dgm:cxn modelId="{87EF9819-0941-4418-8AA6-118E06217AC1}" type="presOf" srcId="{83F003AF-B5A4-443A-8C05-A491CBDC162F}" destId="{9C240CD1-BF89-4165-A993-DE1D5E964FB2}" srcOrd="0" destOrd="0" presId="urn:microsoft.com/office/officeart/2005/8/layout/hierarchy2#1"/>
    <dgm:cxn modelId="{7B6C2137-1ACC-4DC8-AB46-725C9AEEA058}" srcId="{AF9CD61C-54EC-422E-BD62-719532B38D33}" destId="{BCEB8698-CE42-47D8-A9A5-5C6DB88F87E8}" srcOrd="1" destOrd="0" parTransId="{3FAEDD8D-41CE-467C-9BDF-CF5F67F9658F}" sibTransId="{75E1EF45-1369-46B8-9826-385BA20D676F}"/>
    <dgm:cxn modelId="{ABEE0C80-007C-4C02-841D-326E0B4970C9}" type="presOf" srcId="{82FBD8F5-8053-456A-B4A4-E323ECD7678F}" destId="{82C31413-80AD-4B0C-82AE-47865AA95FD9}" srcOrd="0" destOrd="0" presId="urn:microsoft.com/office/officeart/2005/8/layout/hierarchy2#1"/>
    <dgm:cxn modelId="{0827161E-389E-4DB1-9CF9-12F1DBD069E3}" srcId="{CD6ACC0A-14EB-44CA-A205-A0287B9BF3E1}" destId="{C5BBE79B-79D3-412B-B542-18F098395227}" srcOrd="0" destOrd="0" parTransId="{F3DDF19A-32EE-46EE-993A-B4884B6DDB9A}" sibTransId="{D4AA6264-CDB1-4897-9CFC-6AC234692E59}"/>
    <dgm:cxn modelId="{B19CE0DC-83B1-44CD-90DD-DEA72746D368}" type="presOf" srcId="{BCEB8698-CE42-47D8-A9A5-5C6DB88F87E8}" destId="{BDD11602-D0DA-492F-BFEE-A51DA1920054}" srcOrd="0" destOrd="0" presId="urn:microsoft.com/office/officeart/2005/8/layout/hierarchy2#1"/>
    <dgm:cxn modelId="{C23910F1-E374-471F-A65E-22A2B772025D}" type="presParOf" srcId="{BDA8FE7E-0CB5-4F59-B9F5-D52252B50E75}" destId="{7094D8D6-E8EC-4865-B235-E531037EB10D}" srcOrd="0" destOrd="0" presId="urn:microsoft.com/office/officeart/2005/8/layout/hierarchy2#1"/>
    <dgm:cxn modelId="{83F4B552-C711-4BC2-ADCA-3D3872BE3537}" type="presParOf" srcId="{7094D8D6-E8EC-4865-B235-E531037EB10D}" destId="{6727D4F4-B521-47C6-9BB3-4431F6EC229F}" srcOrd="0" destOrd="0" presId="urn:microsoft.com/office/officeart/2005/8/layout/hierarchy2#1"/>
    <dgm:cxn modelId="{A0FEAC4F-8DBC-4CC3-B498-3B8EF94D207D}" type="presParOf" srcId="{7094D8D6-E8EC-4865-B235-E531037EB10D}" destId="{6232B811-7DDD-4488-9902-16D5A6211E67}" srcOrd="1" destOrd="0" presId="urn:microsoft.com/office/officeart/2005/8/layout/hierarchy2#1"/>
    <dgm:cxn modelId="{C18848D7-6260-424D-BCD3-A53AAF8E8421}" type="presParOf" srcId="{6232B811-7DDD-4488-9902-16D5A6211E67}" destId="{9F08C464-CA0E-48D8-A8FE-289745A03F8E}" srcOrd="0" destOrd="0" presId="urn:microsoft.com/office/officeart/2005/8/layout/hierarchy2#1"/>
    <dgm:cxn modelId="{229E67B9-15ED-4114-9A7C-35BB179BD3A8}" type="presParOf" srcId="{9F08C464-CA0E-48D8-A8FE-289745A03F8E}" destId="{4EE49D5B-9ED4-4710-B1D5-DE362646A5B2}" srcOrd="0" destOrd="0" presId="urn:microsoft.com/office/officeart/2005/8/layout/hierarchy2#1"/>
    <dgm:cxn modelId="{293B2EF7-D42A-4A74-A8B9-D7BBACC4CB41}" type="presParOf" srcId="{6232B811-7DDD-4488-9902-16D5A6211E67}" destId="{5B4718F1-B058-4E74-8F1E-E7F314A762FE}" srcOrd="1" destOrd="0" presId="urn:microsoft.com/office/officeart/2005/8/layout/hierarchy2#1"/>
    <dgm:cxn modelId="{6AFD9573-046B-4241-910A-7752480B9E38}" type="presParOf" srcId="{5B4718F1-B058-4E74-8F1E-E7F314A762FE}" destId="{9C240CD1-BF89-4165-A993-DE1D5E964FB2}" srcOrd="0" destOrd="0" presId="urn:microsoft.com/office/officeart/2005/8/layout/hierarchy2#1"/>
    <dgm:cxn modelId="{24AEDBE5-1A0E-4849-996E-7B068401BC1C}" type="presParOf" srcId="{5B4718F1-B058-4E74-8F1E-E7F314A762FE}" destId="{B52069B4-32A6-4D00-92F5-67387863F424}" srcOrd="1" destOrd="0" presId="urn:microsoft.com/office/officeart/2005/8/layout/hierarchy2#1"/>
    <dgm:cxn modelId="{CD498829-B8CB-4E23-8281-CD44C0CE4A3D}" type="presParOf" srcId="{B52069B4-32A6-4D00-92F5-67387863F424}" destId="{00EE479D-9DA9-41B1-A994-B44194E09ACE}" srcOrd="0" destOrd="0" presId="urn:microsoft.com/office/officeart/2005/8/layout/hierarchy2#1"/>
    <dgm:cxn modelId="{9935A83F-4881-4677-BBD8-53500014AADB}" type="presParOf" srcId="{00EE479D-9DA9-41B1-A994-B44194E09ACE}" destId="{083A0F49-6D05-493E-92B8-CD09FAAD4F26}" srcOrd="0" destOrd="0" presId="urn:microsoft.com/office/officeart/2005/8/layout/hierarchy2#1"/>
    <dgm:cxn modelId="{3258472D-77E7-4AEE-9ABE-8392B89D763D}" type="presParOf" srcId="{B52069B4-32A6-4D00-92F5-67387863F424}" destId="{8B8668EA-79D4-41D6-859E-5B57826A5291}" srcOrd="1" destOrd="0" presId="urn:microsoft.com/office/officeart/2005/8/layout/hierarchy2#1"/>
    <dgm:cxn modelId="{1FA59FF5-1787-4C9E-AB95-E0A63F293799}" type="presParOf" srcId="{8B8668EA-79D4-41D6-859E-5B57826A5291}" destId="{F0F91320-71E3-4FA6-A442-10E442975EED}" srcOrd="0" destOrd="0" presId="urn:microsoft.com/office/officeart/2005/8/layout/hierarchy2#1"/>
    <dgm:cxn modelId="{FD175F6F-D2BB-41EE-93DD-136816BC8BD8}" type="presParOf" srcId="{8B8668EA-79D4-41D6-859E-5B57826A5291}" destId="{E5175B38-B686-4B28-A258-85ED8B0B466B}" srcOrd="1" destOrd="0" presId="urn:microsoft.com/office/officeart/2005/8/layout/hierarchy2#1"/>
    <dgm:cxn modelId="{D7718475-F13C-4B31-BCE5-D9FD4FCF80C8}" type="presParOf" srcId="{6232B811-7DDD-4488-9902-16D5A6211E67}" destId="{6139684E-F235-44BB-ABB5-EA9BF0FBF0CE}" srcOrd="2" destOrd="0" presId="urn:microsoft.com/office/officeart/2005/8/layout/hierarchy2#1"/>
    <dgm:cxn modelId="{618C8B6D-34A2-4884-AE4F-E337B11F4105}" type="presParOf" srcId="{6139684E-F235-44BB-ABB5-EA9BF0FBF0CE}" destId="{3AA06FA7-E7BD-4E7E-9826-319937226F88}" srcOrd="0" destOrd="0" presId="urn:microsoft.com/office/officeart/2005/8/layout/hierarchy2#1"/>
    <dgm:cxn modelId="{27DFB9D0-491F-4B69-A08E-56B708240F36}" type="presParOf" srcId="{6232B811-7DDD-4488-9902-16D5A6211E67}" destId="{445BBF33-FE7C-4290-B7C0-4197C5E36307}" srcOrd="3" destOrd="0" presId="urn:microsoft.com/office/officeart/2005/8/layout/hierarchy2#1"/>
    <dgm:cxn modelId="{93E0A48E-688E-4AE9-B06E-C73A66EC1FB8}" type="presParOf" srcId="{445BBF33-FE7C-4290-B7C0-4197C5E36307}" destId="{B26530F9-4189-4D41-BAC9-C7BE752AADDC}" srcOrd="0" destOrd="0" presId="urn:microsoft.com/office/officeart/2005/8/layout/hierarchy2#1"/>
    <dgm:cxn modelId="{63E39ECF-DCB6-40BD-9443-7C5D23B4AFAF}" type="presParOf" srcId="{445BBF33-FE7C-4290-B7C0-4197C5E36307}" destId="{951C7C73-AF3C-4F82-8A5E-128404F1119B}" srcOrd="1" destOrd="0" presId="urn:microsoft.com/office/officeart/2005/8/layout/hierarchy2#1"/>
    <dgm:cxn modelId="{78E5FDDD-01AE-46B7-876E-3236E0BE5C2A}" type="presParOf" srcId="{951C7C73-AF3C-4F82-8A5E-128404F1119B}" destId="{20E7888E-BC92-48A3-BE67-37BC5F3978AF}" srcOrd="0" destOrd="0" presId="urn:microsoft.com/office/officeart/2005/8/layout/hierarchy2#1"/>
    <dgm:cxn modelId="{8E198F84-2FAB-456F-91C6-F4A58114742D}" type="presParOf" srcId="{20E7888E-BC92-48A3-BE67-37BC5F3978AF}" destId="{393B656F-016E-40A8-98F5-BB28C9A7103F}" srcOrd="0" destOrd="0" presId="urn:microsoft.com/office/officeart/2005/8/layout/hierarchy2#1"/>
    <dgm:cxn modelId="{C6C7E1A1-4ABF-441C-A251-F8CBA1D88C6F}" type="presParOf" srcId="{951C7C73-AF3C-4F82-8A5E-128404F1119B}" destId="{503B83C5-9749-4734-A173-6BC001BF66B4}" srcOrd="1" destOrd="0" presId="urn:microsoft.com/office/officeart/2005/8/layout/hierarchy2#1"/>
    <dgm:cxn modelId="{2F9399F6-CFF9-4028-8160-2E2FD7D534D4}" type="presParOf" srcId="{503B83C5-9749-4734-A173-6BC001BF66B4}" destId="{82C31413-80AD-4B0C-82AE-47865AA95FD9}" srcOrd="0" destOrd="0" presId="urn:microsoft.com/office/officeart/2005/8/layout/hierarchy2#1"/>
    <dgm:cxn modelId="{51E5BF36-3FC6-4DAB-B71E-B780BAADF069}" type="presParOf" srcId="{503B83C5-9749-4734-A173-6BC001BF66B4}" destId="{8372487D-309C-4F47-AB61-FE68E306748D}" srcOrd="1" destOrd="0" presId="urn:microsoft.com/office/officeart/2005/8/layout/hierarchy2#1"/>
    <dgm:cxn modelId="{FC267721-1192-447E-BDE4-4BE86DD3CA61}" type="presParOf" srcId="{951C7C73-AF3C-4F82-8A5E-128404F1119B}" destId="{8D7618DA-5EF3-4BBE-B17D-6EC1F1464A8C}" srcOrd="2" destOrd="0" presId="urn:microsoft.com/office/officeart/2005/8/layout/hierarchy2#1"/>
    <dgm:cxn modelId="{D2C31C7B-CCE8-4620-BC62-AF2C0ADDAF31}" type="presParOf" srcId="{8D7618DA-5EF3-4BBE-B17D-6EC1F1464A8C}" destId="{F9923829-938D-4B72-ACD7-C8E29E7CC74D}" srcOrd="0" destOrd="0" presId="urn:microsoft.com/office/officeart/2005/8/layout/hierarchy2#1"/>
    <dgm:cxn modelId="{10A96C82-36ED-455C-9A39-044ACD56D120}" type="presParOf" srcId="{951C7C73-AF3C-4F82-8A5E-128404F1119B}" destId="{90934471-3265-4CEE-B189-9191B8A8B87A}" srcOrd="3" destOrd="0" presId="urn:microsoft.com/office/officeart/2005/8/layout/hierarchy2#1"/>
    <dgm:cxn modelId="{F6470600-7977-4303-8C3F-F2C629085221}" type="presParOf" srcId="{90934471-3265-4CEE-B189-9191B8A8B87A}" destId="{BDD11602-D0DA-492F-BFEE-A51DA1920054}" srcOrd="0" destOrd="0" presId="urn:microsoft.com/office/officeart/2005/8/layout/hierarchy2#1"/>
    <dgm:cxn modelId="{9EF46B3A-05F4-4720-A8D9-502AF98AA6FF}" type="presParOf" srcId="{90934471-3265-4CEE-B189-9191B8A8B87A}" destId="{963A6EF7-2AFB-4FE2-87DF-2D00FB2E4BFB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6F3A7-437B-45EB-9E5E-32A7BF1217C2}" type="doc">
      <dgm:prSet loTypeId="urn:microsoft.com/office/officeart/2005/8/layout/vList6" loCatId="list" qsTypeId="urn:microsoft.com/office/officeart/2005/8/quickstyle/simple5#2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414F203E-B318-4CCD-89AF-616CAF46B28E}">
      <dgm:prSet phldrT="[Text]" custT="1"/>
      <dgm:spPr/>
      <dgm:t>
        <a:bodyPr/>
        <a:lstStyle/>
        <a:p>
          <a:r>
            <a:rPr lang="en-US" sz="4800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sz="4800" dirty="0" smtClean="0">
              <a:latin typeface="Arial" panose="020B0604020202020204" pitchFamily="34" charset="0"/>
              <a:cs typeface="Arial" panose="020B0604020202020204" pitchFamily="34" charset="0"/>
            </a:rPr>
            <a:t> Nam</a:t>
          </a:r>
          <a:endParaRPr lang="en-US" sz="4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469DA8-D53F-41AB-9B79-D0CA66C9DF9D}" cxnId="{AE7E8ECA-01A2-499D-B655-262D0CE26C1A}" type="parTrans">
      <dgm:prSet/>
      <dgm:spPr/>
      <dgm:t>
        <a:bodyPr/>
        <a:lstStyle/>
        <a:p>
          <a:endParaRPr lang="en-US"/>
        </a:p>
      </dgm:t>
    </dgm:pt>
    <dgm:pt modelId="{DF470DDE-924F-48BA-AB62-B754BD7A5300}" cxnId="{AE7E8ECA-01A2-499D-B655-262D0CE26C1A}" type="sibTrans">
      <dgm:prSet/>
      <dgm:spPr/>
      <dgm:t>
        <a:bodyPr/>
        <a:lstStyle/>
        <a:p>
          <a:endParaRPr lang="en-US"/>
        </a:p>
      </dgm:t>
    </dgm:pt>
    <dgm:pt modelId="{7A6965FE-D6C4-4747-855E-4C33B0721EDC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sản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tinh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thần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vô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tộc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Nam</a:t>
          </a:r>
          <a:endParaRPr lang="en-US" sz="2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99D082-E8BC-4159-9B34-A5DCADFC0735}" cxnId="{458B7EDF-0F8C-4007-8DFB-97748C8B765F}" type="parTrans">
      <dgm:prSet/>
      <dgm:spPr/>
      <dgm:t>
        <a:bodyPr/>
        <a:lstStyle/>
        <a:p>
          <a:endParaRPr lang="en-US"/>
        </a:p>
      </dgm:t>
    </dgm:pt>
    <dgm:pt modelId="{06452A40-3C37-421E-BD66-3599C788FC5B}" cxnId="{458B7EDF-0F8C-4007-8DFB-97748C8B765F}" type="sibTrans">
      <dgm:prSet/>
      <dgm:spPr/>
      <dgm:t>
        <a:bodyPr/>
        <a:lstStyle/>
        <a:p>
          <a:endParaRPr lang="en-US"/>
        </a:p>
      </dgm:t>
    </dgm:pt>
    <dgm:pt modelId="{03424DC8-2ED7-4FB4-8DBD-0B387AAD3C73}">
      <dgm:prSet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tảng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kim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nam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US" alt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Nam </a:t>
          </a:r>
          <a:endParaRPr lang="en-US" altLang="en-US" sz="2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3D23FA-A3A9-4BB1-A003-1934CF790F81}" cxnId="{E5B37022-708A-4C78-B792-79285ADD92F2}" type="parTrans">
      <dgm:prSet/>
      <dgm:spPr/>
      <dgm:t>
        <a:bodyPr/>
        <a:lstStyle/>
        <a:p>
          <a:endParaRPr lang="en-US"/>
        </a:p>
      </dgm:t>
    </dgm:pt>
    <dgm:pt modelId="{97D732FE-FCA8-4F65-A6D1-C39DCB494F25}" cxnId="{E5B37022-708A-4C78-B792-79285ADD92F2}" type="sibTrans">
      <dgm:prSet/>
      <dgm:spPr/>
      <dgm:t>
        <a:bodyPr/>
        <a:lstStyle/>
        <a:p>
          <a:endParaRPr lang="en-US"/>
        </a:p>
      </dgm:t>
    </dgm:pt>
    <dgm:pt modelId="{C22E5163-2C16-4ED7-A74B-CD6982FC592F}">
      <dgm:prSet phldrT="[Text]" custT="1"/>
      <dgm:spPr/>
      <dgm:t>
        <a:bodyPr/>
        <a:lstStyle/>
        <a:p>
          <a:r>
            <a:rPr lang="en-US" sz="5000" dirty="0" err="1" smtClean="0">
              <a:latin typeface="Arial" panose="020B0604020202020204" pitchFamily="34" charset="0"/>
              <a:cs typeface="Arial" panose="020B0604020202020204" pitchFamily="34" charset="0"/>
            </a:rPr>
            <a:t>Thế</a:t>
          </a:r>
          <a:r>
            <a:rPr lang="en-US" sz="5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5000" dirty="0" err="1" smtClean="0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endParaRPr lang="en-US" sz="5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F89B66-90ED-45AA-84CA-F8FC440A1703}" cxnId="{46E75B2B-E58A-4CF6-9A69-81CEE638BFD0}" type="parTrans">
      <dgm:prSet/>
      <dgm:spPr/>
      <dgm:t>
        <a:bodyPr/>
        <a:lstStyle/>
        <a:p>
          <a:endParaRPr lang="en-US"/>
        </a:p>
      </dgm:t>
    </dgm:pt>
    <dgm:pt modelId="{7F086AD8-395C-424F-A335-1740ECDD7DFB}" cxnId="{46E75B2B-E58A-4CF6-9A69-81CEE638BFD0}" type="sibTrans">
      <dgm:prSet/>
      <dgm:spPr/>
      <dgm:t>
        <a:bodyPr/>
        <a:lstStyle/>
        <a:p>
          <a:endParaRPr lang="en-US"/>
        </a:p>
      </dgm:t>
    </dgm:pt>
    <dgm:pt modelId="{2163360B-B9A9-4F37-B99D-9E5423D3B661}">
      <dgm:prSet phldrT="[Text]" phldr="0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 vert="horz" wrap="square" anchor="ctr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Phản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ánh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khát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vọng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endParaRPr lang="en-US" sz="26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6AA81F-8754-4870-B2C6-0091C9A413DC}" cxnId="{E8899290-B0CA-4732-8E46-BD1493C64BD8}" type="parTrans">
      <dgm:prSet/>
      <dgm:spPr/>
      <dgm:t>
        <a:bodyPr/>
        <a:lstStyle/>
        <a:p>
          <a:endParaRPr lang="en-US"/>
        </a:p>
      </dgm:t>
    </dgm:pt>
    <dgm:pt modelId="{2C00D631-D97C-4FAC-9A96-717F27880A65}" cxnId="{E8899290-B0CA-4732-8E46-BD1493C64BD8}" type="sibTrans">
      <dgm:prSet/>
      <dgm:spPr/>
      <dgm:t>
        <a:bodyPr/>
        <a:lstStyle/>
        <a:p>
          <a:endParaRPr lang="en-US"/>
        </a:p>
      </dgm:t>
    </dgm:pt>
    <dgm:pt modelId="{2B6ACBAD-1FEA-45CC-92F2-D2C616137BDD}">
      <dgm:prSet phldr="0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đấu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tranh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phóng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loài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endParaRPr lang="en-US" altLang="en-US" sz="26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703022-A26A-41DA-B6E8-6EE7D2E9A1EE}" cxnId="{36335E6D-DF65-4281-8205-3D88A5D30619}" type="parTrans">
      <dgm:prSet/>
      <dgm:spPr/>
      <dgm:t>
        <a:bodyPr/>
        <a:lstStyle/>
        <a:p>
          <a:endParaRPr lang="en-US"/>
        </a:p>
      </dgm:t>
    </dgm:pt>
    <dgm:pt modelId="{7EFCC472-25EC-4DA1-B2AE-68C357308FFB}" cxnId="{36335E6D-DF65-4281-8205-3D88A5D30619}" type="sibTrans">
      <dgm:prSet/>
      <dgm:spPr/>
      <dgm:t>
        <a:bodyPr/>
        <a:lstStyle/>
        <a:p>
          <a:endParaRPr lang="en-US"/>
        </a:p>
      </dgm:t>
    </dgm:pt>
    <dgm:pt modelId="{8A2C35B2-075E-4B16-AEDB-582110CC6AFA}">
      <dgm:prSet phldr="0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tưởng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Hô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̀ Chí Minh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cổ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vũ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tộc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đấu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tranh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vì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alt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cả</a:t>
          </a:r>
          <a:endParaRPr lang="en-US" altLang="en-US" sz="26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65B93C-AE0D-4DAB-893E-DE8D2AF82776}" cxnId="{AB30BB70-81D1-4886-B9B7-5B979A2F4D46}" type="parTrans">
      <dgm:prSet/>
      <dgm:spPr/>
      <dgm:t>
        <a:bodyPr/>
        <a:lstStyle/>
        <a:p>
          <a:endParaRPr lang="en-US"/>
        </a:p>
      </dgm:t>
    </dgm:pt>
    <dgm:pt modelId="{00705252-C403-4A24-8049-7F3B18FF4D69}" cxnId="{AB30BB70-81D1-4886-B9B7-5B979A2F4D46}" type="sibTrans">
      <dgm:prSet/>
      <dgm:spPr/>
      <dgm:t>
        <a:bodyPr/>
        <a:lstStyle/>
        <a:p>
          <a:endParaRPr lang="en-US"/>
        </a:p>
      </dgm:t>
    </dgm:pt>
    <dgm:pt modelId="{D768D905-2DFB-48BC-AADB-19A925BF132D}" type="pres">
      <dgm:prSet presAssocID="{B766F3A7-437B-45EB-9E5E-32A7BF1217C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E99AF9C-4E5C-4EA3-B946-A412F1A8788C}" type="pres">
      <dgm:prSet presAssocID="{414F203E-B318-4CCD-89AF-616CAF46B28E}" presName="linNode" presStyleCnt="0"/>
      <dgm:spPr/>
    </dgm:pt>
    <dgm:pt modelId="{F8C8F762-96BE-46CA-A9E6-69C215CFD811}" type="pres">
      <dgm:prSet presAssocID="{414F203E-B318-4CCD-89AF-616CAF46B28E}" presName="parentShp" presStyleLbl="node1" presStyleIdx="0" presStyleCnt="2" custScaleX="585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46BC1-0319-4316-A976-1B2EA67065E2}" type="pres">
      <dgm:prSet presAssocID="{414F203E-B318-4CCD-89AF-616CAF46B28E}" presName="childShp" presStyleLbl="bgAccFollowNode1" presStyleIdx="0" presStyleCnt="2" custScaleX="135904" custScaleY="124042" custLinFactNeighborX="-695" custLinFactNeighborY="-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7CFDF-7B3C-4C53-96F6-34A91999D79E}" type="pres">
      <dgm:prSet presAssocID="{DF470DDE-924F-48BA-AB62-B754BD7A5300}" presName="spacing" presStyleCnt="0"/>
      <dgm:spPr/>
    </dgm:pt>
    <dgm:pt modelId="{90FBAE9D-E68E-4C65-8CB1-C2C928A3C4EE}" type="pres">
      <dgm:prSet presAssocID="{C22E5163-2C16-4ED7-A74B-CD6982FC592F}" presName="linNode" presStyleCnt="0"/>
      <dgm:spPr/>
    </dgm:pt>
    <dgm:pt modelId="{601F31D2-1D8B-4760-9CC1-68217BD9ADF6}" type="pres">
      <dgm:prSet presAssocID="{C22E5163-2C16-4ED7-A74B-CD6982FC592F}" presName="parentShp" presStyleLbl="node1" presStyleIdx="1" presStyleCnt="2" custScaleX="58650" custLinFactNeighborX="-226" custLinFactNeighborY="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9DEB2-FA6C-4EEE-97D9-3EA43DC8CA81}" type="pres">
      <dgm:prSet presAssocID="{C22E5163-2C16-4ED7-A74B-CD6982FC592F}" presName="childShp" presStyleLbl="bgAccFollowNode1" presStyleIdx="1" presStyleCnt="2" custScaleX="133506" custScaleY="116741" custLinFactNeighborX="-3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37022-708A-4C78-B792-79285ADD92F2}" srcId="{414F203E-B318-4CCD-89AF-616CAF46B28E}" destId="{03424DC8-2ED7-4FB4-8DBD-0B387AAD3C73}" srcOrd="1" destOrd="0" parTransId="{0B3D23FA-A3A9-4BB1-A003-1934CF790F81}" sibTransId="{97D732FE-FCA8-4F65-A6D1-C39DCB494F25}"/>
    <dgm:cxn modelId="{AE7E8ECA-01A2-499D-B655-262D0CE26C1A}" srcId="{B766F3A7-437B-45EB-9E5E-32A7BF1217C2}" destId="{414F203E-B318-4CCD-89AF-616CAF46B28E}" srcOrd="0" destOrd="0" parTransId="{B6469DA8-D53F-41AB-9B79-D0CA66C9DF9D}" sibTransId="{DF470DDE-924F-48BA-AB62-B754BD7A5300}"/>
    <dgm:cxn modelId="{46E75B2B-E58A-4CF6-9A69-81CEE638BFD0}" srcId="{B766F3A7-437B-45EB-9E5E-32A7BF1217C2}" destId="{C22E5163-2C16-4ED7-A74B-CD6982FC592F}" srcOrd="1" destOrd="0" parTransId="{BEF89B66-90ED-45AA-84CA-F8FC440A1703}" sibTransId="{7F086AD8-395C-424F-A335-1740ECDD7DFB}"/>
    <dgm:cxn modelId="{14E7A56E-FE33-4BDA-8468-BCF16D5F4349}" type="presOf" srcId="{2163360B-B9A9-4F37-B99D-9E5423D3B661}" destId="{63E9DEB2-FA6C-4EEE-97D9-3EA43DC8CA81}" srcOrd="0" destOrd="0" presId="urn:microsoft.com/office/officeart/2005/8/layout/vList6"/>
    <dgm:cxn modelId="{94C897C7-E7C9-42D7-85E9-D5029A7CF2D8}" type="presOf" srcId="{2B6ACBAD-1FEA-45CC-92F2-D2C616137BDD}" destId="{63E9DEB2-FA6C-4EEE-97D9-3EA43DC8CA81}" srcOrd="0" destOrd="1" presId="urn:microsoft.com/office/officeart/2005/8/layout/vList6"/>
    <dgm:cxn modelId="{375B2DFC-1290-4B3E-943D-1F7573DFA3CB}" type="presOf" srcId="{B766F3A7-437B-45EB-9E5E-32A7BF1217C2}" destId="{D768D905-2DFB-48BC-AADB-19A925BF132D}" srcOrd="0" destOrd="0" presId="urn:microsoft.com/office/officeart/2005/8/layout/vList6"/>
    <dgm:cxn modelId="{458B7EDF-0F8C-4007-8DFB-97748C8B765F}" srcId="{414F203E-B318-4CCD-89AF-616CAF46B28E}" destId="{7A6965FE-D6C4-4747-855E-4C33B0721EDC}" srcOrd="0" destOrd="0" parTransId="{B399D082-E8BC-4159-9B34-A5DCADFC0735}" sibTransId="{06452A40-3C37-421E-BD66-3599C788FC5B}"/>
    <dgm:cxn modelId="{CA37A146-0653-46AB-AAF8-D38A3474A7C6}" type="presOf" srcId="{C22E5163-2C16-4ED7-A74B-CD6982FC592F}" destId="{601F31D2-1D8B-4760-9CC1-68217BD9ADF6}" srcOrd="0" destOrd="0" presId="urn:microsoft.com/office/officeart/2005/8/layout/vList6"/>
    <dgm:cxn modelId="{51DC78A8-C9DB-493D-B064-A1E1CFD25F56}" type="presOf" srcId="{414F203E-B318-4CCD-89AF-616CAF46B28E}" destId="{F8C8F762-96BE-46CA-A9E6-69C215CFD811}" srcOrd="0" destOrd="0" presId="urn:microsoft.com/office/officeart/2005/8/layout/vList6"/>
    <dgm:cxn modelId="{EBB4CC4A-AF8C-49C9-A737-4C9E6BD37E74}" type="presOf" srcId="{03424DC8-2ED7-4FB4-8DBD-0B387AAD3C73}" destId="{63F46BC1-0319-4316-A976-1B2EA67065E2}" srcOrd="0" destOrd="1" presId="urn:microsoft.com/office/officeart/2005/8/layout/vList6"/>
    <dgm:cxn modelId="{A6D64203-696C-444D-8B34-51C65D014CE4}" type="presOf" srcId="{8A2C35B2-075E-4B16-AEDB-582110CC6AFA}" destId="{63E9DEB2-FA6C-4EEE-97D9-3EA43DC8CA81}" srcOrd="0" destOrd="2" presId="urn:microsoft.com/office/officeart/2005/8/layout/vList6"/>
    <dgm:cxn modelId="{36335E6D-DF65-4281-8205-3D88A5D30619}" srcId="{C22E5163-2C16-4ED7-A74B-CD6982FC592F}" destId="{2B6ACBAD-1FEA-45CC-92F2-D2C616137BDD}" srcOrd="1" destOrd="0" parTransId="{08703022-A26A-41DA-B6E8-6EE7D2E9A1EE}" sibTransId="{7EFCC472-25EC-4DA1-B2AE-68C357308FFB}"/>
    <dgm:cxn modelId="{E8899290-B0CA-4732-8E46-BD1493C64BD8}" srcId="{C22E5163-2C16-4ED7-A74B-CD6982FC592F}" destId="{2163360B-B9A9-4F37-B99D-9E5423D3B661}" srcOrd="0" destOrd="0" parTransId="{DD6AA81F-8754-4870-B2C6-0091C9A413DC}" sibTransId="{2C00D631-D97C-4FAC-9A96-717F27880A65}"/>
    <dgm:cxn modelId="{8B269312-FEBB-4889-802F-101AD3C15D6A}" type="presOf" srcId="{7A6965FE-D6C4-4747-855E-4C33B0721EDC}" destId="{63F46BC1-0319-4316-A976-1B2EA67065E2}" srcOrd="0" destOrd="0" presId="urn:microsoft.com/office/officeart/2005/8/layout/vList6"/>
    <dgm:cxn modelId="{AB30BB70-81D1-4886-B9B7-5B979A2F4D46}" srcId="{C22E5163-2C16-4ED7-A74B-CD6982FC592F}" destId="{8A2C35B2-075E-4B16-AEDB-582110CC6AFA}" srcOrd="2" destOrd="0" parTransId="{7565B93C-AE0D-4DAB-893E-DE8D2AF82776}" sibTransId="{00705252-C403-4A24-8049-7F3B18FF4D69}"/>
    <dgm:cxn modelId="{D330F518-9BD7-4D77-9983-DA6F8B46378E}" type="presParOf" srcId="{D768D905-2DFB-48BC-AADB-19A925BF132D}" destId="{FE99AF9C-4E5C-4EA3-B946-A412F1A8788C}" srcOrd="0" destOrd="0" presId="urn:microsoft.com/office/officeart/2005/8/layout/vList6"/>
    <dgm:cxn modelId="{B20E5D06-220E-4DC1-9C09-2B2B9AC41919}" type="presParOf" srcId="{FE99AF9C-4E5C-4EA3-B946-A412F1A8788C}" destId="{F8C8F762-96BE-46CA-A9E6-69C215CFD811}" srcOrd="0" destOrd="0" presId="urn:microsoft.com/office/officeart/2005/8/layout/vList6"/>
    <dgm:cxn modelId="{B4A853B0-8F26-4BE4-B7BF-DFF26314E2B8}" type="presParOf" srcId="{FE99AF9C-4E5C-4EA3-B946-A412F1A8788C}" destId="{63F46BC1-0319-4316-A976-1B2EA67065E2}" srcOrd="1" destOrd="0" presId="urn:microsoft.com/office/officeart/2005/8/layout/vList6"/>
    <dgm:cxn modelId="{94A9FB80-077B-4CE7-98F4-AC530803CE34}" type="presParOf" srcId="{D768D905-2DFB-48BC-AADB-19A925BF132D}" destId="{4807CFDF-7B3C-4C53-96F6-34A91999D79E}" srcOrd="1" destOrd="0" presId="urn:microsoft.com/office/officeart/2005/8/layout/vList6"/>
    <dgm:cxn modelId="{EA14EF00-9B66-4D07-A2B4-969DDBDE785F}" type="presParOf" srcId="{D768D905-2DFB-48BC-AADB-19A925BF132D}" destId="{90FBAE9D-E68E-4C65-8CB1-C2C928A3C4EE}" srcOrd="2" destOrd="0" presId="urn:microsoft.com/office/officeart/2005/8/layout/vList6"/>
    <dgm:cxn modelId="{CFC44412-060B-4435-9474-4CEBE75D240E}" type="presParOf" srcId="{90FBAE9D-E68E-4C65-8CB1-C2C928A3C4EE}" destId="{601F31D2-1D8B-4760-9CC1-68217BD9ADF6}" srcOrd="0" destOrd="0" presId="urn:microsoft.com/office/officeart/2005/8/layout/vList6"/>
    <dgm:cxn modelId="{080AFB2B-5E0F-4FAA-8AC1-22CB71737589}" type="presParOf" srcId="{90FBAE9D-E68E-4C65-8CB1-C2C928A3C4EE}" destId="{63E9DEB2-FA6C-4EEE-97D9-3EA43DC8CA8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9889FA-F236-4BFD-B6F2-8C6F2D48160D}" type="doc">
      <dgm:prSet loTypeId="urn:microsoft.com/office/officeart/2005/8/layout/chevron2" loCatId="list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7E1988E8-CD6E-4479-8699-63630211D1AA}">
      <dgm:prSet phldrT="[Text]" custT="1"/>
      <dgm:spPr/>
      <dgm:t>
        <a:bodyPr/>
        <a:lstStyle/>
        <a:p>
          <a:r>
            <a:rPr lang="en-US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</a:t>
          </a:r>
          <a:endParaRPr lang="en-US" sz="3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C1C15CE-70F0-4E5D-BAE1-C5D74D946207}" cxnId="{5A20C621-0303-49D1-905C-BA1F82F317E2}" type="parTrans">
      <dgm:prSet/>
      <dgm:spPr/>
      <dgm:t>
        <a:bodyPr/>
        <a:lstStyle/>
        <a:p>
          <a:endParaRPr lang="en-US"/>
        </a:p>
      </dgm:t>
    </dgm:pt>
    <dgm:pt modelId="{F416DF28-9CF0-47C4-9C89-A99D530CB355}" cxnId="{5A20C621-0303-49D1-905C-BA1F82F317E2}" type="sibTrans">
      <dgm:prSet/>
      <dgm:spPr/>
      <dgm:t>
        <a:bodyPr/>
        <a:lstStyle/>
        <a:p>
          <a:endParaRPr lang="en-US"/>
        </a:p>
      </dgm:t>
    </dgm:pt>
    <dgm:pt modelId="{77363436-3A5D-4971-8D09-3B765AF81A21}">
      <dgm:prSet phldrT="[Text]" custT="1"/>
      <dgm:spPr/>
      <dgm:t>
        <a:bodyPr/>
        <a:lstStyle/>
        <a:p>
          <a:r>
            <a:rPr lang="en-US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</a:t>
          </a:r>
          <a:endParaRPr lang="en-US" sz="6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647121B-A80A-4F55-BA9B-95CF49985987}" cxnId="{F387A2DC-EA5B-42DD-B026-019ADD0927CA}" type="parTrans">
      <dgm:prSet/>
      <dgm:spPr/>
      <dgm:t>
        <a:bodyPr/>
        <a:lstStyle/>
        <a:p>
          <a:endParaRPr lang="en-US"/>
        </a:p>
      </dgm:t>
    </dgm:pt>
    <dgm:pt modelId="{0165CD6A-4177-4FDB-8D42-747262C14BCD}" cxnId="{F387A2DC-EA5B-42DD-B026-019ADD0927CA}" type="sibTrans">
      <dgm:prSet/>
      <dgm:spPr/>
      <dgm:t>
        <a:bodyPr/>
        <a:lstStyle/>
        <a:p>
          <a:endParaRPr lang="en-US"/>
        </a:p>
      </dgm:t>
    </dgm:pt>
    <dgm:pt modelId="{073CBAB6-A41E-4D87-87E5-85EF0E979373}">
      <dgm:prSet phldrT="[Text]" custT="1"/>
      <dgm:spPr/>
      <dgm:t>
        <a:bodyPr/>
        <a:lstStyle/>
        <a:p>
          <a:pPr algn="just"/>
          <a:r>
            <a:rPr lang="en-US" altLang="zh-CN" sz="24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4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4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4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cứu</a:t>
          </a:r>
          <a:r>
            <a:rPr lang="en-US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tổ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lãnh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đạo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phóng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tộc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châm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CMGPDT;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Hồ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Chí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Minh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CNXH ở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Nam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34A566-363D-4BF0-89C1-8203DC6EA4D1}" cxnId="{D43FE349-0D4C-4C78-A1A8-DA93FD4CD05B}" type="parTrans">
      <dgm:prSet/>
      <dgm:spPr/>
      <dgm:t>
        <a:bodyPr/>
        <a:lstStyle/>
        <a:p>
          <a:endParaRPr lang="en-US"/>
        </a:p>
      </dgm:t>
    </dgm:pt>
    <dgm:pt modelId="{B2F36C8B-8BF9-4534-85B2-2E402DFD2474}" cxnId="{D43FE349-0D4C-4C78-A1A8-DA93FD4CD05B}" type="sibTrans">
      <dgm:prSet/>
      <dgm:spPr/>
      <dgm:t>
        <a:bodyPr/>
        <a:lstStyle/>
        <a:p>
          <a:endParaRPr lang="en-US"/>
        </a:p>
      </dgm:t>
    </dgm:pt>
    <dgm:pt modelId="{7DDA2B39-4BFD-4203-9A66-3127DE602BE0}">
      <dgm:prSet phldrT="[Text]" custT="1"/>
      <dgm:spPr/>
      <dgm:t>
        <a:bodyPr/>
        <a:lstStyle/>
        <a:p>
          <a:r>
            <a:rPr lang="en-US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</a:t>
          </a:r>
          <a:endParaRPr lang="en-US" sz="6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A2D8E4-959F-419F-BD72-E9B7A7A5E690}" cxnId="{E9960235-19ED-4347-A1AE-1CBF733BFD9A}" type="parTrans">
      <dgm:prSet/>
      <dgm:spPr/>
      <dgm:t>
        <a:bodyPr/>
        <a:lstStyle/>
        <a:p>
          <a:endParaRPr lang="en-US"/>
        </a:p>
      </dgm:t>
    </dgm:pt>
    <dgm:pt modelId="{C60FB2B5-7ECB-4270-9983-AECA01858CF1}" cxnId="{E9960235-19ED-4347-A1AE-1CBF733BFD9A}" type="sibTrans">
      <dgm:prSet/>
      <dgm:spPr/>
      <dgm:t>
        <a:bodyPr/>
        <a:lstStyle/>
        <a:p>
          <a:endParaRPr lang="en-US"/>
        </a:p>
      </dgm:t>
    </dgm:pt>
    <dgm:pt modelId="{BAC3CF32-DC1F-4ADB-BC08-8346D1E61F25}">
      <dgm:prSet phldrT="[Text]"/>
      <dgm:spPr/>
      <dgm:t>
        <a:bodyPr/>
        <a:lstStyle/>
        <a:p>
          <a:r>
            <a:rPr lang="en-US" altLang="zh-CN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altLang="zh-CN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thảo</a:t>
          </a:r>
          <a:r>
            <a:rPr lang="en-US" altLang="zh-CN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altLang="zh-CN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Lựa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chọn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con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CMGPDT;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Hồ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Chí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Minh 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kỳ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CNXH ở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Nam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22CD11-0CA4-49A1-882A-661E8280A62D}" cxnId="{3DBA5716-0214-4461-90F1-8110DD27CE81}" type="parTrans">
      <dgm:prSet/>
      <dgm:spPr/>
      <dgm:t>
        <a:bodyPr/>
        <a:lstStyle/>
        <a:p>
          <a:endParaRPr lang="en-US"/>
        </a:p>
      </dgm:t>
    </dgm:pt>
    <dgm:pt modelId="{1A1C08EC-4990-4FE3-8430-E463B17D89E9}" cxnId="{3DBA5716-0214-4461-90F1-8110DD27CE81}" type="sibTrans">
      <dgm:prSet/>
      <dgm:spPr/>
      <dgm:t>
        <a:bodyPr/>
        <a:lstStyle/>
        <a:p>
          <a:endParaRPr lang="en-US"/>
        </a:p>
      </dgm:t>
    </dgm:pt>
    <dgm:pt modelId="{8BE1A916-542F-4EA8-86D5-D615C4A3D58D}">
      <dgm:prSet phldrT="[Text]"/>
      <dgm:spPr/>
      <dgm:t>
        <a:bodyPr/>
        <a:lstStyle/>
        <a:p>
          <a:r>
            <a:rPr lang="en-US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Ôn</a:t>
          </a:r>
          <a:r>
            <a: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cũ</a:t>
          </a:r>
          <a:r>
            <a: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D4B758-A4EF-48B8-A71B-5E4886E0B8DD}" cxnId="{A70BBFD2-565A-4E7C-A865-0611D52193EC}" type="sibTrans">
      <dgm:prSet/>
      <dgm:spPr/>
      <dgm:t>
        <a:bodyPr/>
        <a:lstStyle/>
        <a:p>
          <a:endParaRPr lang="en-US"/>
        </a:p>
      </dgm:t>
    </dgm:pt>
    <dgm:pt modelId="{65FFBFEF-608E-4A65-9005-AF87EDC352BC}" cxnId="{A70BBFD2-565A-4E7C-A865-0611D52193EC}" type="parTrans">
      <dgm:prSet/>
      <dgm:spPr/>
      <dgm:t>
        <a:bodyPr/>
        <a:lstStyle/>
        <a:p>
          <a:endParaRPr lang="en-US"/>
        </a:p>
      </dgm:t>
    </dgm:pt>
    <dgm:pt modelId="{1DC92722-8CF2-4C91-BFC2-1776DF9546B0}" type="pres">
      <dgm:prSet presAssocID="{D39889FA-F236-4BFD-B6F2-8C6F2D4816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A883F6-C25B-4C6D-8FE6-149BC6E65694}" type="pres">
      <dgm:prSet presAssocID="{7E1988E8-CD6E-4479-8699-63630211D1AA}" presName="composite" presStyleCnt="0"/>
      <dgm:spPr/>
    </dgm:pt>
    <dgm:pt modelId="{8F094CE4-E9A0-4FCE-91D9-2FE0A1730CD5}" type="pres">
      <dgm:prSet presAssocID="{7E1988E8-CD6E-4479-8699-63630211D1A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07E987-F0A3-4A0F-A2C7-86E67E56BF12}" type="pres">
      <dgm:prSet presAssocID="{7E1988E8-CD6E-4479-8699-63630211D1AA}" presName="descendantText" presStyleLbl="alignAcc1" presStyleIdx="0" presStyleCnt="3" custScaleX="52365" custLinFactNeighborX="-239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02824-D484-400C-BEAC-20CF1C394327}" type="pres">
      <dgm:prSet presAssocID="{F416DF28-9CF0-47C4-9C89-A99D530CB355}" presName="sp" presStyleCnt="0"/>
      <dgm:spPr/>
    </dgm:pt>
    <dgm:pt modelId="{963A985E-6FE0-4ECB-81CF-B4550B92ED02}" type="pres">
      <dgm:prSet presAssocID="{77363436-3A5D-4971-8D09-3B765AF81A21}" presName="composite" presStyleCnt="0"/>
      <dgm:spPr/>
    </dgm:pt>
    <dgm:pt modelId="{D956F119-7D64-446B-85FF-46B39AD9DA8F}" type="pres">
      <dgm:prSet presAssocID="{77363436-3A5D-4971-8D09-3B765AF81A2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2F5E8-2023-44C0-A61F-F657E8156189}" type="pres">
      <dgm:prSet presAssocID="{77363436-3A5D-4971-8D09-3B765AF81A21}" presName="descendantText" presStyleLbl="alignAcc1" presStyleIdx="1" presStyleCnt="3" custScaleX="94097" custLinFactNeighborX="-26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42495-E420-4ADF-9E91-B98C500E02CF}" type="pres">
      <dgm:prSet presAssocID="{0165CD6A-4177-4FDB-8D42-747262C14BCD}" presName="sp" presStyleCnt="0"/>
      <dgm:spPr/>
    </dgm:pt>
    <dgm:pt modelId="{BE57C2F7-AA24-4D4F-B7AA-84A200E0BC78}" type="pres">
      <dgm:prSet presAssocID="{7DDA2B39-4BFD-4203-9A66-3127DE602BE0}" presName="composite" presStyleCnt="0"/>
      <dgm:spPr/>
    </dgm:pt>
    <dgm:pt modelId="{3DED8160-C57B-44E7-BAEB-24E700E6A338}" type="pres">
      <dgm:prSet presAssocID="{7DDA2B39-4BFD-4203-9A66-3127DE602BE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53B38-6605-4F8B-9776-3C3288BDDA23}" type="pres">
      <dgm:prSet presAssocID="{7DDA2B39-4BFD-4203-9A66-3127DE602BE0}" presName="descendantText" presStyleLbl="alignAcc1" presStyleIdx="2" presStyleCnt="3" custScaleX="95408" custLinFactNeighborX="-1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6CAC99-768F-4E07-963E-68B26B87B5F2}" type="presOf" srcId="{7DDA2B39-4BFD-4203-9A66-3127DE602BE0}" destId="{3DED8160-C57B-44E7-BAEB-24E700E6A338}" srcOrd="0" destOrd="0" presId="urn:microsoft.com/office/officeart/2005/8/layout/chevron2"/>
    <dgm:cxn modelId="{D4CC5C59-07C2-4319-9601-036795D83936}" type="presOf" srcId="{073CBAB6-A41E-4D87-87E5-85EF0E979373}" destId="{ED82F5E8-2023-44C0-A61F-F657E8156189}" srcOrd="0" destOrd="0" presId="urn:microsoft.com/office/officeart/2005/8/layout/chevron2"/>
    <dgm:cxn modelId="{3DBA5716-0214-4461-90F1-8110DD27CE81}" srcId="{7DDA2B39-4BFD-4203-9A66-3127DE602BE0}" destId="{BAC3CF32-DC1F-4ADB-BC08-8346D1E61F25}" srcOrd="0" destOrd="0" parTransId="{1022CD11-0CA4-49A1-882A-661E8280A62D}" sibTransId="{1A1C08EC-4990-4FE3-8430-E463B17D89E9}"/>
    <dgm:cxn modelId="{EE6D0DB8-5064-4416-88EA-494C7E08FCFE}" type="presOf" srcId="{D39889FA-F236-4BFD-B6F2-8C6F2D48160D}" destId="{1DC92722-8CF2-4C91-BFC2-1776DF9546B0}" srcOrd="0" destOrd="0" presId="urn:microsoft.com/office/officeart/2005/8/layout/chevron2"/>
    <dgm:cxn modelId="{D43FE349-0D4C-4C78-A1A8-DA93FD4CD05B}" srcId="{77363436-3A5D-4971-8D09-3B765AF81A21}" destId="{073CBAB6-A41E-4D87-87E5-85EF0E979373}" srcOrd="0" destOrd="0" parTransId="{2234A566-363D-4BF0-89C1-8203DC6EA4D1}" sibTransId="{B2F36C8B-8BF9-4534-85B2-2E402DFD2474}"/>
    <dgm:cxn modelId="{30EFB1EF-63F7-4E8A-8FF3-13142CBB1999}" type="presOf" srcId="{BAC3CF32-DC1F-4ADB-BC08-8346D1E61F25}" destId="{51D53B38-6605-4F8B-9776-3C3288BDDA23}" srcOrd="0" destOrd="0" presId="urn:microsoft.com/office/officeart/2005/8/layout/chevron2"/>
    <dgm:cxn modelId="{82302A91-778D-46CF-9A05-A6F4C2F0200D}" type="presOf" srcId="{77363436-3A5D-4971-8D09-3B765AF81A21}" destId="{D956F119-7D64-446B-85FF-46B39AD9DA8F}" srcOrd="0" destOrd="0" presId="urn:microsoft.com/office/officeart/2005/8/layout/chevron2"/>
    <dgm:cxn modelId="{E9960235-19ED-4347-A1AE-1CBF733BFD9A}" srcId="{D39889FA-F236-4BFD-B6F2-8C6F2D48160D}" destId="{7DDA2B39-4BFD-4203-9A66-3127DE602BE0}" srcOrd="2" destOrd="0" parTransId="{44A2D8E4-959F-419F-BD72-E9B7A7A5E690}" sibTransId="{C60FB2B5-7ECB-4270-9983-AECA01858CF1}"/>
    <dgm:cxn modelId="{63BFAB0F-2A85-4825-9F13-6D6A4B7C8762}" type="presOf" srcId="{8BE1A916-542F-4EA8-86D5-D615C4A3D58D}" destId="{1407E987-F0A3-4A0F-A2C7-86E67E56BF12}" srcOrd="0" destOrd="0" presId="urn:microsoft.com/office/officeart/2005/8/layout/chevron2"/>
    <dgm:cxn modelId="{5A20C621-0303-49D1-905C-BA1F82F317E2}" srcId="{D39889FA-F236-4BFD-B6F2-8C6F2D48160D}" destId="{7E1988E8-CD6E-4479-8699-63630211D1AA}" srcOrd="0" destOrd="0" parTransId="{DC1C15CE-70F0-4E5D-BAE1-C5D74D946207}" sibTransId="{F416DF28-9CF0-47C4-9C89-A99D530CB355}"/>
    <dgm:cxn modelId="{307C09CC-DBFE-4ECB-A715-9454707EC76F}" type="presOf" srcId="{7E1988E8-CD6E-4479-8699-63630211D1AA}" destId="{8F094CE4-E9A0-4FCE-91D9-2FE0A1730CD5}" srcOrd="0" destOrd="0" presId="urn:microsoft.com/office/officeart/2005/8/layout/chevron2"/>
    <dgm:cxn modelId="{F387A2DC-EA5B-42DD-B026-019ADD0927CA}" srcId="{D39889FA-F236-4BFD-B6F2-8C6F2D48160D}" destId="{77363436-3A5D-4971-8D09-3B765AF81A21}" srcOrd="1" destOrd="0" parTransId="{8647121B-A80A-4F55-BA9B-95CF49985987}" sibTransId="{0165CD6A-4177-4FDB-8D42-747262C14BCD}"/>
    <dgm:cxn modelId="{A70BBFD2-565A-4E7C-A865-0611D52193EC}" srcId="{7E1988E8-CD6E-4479-8699-63630211D1AA}" destId="{8BE1A916-542F-4EA8-86D5-D615C4A3D58D}" srcOrd="0" destOrd="0" parTransId="{65FFBFEF-608E-4A65-9005-AF87EDC352BC}" sibTransId="{F1D4B758-A4EF-48B8-A71B-5E4886E0B8DD}"/>
    <dgm:cxn modelId="{43524312-4856-49D8-A9CE-FA9C9FD00C30}" type="presParOf" srcId="{1DC92722-8CF2-4C91-BFC2-1776DF9546B0}" destId="{1EA883F6-C25B-4C6D-8FE6-149BC6E65694}" srcOrd="0" destOrd="0" presId="urn:microsoft.com/office/officeart/2005/8/layout/chevron2"/>
    <dgm:cxn modelId="{01EFBE9C-4045-4CD9-98CF-EC755F7376A0}" type="presParOf" srcId="{1EA883F6-C25B-4C6D-8FE6-149BC6E65694}" destId="{8F094CE4-E9A0-4FCE-91D9-2FE0A1730CD5}" srcOrd="0" destOrd="0" presId="urn:microsoft.com/office/officeart/2005/8/layout/chevron2"/>
    <dgm:cxn modelId="{F6350C73-42AF-423B-8791-74CCB3F0F24F}" type="presParOf" srcId="{1EA883F6-C25B-4C6D-8FE6-149BC6E65694}" destId="{1407E987-F0A3-4A0F-A2C7-86E67E56BF12}" srcOrd="1" destOrd="0" presId="urn:microsoft.com/office/officeart/2005/8/layout/chevron2"/>
    <dgm:cxn modelId="{4A110FB0-0D25-479D-BDC2-3143037EEE39}" type="presParOf" srcId="{1DC92722-8CF2-4C91-BFC2-1776DF9546B0}" destId="{F8302824-D484-400C-BEAC-20CF1C394327}" srcOrd="1" destOrd="0" presId="urn:microsoft.com/office/officeart/2005/8/layout/chevron2"/>
    <dgm:cxn modelId="{BEEABED0-E0B4-4E2F-9E01-BC99A49C09AB}" type="presParOf" srcId="{1DC92722-8CF2-4C91-BFC2-1776DF9546B0}" destId="{963A985E-6FE0-4ECB-81CF-B4550B92ED02}" srcOrd="2" destOrd="0" presId="urn:microsoft.com/office/officeart/2005/8/layout/chevron2"/>
    <dgm:cxn modelId="{02DC1ABC-C2AA-44DC-9BC4-8ECB7FE24562}" type="presParOf" srcId="{963A985E-6FE0-4ECB-81CF-B4550B92ED02}" destId="{D956F119-7D64-446B-85FF-46B39AD9DA8F}" srcOrd="0" destOrd="0" presId="urn:microsoft.com/office/officeart/2005/8/layout/chevron2"/>
    <dgm:cxn modelId="{2DED0640-0292-4613-B481-41364F5297B5}" type="presParOf" srcId="{963A985E-6FE0-4ECB-81CF-B4550B92ED02}" destId="{ED82F5E8-2023-44C0-A61F-F657E8156189}" srcOrd="1" destOrd="0" presId="urn:microsoft.com/office/officeart/2005/8/layout/chevron2"/>
    <dgm:cxn modelId="{E70EC64C-6BD5-4C4B-9261-6365F5531640}" type="presParOf" srcId="{1DC92722-8CF2-4C91-BFC2-1776DF9546B0}" destId="{2AA42495-E420-4ADF-9E91-B98C500E02CF}" srcOrd="3" destOrd="0" presId="urn:microsoft.com/office/officeart/2005/8/layout/chevron2"/>
    <dgm:cxn modelId="{8B0B619B-2655-4C48-9FCE-5C238C099B1D}" type="presParOf" srcId="{1DC92722-8CF2-4C91-BFC2-1776DF9546B0}" destId="{BE57C2F7-AA24-4D4F-B7AA-84A200E0BC78}" srcOrd="4" destOrd="0" presId="urn:microsoft.com/office/officeart/2005/8/layout/chevron2"/>
    <dgm:cxn modelId="{111514A2-FBAC-47C6-B9DC-9506BE7E8B8D}" type="presParOf" srcId="{BE57C2F7-AA24-4D4F-B7AA-84A200E0BC78}" destId="{3DED8160-C57B-44E7-BAEB-24E700E6A338}" srcOrd="0" destOrd="0" presId="urn:microsoft.com/office/officeart/2005/8/layout/chevron2"/>
    <dgm:cxn modelId="{E911789C-E950-4A74-BD9E-4D7F2201B274}" type="presParOf" srcId="{BE57C2F7-AA24-4D4F-B7AA-84A200E0BC78}" destId="{51D53B38-6605-4F8B-9776-3C3288BDDA2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7D4F4-B521-47C6-9BB3-4431F6EC229F}">
      <dsp:nvSpPr>
        <dsp:cNvPr id="0" name=""/>
        <dsp:cNvSpPr/>
      </dsp:nvSpPr>
      <dsp:spPr>
        <a:xfrm>
          <a:off x="9514" y="1632115"/>
          <a:ext cx="2735791" cy="1367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/>
              </a:solidFill>
            </a:rPr>
            <a:t>1945-1969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49578" y="1672179"/>
        <a:ext cx="2655663" cy="1287767"/>
      </dsp:txXfrm>
    </dsp:sp>
    <dsp:sp modelId="{9F08C464-CA0E-48D8-A8FE-289745A03F8E}">
      <dsp:nvSpPr>
        <dsp:cNvPr id="0" name=""/>
        <dsp:cNvSpPr/>
      </dsp:nvSpPr>
      <dsp:spPr>
        <a:xfrm rot="18770822">
          <a:off x="2487870" y="1703438"/>
          <a:ext cx="1609186" cy="45439"/>
        </a:xfrm>
        <a:custGeom>
          <a:avLst/>
          <a:gdLst/>
          <a:ahLst/>
          <a:cxnLst/>
          <a:rect l="0" t="0" r="0" b="0"/>
          <a:pathLst>
            <a:path>
              <a:moveTo>
                <a:pt x="0" y="22719"/>
              </a:moveTo>
              <a:lnTo>
                <a:pt x="1609186" y="2271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52234" y="1685928"/>
        <a:ext cx="80459" cy="80459"/>
      </dsp:txXfrm>
    </dsp:sp>
    <dsp:sp modelId="{9C240CD1-BF89-4165-A993-DE1D5E964FB2}">
      <dsp:nvSpPr>
        <dsp:cNvPr id="0" name=""/>
        <dsp:cNvSpPr/>
      </dsp:nvSpPr>
      <dsp:spPr>
        <a:xfrm>
          <a:off x="3839622" y="452305"/>
          <a:ext cx="2735791" cy="1367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/>
              </a:solidFill>
            </a:rPr>
            <a:t>1945-1954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3879686" y="492369"/>
        <a:ext cx="2655663" cy="1287767"/>
      </dsp:txXfrm>
    </dsp:sp>
    <dsp:sp modelId="{00EE479D-9DA9-41B1-A994-B44194E09ACE}">
      <dsp:nvSpPr>
        <dsp:cNvPr id="0" name=""/>
        <dsp:cNvSpPr/>
      </dsp:nvSpPr>
      <dsp:spPr>
        <a:xfrm>
          <a:off x="6575414" y="1113533"/>
          <a:ext cx="1094316" cy="45439"/>
        </a:xfrm>
        <a:custGeom>
          <a:avLst/>
          <a:gdLst/>
          <a:ahLst/>
          <a:cxnLst/>
          <a:rect l="0" t="0" r="0" b="0"/>
          <a:pathLst>
            <a:path>
              <a:moveTo>
                <a:pt x="0" y="22719"/>
              </a:moveTo>
              <a:lnTo>
                <a:pt x="1094316" y="2271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95214" y="1108895"/>
        <a:ext cx="54715" cy="54715"/>
      </dsp:txXfrm>
    </dsp:sp>
    <dsp:sp modelId="{F0F91320-71E3-4FA6-A442-10E442975EED}">
      <dsp:nvSpPr>
        <dsp:cNvPr id="0" name=""/>
        <dsp:cNvSpPr/>
      </dsp:nvSpPr>
      <dsp:spPr>
        <a:xfrm>
          <a:off x="7669731" y="452305"/>
          <a:ext cx="2735791" cy="1367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>
              <a:solidFill>
                <a:schemeClr val="bg1"/>
              </a:solidFill>
            </a:rPr>
            <a:t>Kháng</a:t>
          </a:r>
          <a:r>
            <a:rPr lang="en-US" sz="2900" kern="1200" dirty="0" smtClean="0">
              <a:solidFill>
                <a:schemeClr val="bg1"/>
              </a:solidFill>
            </a:rPr>
            <a:t> </a:t>
          </a:r>
          <a:r>
            <a:rPr lang="en-US" sz="2900" kern="1200" dirty="0" err="1" smtClean="0">
              <a:solidFill>
                <a:schemeClr val="bg1"/>
              </a:solidFill>
            </a:rPr>
            <a:t>chiến</a:t>
          </a:r>
          <a:r>
            <a:rPr lang="en-US" sz="2900" kern="1200" dirty="0" smtClean="0">
              <a:solidFill>
                <a:schemeClr val="bg1"/>
              </a:solidFill>
            </a:rPr>
            <a:t> </a:t>
          </a:r>
          <a:r>
            <a:rPr lang="en-US" sz="2900" kern="1200" dirty="0" err="1" smtClean="0">
              <a:solidFill>
                <a:schemeClr val="bg1"/>
              </a:solidFill>
            </a:rPr>
            <a:t>chống</a:t>
          </a:r>
          <a:r>
            <a:rPr lang="en-US" sz="2900" kern="1200" dirty="0" smtClean="0">
              <a:solidFill>
                <a:schemeClr val="bg1"/>
              </a:solidFill>
            </a:rPr>
            <a:t> </a:t>
          </a:r>
          <a:r>
            <a:rPr lang="en-US" sz="2900" kern="1200" dirty="0" err="1" smtClean="0">
              <a:solidFill>
                <a:schemeClr val="bg1"/>
              </a:solidFill>
            </a:rPr>
            <a:t>thực</a:t>
          </a:r>
          <a:r>
            <a:rPr lang="en-US" sz="2900" kern="1200" dirty="0" smtClean="0">
              <a:solidFill>
                <a:schemeClr val="bg1"/>
              </a:solidFill>
            </a:rPr>
            <a:t> </a:t>
          </a:r>
          <a:r>
            <a:rPr lang="en-US" sz="2900" kern="1200" dirty="0" err="1" smtClean="0">
              <a:solidFill>
                <a:schemeClr val="bg1"/>
              </a:solidFill>
            </a:rPr>
            <a:t>dân</a:t>
          </a:r>
          <a:r>
            <a:rPr lang="en-US" sz="2900" kern="1200" dirty="0" smtClean="0">
              <a:solidFill>
                <a:schemeClr val="bg1"/>
              </a:solidFill>
            </a:rPr>
            <a:t> </a:t>
          </a:r>
          <a:r>
            <a:rPr lang="en-US" sz="2900" kern="1200" dirty="0" err="1" smtClean="0">
              <a:solidFill>
                <a:schemeClr val="bg1"/>
              </a:solidFill>
            </a:rPr>
            <a:t>Pháp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7709795" y="492369"/>
        <a:ext cx="2655663" cy="1287767"/>
      </dsp:txXfrm>
    </dsp:sp>
    <dsp:sp modelId="{6139684E-F235-44BB-ABB5-EA9BF0FBF0CE}">
      <dsp:nvSpPr>
        <dsp:cNvPr id="0" name=""/>
        <dsp:cNvSpPr/>
      </dsp:nvSpPr>
      <dsp:spPr>
        <a:xfrm rot="2829178">
          <a:off x="2487870" y="2883248"/>
          <a:ext cx="1609186" cy="45439"/>
        </a:xfrm>
        <a:custGeom>
          <a:avLst/>
          <a:gdLst/>
          <a:ahLst/>
          <a:cxnLst/>
          <a:rect l="0" t="0" r="0" b="0"/>
          <a:pathLst>
            <a:path>
              <a:moveTo>
                <a:pt x="0" y="22719"/>
              </a:moveTo>
              <a:lnTo>
                <a:pt x="1609186" y="2271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52234" y="2865738"/>
        <a:ext cx="80459" cy="80459"/>
      </dsp:txXfrm>
    </dsp:sp>
    <dsp:sp modelId="{B26530F9-4189-4D41-BAC9-C7BE752AADDC}">
      <dsp:nvSpPr>
        <dsp:cNvPr id="0" name=""/>
        <dsp:cNvSpPr/>
      </dsp:nvSpPr>
      <dsp:spPr>
        <a:xfrm>
          <a:off x="3839622" y="2811925"/>
          <a:ext cx="2735791" cy="1367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bg1"/>
              </a:solidFill>
            </a:rPr>
            <a:t>1954-1969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3879686" y="2851989"/>
        <a:ext cx="2655663" cy="1287767"/>
      </dsp:txXfrm>
    </dsp:sp>
    <dsp:sp modelId="{20E7888E-BC92-48A3-BE67-37BC5F3978AF}">
      <dsp:nvSpPr>
        <dsp:cNvPr id="0" name=""/>
        <dsp:cNvSpPr/>
      </dsp:nvSpPr>
      <dsp:spPr>
        <a:xfrm rot="19457599">
          <a:off x="6448745" y="3079883"/>
          <a:ext cx="1347655" cy="45439"/>
        </a:xfrm>
        <a:custGeom>
          <a:avLst/>
          <a:gdLst/>
          <a:ahLst/>
          <a:cxnLst/>
          <a:rect l="0" t="0" r="0" b="0"/>
          <a:pathLst>
            <a:path>
              <a:moveTo>
                <a:pt x="0" y="22719"/>
              </a:moveTo>
              <a:lnTo>
                <a:pt x="1347655" y="2271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8881" y="3068912"/>
        <a:ext cx="67382" cy="67382"/>
      </dsp:txXfrm>
    </dsp:sp>
    <dsp:sp modelId="{82C31413-80AD-4B0C-82AE-47865AA95FD9}">
      <dsp:nvSpPr>
        <dsp:cNvPr id="0" name=""/>
        <dsp:cNvSpPr/>
      </dsp:nvSpPr>
      <dsp:spPr>
        <a:xfrm>
          <a:off x="7669731" y="2025385"/>
          <a:ext cx="2735791" cy="1367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>
              <a:solidFill>
                <a:schemeClr val="bg1"/>
              </a:solidFill>
            </a:rPr>
            <a:t>Miền</a:t>
          </a:r>
          <a:r>
            <a:rPr lang="en-US" sz="2900" kern="1200" dirty="0" smtClean="0">
              <a:solidFill>
                <a:schemeClr val="bg1"/>
              </a:solidFill>
            </a:rPr>
            <a:t> </a:t>
          </a:r>
          <a:r>
            <a:rPr lang="en-US" sz="2900" kern="1200" dirty="0" err="1" smtClean="0">
              <a:solidFill>
                <a:schemeClr val="bg1"/>
              </a:solidFill>
            </a:rPr>
            <a:t>Bắc</a:t>
          </a:r>
          <a:r>
            <a:rPr lang="en-US" sz="2900" kern="1200" dirty="0" smtClean="0">
              <a:solidFill>
                <a:schemeClr val="bg1"/>
              </a:solidFill>
            </a:rPr>
            <a:t> </a:t>
          </a:r>
          <a:r>
            <a:rPr lang="en-US" sz="2900" kern="1200" dirty="0" err="1" smtClean="0">
              <a:solidFill>
                <a:schemeClr val="bg1"/>
              </a:solidFill>
            </a:rPr>
            <a:t>xây</a:t>
          </a:r>
          <a:r>
            <a:rPr lang="en-US" sz="2900" kern="1200" dirty="0" smtClean="0">
              <a:solidFill>
                <a:schemeClr val="bg1"/>
              </a:solidFill>
            </a:rPr>
            <a:t> </a:t>
          </a:r>
          <a:r>
            <a:rPr lang="en-US" sz="2900" kern="1200" dirty="0" err="1" smtClean="0">
              <a:solidFill>
                <a:schemeClr val="bg1"/>
              </a:solidFill>
            </a:rPr>
            <a:t>dựng</a:t>
          </a:r>
          <a:r>
            <a:rPr lang="en-US" sz="2900" kern="1200" dirty="0" smtClean="0">
              <a:solidFill>
                <a:schemeClr val="bg1"/>
              </a:solidFill>
            </a:rPr>
            <a:t> XHCN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7709795" y="2065449"/>
        <a:ext cx="2655663" cy="1287767"/>
      </dsp:txXfrm>
    </dsp:sp>
    <dsp:sp modelId="{8D7618DA-5EF3-4BBE-B17D-6EC1F1464A8C}">
      <dsp:nvSpPr>
        <dsp:cNvPr id="0" name=""/>
        <dsp:cNvSpPr/>
      </dsp:nvSpPr>
      <dsp:spPr>
        <a:xfrm rot="2142401">
          <a:off x="6448745" y="3866424"/>
          <a:ext cx="1347655" cy="45439"/>
        </a:xfrm>
        <a:custGeom>
          <a:avLst/>
          <a:gdLst/>
          <a:ahLst/>
          <a:cxnLst/>
          <a:rect l="0" t="0" r="0" b="0"/>
          <a:pathLst>
            <a:path>
              <a:moveTo>
                <a:pt x="0" y="22719"/>
              </a:moveTo>
              <a:lnTo>
                <a:pt x="1347655" y="2271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8881" y="3855452"/>
        <a:ext cx="67382" cy="67382"/>
      </dsp:txXfrm>
    </dsp:sp>
    <dsp:sp modelId="{BDD11602-D0DA-492F-BFEE-A51DA1920054}">
      <dsp:nvSpPr>
        <dsp:cNvPr id="0" name=""/>
        <dsp:cNvSpPr/>
      </dsp:nvSpPr>
      <dsp:spPr>
        <a:xfrm>
          <a:off x="7669731" y="3598465"/>
          <a:ext cx="2735791" cy="1367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>
              <a:solidFill>
                <a:schemeClr val="bg1"/>
              </a:solidFill>
            </a:rPr>
            <a:t>Miền</a:t>
          </a:r>
          <a:r>
            <a:rPr lang="en-US" sz="2900" kern="1200" dirty="0" smtClean="0">
              <a:solidFill>
                <a:schemeClr val="bg1"/>
              </a:solidFill>
            </a:rPr>
            <a:t> Nam </a:t>
          </a:r>
          <a:r>
            <a:rPr lang="en-US" sz="2900" kern="1200" dirty="0" err="1" smtClean="0">
              <a:solidFill>
                <a:schemeClr val="bg1"/>
              </a:solidFill>
            </a:rPr>
            <a:t>kháng</a:t>
          </a:r>
          <a:r>
            <a:rPr lang="en-US" sz="2900" kern="1200" dirty="0" smtClean="0">
              <a:solidFill>
                <a:schemeClr val="bg1"/>
              </a:solidFill>
            </a:rPr>
            <a:t> </a:t>
          </a:r>
          <a:r>
            <a:rPr lang="en-US" sz="2900" kern="1200" dirty="0" err="1" smtClean="0">
              <a:solidFill>
                <a:schemeClr val="bg1"/>
              </a:solidFill>
            </a:rPr>
            <a:t>chiến</a:t>
          </a:r>
          <a:r>
            <a:rPr lang="en-US" sz="2900" kern="1200" dirty="0" smtClean="0">
              <a:solidFill>
                <a:schemeClr val="bg1"/>
              </a:solidFill>
            </a:rPr>
            <a:t> </a:t>
          </a:r>
          <a:r>
            <a:rPr lang="en-US" sz="2900" kern="1200" dirty="0" err="1" smtClean="0">
              <a:solidFill>
                <a:schemeClr val="bg1"/>
              </a:solidFill>
            </a:rPr>
            <a:t>chống</a:t>
          </a:r>
          <a:r>
            <a:rPr lang="en-US" sz="2900" kern="1200" dirty="0" smtClean="0">
              <a:solidFill>
                <a:schemeClr val="bg1"/>
              </a:solidFill>
            </a:rPr>
            <a:t> </a:t>
          </a:r>
          <a:r>
            <a:rPr lang="en-US" sz="2900" kern="1200" dirty="0" err="1" smtClean="0">
              <a:solidFill>
                <a:schemeClr val="bg1"/>
              </a:solidFill>
            </a:rPr>
            <a:t>Mỹ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7709795" y="3638529"/>
        <a:ext cx="2655663" cy="12877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46BC1-0319-4316-A976-1B2EA67065E2}">
      <dsp:nvSpPr>
        <dsp:cNvPr id="0" name=""/>
        <dsp:cNvSpPr/>
      </dsp:nvSpPr>
      <dsp:spPr>
        <a:xfrm>
          <a:off x="2380437" y="0"/>
          <a:ext cx="8377344" cy="2726293"/>
        </a:xfrm>
        <a:prstGeom prst="rightArrow">
          <a:avLst>
            <a:gd name="adj1" fmla="val 75000"/>
            <a:gd name="adj2" fmla="val 5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sản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tinh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thần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vô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tộc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Nam</a:t>
          </a:r>
          <a:endParaRPr lang="en-US" sz="2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tảng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kim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chỉ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nam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8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US" altLang="en-US" sz="28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Nam </a:t>
          </a:r>
          <a:endParaRPr lang="en-US" altLang="en-US" sz="2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80437" y="340787"/>
        <a:ext cx="7354984" cy="2044719"/>
      </dsp:txXfrm>
    </dsp:sp>
    <dsp:sp modelId="{F8C8F762-96BE-46CA-A9E6-69C215CFD811}">
      <dsp:nvSpPr>
        <dsp:cNvPr id="0" name=""/>
        <dsp:cNvSpPr/>
      </dsp:nvSpPr>
      <dsp:spPr>
        <a:xfrm>
          <a:off x="3577" y="266376"/>
          <a:ext cx="2405420" cy="21978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sz="4800" kern="1200" dirty="0" smtClean="0">
              <a:latin typeface="Arial" panose="020B0604020202020204" pitchFamily="34" charset="0"/>
              <a:cs typeface="Arial" panose="020B0604020202020204" pitchFamily="34" charset="0"/>
            </a:rPr>
            <a:t> Nam</a:t>
          </a:r>
          <a:endParaRPr lang="en-US" sz="4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0869" y="373668"/>
        <a:ext cx="2190836" cy="1983295"/>
      </dsp:txXfrm>
    </dsp:sp>
    <dsp:sp modelId="{63E9DEB2-FA6C-4EEE-97D9-3EA43DC8CA81}">
      <dsp:nvSpPr>
        <dsp:cNvPr id="0" name=""/>
        <dsp:cNvSpPr/>
      </dsp:nvSpPr>
      <dsp:spPr>
        <a:xfrm>
          <a:off x="2430420" y="2948251"/>
          <a:ext cx="8339254" cy="2565826"/>
        </a:xfrm>
        <a:prstGeom prst="rightArrow">
          <a:avLst>
            <a:gd name="adj1" fmla="val 75000"/>
            <a:gd name="adj2" fmla="val 5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Phản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ánh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khát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vọng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endParaRPr lang="en-US" sz="2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đấu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tranh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phóng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loài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endParaRPr lang="en-US" altLang="en-US" sz="2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55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tưởng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Hô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̀ Chí Minh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cổ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vũ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tộc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đấu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tranh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vì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những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tiêu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altLang="en-US" sz="26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en-US" sz="2600" kern="1200" dirty="0" err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cả</a:t>
          </a:r>
          <a:endParaRPr lang="en-US" altLang="en-US" sz="2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30420" y="3268979"/>
        <a:ext cx="7377069" cy="1924370"/>
      </dsp:txXfrm>
    </dsp:sp>
    <dsp:sp modelId="{601F31D2-1D8B-4760-9CC1-68217BD9ADF6}">
      <dsp:nvSpPr>
        <dsp:cNvPr id="0" name=""/>
        <dsp:cNvSpPr/>
      </dsp:nvSpPr>
      <dsp:spPr>
        <a:xfrm>
          <a:off x="0" y="3144378"/>
          <a:ext cx="2442323" cy="219787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Thế</a:t>
          </a:r>
          <a:r>
            <a:rPr lang="en-US" sz="5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5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endParaRPr lang="en-US" sz="5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7292" y="3251670"/>
        <a:ext cx="2227739" cy="1983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94CE4-E9A0-4FCE-91D9-2FE0A1730CD5}">
      <dsp:nvSpPr>
        <dsp:cNvPr id="0" name=""/>
        <dsp:cNvSpPr/>
      </dsp:nvSpPr>
      <dsp:spPr>
        <a:xfrm rot="5400000">
          <a:off x="-155119" y="266789"/>
          <a:ext cx="1745416" cy="12217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</a:t>
          </a:r>
          <a:endParaRPr lang="en-US" sz="3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694" y="615873"/>
        <a:ext cx="1221791" cy="523625"/>
      </dsp:txXfrm>
    </dsp:sp>
    <dsp:sp modelId="{1407E987-F0A3-4A0F-A2C7-86E67E56BF12}">
      <dsp:nvSpPr>
        <dsp:cNvPr id="0" name=""/>
        <dsp:cNvSpPr/>
      </dsp:nvSpPr>
      <dsp:spPr>
        <a:xfrm rot="5400000">
          <a:off x="2193109" y="-869202"/>
          <a:ext cx="1135117" cy="28834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i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Ôn</a:t>
          </a:r>
          <a:r>
            <a:rPr lang="en-US" sz="27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b="1" i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7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b="1" i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cũ</a:t>
          </a:r>
          <a:r>
            <a:rPr lang="en-US" sz="27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7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18930" y="60389"/>
        <a:ext cx="2828063" cy="1024293"/>
      </dsp:txXfrm>
    </dsp:sp>
    <dsp:sp modelId="{D956F119-7D64-446B-85FF-46B39AD9DA8F}">
      <dsp:nvSpPr>
        <dsp:cNvPr id="0" name=""/>
        <dsp:cNvSpPr/>
      </dsp:nvSpPr>
      <dsp:spPr>
        <a:xfrm rot="5400000">
          <a:off x="-155119" y="1819884"/>
          <a:ext cx="1745416" cy="12217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</a:t>
          </a:r>
          <a:endParaRPr lang="en-US" sz="6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694" y="2168968"/>
        <a:ext cx="1221791" cy="523625"/>
      </dsp:txXfrm>
    </dsp:sp>
    <dsp:sp modelId="{ED82F5E8-2023-44C0-A61F-F657E8156189}">
      <dsp:nvSpPr>
        <dsp:cNvPr id="0" name=""/>
        <dsp:cNvSpPr/>
      </dsp:nvSpPr>
      <dsp:spPr>
        <a:xfrm rot="5400000">
          <a:off x="5164258" y="-2247265"/>
          <a:ext cx="1134521" cy="87451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1" i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altLang="zh-CN" sz="2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400" b="1" i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altLang="zh-CN" sz="2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400" b="1" i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altLang="zh-CN" sz="2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400" b="1" i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cứu</a:t>
          </a:r>
          <a:r>
            <a:rPr lang="en-US" altLang="zh-CN" sz="2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tổ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lãnh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đạo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mạng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phóng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tộc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châm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lực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CMGPDT;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Hồ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Chí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Minh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CNXH ở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Nam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58922" y="1613454"/>
        <a:ext cx="8689811" cy="1023755"/>
      </dsp:txXfrm>
    </dsp:sp>
    <dsp:sp modelId="{3DED8160-C57B-44E7-BAEB-24E700E6A338}">
      <dsp:nvSpPr>
        <dsp:cNvPr id="0" name=""/>
        <dsp:cNvSpPr/>
      </dsp:nvSpPr>
      <dsp:spPr>
        <a:xfrm rot="5400000">
          <a:off x="-155119" y="3372979"/>
          <a:ext cx="1745416" cy="12217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</a:t>
          </a:r>
          <a:endParaRPr lang="en-US" sz="6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694" y="3722063"/>
        <a:ext cx="1221791" cy="523625"/>
      </dsp:txXfrm>
    </dsp:sp>
    <dsp:sp modelId="{51D53B38-6605-4F8B-9776-3C3288BDDA23}">
      <dsp:nvSpPr>
        <dsp:cNvPr id="0" name=""/>
        <dsp:cNvSpPr/>
      </dsp:nvSpPr>
      <dsp:spPr>
        <a:xfrm rot="5400000">
          <a:off x="5225226" y="-755091"/>
          <a:ext cx="1134521" cy="88670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700" b="1" i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altLang="zh-CN" sz="27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700" b="1" i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thảo</a:t>
          </a:r>
          <a:r>
            <a:rPr lang="en-US" altLang="zh-CN" sz="27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700" b="1" i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altLang="zh-CN" sz="27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Lựa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chọn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con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đường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CMGPDT;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Hồ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Chí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Minh 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kỳ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độ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CNXH ở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Việt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Nam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58969" y="3166549"/>
        <a:ext cx="8811653" cy="1023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type="rightArrow" r:blip="" rot="180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#2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#2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31C11-8C5C-4A5A-9314-905B9BCD5A7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5E60-EC64-4F51-A1FE-B211D705FA7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13784" y="144521"/>
            <a:ext cx="11775016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521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4F967-8ACC-4E5D-A612-62CB63B1440A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ACC8B-20BC-4E0F-B628-CE79112039D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31773-8DD0-4E91-AFA8-72675FC080EC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FB1F4-F527-4DAA-A96F-53C596E43BB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72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72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7E251-1CA9-4784-A389-1CF7EDF5F925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939E1-F500-448A-AA14-6119B9F72EF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618288"/>
            <a:ext cx="12192000" cy="239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/>
            </a:pPr>
            <a:endParaRPr lang="ko-KR" altLang="en-US" sz="1800">
              <a:solidFill>
                <a:prstClr val="white"/>
              </a:solidFill>
              <a:latin typeface="Arial" panose="020B0604020202020204"/>
              <a:ea typeface="Arial Unicode MS" panose="020B0604020202020204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9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/>
            </a:pPr>
            <a:endParaRPr lang="ko-KR" altLang="en-US" sz="1800">
              <a:solidFill>
                <a:prstClr val="white"/>
              </a:solidFill>
              <a:latin typeface="Arial" panose="020B0604020202020204"/>
              <a:ea typeface="Arial Unicode MS" panose="020B0604020202020204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27381" y="4389109"/>
            <a:ext cx="1166461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27381" y="5157194"/>
            <a:ext cx="1166461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  <a:endParaRPr lang="en-US" altLang="ko-KR" smtClean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 smtClean="0"/>
              <a:t>Click icon to add picture</a:t>
            </a:r>
            <a:endParaRPr lang="ko-KR" alt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 smtClean="0"/>
              <a:t>Click icon to add picture</a:t>
            </a:r>
            <a:endParaRPr lang="ko-KR" alt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 smtClean="0"/>
              <a:t>Click icon to add picture</a:t>
            </a:r>
            <a:endParaRPr lang="ko-KR" alt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 smtClean="0"/>
              <a:t>Click icon to add picture</a:t>
            </a:r>
            <a:endParaRPr lang="ko-KR" alt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 smtClean="0"/>
              <a:t>Click icon to add picture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81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3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A6BE2-FFB3-4196-9C65-47E51D46E772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D2E18-F689-4034-9352-60F4B122B4F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50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50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0A0F03-843F-43F9-A8FC-615A1E722EDC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4904CA3-3970-4910-8E9D-07367897DC44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D80E863-46B0-45DD-8538-983DAA7D7EA5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DC3292C-726D-4EE1-B764-4F5448A9855F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6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8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C903D8A-EEF9-4CB9-B16F-492B5EAEFB9F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C25B7D-3B95-4D13-BF47-8FB3C92392F9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4585E5-80B9-4758-85CF-4F862A714A1D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2838594-0F33-46DB-97D8-70419B4E7178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105D65-D455-4DE9-B140-17B647757D06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2F9BDF4-A6FB-4ACB-A3A8-DA3D7D8F1C1C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4236BD-B474-4409-B596-B8CF09288068}" type="datetimeFigureOut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F9355D3-81E9-496D-9BCF-8007FB4F74E9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9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55919-5503-4C4F-B6C0-3DAFA72ABAB2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A344E-5677-4F7D-9346-C805B59CE6B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C0039E3-0DA6-40D3-A45A-14BB29C8B5FC}" type="datetimeFigureOut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7EA017D-950F-43E5-B405-4ECB161E35BD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4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55F1291-A0C7-46C9-91A0-939CDEA8EF20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B1B67D8-C238-4645-A47A-898D34CE6252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4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BD2A74-5EC6-4E72-A0D2-67F5D588FB34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B525356-8715-4929-A053-AED0066EE492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200F55-AE06-4539-9FCE-7252A88851EC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ADE9347-BD9E-44DB-A346-3D6A0F0C4C25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997F194-0E44-4B50-A3CC-777F8C4FC785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6AB49C3-5A19-40AD-AECD-C94B579119DA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ile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Business Milestones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0096-E2FA-4C53-8FFA-C198FACBBC31}" type="datetimeFigureOut">
              <a:rPr lang="en-US" smtClean="0">
                <a:solidFill>
                  <a:srgbClr val="494C4F">
                    <a:tint val="75000"/>
                  </a:srgbClr>
                </a:solidFill>
              </a:rPr>
            </a:fld>
            <a:endParaRPr lang="en-US" dirty="0">
              <a:solidFill>
                <a:srgbClr val="494C4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94C4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2CE-F8EE-47A0-A8D1-750600A29654}" type="slidenum">
              <a:rPr lang="en-US" smtClean="0">
                <a:solidFill>
                  <a:srgbClr val="494C4F">
                    <a:tint val="75000"/>
                  </a:srgbClr>
                </a:solidFill>
              </a:rPr>
            </a:fld>
            <a:endParaRPr lang="en-US" dirty="0">
              <a:solidFill>
                <a:srgbClr val="494C4F">
                  <a:tint val="75000"/>
                </a:srgbClr>
              </a:solidFill>
            </a:endParaRPr>
          </a:p>
        </p:txBody>
      </p:sp>
      <p:sp>
        <p:nvSpPr>
          <p:cNvPr id="72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297531" y="4690661"/>
            <a:ext cx="3168352" cy="672840"/>
          </a:xfrm>
        </p:spPr>
        <p:txBody>
          <a:bodyPr anchor="ctr">
            <a:no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Insert your text here</a:t>
            </a:r>
            <a:endParaRPr lang="en-US" noProof="0" dirty="0"/>
          </a:p>
        </p:txBody>
      </p:sp>
      <p:sp>
        <p:nvSpPr>
          <p:cNvPr id="73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8778781" y="4114072"/>
            <a:ext cx="3168352" cy="672840"/>
          </a:xfrm>
        </p:spPr>
        <p:txBody>
          <a:bodyPr anchor="ctr">
            <a:no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Your text here</a:t>
            </a:r>
            <a:endParaRPr lang="en-US" noProof="0" dirty="0"/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378263" y="3466491"/>
            <a:ext cx="3168352" cy="672840"/>
          </a:xfrm>
        </p:spPr>
        <p:txBody>
          <a:bodyPr anchor="ctr">
            <a:no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Your text here</a:t>
            </a:r>
            <a:endParaRPr lang="en-US" noProof="0" dirty="0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2597476" y="2390057"/>
            <a:ext cx="3168352" cy="672840"/>
          </a:xfrm>
        </p:spPr>
        <p:txBody>
          <a:bodyPr anchor="ctr">
            <a:no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Insert your text here</a:t>
            </a:r>
            <a:endParaRPr lang="en-US" noProof="0" dirty="0"/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6725868" y="1946424"/>
            <a:ext cx="3168352" cy="672840"/>
          </a:xfrm>
        </p:spPr>
        <p:txBody>
          <a:bodyPr anchor="ctr">
            <a:no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Your text here</a:t>
            </a:r>
            <a:endParaRPr lang="en-US" noProof="0" dirty="0"/>
          </a:p>
        </p:txBody>
      </p:sp>
      <p:grpSp>
        <p:nvGrpSpPr>
          <p:cNvPr id="85" name="Group 84"/>
          <p:cNvGrpSpPr/>
          <p:nvPr userDrawn="1"/>
        </p:nvGrpSpPr>
        <p:grpSpPr>
          <a:xfrm>
            <a:off x="1257300" y="1889037"/>
            <a:ext cx="9387419" cy="4968963"/>
            <a:chOff x="849313" y="1317625"/>
            <a:chExt cx="7227887" cy="3825876"/>
          </a:xfrm>
        </p:grpSpPr>
        <p:sp>
          <p:nvSpPr>
            <p:cNvPr id="37" name="Freeform 33"/>
            <p:cNvSpPr/>
            <p:nvPr userDrawn="1"/>
          </p:nvSpPr>
          <p:spPr bwMode="auto">
            <a:xfrm>
              <a:off x="1228725" y="1954213"/>
              <a:ext cx="6777038" cy="3189288"/>
            </a:xfrm>
            <a:custGeom>
              <a:avLst/>
              <a:gdLst>
                <a:gd name="T0" fmla="*/ 7155 w 8538"/>
                <a:gd name="T1" fmla="*/ 1279 h 4019"/>
                <a:gd name="T2" fmla="*/ 7117 w 8538"/>
                <a:gd name="T3" fmla="*/ 1352 h 4019"/>
                <a:gd name="T4" fmla="*/ 6995 w 8538"/>
                <a:gd name="T5" fmla="*/ 1428 h 4019"/>
                <a:gd name="T6" fmla="*/ 6781 w 8538"/>
                <a:gd name="T7" fmla="*/ 1497 h 4019"/>
                <a:gd name="T8" fmla="*/ 6172 w 8538"/>
                <a:gd name="T9" fmla="*/ 1627 h 4019"/>
                <a:gd name="T10" fmla="*/ 4818 w 8538"/>
                <a:gd name="T11" fmla="*/ 1841 h 4019"/>
                <a:gd name="T12" fmla="*/ 2796 w 8538"/>
                <a:gd name="T13" fmla="*/ 2144 h 4019"/>
                <a:gd name="T14" fmla="*/ 1567 w 8538"/>
                <a:gd name="T15" fmla="*/ 2364 h 4019"/>
                <a:gd name="T16" fmla="*/ 1060 w 8538"/>
                <a:gd name="T17" fmla="*/ 2481 h 4019"/>
                <a:gd name="T18" fmla="*/ 718 w 8538"/>
                <a:gd name="T19" fmla="*/ 2585 h 4019"/>
                <a:gd name="T20" fmla="*/ 468 w 8538"/>
                <a:gd name="T21" fmla="*/ 2702 h 4019"/>
                <a:gd name="T22" fmla="*/ 390 w 8538"/>
                <a:gd name="T23" fmla="*/ 2764 h 4019"/>
                <a:gd name="T24" fmla="*/ 353 w 8538"/>
                <a:gd name="T25" fmla="*/ 2820 h 4019"/>
                <a:gd name="T26" fmla="*/ 370 w 8538"/>
                <a:gd name="T27" fmla="*/ 2876 h 4019"/>
                <a:gd name="T28" fmla="*/ 445 w 8538"/>
                <a:gd name="T29" fmla="*/ 2969 h 4019"/>
                <a:gd name="T30" fmla="*/ 602 w 8538"/>
                <a:gd name="T31" fmla="*/ 3098 h 4019"/>
                <a:gd name="T32" fmla="*/ 943 w 8538"/>
                <a:gd name="T33" fmla="*/ 3300 h 4019"/>
                <a:gd name="T34" fmla="*/ 1377 w 8538"/>
                <a:gd name="T35" fmla="*/ 3501 h 4019"/>
                <a:gd name="T36" fmla="*/ 2058 w 8538"/>
                <a:gd name="T37" fmla="*/ 3755 h 4019"/>
                <a:gd name="T38" fmla="*/ 2381 w 8538"/>
                <a:gd name="T39" fmla="*/ 3862 h 4019"/>
                <a:gd name="T40" fmla="*/ 2881 w 8538"/>
                <a:gd name="T41" fmla="*/ 4007 h 4019"/>
                <a:gd name="T42" fmla="*/ 1301 w 8538"/>
                <a:gd name="T43" fmla="*/ 3912 h 4019"/>
                <a:gd name="T44" fmla="*/ 723 w 8538"/>
                <a:gd name="T45" fmla="*/ 3627 h 4019"/>
                <a:gd name="T46" fmla="*/ 451 w 8538"/>
                <a:gd name="T47" fmla="*/ 3457 h 4019"/>
                <a:gd name="T48" fmla="*/ 225 w 8538"/>
                <a:gd name="T49" fmla="*/ 3274 h 4019"/>
                <a:gd name="T50" fmla="*/ 103 w 8538"/>
                <a:gd name="T51" fmla="*/ 3132 h 4019"/>
                <a:gd name="T52" fmla="*/ 31 w 8538"/>
                <a:gd name="T53" fmla="*/ 2999 h 4019"/>
                <a:gd name="T54" fmla="*/ 0 w 8538"/>
                <a:gd name="T55" fmla="*/ 2852 h 4019"/>
                <a:gd name="T56" fmla="*/ 16 w 8538"/>
                <a:gd name="T57" fmla="*/ 2712 h 4019"/>
                <a:gd name="T58" fmla="*/ 90 w 8538"/>
                <a:gd name="T59" fmla="*/ 2567 h 4019"/>
                <a:gd name="T60" fmla="*/ 187 w 8538"/>
                <a:gd name="T61" fmla="*/ 2465 h 4019"/>
                <a:gd name="T62" fmla="*/ 363 w 8538"/>
                <a:gd name="T63" fmla="*/ 2351 h 4019"/>
                <a:gd name="T64" fmla="*/ 678 w 8538"/>
                <a:gd name="T65" fmla="*/ 2225 h 4019"/>
                <a:gd name="T66" fmla="*/ 986 w 8538"/>
                <a:gd name="T67" fmla="*/ 2143 h 4019"/>
                <a:gd name="T68" fmla="*/ 1875 w 8538"/>
                <a:gd name="T69" fmla="*/ 1976 h 4019"/>
                <a:gd name="T70" fmla="*/ 3167 w 8538"/>
                <a:gd name="T71" fmla="*/ 1794 h 4019"/>
                <a:gd name="T72" fmla="*/ 5366 w 8538"/>
                <a:gd name="T73" fmla="*/ 1524 h 4019"/>
                <a:gd name="T74" fmla="*/ 6396 w 8538"/>
                <a:gd name="T75" fmla="*/ 1376 h 4019"/>
                <a:gd name="T76" fmla="*/ 6843 w 8538"/>
                <a:gd name="T77" fmla="*/ 1279 h 4019"/>
                <a:gd name="T78" fmla="*/ 6862 w 8538"/>
                <a:gd name="T79" fmla="*/ 1238 h 4019"/>
                <a:gd name="T80" fmla="*/ 6168 w 8538"/>
                <a:gd name="T81" fmla="*/ 1077 h 4019"/>
                <a:gd name="T82" fmla="*/ 4897 w 8538"/>
                <a:gd name="T83" fmla="*/ 824 h 4019"/>
                <a:gd name="T84" fmla="*/ 4448 w 8538"/>
                <a:gd name="T85" fmla="*/ 710 h 4019"/>
                <a:gd name="T86" fmla="*/ 4300 w 8538"/>
                <a:gd name="T87" fmla="*/ 646 h 4019"/>
                <a:gd name="T88" fmla="*/ 4247 w 8538"/>
                <a:gd name="T89" fmla="*/ 591 h 4019"/>
                <a:gd name="T90" fmla="*/ 4241 w 8538"/>
                <a:gd name="T91" fmla="*/ 539 h 4019"/>
                <a:gd name="T92" fmla="*/ 4282 w 8538"/>
                <a:gd name="T93" fmla="*/ 481 h 4019"/>
                <a:gd name="T94" fmla="*/ 4362 w 8538"/>
                <a:gd name="T95" fmla="*/ 444 h 4019"/>
                <a:gd name="T96" fmla="*/ 4630 w 8538"/>
                <a:gd name="T97" fmla="*/ 390 h 4019"/>
                <a:gd name="T98" fmla="*/ 4836 w 8538"/>
                <a:gd name="T99" fmla="*/ 463 h 4019"/>
                <a:gd name="T100" fmla="*/ 4470 w 8538"/>
                <a:gd name="T101" fmla="*/ 526 h 4019"/>
                <a:gd name="T102" fmla="*/ 4368 w 8538"/>
                <a:gd name="T103" fmla="*/ 557 h 4019"/>
                <a:gd name="T104" fmla="*/ 4515 w 8538"/>
                <a:gd name="T105" fmla="*/ 608 h 4019"/>
                <a:gd name="T106" fmla="*/ 5094 w 8538"/>
                <a:gd name="T107" fmla="*/ 729 h 4019"/>
                <a:gd name="T108" fmla="*/ 6225 w 8538"/>
                <a:gd name="T109" fmla="*/ 923 h 4019"/>
                <a:gd name="T110" fmla="*/ 6855 w 8538"/>
                <a:gd name="T111" fmla="*/ 1051 h 4019"/>
                <a:gd name="T112" fmla="*/ 7006 w 8538"/>
                <a:gd name="T113" fmla="*/ 1095 h 4019"/>
                <a:gd name="T114" fmla="*/ 7115 w 8538"/>
                <a:gd name="T115" fmla="*/ 1157 h 4019"/>
                <a:gd name="T116" fmla="*/ 7153 w 8538"/>
                <a:gd name="T117" fmla="*/ 1221 h 4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8" h="4019">
                  <a:moveTo>
                    <a:pt x="7153" y="1221"/>
                  </a:moveTo>
                  <a:lnTo>
                    <a:pt x="7153" y="1221"/>
                  </a:lnTo>
                  <a:lnTo>
                    <a:pt x="7155" y="1235"/>
                  </a:lnTo>
                  <a:lnTo>
                    <a:pt x="7158" y="1249"/>
                  </a:lnTo>
                  <a:lnTo>
                    <a:pt x="7157" y="1264"/>
                  </a:lnTo>
                  <a:lnTo>
                    <a:pt x="7155" y="1279"/>
                  </a:lnTo>
                  <a:lnTo>
                    <a:pt x="7152" y="1293"/>
                  </a:lnTo>
                  <a:lnTo>
                    <a:pt x="7146" y="1308"/>
                  </a:lnTo>
                  <a:lnTo>
                    <a:pt x="7139" y="1322"/>
                  </a:lnTo>
                  <a:lnTo>
                    <a:pt x="7130" y="1336"/>
                  </a:lnTo>
                  <a:lnTo>
                    <a:pt x="7130" y="1336"/>
                  </a:lnTo>
                  <a:lnTo>
                    <a:pt x="7117" y="1352"/>
                  </a:lnTo>
                  <a:lnTo>
                    <a:pt x="7102" y="1365"/>
                  </a:lnTo>
                  <a:lnTo>
                    <a:pt x="7086" y="1378"/>
                  </a:lnTo>
                  <a:lnTo>
                    <a:pt x="7069" y="1390"/>
                  </a:lnTo>
                  <a:lnTo>
                    <a:pt x="7051" y="1401"/>
                  </a:lnTo>
                  <a:lnTo>
                    <a:pt x="7032" y="1410"/>
                  </a:lnTo>
                  <a:lnTo>
                    <a:pt x="6995" y="1428"/>
                  </a:lnTo>
                  <a:lnTo>
                    <a:pt x="6995" y="1428"/>
                  </a:lnTo>
                  <a:lnTo>
                    <a:pt x="6961" y="1442"/>
                  </a:lnTo>
                  <a:lnTo>
                    <a:pt x="6922" y="1455"/>
                  </a:lnTo>
                  <a:lnTo>
                    <a:pt x="6879" y="1469"/>
                  </a:lnTo>
                  <a:lnTo>
                    <a:pt x="6832" y="1483"/>
                  </a:lnTo>
                  <a:lnTo>
                    <a:pt x="6781" y="1497"/>
                  </a:lnTo>
                  <a:lnTo>
                    <a:pt x="6727" y="1511"/>
                  </a:lnTo>
                  <a:lnTo>
                    <a:pt x="6668" y="1526"/>
                  </a:lnTo>
                  <a:lnTo>
                    <a:pt x="6607" y="1539"/>
                  </a:lnTo>
                  <a:lnTo>
                    <a:pt x="6473" y="1568"/>
                  </a:lnTo>
                  <a:lnTo>
                    <a:pt x="6328" y="1597"/>
                  </a:lnTo>
                  <a:lnTo>
                    <a:pt x="6172" y="1627"/>
                  </a:lnTo>
                  <a:lnTo>
                    <a:pt x="6003" y="1656"/>
                  </a:lnTo>
                  <a:lnTo>
                    <a:pt x="5825" y="1686"/>
                  </a:lnTo>
                  <a:lnTo>
                    <a:pt x="5638" y="1717"/>
                  </a:lnTo>
                  <a:lnTo>
                    <a:pt x="5443" y="1747"/>
                  </a:lnTo>
                  <a:lnTo>
                    <a:pt x="5241" y="1778"/>
                  </a:lnTo>
                  <a:lnTo>
                    <a:pt x="4818" y="1841"/>
                  </a:lnTo>
                  <a:lnTo>
                    <a:pt x="4378" y="1906"/>
                  </a:lnTo>
                  <a:lnTo>
                    <a:pt x="3926" y="1972"/>
                  </a:lnTo>
                  <a:lnTo>
                    <a:pt x="3470" y="2040"/>
                  </a:lnTo>
                  <a:lnTo>
                    <a:pt x="3243" y="2074"/>
                  </a:lnTo>
                  <a:lnTo>
                    <a:pt x="3019" y="2109"/>
                  </a:lnTo>
                  <a:lnTo>
                    <a:pt x="2796" y="2144"/>
                  </a:lnTo>
                  <a:lnTo>
                    <a:pt x="2577" y="2179"/>
                  </a:lnTo>
                  <a:lnTo>
                    <a:pt x="2363" y="2216"/>
                  </a:lnTo>
                  <a:lnTo>
                    <a:pt x="2153" y="2252"/>
                  </a:lnTo>
                  <a:lnTo>
                    <a:pt x="1951" y="2288"/>
                  </a:lnTo>
                  <a:lnTo>
                    <a:pt x="1755" y="2326"/>
                  </a:lnTo>
                  <a:lnTo>
                    <a:pt x="1567" y="2364"/>
                  </a:lnTo>
                  <a:lnTo>
                    <a:pt x="1387" y="2402"/>
                  </a:lnTo>
                  <a:lnTo>
                    <a:pt x="1302" y="2422"/>
                  </a:lnTo>
                  <a:lnTo>
                    <a:pt x="1218" y="2442"/>
                  </a:lnTo>
                  <a:lnTo>
                    <a:pt x="1137" y="2461"/>
                  </a:lnTo>
                  <a:lnTo>
                    <a:pt x="1060" y="2481"/>
                  </a:lnTo>
                  <a:lnTo>
                    <a:pt x="1060" y="2481"/>
                  </a:lnTo>
                  <a:lnTo>
                    <a:pt x="984" y="2500"/>
                  </a:lnTo>
                  <a:lnTo>
                    <a:pt x="900" y="2525"/>
                  </a:lnTo>
                  <a:lnTo>
                    <a:pt x="855" y="2538"/>
                  </a:lnTo>
                  <a:lnTo>
                    <a:pt x="810" y="2552"/>
                  </a:lnTo>
                  <a:lnTo>
                    <a:pt x="764" y="2567"/>
                  </a:lnTo>
                  <a:lnTo>
                    <a:pt x="718" y="2585"/>
                  </a:lnTo>
                  <a:lnTo>
                    <a:pt x="673" y="2602"/>
                  </a:lnTo>
                  <a:lnTo>
                    <a:pt x="628" y="2619"/>
                  </a:lnTo>
                  <a:lnTo>
                    <a:pt x="584" y="2639"/>
                  </a:lnTo>
                  <a:lnTo>
                    <a:pt x="544" y="2659"/>
                  </a:lnTo>
                  <a:lnTo>
                    <a:pt x="505" y="2680"/>
                  </a:lnTo>
                  <a:lnTo>
                    <a:pt x="468" y="2702"/>
                  </a:lnTo>
                  <a:lnTo>
                    <a:pt x="451" y="2714"/>
                  </a:lnTo>
                  <a:lnTo>
                    <a:pt x="435" y="2725"/>
                  </a:lnTo>
                  <a:lnTo>
                    <a:pt x="420" y="2738"/>
                  </a:lnTo>
                  <a:lnTo>
                    <a:pt x="406" y="2749"/>
                  </a:lnTo>
                  <a:lnTo>
                    <a:pt x="406" y="2749"/>
                  </a:lnTo>
                  <a:lnTo>
                    <a:pt x="390" y="2764"/>
                  </a:lnTo>
                  <a:lnTo>
                    <a:pt x="375" y="2782"/>
                  </a:lnTo>
                  <a:lnTo>
                    <a:pt x="367" y="2791"/>
                  </a:lnTo>
                  <a:lnTo>
                    <a:pt x="361" y="2801"/>
                  </a:lnTo>
                  <a:lnTo>
                    <a:pt x="356" y="2810"/>
                  </a:lnTo>
                  <a:lnTo>
                    <a:pt x="353" y="2820"/>
                  </a:lnTo>
                  <a:lnTo>
                    <a:pt x="353" y="2820"/>
                  </a:lnTo>
                  <a:lnTo>
                    <a:pt x="353" y="2828"/>
                  </a:lnTo>
                  <a:lnTo>
                    <a:pt x="354" y="2835"/>
                  </a:lnTo>
                  <a:lnTo>
                    <a:pt x="357" y="2848"/>
                  </a:lnTo>
                  <a:lnTo>
                    <a:pt x="357" y="2848"/>
                  </a:lnTo>
                  <a:lnTo>
                    <a:pt x="363" y="2862"/>
                  </a:lnTo>
                  <a:lnTo>
                    <a:pt x="370" y="2876"/>
                  </a:lnTo>
                  <a:lnTo>
                    <a:pt x="378" y="2889"/>
                  </a:lnTo>
                  <a:lnTo>
                    <a:pt x="387" y="2903"/>
                  </a:lnTo>
                  <a:lnTo>
                    <a:pt x="407" y="2928"/>
                  </a:lnTo>
                  <a:lnTo>
                    <a:pt x="427" y="2950"/>
                  </a:lnTo>
                  <a:lnTo>
                    <a:pt x="427" y="2950"/>
                  </a:lnTo>
                  <a:lnTo>
                    <a:pt x="445" y="2969"/>
                  </a:lnTo>
                  <a:lnTo>
                    <a:pt x="463" y="2988"/>
                  </a:lnTo>
                  <a:lnTo>
                    <a:pt x="484" y="3006"/>
                  </a:lnTo>
                  <a:lnTo>
                    <a:pt x="506" y="3025"/>
                  </a:lnTo>
                  <a:lnTo>
                    <a:pt x="528" y="3043"/>
                  </a:lnTo>
                  <a:lnTo>
                    <a:pt x="552" y="3062"/>
                  </a:lnTo>
                  <a:lnTo>
                    <a:pt x="602" y="3098"/>
                  </a:lnTo>
                  <a:lnTo>
                    <a:pt x="655" y="3134"/>
                  </a:lnTo>
                  <a:lnTo>
                    <a:pt x="709" y="3169"/>
                  </a:lnTo>
                  <a:lnTo>
                    <a:pt x="766" y="3203"/>
                  </a:lnTo>
                  <a:lnTo>
                    <a:pt x="825" y="3237"/>
                  </a:lnTo>
                  <a:lnTo>
                    <a:pt x="884" y="3269"/>
                  </a:lnTo>
                  <a:lnTo>
                    <a:pt x="943" y="3300"/>
                  </a:lnTo>
                  <a:lnTo>
                    <a:pt x="1001" y="3330"/>
                  </a:lnTo>
                  <a:lnTo>
                    <a:pt x="1059" y="3358"/>
                  </a:lnTo>
                  <a:lnTo>
                    <a:pt x="1168" y="3409"/>
                  </a:lnTo>
                  <a:lnTo>
                    <a:pt x="1266" y="3453"/>
                  </a:lnTo>
                  <a:lnTo>
                    <a:pt x="1266" y="3453"/>
                  </a:lnTo>
                  <a:lnTo>
                    <a:pt x="1377" y="3501"/>
                  </a:lnTo>
                  <a:lnTo>
                    <a:pt x="1488" y="3547"/>
                  </a:lnTo>
                  <a:lnTo>
                    <a:pt x="1600" y="3590"/>
                  </a:lnTo>
                  <a:lnTo>
                    <a:pt x="1714" y="3634"/>
                  </a:lnTo>
                  <a:lnTo>
                    <a:pt x="1829" y="3676"/>
                  </a:lnTo>
                  <a:lnTo>
                    <a:pt x="1943" y="3716"/>
                  </a:lnTo>
                  <a:lnTo>
                    <a:pt x="2058" y="3755"/>
                  </a:lnTo>
                  <a:lnTo>
                    <a:pt x="2172" y="3792"/>
                  </a:lnTo>
                  <a:lnTo>
                    <a:pt x="2172" y="3792"/>
                  </a:lnTo>
                  <a:lnTo>
                    <a:pt x="2233" y="3812"/>
                  </a:lnTo>
                  <a:lnTo>
                    <a:pt x="2233" y="3812"/>
                  </a:lnTo>
                  <a:lnTo>
                    <a:pt x="2303" y="3836"/>
                  </a:lnTo>
                  <a:lnTo>
                    <a:pt x="2381" y="3862"/>
                  </a:lnTo>
                  <a:lnTo>
                    <a:pt x="2479" y="3895"/>
                  </a:lnTo>
                  <a:lnTo>
                    <a:pt x="2591" y="3929"/>
                  </a:lnTo>
                  <a:lnTo>
                    <a:pt x="2709" y="3964"/>
                  </a:lnTo>
                  <a:lnTo>
                    <a:pt x="2767" y="3980"/>
                  </a:lnTo>
                  <a:lnTo>
                    <a:pt x="2825" y="3994"/>
                  </a:lnTo>
                  <a:lnTo>
                    <a:pt x="2881" y="4007"/>
                  </a:lnTo>
                  <a:lnTo>
                    <a:pt x="2934" y="4019"/>
                  </a:lnTo>
                  <a:lnTo>
                    <a:pt x="1555" y="4019"/>
                  </a:lnTo>
                  <a:lnTo>
                    <a:pt x="1555" y="4019"/>
                  </a:lnTo>
                  <a:lnTo>
                    <a:pt x="1476" y="3987"/>
                  </a:lnTo>
                  <a:lnTo>
                    <a:pt x="1391" y="3951"/>
                  </a:lnTo>
                  <a:lnTo>
                    <a:pt x="1301" y="3912"/>
                  </a:lnTo>
                  <a:lnTo>
                    <a:pt x="1208" y="3870"/>
                  </a:lnTo>
                  <a:lnTo>
                    <a:pt x="1112" y="3827"/>
                  </a:lnTo>
                  <a:lnTo>
                    <a:pt x="1015" y="3780"/>
                  </a:lnTo>
                  <a:lnTo>
                    <a:pt x="916" y="3731"/>
                  </a:lnTo>
                  <a:lnTo>
                    <a:pt x="819" y="3680"/>
                  </a:lnTo>
                  <a:lnTo>
                    <a:pt x="723" y="3627"/>
                  </a:lnTo>
                  <a:lnTo>
                    <a:pt x="675" y="3600"/>
                  </a:lnTo>
                  <a:lnTo>
                    <a:pt x="628" y="3572"/>
                  </a:lnTo>
                  <a:lnTo>
                    <a:pt x="582" y="3543"/>
                  </a:lnTo>
                  <a:lnTo>
                    <a:pt x="537" y="3515"/>
                  </a:lnTo>
                  <a:lnTo>
                    <a:pt x="493" y="3486"/>
                  </a:lnTo>
                  <a:lnTo>
                    <a:pt x="451" y="3457"/>
                  </a:lnTo>
                  <a:lnTo>
                    <a:pt x="409" y="3427"/>
                  </a:lnTo>
                  <a:lnTo>
                    <a:pt x="369" y="3397"/>
                  </a:lnTo>
                  <a:lnTo>
                    <a:pt x="331" y="3367"/>
                  </a:lnTo>
                  <a:lnTo>
                    <a:pt x="294" y="3336"/>
                  </a:lnTo>
                  <a:lnTo>
                    <a:pt x="258" y="3305"/>
                  </a:lnTo>
                  <a:lnTo>
                    <a:pt x="225" y="3274"/>
                  </a:lnTo>
                  <a:lnTo>
                    <a:pt x="194" y="3242"/>
                  </a:lnTo>
                  <a:lnTo>
                    <a:pt x="165" y="3211"/>
                  </a:lnTo>
                  <a:lnTo>
                    <a:pt x="165" y="3211"/>
                  </a:lnTo>
                  <a:lnTo>
                    <a:pt x="133" y="3172"/>
                  </a:lnTo>
                  <a:lnTo>
                    <a:pt x="118" y="3151"/>
                  </a:lnTo>
                  <a:lnTo>
                    <a:pt x="103" y="3132"/>
                  </a:lnTo>
                  <a:lnTo>
                    <a:pt x="89" y="3110"/>
                  </a:lnTo>
                  <a:lnTo>
                    <a:pt x="75" y="3089"/>
                  </a:lnTo>
                  <a:lnTo>
                    <a:pt x="64" y="3067"/>
                  </a:lnTo>
                  <a:lnTo>
                    <a:pt x="52" y="3045"/>
                  </a:lnTo>
                  <a:lnTo>
                    <a:pt x="42" y="3022"/>
                  </a:lnTo>
                  <a:lnTo>
                    <a:pt x="31" y="2999"/>
                  </a:lnTo>
                  <a:lnTo>
                    <a:pt x="23" y="2975"/>
                  </a:lnTo>
                  <a:lnTo>
                    <a:pt x="16" y="2952"/>
                  </a:lnTo>
                  <a:lnTo>
                    <a:pt x="11" y="2927"/>
                  </a:lnTo>
                  <a:lnTo>
                    <a:pt x="6" y="2903"/>
                  </a:lnTo>
                  <a:lnTo>
                    <a:pt x="3" y="2877"/>
                  </a:lnTo>
                  <a:lnTo>
                    <a:pt x="0" y="2852"/>
                  </a:lnTo>
                  <a:lnTo>
                    <a:pt x="0" y="2852"/>
                  </a:lnTo>
                  <a:lnTo>
                    <a:pt x="0" y="2822"/>
                  </a:lnTo>
                  <a:lnTo>
                    <a:pt x="1" y="2794"/>
                  </a:lnTo>
                  <a:lnTo>
                    <a:pt x="5" y="2765"/>
                  </a:lnTo>
                  <a:lnTo>
                    <a:pt x="10" y="2739"/>
                  </a:lnTo>
                  <a:lnTo>
                    <a:pt x="16" y="2712"/>
                  </a:lnTo>
                  <a:lnTo>
                    <a:pt x="26" y="2686"/>
                  </a:lnTo>
                  <a:lnTo>
                    <a:pt x="35" y="2661"/>
                  </a:lnTo>
                  <a:lnTo>
                    <a:pt x="46" y="2636"/>
                  </a:lnTo>
                  <a:lnTo>
                    <a:pt x="60" y="2612"/>
                  </a:lnTo>
                  <a:lnTo>
                    <a:pt x="74" y="2589"/>
                  </a:lnTo>
                  <a:lnTo>
                    <a:pt x="90" y="2567"/>
                  </a:lnTo>
                  <a:lnTo>
                    <a:pt x="107" y="2545"/>
                  </a:lnTo>
                  <a:lnTo>
                    <a:pt x="126" y="2525"/>
                  </a:lnTo>
                  <a:lnTo>
                    <a:pt x="144" y="2504"/>
                  </a:lnTo>
                  <a:lnTo>
                    <a:pt x="165" y="2484"/>
                  </a:lnTo>
                  <a:lnTo>
                    <a:pt x="187" y="2465"/>
                  </a:lnTo>
                  <a:lnTo>
                    <a:pt x="187" y="2465"/>
                  </a:lnTo>
                  <a:lnTo>
                    <a:pt x="206" y="2450"/>
                  </a:lnTo>
                  <a:lnTo>
                    <a:pt x="227" y="2434"/>
                  </a:lnTo>
                  <a:lnTo>
                    <a:pt x="248" y="2419"/>
                  </a:lnTo>
                  <a:lnTo>
                    <a:pt x="270" y="2404"/>
                  </a:lnTo>
                  <a:lnTo>
                    <a:pt x="316" y="2376"/>
                  </a:lnTo>
                  <a:lnTo>
                    <a:pt x="363" y="2351"/>
                  </a:lnTo>
                  <a:lnTo>
                    <a:pt x="413" y="2325"/>
                  </a:lnTo>
                  <a:lnTo>
                    <a:pt x="465" y="2302"/>
                  </a:lnTo>
                  <a:lnTo>
                    <a:pt x="516" y="2281"/>
                  </a:lnTo>
                  <a:lnTo>
                    <a:pt x="569" y="2261"/>
                  </a:lnTo>
                  <a:lnTo>
                    <a:pt x="624" y="2242"/>
                  </a:lnTo>
                  <a:lnTo>
                    <a:pt x="678" y="2225"/>
                  </a:lnTo>
                  <a:lnTo>
                    <a:pt x="731" y="2209"/>
                  </a:lnTo>
                  <a:lnTo>
                    <a:pt x="784" y="2194"/>
                  </a:lnTo>
                  <a:lnTo>
                    <a:pt x="837" y="2180"/>
                  </a:lnTo>
                  <a:lnTo>
                    <a:pt x="887" y="2167"/>
                  </a:lnTo>
                  <a:lnTo>
                    <a:pt x="986" y="2143"/>
                  </a:lnTo>
                  <a:lnTo>
                    <a:pt x="986" y="2143"/>
                  </a:lnTo>
                  <a:lnTo>
                    <a:pt x="1064" y="2126"/>
                  </a:lnTo>
                  <a:lnTo>
                    <a:pt x="1144" y="2109"/>
                  </a:lnTo>
                  <a:lnTo>
                    <a:pt x="1312" y="2074"/>
                  </a:lnTo>
                  <a:lnTo>
                    <a:pt x="1491" y="2041"/>
                  </a:lnTo>
                  <a:lnTo>
                    <a:pt x="1679" y="2008"/>
                  </a:lnTo>
                  <a:lnTo>
                    <a:pt x="1875" y="1976"/>
                  </a:lnTo>
                  <a:lnTo>
                    <a:pt x="2077" y="1944"/>
                  </a:lnTo>
                  <a:lnTo>
                    <a:pt x="2287" y="1913"/>
                  </a:lnTo>
                  <a:lnTo>
                    <a:pt x="2501" y="1883"/>
                  </a:lnTo>
                  <a:lnTo>
                    <a:pt x="2720" y="1853"/>
                  </a:lnTo>
                  <a:lnTo>
                    <a:pt x="2942" y="1823"/>
                  </a:lnTo>
                  <a:lnTo>
                    <a:pt x="3167" y="1794"/>
                  </a:lnTo>
                  <a:lnTo>
                    <a:pt x="3394" y="1765"/>
                  </a:lnTo>
                  <a:lnTo>
                    <a:pt x="3849" y="1710"/>
                  </a:lnTo>
                  <a:lnTo>
                    <a:pt x="4301" y="1655"/>
                  </a:lnTo>
                  <a:lnTo>
                    <a:pt x="4741" y="1602"/>
                  </a:lnTo>
                  <a:lnTo>
                    <a:pt x="5164" y="1551"/>
                  </a:lnTo>
                  <a:lnTo>
                    <a:pt x="5366" y="1524"/>
                  </a:lnTo>
                  <a:lnTo>
                    <a:pt x="5561" y="1500"/>
                  </a:lnTo>
                  <a:lnTo>
                    <a:pt x="5748" y="1475"/>
                  </a:lnTo>
                  <a:lnTo>
                    <a:pt x="5926" y="1450"/>
                  </a:lnTo>
                  <a:lnTo>
                    <a:pt x="6094" y="1425"/>
                  </a:lnTo>
                  <a:lnTo>
                    <a:pt x="6251" y="1401"/>
                  </a:lnTo>
                  <a:lnTo>
                    <a:pt x="6396" y="1376"/>
                  </a:lnTo>
                  <a:lnTo>
                    <a:pt x="6530" y="1352"/>
                  </a:lnTo>
                  <a:lnTo>
                    <a:pt x="6648" y="1327"/>
                  </a:lnTo>
                  <a:lnTo>
                    <a:pt x="6704" y="1316"/>
                  </a:lnTo>
                  <a:lnTo>
                    <a:pt x="6753" y="1303"/>
                  </a:lnTo>
                  <a:lnTo>
                    <a:pt x="6801" y="1292"/>
                  </a:lnTo>
                  <a:lnTo>
                    <a:pt x="6843" y="1279"/>
                  </a:lnTo>
                  <a:lnTo>
                    <a:pt x="6882" y="1268"/>
                  </a:lnTo>
                  <a:lnTo>
                    <a:pt x="6917" y="1255"/>
                  </a:lnTo>
                  <a:lnTo>
                    <a:pt x="6917" y="1255"/>
                  </a:lnTo>
                  <a:lnTo>
                    <a:pt x="6889" y="1246"/>
                  </a:lnTo>
                  <a:lnTo>
                    <a:pt x="6862" y="1238"/>
                  </a:lnTo>
                  <a:lnTo>
                    <a:pt x="6862" y="1238"/>
                  </a:lnTo>
                  <a:lnTo>
                    <a:pt x="6783" y="1217"/>
                  </a:lnTo>
                  <a:lnTo>
                    <a:pt x="6703" y="1196"/>
                  </a:lnTo>
                  <a:lnTo>
                    <a:pt x="6619" y="1177"/>
                  </a:lnTo>
                  <a:lnTo>
                    <a:pt x="6532" y="1156"/>
                  </a:lnTo>
                  <a:lnTo>
                    <a:pt x="6354" y="1117"/>
                  </a:lnTo>
                  <a:lnTo>
                    <a:pt x="6168" y="1077"/>
                  </a:lnTo>
                  <a:lnTo>
                    <a:pt x="5979" y="1038"/>
                  </a:lnTo>
                  <a:lnTo>
                    <a:pt x="5789" y="1001"/>
                  </a:lnTo>
                  <a:lnTo>
                    <a:pt x="5412" y="928"/>
                  </a:lnTo>
                  <a:lnTo>
                    <a:pt x="5232" y="893"/>
                  </a:lnTo>
                  <a:lnTo>
                    <a:pt x="5059" y="857"/>
                  </a:lnTo>
                  <a:lnTo>
                    <a:pt x="4897" y="824"/>
                  </a:lnTo>
                  <a:lnTo>
                    <a:pt x="4748" y="791"/>
                  </a:lnTo>
                  <a:lnTo>
                    <a:pt x="4679" y="774"/>
                  </a:lnTo>
                  <a:lnTo>
                    <a:pt x="4614" y="758"/>
                  </a:lnTo>
                  <a:lnTo>
                    <a:pt x="4554" y="742"/>
                  </a:lnTo>
                  <a:lnTo>
                    <a:pt x="4499" y="726"/>
                  </a:lnTo>
                  <a:lnTo>
                    <a:pt x="4448" y="710"/>
                  </a:lnTo>
                  <a:lnTo>
                    <a:pt x="4403" y="695"/>
                  </a:lnTo>
                  <a:lnTo>
                    <a:pt x="4364" y="679"/>
                  </a:lnTo>
                  <a:lnTo>
                    <a:pt x="4331" y="664"/>
                  </a:lnTo>
                  <a:lnTo>
                    <a:pt x="4331" y="664"/>
                  </a:lnTo>
                  <a:lnTo>
                    <a:pt x="4315" y="656"/>
                  </a:lnTo>
                  <a:lnTo>
                    <a:pt x="4300" y="646"/>
                  </a:lnTo>
                  <a:lnTo>
                    <a:pt x="4285" y="636"/>
                  </a:lnTo>
                  <a:lnTo>
                    <a:pt x="4272" y="626"/>
                  </a:lnTo>
                  <a:lnTo>
                    <a:pt x="4260" y="613"/>
                  </a:lnTo>
                  <a:lnTo>
                    <a:pt x="4255" y="606"/>
                  </a:lnTo>
                  <a:lnTo>
                    <a:pt x="4250" y="598"/>
                  </a:lnTo>
                  <a:lnTo>
                    <a:pt x="4247" y="591"/>
                  </a:lnTo>
                  <a:lnTo>
                    <a:pt x="4243" y="583"/>
                  </a:lnTo>
                  <a:lnTo>
                    <a:pt x="4241" y="575"/>
                  </a:lnTo>
                  <a:lnTo>
                    <a:pt x="4240" y="566"/>
                  </a:lnTo>
                  <a:lnTo>
                    <a:pt x="4240" y="566"/>
                  </a:lnTo>
                  <a:lnTo>
                    <a:pt x="4240" y="553"/>
                  </a:lnTo>
                  <a:lnTo>
                    <a:pt x="4241" y="539"/>
                  </a:lnTo>
                  <a:lnTo>
                    <a:pt x="4245" y="526"/>
                  </a:lnTo>
                  <a:lnTo>
                    <a:pt x="4251" y="513"/>
                  </a:lnTo>
                  <a:lnTo>
                    <a:pt x="4251" y="513"/>
                  </a:lnTo>
                  <a:lnTo>
                    <a:pt x="4260" y="500"/>
                  </a:lnTo>
                  <a:lnTo>
                    <a:pt x="4271" y="490"/>
                  </a:lnTo>
                  <a:lnTo>
                    <a:pt x="4282" y="481"/>
                  </a:lnTo>
                  <a:lnTo>
                    <a:pt x="4295" y="473"/>
                  </a:lnTo>
                  <a:lnTo>
                    <a:pt x="4295" y="473"/>
                  </a:lnTo>
                  <a:lnTo>
                    <a:pt x="4309" y="464"/>
                  </a:lnTo>
                  <a:lnTo>
                    <a:pt x="4325" y="458"/>
                  </a:lnTo>
                  <a:lnTo>
                    <a:pt x="4343" y="451"/>
                  </a:lnTo>
                  <a:lnTo>
                    <a:pt x="4362" y="444"/>
                  </a:lnTo>
                  <a:lnTo>
                    <a:pt x="4404" y="432"/>
                  </a:lnTo>
                  <a:lnTo>
                    <a:pt x="4449" y="421"/>
                  </a:lnTo>
                  <a:lnTo>
                    <a:pt x="4495" y="411"/>
                  </a:lnTo>
                  <a:lnTo>
                    <a:pt x="4543" y="403"/>
                  </a:lnTo>
                  <a:lnTo>
                    <a:pt x="4630" y="390"/>
                  </a:lnTo>
                  <a:lnTo>
                    <a:pt x="4630" y="390"/>
                  </a:lnTo>
                  <a:lnTo>
                    <a:pt x="4730" y="377"/>
                  </a:lnTo>
                  <a:lnTo>
                    <a:pt x="4794" y="370"/>
                  </a:lnTo>
                  <a:lnTo>
                    <a:pt x="4794" y="370"/>
                  </a:lnTo>
                  <a:lnTo>
                    <a:pt x="8538" y="0"/>
                  </a:lnTo>
                  <a:lnTo>
                    <a:pt x="8538" y="0"/>
                  </a:lnTo>
                  <a:lnTo>
                    <a:pt x="4836" y="463"/>
                  </a:lnTo>
                  <a:lnTo>
                    <a:pt x="4836" y="463"/>
                  </a:lnTo>
                  <a:lnTo>
                    <a:pt x="4732" y="477"/>
                  </a:lnTo>
                  <a:lnTo>
                    <a:pt x="4667" y="487"/>
                  </a:lnTo>
                  <a:lnTo>
                    <a:pt x="4600" y="498"/>
                  </a:lnTo>
                  <a:lnTo>
                    <a:pt x="4533" y="511"/>
                  </a:lnTo>
                  <a:lnTo>
                    <a:pt x="4470" y="526"/>
                  </a:lnTo>
                  <a:lnTo>
                    <a:pt x="4441" y="532"/>
                  </a:lnTo>
                  <a:lnTo>
                    <a:pt x="4415" y="540"/>
                  </a:lnTo>
                  <a:lnTo>
                    <a:pt x="4391" y="549"/>
                  </a:lnTo>
                  <a:lnTo>
                    <a:pt x="4369" y="557"/>
                  </a:lnTo>
                  <a:lnTo>
                    <a:pt x="4369" y="557"/>
                  </a:lnTo>
                  <a:lnTo>
                    <a:pt x="4368" y="557"/>
                  </a:lnTo>
                  <a:lnTo>
                    <a:pt x="4368" y="557"/>
                  </a:lnTo>
                  <a:lnTo>
                    <a:pt x="4389" y="567"/>
                  </a:lnTo>
                  <a:lnTo>
                    <a:pt x="4416" y="577"/>
                  </a:lnTo>
                  <a:lnTo>
                    <a:pt x="4445" y="588"/>
                  </a:lnTo>
                  <a:lnTo>
                    <a:pt x="4478" y="598"/>
                  </a:lnTo>
                  <a:lnTo>
                    <a:pt x="4515" y="608"/>
                  </a:lnTo>
                  <a:lnTo>
                    <a:pt x="4554" y="619"/>
                  </a:lnTo>
                  <a:lnTo>
                    <a:pt x="4643" y="641"/>
                  </a:lnTo>
                  <a:lnTo>
                    <a:pt x="4742" y="663"/>
                  </a:lnTo>
                  <a:lnTo>
                    <a:pt x="4851" y="685"/>
                  </a:lnTo>
                  <a:lnTo>
                    <a:pt x="4969" y="706"/>
                  </a:lnTo>
                  <a:lnTo>
                    <a:pt x="5094" y="729"/>
                  </a:lnTo>
                  <a:lnTo>
                    <a:pt x="5362" y="776"/>
                  </a:lnTo>
                  <a:lnTo>
                    <a:pt x="5646" y="823"/>
                  </a:lnTo>
                  <a:lnTo>
                    <a:pt x="5937" y="872"/>
                  </a:lnTo>
                  <a:lnTo>
                    <a:pt x="6082" y="898"/>
                  </a:lnTo>
                  <a:lnTo>
                    <a:pt x="6225" y="923"/>
                  </a:lnTo>
                  <a:lnTo>
                    <a:pt x="6225" y="923"/>
                  </a:lnTo>
                  <a:lnTo>
                    <a:pt x="6370" y="950"/>
                  </a:lnTo>
                  <a:lnTo>
                    <a:pt x="6500" y="975"/>
                  </a:lnTo>
                  <a:lnTo>
                    <a:pt x="6613" y="998"/>
                  </a:lnTo>
                  <a:lnTo>
                    <a:pt x="6710" y="1018"/>
                  </a:lnTo>
                  <a:lnTo>
                    <a:pt x="6790" y="1036"/>
                  </a:lnTo>
                  <a:lnTo>
                    <a:pt x="6855" y="1051"/>
                  </a:lnTo>
                  <a:lnTo>
                    <a:pt x="6904" y="1062"/>
                  </a:lnTo>
                  <a:lnTo>
                    <a:pt x="6938" y="1072"/>
                  </a:lnTo>
                  <a:lnTo>
                    <a:pt x="6938" y="1072"/>
                  </a:lnTo>
                  <a:lnTo>
                    <a:pt x="6971" y="1082"/>
                  </a:lnTo>
                  <a:lnTo>
                    <a:pt x="7006" y="1095"/>
                  </a:lnTo>
                  <a:lnTo>
                    <a:pt x="7006" y="1095"/>
                  </a:lnTo>
                  <a:lnTo>
                    <a:pt x="7030" y="1104"/>
                  </a:lnTo>
                  <a:lnTo>
                    <a:pt x="7053" y="1114"/>
                  </a:lnTo>
                  <a:lnTo>
                    <a:pt x="7076" y="1127"/>
                  </a:lnTo>
                  <a:lnTo>
                    <a:pt x="7097" y="1141"/>
                  </a:lnTo>
                  <a:lnTo>
                    <a:pt x="7106" y="1149"/>
                  </a:lnTo>
                  <a:lnTo>
                    <a:pt x="7115" y="1157"/>
                  </a:lnTo>
                  <a:lnTo>
                    <a:pt x="7123" y="1166"/>
                  </a:lnTo>
                  <a:lnTo>
                    <a:pt x="7131" y="1175"/>
                  </a:lnTo>
                  <a:lnTo>
                    <a:pt x="7138" y="1186"/>
                  </a:lnTo>
                  <a:lnTo>
                    <a:pt x="7144" y="1197"/>
                  </a:lnTo>
                  <a:lnTo>
                    <a:pt x="7148" y="1209"/>
                  </a:lnTo>
                  <a:lnTo>
                    <a:pt x="7153" y="1221"/>
                  </a:lnTo>
                  <a:lnTo>
                    <a:pt x="7153" y="122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38" name="Freeform 34"/>
            <p:cNvSpPr/>
            <p:nvPr userDrawn="1"/>
          </p:nvSpPr>
          <p:spPr bwMode="auto">
            <a:xfrm>
              <a:off x="7499350" y="1317625"/>
              <a:ext cx="577850" cy="652463"/>
            </a:xfrm>
            <a:custGeom>
              <a:avLst/>
              <a:gdLst>
                <a:gd name="T0" fmla="*/ 728 w 728"/>
                <a:gd name="T1" fmla="*/ 364 h 823"/>
                <a:gd name="T2" fmla="*/ 727 w 728"/>
                <a:gd name="T3" fmla="*/ 327 h 823"/>
                <a:gd name="T4" fmla="*/ 721 w 728"/>
                <a:gd name="T5" fmla="*/ 292 h 823"/>
                <a:gd name="T6" fmla="*/ 712 w 728"/>
                <a:gd name="T7" fmla="*/ 256 h 823"/>
                <a:gd name="T8" fmla="*/ 699 w 728"/>
                <a:gd name="T9" fmla="*/ 223 h 823"/>
                <a:gd name="T10" fmla="*/ 684 w 728"/>
                <a:gd name="T11" fmla="*/ 191 h 823"/>
                <a:gd name="T12" fmla="*/ 666 w 728"/>
                <a:gd name="T13" fmla="*/ 161 h 823"/>
                <a:gd name="T14" fmla="*/ 645 w 728"/>
                <a:gd name="T15" fmla="*/ 133 h 823"/>
                <a:gd name="T16" fmla="*/ 622 w 728"/>
                <a:gd name="T17" fmla="*/ 107 h 823"/>
                <a:gd name="T18" fmla="*/ 595 w 728"/>
                <a:gd name="T19" fmla="*/ 83 h 823"/>
                <a:gd name="T20" fmla="*/ 568 w 728"/>
                <a:gd name="T21" fmla="*/ 62 h 823"/>
                <a:gd name="T22" fmla="*/ 538 w 728"/>
                <a:gd name="T23" fmla="*/ 44 h 823"/>
                <a:gd name="T24" fmla="*/ 505 w 728"/>
                <a:gd name="T25" fmla="*/ 29 h 823"/>
                <a:gd name="T26" fmla="*/ 472 w 728"/>
                <a:gd name="T27" fmla="*/ 16 h 823"/>
                <a:gd name="T28" fmla="*/ 437 w 728"/>
                <a:gd name="T29" fmla="*/ 8 h 823"/>
                <a:gd name="T30" fmla="*/ 401 w 728"/>
                <a:gd name="T31" fmla="*/ 2 h 823"/>
                <a:gd name="T32" fmla="*/ 364 w 728"/>
                <a:gd name="T33" fmla="*/ 0 h 823"/>
                <a:gd name="T34" fmla="*/ 345 w 728"/>
                <a:gd name="T35" fmla="*/ 1 h 823"/>
                <a:gd name="T36" fmla="*/ 308 w 728"/>
                <a:gd name="T37" fmla="*/ 5 h 823"/>
                <a:gd name="T38" fmla="*/ 273 w 728"/>
                <a:gd name="T39" fmla="*/ 12 h 823"/>
                <a:gd name="T40" fmla="*/ 238 w 728"/>
                <a:gd name="T41" fmla="*/ 22 h 823"/>
                <a:gd name="T42" fmla="*/ 206 w 728"/>
                <a:gd name="T43" fmla="*/ 36 h 823"/>
                <a:gd name="T44" fmla="*/ 175 w 728"/>
                <a:gd name="T45" fmla="*/ 53 h 823"/>
                <a:gd name="T46" fmla="*/ 146 w 728"/>
                <a:gd name="T47" fmla="*/ 73 h 823"/>
                <a:gd name="T48" fmla="*/ 118 w 728"/>
                <a:gd name="T49" fmla="*/ 95 h 823"/>
                <a:gd name="T50" fmla="*/ 94 w 728"/>
                <a:gd name="T51" fmla="*/ 120 h 823"/>
                <a:gd name="T52" fmla="*/ 71 w 728"/>
                <a:gd name="T53" fmla="*/ 147 h 823"/>
                <a:gd name="T54" fmla="*/ 52 w 728"/>
                <a:gd name="T55" fmla="*/ 175 h 823"/>
                <a:gd name="T56" fmla="*/ 35 w 728"/>
                <a:gd name="T57" fmla="*/ 206 h 823"/>
                <a:gd name="T58" fmla="*/ 22 w 728"/>
                <a:gd name="T59" fmla="*/ 240 h 823"/>
                <a:gd name="T60" fmla="*/ 11 w 728"/>
                <a:gd name="T61" fmla="*/ 273 h 823"/>
                <a:gd name="T62" fmla="*/ 3 w 728"/>
                <a:gd name="T63" fmla="*/ 309 h 823"/>
                <a:gd name="T64" fmla="*/ 0 w 728"/>
                <a:gd name="T65" fmla="*/ 346 h 823"/>
                <a:gd name="T66" fmla="*/ 0 w 728"/>
                <a:gd name="T67" fmla="*/ 364 h 823"/>
                <a:gd name="T68" fmla="*/ 1 w 728"/>
                <a:gd name="T69" fmla="*/ 397 h 823"/>
                <a:gd name="T70" fmla="*/ 11 w 728"/>
                <a:gd name="T71" fmla="*/ 459 h 823"/>
                <a:gd name="T72" fmla="*/ 32 w 728"/>
                <a:gd name="T73" fmla="*/ 516 h 823"/>
                <a:gd name="T74" fmla="*/ 62 w 728"/>
                <a:gd name="T75" fmla="*/ 569 h 823"/>
                <a:gd name="T76" fmla="*/ 100 w 728"/>
                <a:gd name="T77" fmla="*/ 615 h 823"/>
                <a:gd name="T78" fmla="*/ 145 w 728"/>
                <a:gd name="T79" fmla="*/ 656 h 823"/>
                <a:gd name="T80" fmla="*/ 196 w 728"/>
                <a:gd name="T81" fmla="*/ 688 h 823"/>
                <a:gd name="T82" fmla="*/ 252 w 728"/>
                <a:gd name="T83" fmla="*/ 711 h 823"/>
                <a:gd name="T84" fmla="*/ 364 w 728"/>
                <a:gd name="T85" fmla="*/ 823 h 823"/>
                <a:gd name="T86" fmla="*/ 446 w 728"/>
                <a:gd name="T87" fmla="*/ 720 h 823"/>
                <a:gd name="T88" fmla="*/ 504 w 728"/>
                <a:gd name="T89" fmla="*/ 701 h 823"/>
                <a:gd name="T90" fmla="*/ 558 w 728"/>
                <a:gd name="T91" fmla="*/ 673 h 823"/>
                <a:gd name="T92" fmla="*/ 606 w 728"/>
                <a:gd name="T93" fmla="*/ 637 h 823"/>
                <a:gd name="T94" fmla="*/ 647 w 728"/>
                <a:gd name="T95" fmla="*/ 594 h 823"/>
                <a:gd name="T96" fmla="*/ 682 w 728"/>
                <a:gd name="T97" fmla="*/ 543 h 823"/>
                <a:gd name="T98" fmla="*/ 707 w 728"/>
                <a:gd name="T99" fmla="*/ 488 h 823"/>
                <a:gd name="T100" fmla="*/ 722 w 728"/>
                <a:gd name="T101" fmla="*/ 428 h 823"/>
                <a:gd name="T102" fmla="*/ 728 w 728"/>
                <a:gd name="T103" fmla="*/ 380 h 823"/>
                <a:gd name="T104" fmla="*/ 728 w 728"/>
                <a:gd name="T105" fmla="*/ 364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28" h="823">
                  <a:moveTo>
                    <a:pt x="728" y="364"/>
                  </a:moveTo>
                  <a:lnTo>
                    <a:pt x="728" y="364"/>
                  </a:lnTo>
                  <a:lnTo>
                    <a:pt x="728" y="346"/>
                  </a:lnTo>
                  <a:lnTo>
                    <a:pt x="727" y="327"/>
                  </a:lnTo>
                  <a:lnTo>
                    <a:pt x="724" y="309"/>
                  </a:lnTo>
                  <a:lnTo>
                    <a:pt x="721" y="292"/>
                  </a:lnTo>
                  <a:lnTo>
                    <a:pt x="716" y="273"/>
                  </a:lnTo>
                  <a:lnTo>
                    <a:pt x="712" y="256"/>
                  </a:lnTo>
                  <a:lnTo>
                    <a:pt x="706" y="240"/>
                  </a:lnTo>
                  <a:lnTo>
                    <a:pt x="699" y="223"/>
                  </a:lnTo>
                  <a:lnTo>
                    <a:pt x="692" y="206"/>
                  </a:lnTo>
                  <a:lnTo>
                    <a:pt x="684" y="191"/>
                  </a:lnTo>
                  <a:lnTo>
                    <a:pt x="675" y="175"/>
                  </a:lnTo>
                  <a:lnTo>
                    <a:pt x="666" y="161"/>
                  </a:lnTo>
                  <a:lnTo>
                    <a:pt x="655" y="147"/>
                  </a:lnTo>
                  <a:lnTo>
                    <a:pt x="645" y="133"/>
                  </a:lnTo>
                  <a:lnTo>
                    <a:pt x="633" y="120"/>
                  </a:lnTo>
                  <a:lnTo>
                    <a:pt x="622" y="107"/>
                  </a:lnTo>
                  <a:lnTo>
                    <a:pt x="609" y="95"/>
                  </a:lnTo>
                  <a:lnTo>
                    <a:pt x="595" y="83"/>
                  </a:lnTo>
                  <a:lnTo>
                    <a:pt x="581" y="73"/>
                  </a:lnTo>
                  <a:lnTo>
                    <a:pt x="568" y="62"/>
                  </a:lnTo>
                  <a:lnTo>
                    <a:pt x="553" y="53"/>
                  </a:lnTo>
                  <a:lnTo>
                    <a:pt x="538" y="44"/>
                  </a:lnTo>
                  <a:lnTo>
                    <a:pt x="522" y="36"/>
                  </a:lnTo>
                  <a:lnTo>
                    <a:pt x="505" y="29"/>
                  </a:lnTo>
                  <a:lnTo>
                    <a:pt x="489" y="22"/>
                  </a:lnTo>
                  <a:lnTo>
                    <a:pt x="472" y="16"/>
                  </a:lnTo>
                  <a:lnTo>
                    <a:pt x="455" y="12"/>
                  </a:lnTo>
                  <a:lnTo>
                    <a:pt x="437" y="8"/>
                  </a:lnTo>
                  <a:lnTo>
                    <a:pt x="419" y="5"/>
                  </a:lnTo>
                  <a:lnTo>
                    <a:pt x="401" y="2"/>
                  </a:lnTo>
                  <a:lnTo>
                    <a:pt x="382" y="1"/>
                  </a:lnTo>
                  <a:lnTo>
                    <a:pt x="364" y="0"/>
                  </a:lnTo>
                  <a:lnTo>
                    <a:pt x="364" y="0"/>
                  </a:lnTo>
                  <a:lnTo>
                    <a:pt x="345" y="1"/>
                  </a:lnTo>
                  <a:lnTo>
                    <a:pt x="327" y="2"/>
                  </a:lnTo>
                  <a:lnTo>
                    <a:pt x="308" y="5"/>
                  </a:lnTo>
                  <a:lnTo>
                    <a:pt x="290" y="8"/>
                  </a:lnTo>
                  <a:lnTo>
                    <a:pt x="273" y="12"/>
                  </a:lnTo>
                  <a:lnTo>
                    <a:pt x="255" y="16"/>
                  </a:lnTo>
                  <a:lnTo>
                    <a:pt x="238" y="22"/>
                  </a:lnTo>
                  <a:lnTo>
                    <a:pt x="222" y="29"/>
                  </a:lnTo>
                  <a:lnTo>
                    <a:pt x="206" y="36"/>
                  </a:lnTo>
                  <a:lnTo>
                    <a:pt x="190" y="44"/>
                  </a:lnTo>
                  <a:lnTo>
                    <a:pt x="175" y="53"/>
                  </a:lnTo>
                  <a:lnTo>
                    <a:pt x="160" y="62"/>
                  </a:lnTo>
                  <a:lnTo>
                    <a:pt x="146" y="73"/>
                  </a:lnTo>
                  <a:lnTo>
                    <a:pt x="132" y="83"/>
                  </a:lnTo>
                  <a:lnTo>
                    <a:pt x="118" y="95"/>
                  </a:lnTo>
                  <a:lnTo>
                    <a:pt x="106" y="107"/>
                  </a:lnTo>
                  <a:lnTo>
                    <a:pt x="94" y="120"/>
                  </a:lnTo>
                  <a:lnTo>
                    <a:pt x="83" y="133"/>
                  </a:lnTo>
                  <a:lnTo>
                    <a:pt x="71" y="147"/>
                  </a:lnTo>
                  <a:lnTo>
                    <a:pt x="62" y="161"/>
                  </a:lnTo>
                  <a:lnTo>
                    <a:pt x="52" y="175"/>
                  </a:lnTo>
                  <a:lnTo>
                    <a:pt x="43" y="191"/>
                  </a:lnTo>
                  <a:lnTo>
                    <a:pt x="35" y="206"/>
                  </a:lnTo>
                  <a:lnTo>
                    <a:pt x="29" y="223"/>
                  </a:lnTo>
                  <a:lnTo>
                    <a:pt x="22" y="240"/>
                  </a:lnTo>
                  <a:lnTo>
                    <a:pt x="16" y="256"/>
                  </a:lnTo>
                  <a:lnTo>
                    <a:pt x="11" y="273"/>
                  </a:lnTo>
                  <a:lnTo>
                    <a:pt x="7" y="292"/>
                  </a:lnTo>
                  <a:lnTo>
                    <a:pt x="3" y="309"/>
                  </a:lnTo>
                  <a:lnTo>
                    <a:pt x="1" y="327"/>
                  </a:lnTo>
                  <a:lnTo>
                    <a:pt x="0" y="346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0" y="380"/>
                  </a:lnTo>
                  <a:lnTo>
                    <a:pt x="1" y="397"/>
                  </a:lnTo>
                  <a:lnTo>
                    <a:pt x="4" y="428"/>
                  </a:lnTo>
                  <a:lnTo>
                    <a:pt x="11" y="459"/>
                  </a:lnTo>
                  <a:lnTo>
                    <a:pt x="20" y="488"/>
                  </a:lnTo>
                  <a:lnTo>
                    <a:pt x="32" y="516"/>
                  </a:lnTo>
                  <a:lnTo>
                    <a:pt x="46" y="543"/>
                  </a:lnTo>
                  <a:lnTo>
                    <a:pt x="62" y="569"/>
                  </a:lnTo>
                  <a:lnTo>
                    <a:pt x="80" y="594"/>
                  </a:lnTo>
                  <a:lnTo>
                    <a:pt x="100" y="615"/>
                  </a:lnTo>
                  <a:lnTo>
                    <a:pt x="121" y="637"/>
                  </a:lnTo>
                  <a:lnTo>
                    <a:pt x="145" y="656"/>
                  </a:lnTo>
                  <a:lnTo>
                    <a:pt x="169" y="673"/>
                  </a:lnTo>
                  <a:lnTo>
                    <a:pt x="196" y="688"/>
                  </a:lnTo>
                  <a:lnTo>
                    <a:pt x="223" y="701"/>
                  </a:lnTo>
                  <a:lnTo>
                    <a:pt x="252" y="711"/>
                  </a:lnTo>
                  <a:lnTo>
                    <a:pt x="282" y="720"/>
                  </a:lnTo>
                  <a:lnTo>
                    <a:pt x="364" y="823"/>
                  </a:lnTo>
                  <a:lnTo>
                    <a:pt x="446" y="720"/>
                  </a:lnTo>
                  <a:lnTo>
                    <a:pt x="446" y="720"/>
                  </a:lnTo>
                  <a:lnTo>
                    <a:pt x="475" y="711"/>
                  </a:lnTo>
                  <a:lnTo>
                    <a:pt x="504" y="701"/>
                  </a:lnTo>
                  <a:lnTo>
                    <a:pt x="532" y="688"/>
                  </a:lnTo>
                  <a:lnTo>
                    <a:pt x="558" y="673"/>
                  </a:lnTo>
                  <a:lnTo>
                    <a:pt x="583" y="656"/>
                  </a:lnTo>
                  <a:lnTo>
                    <a:pt x="606" y="637"/>
                  </a:lnTo>
                  <a:lnTo>
                    <a:pt x="628" y="615"/>
                  </a:lnTo>
                  <a:lnTo>
                    <a:pt x="647" y="594"/>
                  </a:lnTo>
                  <a:lnTo>
                    <a:pt x="666" y="569"/>
                  </a:lnTo>
                  <a:lnTo>
                    <a:pt x="682" y="543"/>
                  </a:lnTo>
                  <a:lnTo>
                    <a:pt x="696" y="516"/>
                  </a:lnTo>
                  <a:lnTo>
                    <a:pt x="707" y="488"/>
                  </a:lnTo>
                  <a:lnTo>
                    <a:pt x="716" y="459"/>
                  </a:lnTo>
                  <a:lnTo>
                    <a:pt x="722" y="428"/>
                  </a:lnTo>
                  <a:lnTo>
                    <a:pt x="727" y="397"/>
                  </a:lnTo>
                  <a:lnTo>
                    <a:pt x="728" y="380"/>
                  </a:lnTo>
                  <a:lnTo>
                    <a:pt x="728" y="364"/>
                  </a:lnTo>
                  <a:lnTo>
                    <a:pt x="728" y="364"/>
                  </a:ln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56" name="Freeform 35"/>
            <p:cNvSpPr/>
            <p:nvPr userDrawn="1"/>
          </p:nvSpPr>
          <p:spPr bwMode="auto">
            <a:xfrm>
              <a:off x="7527925" y="1344613"/>
              <a:ext cx="522288" cy="522288"/>
            </a:xfrm>
            <a:custGeom>
              <a:avLst/>
              <a:gdLst>
                <a:gd name="T0" fmla="*/ 658 w 659"/>
                <a:gd name="T1" fmla="*/ 346 h 658"/>
                <a:gd name="T2" fmla="*/ 652 w 659"/>
                <a:gd name="T3" fmla="*/ 395 h 658"/>
                <a:gd name="T4" fmla="*/ 638 w 659"/>
                <a:gd name="T5" fmla="*/ 442 h 658"/>
                <a:gd name="T6" fmla="*/ 619 w 659"/>
                <a:gd name="T7" fmla="*/ 486 h 658"/>
                <a:gd name="T8" fmla="*/ 594 w 659"/>
                <a:gd name="T9" fmla="*/ 525 h 658"/>
                <a:gd name="T10" fmla="*/ 562 w 659"/>
                <a:gd name="T11" fmla="*/ 561 h 658"/>
                <a:gd name="T12" fmla="*/ 527 w 659"/>
                <a:gd name="T13" fmla="*/ 592 h 658"/>
                <a:gd name="T14" fmla="*/ 486 w 659"/>
                <a:gd name="T15" fmla="*/ 619 h 658"/>
                <a:gd name="T16" fmla="*/ 443 w 659"/>
                <a:gd name="T17" fmla="*/ 638 h 658"/>
                <a:gd name="T18" fmla="*/ 397 w 659"/>
                <a:gd name="T19" fmla="*/ 651 h 658"/>
                <a:gd name="T20" fmla="*/ 347 w 659"/>
                <a:gd name="T21" fmla="*/ 658 h 658"/>
                <a:gd name="T22" fmla="*/ 312 w 659"/>
                <a:gd name="T23" fmla="*/ 658 h 658"/>
                <a:gd name="T24" fmla="*/ 263 w 659"/>
                <a:gd name="T25" fmla="*/ 651 h 658"/>
                <a:gd name="T26" fmla="*/ 217 w 659"/>
                <a:gd name="T27" fmla="*/ 638 h 658"/>
                <a:gd name="T28" fmla="*/ 173 w 659"/>
                <a:gd name="T29" fmla="*/ 619 h 658"/>
                <a:gd name="T30" fmla="*/ 133 w 659"/>
                <a:gd name="T31" fmla="*/ 592 h 658"/>
                <a:gd name="T32" fmla="*/ 97 w 659"/>
                <a:gd name="T33" fmla="*/ 561 h 658"/>
                <a:gd name="T34" fmla="*/ 66 w 659"/>
                <a:gd name="T35" fmla="*/ 525 h 658"/>
                <a:gd name="T36" fmla="*/ 41 w 659"/>
                <a:gd name="T37" fmla="*/ 486 h 658"/>
                <a:gd name="T38" fmla="*/ 21 w 659"/>
                <a:gd name="T39" fmla="*/ 442 h 658"/>
                <a:gd name="T40" fmla="*/ 7 w 659"/>
                <a:gd name="T41" fmla="*/ 395 h 658"/>
                <a:gd name="T42" fmla="*/ 1 w 659"/>
                <a:gd name="T43" fmla="*/ 346 h 658"/>
                <a:gd name="T44" fmla="*/ 1 w 659"/>
                <a:gd name="T45" fmla="*/ 312 h 658"/>
                <a:gd name="T46" fmla="*/ 7 w 659"/>
                <a:gd name="T47" fmla="*/ 263 h 658"/>
                <a:gd name="T48" fmla="*/ 21 w 659"/>
                <a:gd name="T49" fmla="*/ 215 h 658"/>
                <a:gd name="T50" fmla="*/ 41 w 659"/>
                <a:gd name="T51" fmla="*/ 172 h 658"/>
                <a:gd name="T52" fmla="*/ 66 w 659"/>
                <a:gd name="T53" fmla="*/ 131 h 658"/>
                <a:gd name="T54" fmla="*/ 97 w 659"/>
                <a:gd name="T55" fmla="*/ 96 h 658"/>
                <a:gd name="T56" fmla="*/ 133 w 659"/>
                <a:gd name="T57" fmla="*/ 64 h 658"/>
                <a:gd name="T58" fmla="*/ 173 w 659"/>
                <a:gd name="T59" fmla="*/ 39 h 658"/>
                <a:gd name="T60" fmla="*/ 217 w 659"/>
                <a:gd name="T61" fmla="*/ 19 h 658"/>
                <a:gd name="T62" fmla="*/ 263 w 659"/>
                <a:gd name="T63" fmla="*/ 7 h 658"/>
                <a:gd name="T64" fmla="*/ 312 w 659"/>
                <a:gd name="T65" fmla="*/ 0 h 658"/>
                <a:gd name="T66" fmla="*/ 347 w 659"/>
                <a:gd name="T67" fmla="*/ 0 h 658"/>
                <a:gd name="T68" fmla="*/ 397 w 659"/>
                <a:gd name="T69" fmla="*/ 7 h 658"/>
                <a:gd name="T70" fmla="*/ 443 w 659"/>
                <a:gd name="T71" fmla="*/ 19 h 658"/>
                <a:gd name="T72" fmla="*/ 486 w 659"/>
                <a:gd name="T73" fmla="*/ 39 h 658"/>
                <a:gd name="T74" fmla="*/ 527 w 659"/>
                <a:gd name="T75" fmla="*/ 64 h 658"/>
                <a:gd name="T76" fmla="*/ 562 w 659"/>
                <a:gd name="T77" fmla="*/ 96 h 658"/>
                <a:gd name="T78" fmla="*/ 594 w 659"/>
                <a:gd name="T79" fmla="*/ 131 h 658"/>
                <a:gd name="T80" fmla="*/ 619 w 659"/>
                <a:gd name="T81" fmla="*/ 172 h 658"/>
                <a:gd name="T82" fmla="*/ 638 w 659"/>
                <a:gd name="T83" fmla="*/ 215 h 658"/>
                <a:gd name="T84" fmla="*/ 652 w 659"/>
                <a:gd name="T85" fmla="*/ 263 h 658"/>
                <a:gd name="T86" fmla="*/ 658 w 659"/>
                <a:gd name="T87" fmla="*/ 312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9" h="658">
                  <a:moveTo>
                    <a:pt x="659" y="328"/>
                  </a:moveTo>
                  <a:lnTo>
                    <a:pt x="659" y="328"/>
                  </a:lnTo>
                  <a:lnTo>
                    <a:pt x="658" y="346"/>
                  </a:lnTo>
                  <a:lnTo>
                    <a:pt x="657" y="363"/>
                  </a:lnTo>
                  <a:lnTo>
                    <a:pt x="655" y="379"/>
                  </a:lnTo>
                  <a:lnTo>
                    <a:pt x="652" y="395"/>
                  </a:lnTo>
                  <a:lnTo>
                    <a:pt x="649" y="411"/>
                  </a:lnTo>
                  <a:lnTo>
                    <a:pt x="644" y="426"/>
                  </a:lnTo>
                  <a:lnTo>
                    <a:pt x="638" y="442"/>
                  </a:lnTo>
                  <a:lnTo>
                    <a:pt x="633" y="457"/>
                  </a:lnTo>
                  <a:lnTo>
                    <a:pt x="626" y="471"/>
                  </a:lnTo>
                  <a:lnTo>
                    <a:pt x="619" y="486"/>
                  </a:lnTo>
                  <a:lnTo>
                    <a:pt x="611" y="500"/>
                  </a:lnTo>
                  <a:lnTo>
                    <a:pt x="603" y="513"/>
                  </a:lnTo>
                  <a:lnTo>
                    <a:pt x="594" y="525"/>
                  </a:lnTo>
                  <a:lnTo>
                    <a:pt x="583" y="538"/>
                  </a:lnTo>
                  <a:lnTo>
                    <a:pt x="573" y="551"/>
                  </a:lnTo>
                  <a:lnTo>
                    <a:pt x="562" y="561"/>
                  </a:lnTo>
                  <a:lnTo>
                    <a:pt x="551" y="573"/>
                  </a:lnTo>
                  <a:lnTo>
                    <a:pt x="539" y="583"/>
                  </a:lnTo>
                  <a:lnTo>
                    <a:pt x="527" y="592"/>
                  </a:lnTo>
                  <a:lnTo>
                    <a:pt x="514" y="601"/>
                  </a:lnTo>
                  <a:lnTo>
                    <a:pt x="500" y="611"/>
                  </a:lnTo>
                  <a:lnTo>
                    <a:pt x="486" y="619"/>
                  </a:lnTo>
                  <a:lnTo>
                    <a:pt x="473" y="626"/>
                  </a:lnTo>
                  <a:lnTo>
                    <a:pt x="458" y="632"/>
                  </a:lnTo>
                  <a:lnTo>
                    <a:pt x="443" y="638"/>
                  </a:lnTo>
                  <a:lnTo>
                    <a:pt x="428" y="643"/>
                  </a:lnTo>
                  <a:lnTo>
                    <a:pt x="412" y="647"/>
                  </a:lnTo>
                  <a:lnTo>
                    <a:pt x="397" y="651"/>
                  </a:lnTo>
                  <a:lnTo>
                    <a:pt x="379" y="654"/>
                  </a:lnTo>
                  <a:lnTo>
                    <a:pt x="363" y="657"/>
                  </a:lnTo>
                  <a:lnTo>
                    <a:pt x="347" y="658"/>
                  </a:lnTo>
                  <a:lnTo>
                    <a:pt x="330" y="658"/>
                  </a:lnTo>
                  <a:lnTo>
                    <a:pt x="330" y="658"/>
                  </a:lnTo>
                  <a:lnTo>
                    <a:pt x="312" y="658"/>
                  </a:lnTo>
                  <a:lnTo>
                    <a:pt x="296" y="657"/>
                  </a:lnTo>
                  <a:lnTo>
                    <a:pt x="279" y="654"/>
                  </a:lnTo>
                  <a:lnTo>
                    <a:pt x="263" y="651"/>
                  </a:lnTo>
                  <a:lnTo>
                    <a:pt x="248" y="647"/>
                  </a:lnTo>
                  <a:lnTo>
                    <a:pt x="232" y="643"/>
                  </a:lnTo>
                  <a:lnTo>
                    <a:pt x="217" y="638"/>
                  </a:lnTo>
                  <a:lnTo>
                    <a:pt x="202" y="632"/>
                  </a:lnTo>
                  <a:lnTo>
                    <a:pt x="187" y="626"/>
                  </a:lnTo>
                  <a:lnTo>
                    <a:pt x="173" y="619"/>
                  </a:lnTo>
                  <a:lnTo>
                    <a:pt x="159" y="611"/>
                  </a:lnTo>
                  <a:lnTo>
                    <a:pt x="145" y="601"/>
                  </a:lnTo>
                  <a:lnTo>
                    <a:pt x="133" y="592"/>
                  </a:lnTo>
                  <a:lnTo>
                    <a:pt x="120" y="583"/>
                  </a:lnTo>
                  <a:lnTo>
                    <a:pt x="109" y="573"/>
                  </a:lnTo>
                  <a:lnTo>
                    <a:pt x="97" y="561"/>
                  </a:lnTo>
                  <a:lnTo>
                    <a:pt x="86" y="551"/>
                  </a:lnTo>
                  <a:lnTo>
                    <a:pt x="75" y="538"/>
                  </a:lnTo>
                  <a:lnTo>
                    <a:pt x="66" y="525"/>
                  </a:lnTo>
                  <a:lnTo>
                    <a:pt x="57" y="513"/>
                  </a:lnTo>
                  <a:lnTo>
                    <a:pt x="49" y="500"/>
                  </a:lnTo>
                  <a:lnTo>
                    <a:pt x="41" y="486"/>
                  </a:lnTo>
                  <a:lnTo>
                    <a:pt x="33" y="471"/>
                  </a:lnTo>
                  <a:lnTo>
                    <a:pt x="27" y="457"/>
                  </a:lnTo>
                  <a:lnTo>
                    <a:pt x="21" y="442"/>
                  </a:lnTo>
                  <a:lnTo>
                    <a:pt x="15" y="426"/>
                  </a:lnTo>
                  <a:lnTo>
                    <a:pt x="11" y="411"/>
                  </a:lnTo>
                  <a:lnTo>
                    <a:pt x="7" y="395"/>
                  </a:lnTo>
                  <a:lnTo>
                    <a:pt x="5" y="379"/>
                  </a:lnTo>
                  <a:lnTo>
                    <a:pt x="3" y="363"/>
                  </a:lnTo>
                  <a:lnTo>
                    <a:pt x="1" y="346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1" y="312"/>
                  </a:lnTo>
                  <a:lnTo>
                    <a:pt x="3" y="295"/>
                  </a:lnTo>
                  <a:lnTo>
                    <a:pt x="5" y="279"/>
                  </a:lnTo>
                  <a:lnTo>
                    <a:pt x="7" y="263"/>
                  </a:lnTo>
                  <a:lnTo>
                    <a:pt x="11" y="246"/>
                  </a:lnTo>
                  <a:lnTo>
                    <a:pt x="15" y="230"/>
                  </a:lnTo>
                  <a:lnTo>
                    <a:pt x="21" y="215"/>
                  </a:lnTo>
                  <a:lnTo>
                    <a:pt x="27" y="200"/>
                  </a:lnTo>
                  <a:lnTo>
                    <a:pt x="33" y="187"/>
                  </a:lnTo>
                  <a:lnTo>
                    <a:pt x="41" y="172"/>
                  </a:lnTo>
                  <a:lnTo>
                    <a:pt x="49" y="158"/>
                  </a:lnTo>
                  <a:lnTo>
                    <a:pt x="57" y="145"/>
                  </a:lnTo>
                  <a:lnTo>
                    <a:pt x="66" y="131"/>
                  </a:lnTo>
                  <a:lnTo>
                    <a:pt x="75" y="120"/>
                  </a:lnTo>
                  <a:lnTo>
                    <a:pt x="86" y="107"/>
                  </a:lnTo>
                  <a:lnTo>
                    <a:pt x="97" y="96"/>
                  </a:lnTo>
                  <a:lnTo>
                    <a:pt x="109" y="85"/>
                  </a:lnTo>
                  <a:lnTo>
                    <a:pt x="120" y="75"/>
                  </a:lnTo>
                  <a:lnTo>
                    <a:pt x="133" y="64"/>
                  </a:lnTo>
                  <a:lnTo>
                    <a:pt x="145" y="55"/>
                  </a:lnTo>
                  <a:lnTo>
                    <a:pt x="159" y="47"/>
                  </a:lnTo>
                  <a:lnTo>
                    <a:pt x="173" y="39"/>
                  </a:lnTo>
                  <a:lnTo>
                    <a:pt x="187" y="32"/>
                  </a:lnTo>
                  <a:lnTo>
                    <a:pt x="202" y="25"/>
                  </a:lnTo>
                  <a:lnTo>
                    <a:pt x="217" y="19"/>
                  </a:lnTo>
                  <a:lnTo>
                    <a:pt x="232" y="15"/>
                  </a:lnTo>
                  <a:lnTo>
                    <a:pt x="248" y="10"/>
                  </a:lnTo>
                  <a:lnTo>
                    <a:pt x="263" y="7"/>
                  </a:lnTo>
                  <a:lnTo>
                    <a:pt x="279" y="3"/>
                  </a:lnTo>
                  <a:lnTo>
                    <a:pt x="296" y="1"/>
                  </a:lnTo>
                  <a:lnTo>
                    <a:pt x="312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47" y="0"/>
                  </a:lnTo>
                  <a:lnTo>
                    <a:pt x="363" y="1"/>
                  </a:lnTo>
                  <a:lnTo>
                    <a:pt x="379" y="3"/>
                  </a:lnTo>
                  <a:lnTo>
                    <a:pt x="397" y="7"/>
                  </a:lnTo>
                  <a:lnTo>
                    <a:pt x="412" y="10"/>
                  </a:lnTo>
                  <a:lnTo>
                    <a:pt x="428" y="15"/>
                  </a:lnTo>
                  <a:lnTo>
                    <a:pt x="443" y="19"/>
                  </a:lnTo>
                  <a:lnTo>
                    <a:pt x="458" y="25"/>
                  </a:lnTo>
                  <a:lnTo>
                    <a:pt x="473" y="32"/>
                  </a:lnTo>
                  <a:lnTo>
                    <a:pt x="486" y="39"/>
                  </a:lnTo>
                  <a:lnTo>
                    <a:pt x="500" y="47"/>
                  </a:lnTo>
                  <a:lnTo>
                    <a:pt x="514" y="55"/>
                  </a:lnTo>
                  <a:lnTo>
                    <a:pt x="527" y="64"/>
                  </a:lnTo>
                  <a:lnTo>
                    <a:pt x="539" y="75"/>
                  </a:lnTo>
                  <a:lnTo>
                    <a:pt x="551" y="85"/>
                  </a:lnTo>
                  <a:lnTo>
                    <a:pt x="562" y="96"/>
                  </a:lnTo>
                  <a:lnTo>
                    <a:pt x="573" y="107"/>
                  </a:lnTo>
                  <a:lnTo>
                    <a:pt x="583" y="120"/>
                  </a:lnTo>
                  <a:lnTo>
                    <a:pt x="594" y="131"/>
                  </a:lnTo>
                  <a:lnTo>
                    <a:pt x="603" y="145"/>
                  </a:lnTo>
                  <a:lnTo>
                    <a:pt x="611" y="158"/>
                  </a:lnTo>
                  <a:lnTo>
                    <a:pt x="619" y="172"/>
                  </a:lnTo>
                  <a:lnTo>
                    <a:pt x="626" y="187"/>
                  </a:lnTo>
                  <a:lnTo>
                    <a:pt x="633" y="200"/>
                  </a:lnTo>
                  <a:lnTo>
                    <a:pt x="638" y="215"/>
                  </a:lnTo>
                  <a:lnTo>
                    <a:pt x="644" y="230"/>
                  </a:lnTo>
                  <a:lnTo>
                    <a:pt x="649" y="246"/>
                  </a:lnTo>
                  <a:lnTo>
                    <a:pt x="652" y="263"/>
                  </a:lnTo>
                  <a:lnTo>
                    <a:pt x="655" y="279"/>
                  </a:lnTo>
                  <a:lnTo>
                    <a:pt x="657" y="295"/>
                  </a:lnTo>
                  <a:lnTo>
                    <a:pt x="658" y="312"/>
                  </a:lnTo>
                  <a:lnTo>
                    <a:pt x="659" y="328"/>
                  </a:lnTo>
                  <a:lnTo>
                    <a:pt x="659" y="328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57" name="Freeform 36"/>
            <p:cNvSpPr/>
            <p:nvPr userDrawn="1"/>
          </p:nvSpPr>
          <p:spPr bwMode="auto">
            <a:xfrm>
              <a:off x="4292600" y="1587500"/>
              <a:ext cx="723900" cy="814388"/>
            </a:xfrm>
            <a:custGeom>
              <a:avLst/>
              <a:gdLst>
                <a:gd name="T0" fmla="*/ 911 w 911"/>
                <a:gd name="T1" fmla="*/ 432 h 1028"/>
                <a:gd name="T2" fmla="*/ 902 w 911"/>
                <a:gd name="T3" fmla="*/ 363 h 1028"/>
                <a:gd name="T4" fmla="*/ 883 w 911"/>
                <a:gd name="T5" fmla="*/ 298 h 1028"/>
                <a:gd name="T6" fmla="*/ 856 w 911"/>
                <a:gd name="T7" fmla="*/ 239 h 1028"/>
                <a:gd name="T8" fmla="*/ 821 w 911"/>
                <a:gd name="T9" fmla="*/ 183 h 1028"/>
                <a:gd name="T10" fmla="*/ 777 w 911"/>
                <a:gd name="T11" fmla="*/ 134 h 1028"/>
                <a:gd name="T12" fmla="*/ 728 w 911"/>
                <a:gd name="T13" fmla="*/ 90 h 1028"/>
                <a:gd name="T14" fmla="*/ 672 w 911"/>
                <a:gd name="T15" fmla="*/ 54 h 1028"/>
                <a:gd name="T16" fmla="*/ 613 w 911"/>
                <a:gd name="T17" fmla="*/ 28 h 1028"/>
                <a:gd name="T18" fmla="*/ 547 w 911"/>
                <a:gd name="T19" fmla="*/ 9 h 1028"/>
                <a:gd name="T20" fmla="*/ 479 w 911"/>
                <a:gd name="T21" fmla="*/ 0 h 1028"/>
                <a:gd name="T22" fmla="*/ 432 w 911"/>
                <a:gd name="T23" fmla="*/ 0 h 1028"/>
                <a:gd name="T24" fmla="*/ 364 w 911"/>
                <a:gd name="T25" fmla="*/ 9 h 1028"/>
                <a:gd name="T26" fmla="*/ 299 w 911"/>
                <a:gd name="T27" fmla="*/ 28 h 1028"/>
                <a:gd name="T28" fmla="*/ 238 w 911"/>
                <a:gd name="T29" fmla="*/ 54 h 1028"/>
                <a:gd name="T30" fmla="*/ 183 w 911"/>
                <a:gd name="T31" fmla="*/ 90 h 1028"/>
                <a:gd name="T32" fmla="*/ 133 w 911"/>
                <a:gd name="T33" fmla="*/ 134 h 1028"/>
                <a:gd name="T34" fmla="*/ 91 w 911"/>
                <a:gd name="T35" fmla="*/ 183 h 1028"/>
                <a:gd name="T36" fmla="*/ 55 w 911"/>
                <a:gd name="T37" fmla="*/ 239 h 1028"/>
                <a:gd name="T38" fmla="*/ 27 w 911"/>
                <a:gd name="T39" fmla="*/ 298 h 1028"/>
                <a:gd name="T40" fmla="*/ 9 w 911"/>
                <a:gd name="T41" fmla="*/ 363 h 1028"/>
                <a:gd name="T42" fmla="*/ 1 w 911"/>
                <a:gd name="T43" fmla="*/ 432 h 1028"/>
                <a:gd name="T44" fmla="*/ 1 w 911"/>
                <a:gd name="T45" fmla="*/ 476 h 1028"/>
                <a:gd name="T46" fmla="*/ 7 w 911"/>
                <a:gd name="T47" fmla="*/ 535 h 1028"/>
                <a:gd name="T48" fmla="*/ 20 w 911"/>
                <a:gd name="T49" fmla="*/ 591 h 1028"/>
                <a:gd name="T50" fmla="*/ 41 w 911"/>
                <a:gd name="T51" fmla="*/ 644 h 1028"/>
                <a:gd name="T52" fmla="*/ 68 w 911"/>
                <a:gd name="T53" fmla="*/ 695 h 1028"/>
                <a:gd name="T54" fmla="*/ 101 w 911"/>
                <a:gd name="T55" fmla="*/ 741 h 1028"/>
                <a:gd name="T56" fmla="*/ 139 w 911"/>
                <a:gd name="T57" fmla="*/ 782 h 1028"/>
                <a:gd name="T58" fmla="*/ 182 w 911"/>
                <a:gd name="T59" fmla="*/ 819 h 1028"/>
                <a:gd name="T60" fmla="*/ 229 w 911"/>
                <a:gd name="T61" fmla="*/ 850 h 1028"/>
                <a:gd name="T62" fmla="*/ 280 w 911"/>
                <a:gd name="T63" fmla="*/ 876 h 1028"/>
                <a:gd name="T64" fmla="*/ 334 w 911"/>
                <a:gd name="T65" fmla="*/ 894 h 1028"/>
                <a:gd name="T66" fmla="*/ 558 w 911"/>
                <a:gd name="T67" fmla="*/ 899 h 1028"/>
                <a:gd name="T68" fmla="*/ 595 w 911"/>
                <a:gd name="T69" fmla="*/ 888 h 1028"/>
                <a:gd name="T70" fmla="*/ 648 w 911"/>
                <a:gd name="T71" fmla="*/ 868 h 1028"/>
                <a:gd name="T72" fmla="*/ 699 w 911"/>
                <a:gd name="T73" fmla="*/ 841 h 1028"/>
                <a:gd name="T74" fmla="*/ 744 w 911"/>
                <a:gd name="T75" fmla="*/ 808 h 1028"/>
                <a:gd name="T76" fmla="*/ 785 w 911"/>
                <a:gd name="T77" fmla="*/ 769 h 1028"/>
                <a:gd name="T78" fmla="*/ 822 w 911"/>
                <a:gd name="T79" fmla="*/ 726 h 1028"/>
                <a:gd name="T80" fmla="*/ 852 w 911"/>
                <a:gd name="T81" fmla="*/ 679 h 1028"/>
                <a:gd name="T82" fmla="*/ 877 w 911"/>
                <a:gd name="T83" fmla="*/ 627 h 1028"/>
                <a:gd name="T84" fmla="*/ 896 w 911"/>
                <a:gd name="T85" fmla="*/ 573 h 1028"/>
                <a:gd name="T86" fmla="*/ 907 w 911"/>
                <a:gd name="T87" fmla="*/ 515 h 1028"/>
                <a:gd name="T88" fmla="*/ 911 w 911"/>
                <a:gd name="T89" fmla="*/ 455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1" h="1028">
                  <a:moveTo>
                    <a:pt x="911" y="455"/>
                  </a:moveTo>
                  <a:lnTo>
                    <a:pt x="911" y="455"/>
                  </a:lnTo>
                  <a:lnTo>
                    <a:pt x="911" y="432"/>
                  </a:lnTo>
                  <a:lnTo>
                    <a:pt x="909" y="409"/>
                  </a:lnTo>
                  <a:lnTo>
                    <a:pt x="906" y="386"/>
                  </a:lnTo>
                  <a:lnTo>
                    <a:pt x="902" y="363"/>
                  </a:lnTo>
                  <a:lnTo>
                    <a:pt x="897" y="341"/>
                  </a:lnTo>
                  <a:lnTo>
                    <a:pt x="890" y="319"/>
                  </a:lnTo>
                  <a:lnTo>
                    <a:pt x="883" y="298"/>
                  </a:lnTo>
                  <a:lnTo>
                    <a:pt x="875" y="278"/>
                  </a:lnTo>
                  <a:lnTo>
                    <a:pt x="866" y="258"/>
                  </a:lnTo>
                  <a:lnTo>
                    <a:pt x="856" y="239"/>
                  </a:lnTo>
                  <a:lnTo>
                    <a:pt x="845" y="219"/>
                  </a:lnTo>
                  <a:lnTo>
                    <a:pt x="834" y="201"/>
                  </a:lnTo>
                  <a:lnTo>
                    <a:pt x="821" y="183"/>
                  </a:lnTo>
                  <a:lnTo>
                    <a:pt x="807" y="166"/>
                  </a:lnTo>
                  <a:lnTo>
                    <a:pt x="792" y="149"/>
                  </a:lnTo>
                  <a:lnTo>
                    <a:pt x="777" y="134"/>
                  </a:lnTo>
                  <a:lnTo>
                    <a:pt x="762" y="118"/>
                  </a:lnTo>
                  <a:lnTo>
                    <a:pt x="745" y="104"/>
                  </a:lnTo>
                  <a:lnTo>
                    <a:pt x="728" y="90"/>
                  </a:lnTo>
                  <a:lnTo>
                    <a:pt x="710" y="77"/>
                  </a:lnTo>
                  <a:lnTo>
                    <a:pt x="692" y="66"/>
                  </a:lnTo>
                  <a:lnTo>
                    <a:pt x="672" y="54"/>
                  </a:lnTo>
                  <a:lnTo>
                    <a:pt x="653" y="45"/>
                  </a:lnTo>
                  <a:lnTo>
                    <a:pt x="633" y="36"/>
                  </a:lnTo>
                  <a:lnTo>
                    <a:pt x="613" y="28"/>
                  </a:lnTo>
                  <a:lnTo>
                    <a:pt x="591" y="20"/>
                  </a:lnTo>
                  <a:lnTo>
                    <a:pt x="570" y="14"/>
                  </a:lnTo>
                  <a:lnTo>
                    <a:pt x="547" y="9"/>
                  </a:lnTo>
                  <a:lnTo>
                    <a:pt x="525" y="5"/>
                  </a:lnTo>
                  <a:lnTo>
                    <a:pt x="502" y="2"/>
                  </a:lnTo>
                  <a:lnTo>
                    <a:pt x="479" y="0"/>
                  </a:lnTo>
                  <a:lnTo>
                    <a:pt x="456" y="0"/>
                  </a:lnTo>
                  <a:lnTo>
                    <a:pt x="456" y="0"/>
                  </a:lnTo>
                  <a:lnTo>
                    <a:pt x="432" y="0"/>
                  </a:lnTo>
                  <a:lnTo>
                    <a:pt x="409" y="2"/>
                  </a:lnTo>
                  <a:lnTo>
                    <a:pt x="387" y="5"/>
                  </a:lnTo>
                  <a:lnTo>
                    <a:pt x="364" y="9"/>
                  </a:lnTo>
                  <a:lnTo>
                    <a:pt x="342" y="14"/>
                  </a:lnTo>
                  <a:lnTo>
                    <a:pt x="320" y="20"/>
                  </a:lnTo>
                  <a:lnTo>
                    <a:pt x="299" y="28"/>
                  </a:lnTo>
                  <a:lnTo>
                    <a:pt x="278" y="36"/>
                  </a:lnTo>
                  <a:lnTo>
                    <a:pt x="258" y="45"/>
                  </a:lnTo>
                  <a:lnTo>
                    <a:pt x="238" y="54"/>
                  </a:lnTo>
                  <a:lnTo>
                    <a:pt x="220" y="66"/>
                  </a:lnTo>
                  <a:lnTo>
                    <a:pt x="201" y="77"/>
                  </a:lnTo>
                  <a:lnTo>
                    <a:pt x="183" y="90"/>
                  </a:lnTo>
                  <a:lnTo>
                    <a:pt x="166" y="104"/>
                  </a:lnTo>
                  <a:lnTo>
                    <a:pt x="149" y="118"/>
                  </a:lnTo>
                  <a:lnTo>
                    <a:pt x="133" y="134"/>
                  </a:lnTo>
                  <a:lnTo>
                    <a:pt x="118" y="149"/>
                  </a:lnTo>
                  <a:lnTo>
                    <a:pt x="104" y="166"/>
                  </a:lnTo>
                  <a:lnTo>
                    <a:pt x="91" y="183"/>
                  </a:lnTo>
                  <a:lnTo>
                    <a:pt x="78" y="201"/>
                  </a:lnTo>
                  <a:lnTo>
                    <a:pt x="66" y="219"/>
                  </a:lnTo>
                  <a:lnTo>
                    <a:pt x="55" y="239"/>
                  </a:lnTo>
                  <a:lnTo>
                    <a:pt x="45" y="258"/>
                  </a:lnTo>
                  <a:lnTo>
                    <a:pt x="37" y="278"/>
                  </a:lnTo>
                  <a:lnTo>
                    <a:pt x="27" y="298"/>
                  </a:lnTo>
                  <a:lnTo>
                    <a:pt x="20" y="319"/>
                  </a:lnTo>
                  <a:lnTo>
                    <a:pt x="15" y="341"/>
                  </a:lnTo>
                  <a:lnTo>
                    <a:pt x="9" y="363"/>
                  </a:lnTo>
                  <a:lnTo>
                    <a:pt x="5" y="386"/>
                  </a:lnTo>
                  <a:lnTo>
                    <a:pt x="3" y="409"/>
                  </a:lnTo>
                  <a:lnTo>
                    <a:pt x="1" y="432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1" y="476"/>
                  </a:lnTo>
                  <a:lnTo>
                    <a:pt x="2" y="496"/>
                  </a:lnTo>
                  <a:lnTo>
                    <a:pt x="4" y="515"/>
                  </a:lnTo>
                  <a:lnTo>
                    <a:pt x="7" y="535"/>
                  </a:lnTo>
                  <a:lnTo>
                    <a:pt x="11" y="553"/>
                  </a:lnTo>
                  <a:lnTo>
                    <a:pt x="16" y="573"/>
                  </a:lnTo>
                  <a:lnTo>
                    <a:pt x="20" y="591"/>
                  </a:lnTo>
                  <a:lnTo>
                    <a:pt x="27" y="610"/>
                  </a:lnTo>
                  <a:lnTo>
                    <a:pt x="34" y="627"/>
                  </a:lnTo>
                  <a:lnTo>
                    <a:pt x="41" y="644"/>
                  </a:lnTo>
                  <a:lnTo>
                    <a:pt x="49" y="661"/>
                  </a:lnTo>
                  <a:lnTo>
                    <a:pt x="58" y="679"/>
                  </a:lnTo>
                  <a:lnTo>
                    <a:pt x="68" y="695"/>
                  </a:lnTo>
                  <a:lnTo>
                    <a:pt x="78" y="711"/>
                  </a:lnTo>
                  <a:lnTo>
                    <a:pt x="89" y="726"/>
                  </a:lnTo>
                  <a:lnTo>
                    <a:pt x="101" y="741"/>
                  </a:lnTo>
                  <a:lnTo>
                    <a:pt x="113" y="755"/>
                  </a:lnTo>
                  <a:lnTo>
                    <a:pt x="125" y="769"/>
                  </a:lnTo>
                  <a:lnTo>
                    <a:pt x="139" y="782"/>
                  </a:lnTo>
                  <a:lnTo>
                    <a:pt x="153" y="795"/>
                  </a:lnTo>
                  <a:lnTo>
                    <a:pt x="167" y="808"/>
                  </a:lnTo>
                  <a:lnTo>
                    <a:pt x="182" y="819"/>
                  </a:lnTo>
                  <a:lnTo>
                    <a:pt x="197" y="830"/>
                  </a:lnTo>
                  <a:lnTo>
                    <a:pt x="213" y="840"/>
                  </a:lnTo>
                  <a:lnTo>
                    <a:pt x="229" y="850"/>
                  </a:lnTo>
                  <a:lnTo>
                    <a:pt x="245" y="860"/>
                  </a:lnTo>
                  <a:lnTo>
                    <a:pt x="262" y="868"/>
                  </a:lnTo>
                  <a:lnTo>
                    <a:pt x="280" y="876"/>
                  </a:lnTo>
                  <a:lnTo>
                    <a:pt x="298" y="883"/>
                  </a:lnTo>
                  <a:lnTo>
                    <a:pt x="315" y="888"/>
                  </a:lnTo>
                  <a:lnTo>
                    <a:pt x="334" y="894"/>
                  </a:lnTo>
                  <a:lnTo>
                    <a:pt x="353" y="899"/>
                  </a:lnTo>
                  <a:lnTo>
                    <a:pt x="456" y="1028"/>
                  </a:lnTo>
                  <a:lnTo>
                    <a:pt x="558" y="899"/>
                  </a:lnTo>
                  <a:lnTo>
                    <a:pt x="558" y="899"/>
                  </a:lnTo>
                  <a:lnTo>
                    <a:pt x="577" y="894"/>
                  </a:lnTo>
                  <a:lnTo>
                    <a:pt x="595" y="888"/>
                  </a:lnTo>
                  <a:lnTo>
                    <a:pt x="614" y="883"/>
                  </a:lnTo>
                  <a:lnTo>
                    <a:pt x="631" y="876"/>
                  </a:lnTo>
                  <a:lnTo>
                    <a:pt x="648" y="868"/>
                  </a:lnTo>
                  <a:lnTo>
                    <a:pt x="665" y="860"/>
                  </a:lnTo>
                  <a:lnTo>
                    <a:pt x="683" y="850"/>
                  </a:lnTo>
                  <a:lnTo>
                    <a:pt x="699" y="841"/>
                  </a:lnTo>
                  <a:lnTo>
                    <a:pt x="714" y="830"/>
                  </a:lnTo>
                  <a:lnTo>
                    <a:pt x="730" y="819"/>
                  </a:lnTo>
                  <a:lnTo>
                    <a:pt x="744" y="808"/>
                  </a:lnTo>
                  <a:lnTo>
                    <a:pt x="759" y="795"/>
                  </a:lnTo>
                  <a:lnTo>
                    <a:pt x="773" y="782"/>
                  </a:lnTo>
                  <a:lnTo>
                    <a:pt x="785" y="769"/>
                  </a:lnTo>
                  <a:lnTo>
                    <a:pt x="798" y="755"/>
                  </a:lnTo>
                  <a:lnTo>
                    <a:pt x="811" y="741"/>
                  </a:lnTo>
                  <a:lnTo>
                    <a:pt x="822" y="726"/>
                  </a:lnTo>
                  <a:lnTo>
                    <a:pt x="833" y="711"/>
                  </a:lnTo>
                  <a:lnTo>
                    <a:pt x="843" y="695"/>
                  </a:lnTo>
                  <a:lnTo>
                    <a:pt x="852" y="679"/>
                  </a:lnTo>
                  <a:lnTo>
                    <a:pt x="861" y="661"/>
                  </a:lnTo>
                  <a:lnTo>
                    <a:pt x="869" y="644"/>
                  </a:lnTo>
                  <a:lnTo>
                    <a:pt x="877" y="627"/>
                  </a:lnTo>
                  <a:lnTo>
                    <a:pt x="884" y="610"/>
                  </a:lnTo>
                  <a:lnTo>
                    <a:pt x="890" y="591"/>
                  </a:lnTo>
                  <a:lnTo>
                    <a:pt x="896" y="573"/>
                  </a:lnTo>
                  <a:lnTo>
                    <a:pt x="901" y="553"/>
                  </a:lnTo>
                  <a:lnTo>
                    <a:pt x="904" y="535"/>
                  </a:lnTo>
                  <a:lnTo>
                    <a:pt x="907" y="515"/>
                  </a:lnTo>
                  <a:lnTo>
                    <a:pt x="910" y="496"/>
                  </a:lnTo>
                  <a:lnTo>
                    <a:pt x="911" y="476"/>
                  </a:lnTo>
                  <a:lnTo>
                    <a:pt x="911" y="455"/>
                  </a:lnTo>
                  <a:lnTo>
                    <a:pt x="911" y="455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58" name="Freeform 37"/>
            <p:cNvSpPr/>
            <p:nvPr userDrawn="1"/>
          </p:nvSpPr>
          <p:spPr bwMode="auto">
            <a:xfrm>
              <a:off x="4329113" y="1620838"/>
              <a:ext cx="652463" cy="654050"/>
            </a:xfrm>
            <a:custGeom>
              <a:avLst/>
              <a:gdLst>
                <a:gd name="T0" fmla="*/ 821 w 822"/>
                <a:gd name="T1" fmla="*/ 432 h 823"/>
                <a:gd name="T2" fmla="*/ 814 w 822"/>
                <a:gd name="T3" fmla="*/ 494 h 823"/>
                <a:gd name="T4" fmla="*/ 797 w 822"/>
                <a:gd name="T5" fmla="*/ 553 h 823"/>
                <a:gd name="T6" fmla="*/ 773 w 822"/>
                <a:gd name="T7" fmla="*/ 607 h 823"/>
                <a:gd name="T8" fmla="*/ 740 w 822"/>
                <a:gd name="T9" fmla="*/ 658 h 823"/>
                <a:gd name="T10" fmla="*/ 701 w 822"/>
                <a:gd name="T11" fmla="*/ 703 h 823"/>
                <a:gd name="T12" fmla="*/ 656 w 822"/>
                <a:gd name="T13" fmla="*/ 741 h 823"/>
                <a:gd name="T14" fmla="*/ 607 w 822"/>
                <a:gd name="T15" fmla="*/ 773 h 823"/>
                <a:gd name="T16" fmla="*/ 553 w 822"/>
                <a:gd name="T17" fmla="*/ 798 h 823"/>
                <a:gd name="T18" fmla="*/ 494 w 822"/>
                <a:gd name="T19" fmla="*/ 814 h 823"/>
                <a:gd name="T20" fmla="*/ 432 w 822"/>
                <a:gd name="T21" fmla="*/ 823 h 823"/>
                <a:gd name="T22" fmla="*/ 389 w 822"/>
                <a:gd name="T23" fmla="*/ 823 h 823"/>
                <a:gd name="T24" fmla="*/ 328 w 822"/>
                <a:gd name="T25" fmla="*/ 814 h 823"/>
                <a:gd name="T26" fmla="*/ 269 w 822"/>
                <a:gd name="T27" fmla="*/ 798 h 823"/>
                <a:gd name="T28" fmla="*/ 215 w 822"/>
                <a:gd name="T29" fmla="*/ 773 h 823"/>
                <a:gd name="T30" fmla="*/ 164 w 822"/>
                <a:gd name="T31" fmla="*/ 741 h 823"/>
                <a:gd name="T32" fmla="*/ 119 w 822"/>
                <a:gd name="T33" fmla="*/ 703 h 823"/>
                <a:gd name="T34" fmla="*/ 81 w 822"/>
                <a:gd name="T35" fmla="*/ 658 h 823"/>
                <a:gd name="T36" fmla="*/ 49 w 822"/>
                <a:gd name="T37" fmla="*/ 607 h 823"/>
                <a:gd name="T38" fmla="*/ 24 w 822"/>
                <a:gd name="T39" fmla="*/ 553 h 823"/>
                <a:gd name="T40" fmla="*/ 8 w 822"/>
                <a:gd name="T41" fmla="*/ 494 h 823"/>
                <a:gd name="T42" fmla="*/ 0 w 822"/>
                <a:gd name="T43" fmla="*/ 432 h 823"/>
                <a:gd name="T44" fmla="*/ 0 w 822"/>
                <a:gd name="T45" fmla="*/ 390 h 823"/>
                <a:gd name="T46" fmla="*/ 8 w 822"/>
                <a:gd name="T47" fmla="*/ 328 h 823"/>
                <a:gd name="T48" fmla="*/ 24 w 822"/>
                <a:gd name="T49" fmla="*/ 269 h 823"/>
                <a:gd name="T50" fmla="*/ 49 w 822"/>
                <a:gd name="T51" fmla="*/ 215 h 823"/>
                <a:gd name="T52" fmla="*/ 81 w 822"/>
                <a:gd name="T53" fmla="*/ 165 h 823"/>
                <a:gd name="T54" fmla="*/ 119 w 822"/>
                <a:gd name="T55" fmla="*/ 121 h 823"/>
                <a:gd name="T56" fmla="*/ 164 w 822"/>
                <a:gd name="T57" fmla="*/ 82 h 823"/>
                <a:gd name="T58" fmla="*/ 215 w 822"/>
                <a:gd name="T59" fmla="*/ 49 h 823"/>
                <a:gd name="T60" fmla="*/ 269 w 822"/>
                <a:gd name="T61" fmla="*/ 25 h 823"/>
                <a:gd name="T62" fmla="*/ 328 w 822"/>
                <a:gd name="T63" fmla="*/ 8 h 823"/>
                <a:gd name="T64" fmla="*/ 389 w 822"/>
                <a:gd name="T65" fmla="*/ 0 h 823"/>
                <a:gd name="T66" fmla="*/ 432 w 822"/>
                <a:gd name="T67" fmla="*/ 0 h 823"/>
                <a:gd name="T68" fmla="*/ 494 w 822"/>
                <a:gd name="T69" fmla="*/ 8 h 823"/>
                <a:gd name="T70" fmla="*/ 553 w 822"/>
                <a:gd name="T71" fmla="*/ 25 h 823"/>
                <a:gd name="T72" fmla="*/ 607 w 822"/>
                <a:gd name="T73" fmla="*/ 49 h 823"/>
                <a:gd name="T74" fmla="*/ 656 w 822"/>
                <a:gd name="T75" fmla="*/ 82 h 823"/>
                <a:gd name="T76" fmla="*/ 701 w 822"/>
                <a:gd name="T77" fmla="*/ 121 h 823"/>
                <a:gd name="T78" fmla="*/ 740 w 822"/>
                <a:gd name="T79" fmla="*/ 165 h 823"/>
                <a:gd name="T80" fmla="*/ 773 w 822"/>
                <a:gd name="T81" fmla="*/ 215 h 823"/>
                <a:gd name="T82" fmla="*/ 797 w 822"/>
                <a:gd name="T83" fmla="*/ 269 h 823"/>
                <a:gd name="T84" fmla="*/ 814 w 822"/>
                <a:gd name="T85" fmla="*/ 328 h 823"/>
                <a:gd name="T86" fmla="*/ 821 w 822"/>
                <a:gd name="T87" fmla="*/ 390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2" h="823">
                  <a:moveTo>
                    <a:pt x="822" y="411"/>
                  </a:moveTo>
                  <a:lnTo>
                    <a:pt x="822" y="411"/>
                  </a:lnTo>
                  <a:lnTo>
                    <a:pt x="821" y="432"/>
                  </a:lnTo>
                  <a:lnTo>
                    <a:pt x="820" y="454"/>
                  </a:lnTo>
                  <a:lnTo>
                    <a:pt x="817" y="473"/>
                  </a:lnTo>
                  <a:lnTo>
                    <a:pt x="814" y="494"/>
                  </a:lnTo>
                  <a:lnTo>
                    <a:pt x="809" y="514"/>
                  </a:lnTo>
                  <a:lnTo>
                    <a:pt x="804" y="533"/>
                  </a:lnTo>
                  <a:lnTo>
                    <a:pt x="797" y="553"/>
                  </a:lnTo>
                  <a:lnTo>
                    <a:pt x="790" y="571"/>
                  </a:lnTo>
                  <a:lnTo>
                    <a:pt x="782" y="590"/>
                  </a:lnTo>
                  <a:lnTo>
                    <a:pt x="773" y="607"/>
                  </a:lnTo>
                  <a:lnTo>
                    <a:pt x="762" y="624"/>
                  </a:lnTo>
                  <a:lnTo>
                    <a:pt x="752" y="642"/>
                  </a:lnTo>
                  <a:lnTo>
                    <a:pt x="740" y="658"/>
                  </a:lnTo>
                  <a:lnTo>
                    <a:pt x="728" y="673"/>
                  </a:lnTo>
                  <a:lnTo>
                    <a:pt x="715" y="688"/>
                  </a:lnTo>
                  <a:lnTo>
                    <a:pt x="701" y="703"/>
                  </a:lnTo>
                  <a:lnTo>
                    <a:pt x="687" y="715"/>
                  </a:lnTo>
                  <a:lnTo>
                    <a:pt x="672" y="729"/>
                  </a:lnTo>
                  <a:lnTo>
                    <a:pt x="656" y="741"/>
                  </a:lnTo>
                  <a:lnTo>
                    <a:pt x="640" y="752"/>
                  </a:lnTo>
                  <a:lnTo>
                    <a:pt x="624" y="763"/>
                  </a:lnTo>
                  <a:lnTo>
                    <a:pt x="607" y="773"/>
                  </a:lnTo>
                  <a:lnTo>
                    <a:pt x="589" y="782"/>
                  </a:lnTo>
                  <a:lnTo>
                    <a:pt x="571" y="790"/>
                  </a:lnTo>
                  <a:lnTo>
                    <a:pt x="553" y="798"/>
                  </a:lnTo>
                  <a:lnTo>
                    <a:pt x="533" y="804"/>
                  </a:lnTo>
                  <a:lnTo>
                    <a:pt x="513" y="810"/>
                  </a:lnTo>
                  <a:lnTo>
                    <a:pt x="494" y="814"/>
                  </a:lnTo>
                  <a:lnTo>
                    <a:pt x="473" y="818"/>
                  </a:lnTo>
                  <a:lnTo>
                    <a:pt x="452" y="820"/>
                  </a:lnTo>
                  <a:lnTo>
                    <a:pt x="432" y="823"/>
                  </a:lnTo>
                  <a:lnTo>
                    <a:pt x="411" y="823"/>
                  </a:lnTo>
                  <a:lnTo>
                    <a:pt x="411" y="823"/>
                  </a:lnTo>
                  <a:lnTo>
                    <a:pt x="389" y="823"/>
                  </a:lnTo>
                  <a:lnTo>
                    <a:pt x="368" y="820"/>
                  </a:lnTo>
                  <a:lnTo>
                    <a:pt x="347" y="818"/>
                  </a:lnTo>
                  <a:lnTo>
                    <a:pt x="328" y="814"/>
                  </a:lnTo>
                  <a:lnTo>
                    <a:pt x="308" y="810"/>
                  </a:lnTo>
                  <a:lnTo>
                    <a:pt x="289" y="804"/>
                  </a:lnTo>
                  <a:lnTo>
                    <a:pt x="269" y="798"/>
                  </a:lnTo>
                  <a:lnTo>
                    <a:pt x="251" y="790"/>
                  </a:lnTo>
                  <a:lnTo>
                    <a:pt x="232" y="782"/>
                  </a:lnTo>
                  <a:lnTo>
                    <a:pt x="215" y="773"/>
                  </a:lnTo>
                  <a:lnTo>
                    <a:pt x="198" y="763"/>
                  </a:lnTo>
                  <a:lnTo>
                    <a:pt x="180" y="752"/>
                  </a:lnTo>
                  <a:lnTo>
                    <a:pt x="164" y="741"/>
                  </a:lnTo>
                  <a:lnTo>
                    <a:pt x="149" y="729"/>
                  </a:lnTo>
                  <a:lnTo>
                    <a:pt x="134" y="715"/>
                  </a:lnTo>
                  <a:lnTo>
                    <a:pt x="119" y="703"/>
                  </a:lnTo>
                  <a:lnTo>
                    <a:pt x="106" y="688"/>
                  </a:lnTo>
                  <a:lnTo>
                    <a:pt x="93" y="673"/>
                  </a:lnTo>
                  <a:lnTo>
                    <a:pt x="81" y="658"/>
                  </a:lnTo>
                  <a:lnTo>
                    <a:pt x="70" y="642"/>
                  </a:lnTo>
                  <a:lnTo>
                    <a:pt x="58" y="624"/>
                  </a:lnTo>
                  <a:lnTo>
                    <a:pt x="49" y="607"/>
                  </a:lnTo>
                  <a:lnTo>
                    <a:pt x="40" y="590"/>
                  </a:lnTo>
                  <a:lnTo>
                    <a:pt x="32" y="571"/>
                  </a:lnTo>
                  <a:lnTo>
                    <a:pt x="24" y="553"/>
                  </a:lnTo>
                  <a:lnTo>
                    <a:pt x="18" y="533"/>
                  </a:lnTo>
                  <a:lnTo>
                    <a:pt x="12" y="514"/>
                  </a:lnTo>
                  <a:lnTo>
                    <a:pt x="8" y="494"/>
                  </a:lnTo>
                  <a:lnTo>
                    <a:pt x="4" y="473"/>
                  </a:lnTo>
                  <a:lnTo>
                    <a:pt x="2" y="454"/>
                  </a:lnTo>
                  <a:lnTo>
                    <a:pt x="0" y="432"/>
                  </a:lnTo>
                  <a:lnTo>
                    <a:pt x="0" y="411"/>
                  </a:lnTo>
                  <a:lnTo>
                    <a:pt x="0" y="411"/>
                  </a:lnTo>
                  <a:lnTo>
                    <a:pt x="0" y="390"/>
                  </a:lnTo>
                  <a:lnTo>
                    <a:pt x="2" y="370"/>
                  </a:lnTo>
                  <a:lnTo>
                    <a:pt x="4" y="349"/>
                  </a:lnTo>
                  <a:lnTo>
                    <a:pt x="8" y="328"/>
                  </a:lnTo>
                  <a:lnTo>
                    <a:pt x="12" y="309"/>
                  </a:lnTo>
                  <a:lnTo>
                    <a:pt x="18" y="289"/>
                  </a:lnTo>
                  <a:lnTo>
                    <a:pt x="24" y="269"/>
                  </a:lnTo>
                  <a:lnTo>
                    <a:pt x="32" y="251"/>
                  </a:lnTo>
                  <a:lnTo>
                    <a:pt x="40" y="233"/>
                  </a:lnTo>
                  <a:lnTo>
                    <a:pt x="49" y="215"/>
                  </a:lnTo>
                  <a:lnTo>
                    <a:pt x="58" y="198"/>
                  </a:lnTo>
                  <a:lnTo>
                    <a:pt x="70" y="181"/>
                  </a:lnTo>
                  <a:lnTo>
                    <a:pt x="81" y="165"/>
                  </a:lnTo>
                  <a:lnTo>
                    <a:pt x="93" y="150"/>
                  </a:lnTo>
                  <a:lnTo>
                    <a:pt x="106" y="135"/>
                  </a:lnTo>
                  <a:lnTo>
                    <a:pt x="119" y="121"/>
                  </a:lnTo>
                  <a:lnTo>
                    <a:pt x="134" y="107"/>
                  </a:lnTo>
                  <a:lnTo>
                    <a:pt x="149" y="93"/>
                  </a:lnTo>
                  <a:lnTo>
                    <a:pt x="164" y="82"/>
                  </a:lnTo>
                  <a:lnTo>
                    <a:pt x="180" y="70"/>
                  </a:lnTo>
                  <a:lnTo>
                    <a:pt x="198" y="60"/>
                  </a:lnTo>
                  <a:lnTo>
                    <a:pt x="215" y="49"/>
                  </a:lnTo>
                  <a:lnTo>
                    <a:pt x="232" y="40"/>
                  </a:lnTo>
                  <a:lnTo>
                    <a:pt x="251" y="32"/>
                  </a:lnTo>
                  <a:lnTo>
                    <a:pt x="269" y="25"/>
                  </a:lnTo>
                  <a:lnTo>
                    <a:pt x="289" y="18"/>
                  </a:lnTo>
                  <a:lnTo>
                    <a:pt x="308" y="13"/>
                  </a:lnTo>
                  <a:lnTo>
                    <a:pt x="328" y="8"/>
                  </a:lnTo>
                  <a:lnTo>
                    <a:pt x="347" y="4"/>
                  </a:lnTo>
                  <a:lnTo>
                    <a:pt x="368" y="2"/>
                  </a:lnTo>
                  <a:lnTo>
                    <a:pt x="389" y="0"/>
                  </a:lnTo>
                  <a:lnTo>
                    <a:pt x="411" y="0"/>
                  </a:lnTo>
                  <a:lnTo>
                    <a:pt x="411" y="0"/>
                  </a:lnTo>
                  <a:lnTo>
                    <a:pt x="432" y="0"/>
                  </a:lnTo>
                  <a:lnTo>
                    <a:pt x="452" y="2"/>
                  </a:lnTo>
                  <a:lnTo>
                    <a:pt x="473" y="4"/>
                  </a:lnTo>
                  <a:lnTo>
                    <a:pt x="494" y="8"/>
                  </a:lnTo>
                  <a:lnTo>
                    <a:pt x="513" y="13"/>
                  </a:lnTo>
                  <a:lnTo>
                    <a:pt x="533" y="18"/>
                  </a:lnTo>
                  <a:lnTo>
                    <a:pt x="553" y="25"/>
                  </a:lnTo>
                  <a:lnTo>
                    <a:pt x="571" y="32"/>
                  </a:lnTo>
                  <a:lnTo>
                    <a:pt x="589" y="40"/>
                  </a:lnTo>
                  <a:lnTo>
                    <a:pt x="607" y="49"/>
                  </a:lnTo>
                  <a:lnTo>
                    <a:pt x="624" y="60"/>
                  </a:lnTo>
                  <a:lnTo>
                    <a:pt x="640" y="70"/>
                  </a:lnTo>
                  <a:lnTo>
                    <a:pt x="656" y="82"/>
                  </a:lnTo>
                  <a:lnTo>
                    <a:pt x="672" y="93"/>
                  </a:lnTo>
                  <a:lnTo>
                    <a:pt x="687" y="107"/>
                  </a:lnTo>
                  <a:lnTo>
                    <a:pt x="701" y="121"/>
                  </a:lnTo>
                  <a:lnTo>
                    <a:pt x="715" y="135"/>
                  </a:lnTo>
                  <a:lnTo>
                    <a:pt x="728" y="150"/>
                  </a:lnTo>
                  <a:lnTo>
                    <a:pt x="740" y="165"/>
                  </a:lnTo>
                  <a:lnTo>
                    <a:pt x="752" y="181"/>
                  </a:lnTo>
                  <a:lnTo>
                    <a:pt x="762" y="198"/>
                  </a:lnTo>
                  <a:lnTo>
                    <a:pt x="773" y="215"/>
                  </a:lnTo>
                  <a:lnTo>
                    <a:pt x="782" y="233"/>
                  </a:lnTo>
                  <a:lnTo>
                    <a:pt x="790" y="251"/>
                  </a:lnTo>
                  <a:lnTo>
                    <a:pt x="797" y="269"/>
                  </a:lnTo>
                  <a:lnTo>
                    <a:pt x="804" y="289"/>
                  </a:lnTo>
                  <a:lnTo>
                    <a:pt x="809" y="309"/>
                  </a:lnTo>
                  <a:lnTo>
                    <a:pt x="814" y="328"/>
                  </a:lnTo>
                  <a:lnTo>
                    <a:pt x="817" y="349"/>
                  </a:lnTo>
                  <a:lnTo>
                    <a:pt x="820" y="370"/>
                  </a:lnTo>
                  <a:lnTo>
                    <a:pt x="821" y="390"/>
                  </a:lnTo>
                  <a:lnTo>
                    <a:pt x="822" y="411"/>
                  </a:lnTo>
                  <a:lnTo>
                    <a:pt x="822" y="411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59" name="Freeform 38"/>
            <p:cNvSpPr/>
            <p:nvPr userDrawn="1"/>
          </p:nvSpPr>
          <p:spPr bwMode="auto">
            <a:xfrm>
              <a:off x="6399213" y="2092325"/>
              <a:ext cx="795338" cy="896938"/>
            </a:xfrm>
            <a:custGeom>
              <a:avLst/>
              <a:gdLst>
                <a:gd name="T0" fmla="*/ 1001 w 1002"/>
                <a:gd name="T1" fmla="*/ 475 h 1130"/>
                <a:gd name="T2" fmla="*/ 992 w 1002"/>
                <a:gd name="T3" fmla="*/ 400 h 1130"/>
                <a:gd name="T4" fmla="*/ 971 w 1002"/>
                <a:gd name="T5" fmla="*/ 328 h 1130"/>
                <a:gd name="T6" fmla="*/ 941 w 1002"/>
                <a:gd name="T7" fmla="*/ 262 h 1130"/>
                <a:gd name="T8" fmla="*/ 902 w 1002"/>
                <a:gd name="T9" fmla="*/ 201 h 1130"/>
                <a:gd name="T10" fmla="*/ 854 w 1002"/>
                <a:gd name="T11" fmla="*/ 146 h 1130"/>
                <a:gd name="T12" fmla="*/ 800 w 1002"/>
                <a:gd name="T13" fmla="*/ 99 h 1130"/>
                <a:gd name="T14" fmla="*/ 739 w 1002"/>
                <a:gd name="T15" fmla="*/ 60 h 1130"/>
                <a:gd name="T16" fmla="*/ 672 w 1002"/>
                <a:gd name="T17" fmla="*/ 30 h 1130"/>
                <a:gd name="T18" fmla="*/ 601 w 1002"/>
                <a:gd name="T19" fmla="*/ 10 h 1130"/>
                <a:gd name="T20" fmla="*/ 526 w 1002"/>
                <a:gd name="T21" fmla="*/ 0 h 1130"/>
                <a:gd name="T22" fmla="*/ 474 w 1002"/>
                <a:gd name="T23" fmla="*/ 0 h 1130"/>
                <a:gd name="T24" fmla="*/ 399 w 1002"/>
                <a:gd name="T25" fmla="*/ 10 h 1130"/>
                <a:gd name="T26" fmla="*/ 328 w 1002"/>
                <a:gd name="T27" fmla="*/ 30 h 1130"/>
                <a:gd name="T28" fmla="*/ 261 w 1002"/>
                <a:gd name="T29" fmla="*/ 60 h 1130"/>
                <a:gd name="T30" fmla="*/ 200 w 1002"/>
                <a:gd name="T31" fmla="*/ 99 h 1130"/>
                <a:gd name="T32" fmla="*/ 146 w 1002"/>
                <a:gd name="T33" fmla="*/ 146 h 1130"/>
                <a:gd name="T34" fmla="*/ 99 w 1002"/>
                <a:gd name="T35" fmla="*/ 201 h 1130"/>
                <a:gd name="T36" fmla="*/ 60 w 1002"/>
                <a:gd name="T37" fmla="*/ 262 h 1130"/>
                <a:gd name="T38" fmla="*/ 30 w 1002"/>
                <a:gd name="T39" fmla="*/ 328 h 1130"/>
                <a:gd name="T40" fmla="*/ 10 w 1002"/>
                <a:gd name="T41" fmla="*/ 400 h 1130"/>
                <a:gd name="T42" fmla="*/ 0 w 1002"/>
                <a:gd name="T43" fmla="*/ 475 h 1130"/>
                <a:gd name="T44" fmla="*/ 0 w 1002"/>
                <a:gd name="T45" fmla="*/ 523 h 1130"/>
                <a:gd name="T46" fmla="*/ 7 w 1002"/>
                <a:gd name="T47" fmla="*/ 588 h 1130"/>
                <a:gd name="T48" fmla="*/ 22 w 1002"/>
                <a:gd name="T49" fmla="*/ 650 h 1130"/>
                <a:gd name="T50" fmla="*/ 45 w 1002"/>
                <a:gd name="T51" fmla="*/ 710 h 1130"/>
                <a:gd name="T52" fmla="*/ 75 w 1002"/>
                <a:gd name="T53" fmla="*/ 764 h 1130"/>
                <a:gd name="T54" fmla="*/ 110 w 1002"/>
                <a:gd name="T55" fmla="*/ 815 h 1130"/>
                <a:gd name="T56" fmla="*/ 152 w 1002"/>
                <a:gd name="T57" fmla="*/ 861 h 1130"/>
                <a:gd name="T58" fmla="*/ 199 w 1002"/>
                <a:gd name="T59" fmla="*/ 901 h 1130"/>
                <a:gd name="T60" fmla="*/ 251 w 1002"/>
                <a:gd name="T61" fmla="*/ 936 h 1130"/>
                <a:gd name="T62" fmla="*/ 307 w 1002"/>
                <a:gd name="T63" fmla="*/ 963 h 1130"/>
                <a:gd name="T64" fmla="*/ 367 w 1002"/>
                <a:gd name="T65" fmla="*/ 984 h 1130"/>
                <a:gd name="T66" fmla="*/ 614 w 1002"/>
                <a:gd name="T67" fmla="*/ 989 h 1130"/>
                <a:gd name="T68" fmla="*/ 654 w 1002"/>
                <a:gd name="T69" fmla="*/ 978 h 1130"/>
                <a:gd name="T70" fmla="*/ 713 w 1002"/>
                <a:gd name="T71" fmla="*/ 955 h 1130"/>
                <a:gd name="T72" fmla="*/ 768 w 1002"/>
                <a:gd name="T73" fmla="*/ 925 h 1130"/>
                <a:gd name="T74" fmla="*/ 818 w 1002"/>
                <a:gd name="T75" fmla="*/ 888 h 1130"/>
                <a:gd name="T76" fmla="*/ 864 w 1002"/>
                <a:gd name="T77" fmla="*/ 846 h 1130"/>
                <a:gd name="T78" fmla="*/ 903 w 1002"/>
                <a:gd name="T79" fmla="*/ 799 h 1130"/>
                <a:gd name="T80" fmla="*/ 937 w 1002"/>
                <a:gd name="T81" fmla="*/ 747 h 1130"/>
                <a:gd name="T82" fmla="*/ 964 w 1002"/>
                <a:gd name="T83" fmla="*/ 690 h 1130"/>
                <a:gd name="T84" fmla="*/ 985 w 1002"/>
                <a:gd name="T85" fmla="*/ 630 h 1130"/>
                <a:gd name="T86" fmla="*/ 997 w 1002"/>
                <a:gd name="T87" fmla="*/ 567 h 1130"/>
                <a:gd name="T88" fmla="*/ 1002 w 1002"/>
                <a:gd name="T89" fmla="*/ 50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02" h="1130">
                  <a:moveTo>
                    <a:pt x="1002" y="501"/>
                  </a:moveTo>
                  <a:lnTo>
                    <a:pt x="1002" y="501"/>
                  </a:lnTo>
                  <a:lnTo>
                    <a:pt x="1001" y="475"/>
                  </a:lnTo>
                  <a:lnTo>
                    <a:pt x="998" y="449"/>
                  </a:lnTo>
                  <a:lnTo>
                    <a:pt x="996" y="424"/>
                  </a:lnTo>
                  <a:lnTo>
                    <a:pt x="992" y="400"/>
                  </a:lnTo>
                  <a:lnTo>
                    <a:pt x="986" y="376"/>
                  </a:lnTo>
                  <a:lnTo>
                    <a:pt x="979" y="352"/>
                  </a:lnTo>
                  <a:lnTo>
                    <a:pt x="971" y="328"/>
                  </a:lnTo>
                  <a:lnTo>
                    <a:pt x="962" y="305"/>
                  </a:lnTo>
                  <a:lnTo>
                    <a:pt x="952" y="284"/>
                  </a:lnTo>
                  <a:lnTo>
                    <a:pt x="941" y="262"/>
                  </a:lnTo>
                  <a:lnTo>
                    <a:pt x="929" y="241"/>
                  </a:lnTo>
                  <a:lnTo>
                    <a:pt x="916" y="221"/>
                  </a:lnTo>
                  <a:lnTo>
                    <a:pt x="902" y="201"/>
                  </a:lnTo>
                  <a:lnTo>
                    <a:pt x="887" y="182"/>
                  </a:lnTo>
                  <a:lnTo>
                    <a:pt x="872" y="164"/>
                  </a:lnTo>
                  <a:lnTo>
                    <a:pt x="854" y="146"/>
                  </a:lnTo>
                  <a:lnTo>
                    <a:pt x="837" y="130"/>
                  </a:lnTo>
                  <a:lnTo>
                    <a:pt x="819" y="114"/>
                  </a:lnTo>
                  <a:lnTo>
                    <a:pt x="800" y="99"/>
                  </a:lnTo>
                  <a:lnTo>
                    <a:pt x="781" y="85"/>
                  </a:lnTo>
                  <a:lnTo>
                    <a:pt x="760" y="73"/>
                  </a:lnTo>
                  <a:lnTo>
                    <a:pt x="739" y="60"/>
                  </a:lnTo>
                  <a:lnTo>
                    <a:pt x="717" y="50"/>
                  </a:lnTo>
                  <a:lnTo>
                    <a:pt x="696" y="39"/>
                  </a:lnTo>
                  <a:lnTo>
                    <a:pt x="672" y="30"/>
                  </a:lnTo>
                  <a:lnTo>
                    <a:pt x="649" y="22"/>
                  </a:lnTo>
                  <a:lnTo>
                    <a:pt x="625" y="15"/>
                  </a:lnTo>
                  <a:lnTo>
                    <a:pt x="601" y="10"/>
                  </a:lnTo>
                  <a:lnTo>
                    <a:pt x="577" y="6"/>
                  </a:lnTo>
                  <a:lnTo>
                    <a:pt x="552" y="2"/>
                  </a:lnTo>
                  <a:lnTo>
                    <a:pt x="526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474" y="0"/>
                  </a:lnTo>
                  <a:lnTo>
                    <a:pt x="449" y="2"/>
                  </a:lnTo>
                  <a:lnTo>
                    <a:pt x="424" y="6"/>
                  </a:lnTo>
                  <a:lnTo>
                    <a:pt x="399" y="10"/>
                  </a:lnTo>
                  <a:lnTo>
                    <a:pt x="375" y="15"/>
                  </a:lnTo>
                  <a:lnTo>
                    <a:pt x="351" y="22"/>
                  </a:lnTo>
                  <a:lnTo>
                    <a:pt x="328" y="30"/>
                  </a:lnTo>
                  <a:lnTo>
                    <a:pt x="305" y="39"/>
                  </a:lnTo>
                  <a:lnTo>
                    <a:pt x="283" y="50"/>
                  </a:lnTo>
                  <a:lnTo>
                    <a:pt x="261" y="60"/>
                  </a:lnTo>
                  <a:lnTo>
                    <a:pt x="240" y="73"/>
                  </a:lnTo>
                  <a:lnTo>
                    <a:pt x="221" y="85"/>
                  </a:lnTo>
                  <a:lnTo>
                    <a:pt x="200" y="99"/>
                  </a:lnTo>
                  <a:lnTo>
                    <a:pt x="182" y="114"/>
                  </a:lnTo>
                  <a:lnTo>
                    <a:pt x="163" y="130"/>
                  </a:lnTo>
                  <a:lnTo>
                    <a:pt x="146" y="146"/>
                  </a:lnTo>
                  <a:lnTo>
                    <a:pt x="130" y="164"/>
                  </a:lnTo>
                  <a:lnTo>
                    <a:pt x="114" y="182"/>
                  </a:lnTo>
                  <a:lnTo>
                    <a:pt x="99" y="201"/>
                  </a:lnTo>
                  <a:lnTo>
                    <a:pt x="85" y="221"/>
                  </a:lnTo>
                  <a:lnTo>
                    <a:pt x="72" y="241"/>
                  </a:lnTo>
                  <a:lnTo>
                    <a:pt x="60" y="262"/>
                  </a:lnTo>
                  <a:lnTo>
                    <a:pt x="49" y="284"/>
                  </a:lnTo>
                  <a:lnTo>
                    <a:pt x="39" y="305"/>
                  </a:lnTo>
                  <a:lnTo>
                    <a:pt x="30" y="328"/>
                  </a:lnTo>
                  <a:lnTo>
                    <a:pt x="22" y="352"/>
                  </a:lnTo>
                  <a:lnTo>
                    <a:pt x="15" y="376"/>
                  </a:lnTo>
                  <a:lnTo>
                    <a:pt x="10" y="400"/>
                  </a:lnTo>
                  <a:lnTo>
                    <a:pt x="5" y="424"/>
                  </a:lnTo>
                  <a:lnTo>
                    <a:pt x="2" y="449"/>
                  </a:lnTo>
                  <a:lnTo>
                    <a:pt x="0" y="475"/>
                  </a:lnTo>
                  <a:lnTo>
                    <a:pt x="0" y="501"/>
                  </a:lnTo>
                  <a:lnTo>
                    <a:pt x="0" y="501"/>
                  </a:lnTo>
                  <a:lnTo>
                    <a:pt x="0" y="523"/>
                  </a:lnTo>
                  <a:lnTo>
                    <a:pt x="1" y="545"/>
                  </a:lnTo>
                  <a:lnTo>
                    <a:pt x="4" y="567"/>
                  </a:lnTo>
                  <a:lnTo>
                    <a:pt x="7" y="588"/>
                  </a:lnTo>
                  <a:lnTo>
                    <a:pt x="11" y="610"/>
                  </a:lnTo>
                  <a:lnTo>
                    <a:pt x="16" y="630"/>
                  </a:lnTo>
                  <a:lnTo>
                    <a:pt x="22" y="650"/>
                  </a:lnTo>
                  <a:lnTo>
                    <a:pt x="28" y="671"/>
                  </a:lnTo>
                  <a:lnTo>
                    <a:pt x="37" y="690"/>
                  </a:lnTo>
                  <a:lnTo>
                    <a:pt x="45" y="710"/>
                  </a:lnTo>
                  <a:lnTo>
                    <a:pt x="54" y="728"/>
                  </a:lnTo>
                  <a:lnTo>
                    <a:pt x="64" y="747"/>
                  </a:lnTo>
                  <a:lnTo>
                    <a:pt x="75" y="764"/>
                  </a:lnTo>
                  <a:lnTo>
                    <a:pt x="86" y="781"/>
                  </a:lnTo>
                  <a:lnTo>
                    <a:pt x="98" y="799"/>
                  </a:lnTo>
                  <a:lnTo>
                    <a:pt x="110" y="815"/>
                  </a:lnTo>
                  <a:lnTo>
                    <a:pt x="123" y="831"/>
                  </a:lnTo>
                  <a:lnTo>
                    <a:pt x="138" y="846"/>
                  </a:lnTo>
                  <a:lnTo>
                    <a:pt x="152" y="861"/>
                  </a:lnTo>
                  <a:lnTo>
                    <a:pt x="167" y="875"/>
                  </a:lnTo>
                  <a:lnTo>
                    <a:pt x="183" y="888"/>
                  </a:lnTo>
                  <a:lnTo>
                    <a:pt x="199" y="901"/>
                  </a:lnTo>
                  <a:lnTo>
                    <a:pt x="216" y="914"/>
                  </a:lnTo>
                  <a:lnTo>
                    <a:pt x="234" y="925"/>
                  </a:lnTo>
                  <a:lnTo>
                    <a:pt x="251" y="936"/>
                  </a:lnTo>
                  <a:lnTo>
                    <a:pt x="269" y="946"/>
                  </a:lnTo>
                  <a:lnTo>
                    <a:pt x="288" y="955"/>
                  </a:lnTo>
                  <a:lnTo>
                    <a:pt x="307" y="963"/>
                  </a:lnTo>
                  <a:lnTo>
                    <a:pt x="327" y="971"/>
                  </a:lnTo>
                  <a:lnTo>
                    <a:pt x="346" y="978"/>
                  </a:lnTo>
                  <a:lnTo>
                    <a:pt x="367" y="984"/>
                  </a:lnTo>
                  <a:lnTo>
                    <a:pt x="388" y="989"/>
                  </a:lnTo>
                  <a:lnTo>
                    <a:pt x="501" y="1130"/>
                  </a:lnTo>
                  <a:lnTo>
                    <a:pt x="614" y="989"/>
                  </a:lnTo>
                  <a:lnTo>
                    <a:pt x="614" y="989"/>
                  </a:lnTo>
                  <a:lnTo>
                    <a:pt x="634" y="984"/>
                  </a:lnTo>
                  <a:lnTo>
                    <a:pt x="654" y="978"/>
                  </a:lnTo>
                  <a:lnTo>
                    <a:pt x="674" y="971"/>
                  </a:lnTo>
                  <a:lnTo>
                    <a:pt x="693" y="963"/>
                  </a:lnTo>
                  <a:lnTo>
                    <a:pt x="713" y="955"/>
                  </a:lnTo>
                  <a:lnTo>
                    <a:pt x="731" y="946"/>
                  </a:lnTo>
                  <a:lnTo>
                    <a:pt x="750" y="936"/>
                  </a:lnTo>
                  <a:lnTo>
                    <a:pt x="768" y="925"/>
                  </a:lnTo>
                  <a:lnTo>
                    <a:pt x="785" y="914"/>
                  </a:lnTo>
                  <a:lnTo>
                    <a:pt x="801" y="901"/>
                  </a:lnTo>
                  <a:lnTo>
                    <a:pt x="818" y="888"/>
                  </a:lnTo>
                  <a:lnTo>
                    <a:pt x="834" y="875"/>
                  </a:lnTo>
                  <a:lnTo>
                    <a:pt x="849" y="861"/>
                  </a:lnTo>
                  <a:lnTo>
                    <a:pt x="864" y="846"/>
                  </a:lnTo>
                  <a:lnTo>
                    <a:pt x="878" y="831"/>
                  </a:lnTo>
                  <a:lnTo>
                    <a:pt x="890" y="815"/>
                  </a:lnTo>
                  <a:lnTo>
                    <a:pt x="903" y="799"/>
                  </a:lnTo>
                  <a:lnTo>
                    <a:pt x="916" y="781"/>
                  </a:lnTo>
                  <a:lnTo>
                    <a:pt x="927" y="764"/>
                  </a:lnTo>
                  <a:lnTo>
                    <a:pt x="937" y="747"/>
                  </a:lnTo>
                  <a:lnTo>
                    <a:pt x="947" y="728"/>
                  </a:lnTo>
                  <a:lnTo>
                    <a:pt x="956" y="710"/>
                  </a:lnTo>
                  <a:lnTo>
                    <a:pt x="964" y="690"/>
                  </a:lnTo>
                  <a:lnTo>
                    <a:pt x="972" y="671"/>
                  </a:lnTo>
                  <a:lnTo>
                    <a:pt x="979" y="650"/>
                  </a:lnTo>
                  <a:lnTo>
                    <a:pt x="985" y="630"/>
                  </a:lnTo>
                  <a:lnTo>
                    <a:pt x="989" y="610"/>
                  </a:lnTo>
                  <a:lnTo>
                    <a:pt x="994" y="588"/>
                  </a:lnTo>
                  <a:lnTo>
                    <a:pt x="997" y="567"/>
                  </a:lnTo>
                  <a:lnTo>
                    <a:pt x="1000" y="545"/>
                  </a:lnTo>
                  <a:lnTo>
                    <a:pt x="1001" y="523"/>
                  </a:lnTo>
                  <a:lnTo>
                    <a:pt x="1002" y="501"/>
                  </a:lnTo>
                  <a:lnTo>
                    <a:pt x="1002" y="501"/>
                  </a:lnTo>
                  <a:close/>
                </a:path>
              </a:pathLst>
            </a:custGeom>
            <a:solidFill>
              <a:srgbClr val="8DC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60" name="Freeform 39"/>
            <p:cNvSpPr/>
            <p:nvPr userDrawn="1"/>
          </p:nvSpPr>
          <p:spPr bwMode="auto">
            <a:xfrm>
              <a:off x="6437313" y="2130425"/>
              <a:ext cx="719138" cy="719138"/>
            </a:xfrm>
            <a:custGeom>
              <a:avLst/>
              <a:gdLst>
                <a:gd name="T0" fmla="*/ 904 w 906"/>
                <a:gd name="T1" fmla="*/ 476 h 906"/>
                <a:gd name="T2" fmla="*/ 896 w 906"/>
                <a:gd name="T3" fmla="*/ 544 h 906"/>
                <a:gd name="T4" fmla="*/ 878 w 906"/>
                <a:gd name="T5" fmla="*/ 609 h 906"/>
                <a:gd name="T6" fmla="*/ 850 w 906"/>
                <a:gd name="T7" fmla="*/ 669 h 906"/>
                <a:gd name="T8" fmla="*/ 815 w 906"/>
                <a:gd name="T9" fmla="*/ 724 h 906"/>
                <a:gd name="T10" fmla="*/ 772 w 906"/>
                <a:gd name="T11" fmla="*/ 772 h 906"/>
                <a:gd name="T12" fmla="*/ 724 w 906"/>
                <a:gd name="T13" fmla="*/ 815 h 906"/>
                <a:gd name="T14" fmla="*/ 668 w 906"/>
                <a:gd name="T15" fmla="*/ 851 h 906"/>
                <a:gd name="T16" fmla="*/ 608 w 906"/>
                <a:gd name="T17" fmla="*/ 878 h 906"/>
                <a:gd name="T18" fmla="*/ 544 w 906"/>
                <a:gd name="T19" fmla="*/ 897 h 906"/>
                <a:gd name="T20" fmla="*/ 476 w 906"/>
                <a:gd name="T21" fmla="*/ 905 h 906"/>
                <a:gd name="T22" fmla="*/ 429 w 906"/>
                <a:gd name="T23" fmla="*/ 905 h 906"/>
                <a:gd name="T24" fmla="*/ 361 w 906"/>
                <a:gd name="T25" fmla="*/ 897 h 906"/>
                <a:gd name="T26" fmla="*/ 297 w 906"/>
                <a:gd name="T27" fmla="*/ 878 h 906"/>
                <a:gd name="T28" fmla="*/ 236 w 906"/>
                <a:gd name="T29" fmla="*/ 851 h 906"/>
                <a:gd name="T30" fmla="*/ 182 w 906"/>
                <a:gd name="T31" fmla="*/ 815 h 906"/>
                <a:gd name="T32" fmla="*/ 133 w 906"/>
                <a:gd name="T33" fmla="*/ 772 h 906"/>
                <a:gd name="T34" fmla="*/ 90 w 906"/>
                <a:gd name="T35" fmla="*/ 724 h 906"/>
                <a:gd name="T36" fmla="*/ 54 w 906"/>
                <a:gd name="T37" fmla="*/ 669 h 906"/>
                <a:gd name="T38" fmla="*/ 28 w 906"/>
                <a:gd name="T39" fmla="*/ 609 h 906"/>
                <a:gd name="T40" fmla="*/ 9 w 906"/>
                <a:gd name="T41" fmla="*/ 544 h 906"/>
                <a:gd name="T42" fmla="*/ 0 w 906"/>
                <a:gd name="T43" fmla="*/ 476 h 906"/>
                <a:gd name="T44" fmla="*/ 0 w 906"/>
                <a:gd name="T45" fmla="*/ 429 h 906"/>
                <a:gd name="T46" fmla="*/ 9 w 906"/>
                <a:gd name="T47" fmla="*/ 361 h 906"/>
                <a:gd name="T48" fmla="*/ 28 w 906"/>
                <a:gd name="T49" fmla="*/ 298 h 906"/>
                <a:gd name="T50" fmla="*/ 54 w 906"/>
                <a:gd name="T51" fmla="*/ 237 h 906"/>
                <a:gd name="T52" fmla="*/ 90 w 906"/>
                <a:gd name="T53" fmla="*/ 183 h 906"/>
                <a:gd name="T54" fmla="*/ 133 w 906"/>
                <a:gd name="T55" fmla="*/ 133 h 906"/>
                <a:gd name="T56" fmla="*/ 182 w 906"/>
                <a:gd name="T57" fmla="*/ 90 h 906"/>
                <a:gd name="T58" fmla="*/ 236 w 906"/>
                <a:gd name="T59" fmla="*/ 55 h 906"/>
                <a:gd name="T60" fmla="*/ 297 w 906"/>
                <a:gd name="T61" fmla="*/ 28 h 906"/>
                <a:gd name="T62" fmla="*/ 361 w 906"/>
                <a:gd name="T63" fmla="*/ 10 h 906"/>
                <a:gd name="T64" fmla="*/ 429 w 906"/>
                <a:gd name="T65" fmla="*/ 0 h 906"/>
                <a:gd name="T66" fmla="*/ 476 w 906"/>
                <a:gd name="T67" fmla="*/ 0 h 906"/>
                <a:gd name="T68" fmla="*/ 544 w 906"/>
                <a:gd name="T69" fmla="*/ 10 h 906"/>
                <a:gd name="T70" fmla="*/ 608 w 906"/>
                <a:gd name="T71" fmla="*/ 28 h 906"/>
                <a:gd name="T72" fmla="*/ 668 w 906"/>
                <a:gd name="T73" fmla="*/ 55 h 906"/>
                <a:gd name="T74" fmla="*/ 724 w 906"/>
                <a:gd name="T75" fmla="*/ 90 h 906"/>
                <a:gd name="T76" fmla="*/ 772 w 906"/>
                <a:gd name="T77" fmla="*/ 133 h 906"/>
                <a:gd name="T78" fmla="*/ 815 w 906"/>
                <a:gd name="T79" fmla="*/ 183 h 906"/>
                <a:gd name="T80" fmla="*/ 850 w 906"/>
                <a:gd name="T81" fmla="*/ 237 h 906"/>
                <a:gd name="T82" fmla="*/ 878 w 906"/>
                <a:gd name="T83" fmla="*/ 298 h 906"/>
                <a:gd name="T84" fmla="*/ 896 w 906"/>
                <a:gd name="T85" fmla="*/ 361 h 906"/>
                <a:gd name="T86" fmla="*/ 904 w 906"/>
                <a:gd name="T87" fmla="*/ 429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6" h="906">
                  <a:moveTo>
                    <a:pt x="906" y="453"/>
                  </a:moveTo>
                  <a:lnTo>
                    <a:pt x="906" y="453"/>
                  </a:lnTo>
                  <a:lnTo>
                    <a:pt x="904" y="476"/>
                  </a:lnTo>
                  <a:lnTo>
                    <a:pt x="903" y="499"/>
                  </a:lnTo>
                  <a:lnTo>
                    <a:pt x="900" y="521"/>
                  </a:lnTo>
                  <a:lnTo>
                    <a:pt x="896" y="544"/>
                  </a:lnTo>
                  <a:lnTo>
                    <a:pt x="891" y="566"/>
                  </a:lnTo>
                  <a:lnTo>
                    <a:pt x="885" y="587"/>
                  </a:lnTo>
                  <a:lnTo>
                    <a:pt x="878" y="609"/>
                  </a:lnTo>
                  <a:lnTo>
                    <a:pt x="870" y="630"/>
                  </a:lnTo>
                  <a:lnTo>
                    <a:pt x="861" y="649"/>
                  </a:lnTo>
                  <a:lnTo>
                    <a:pt x="850" y="669"/>
                  </a:lnTo>
                  <a:lnTo>
                    <a:pt x="840" y="687"/>
                  </a:lnTo>
                  <a:lnTo>
                    <a:pt x="827" y="706"/>
                  </a:lnTo>
                  <a:lnTo>
                    <a:pt x="815" y="724"/>
                  </a:lnTo>
                  <a:lnTo>
                    <a:pt x="802" y="741"/>
                  </a:lnTo>
                  <a:lnTo>
                    <a:pt x="787" y="757"/>
                  </a:lnTo>
                  <a:lnTo>
                    <a:pt x="772" y="772"/>
                  </a:lnTo>
                  <a:lnTo>
                    <a:pt x="757" y="787"/>
                  </a:lnTo>
                  <a:lnTo>
                    <a:pt x="741" y="802"/>
                  </a:lnTo>
                  <a:lnTo>
                    <a:pt x="724" y="815"/>
                  </a:lnTo>
                  <a:lnTo>
                    <a:pt x="705" y="828"/>
                  </a:lnTo>
                  <a:lnTo>
                    <a:pt x="687" y="840"/>
                  </a:lnTo>
                  <a:lnTo>
                    <a:pt x="668" y="851"/>
                  </a:lnTo>
                  <a:lnTo>
                    <a:pt x="649" y="861"/>
                  </a:lnTo>
                  <a:lnTo>
                    <a:pt x="629" y="870"/>
                  </a:lnTo>
                  <a:lnTo>
                    <a:pt x="608" y="878"/>
                  </a:lnTo>
                  <a:lnTo>
                    <a:pt x="586" y="885"/>
                  </a:lnTo>
                  <a:lnTo>
                    <a:pt x="566" y="891"/>
                  </a:lnTo>
                  <a:lnTo>
                    <a:pt x="544" y="897"/>
                  </a:lnTo>
                  <a:lnTo>
                    <a:pt x="522" y="900"/>
                  </a:lnTo>
                  <a:lnTo>
                    <a:pt x="499" y="903"/>
                  </a:lnTo>
                  <a:lnTo>
                    <a:pt x="476" y="905"/>
                  </a:lnTo>
                  <a:lnTo>
                    <a:pt x="453" y="906"/>
                  </a:lnTo>
                  <a:lnTo>
                    <a:pt x="453" y="906"/>
                  </a:lnTo>
                  <a:lnTo>
                    <a:pt x="429" y="905"/>
                  </a:lnTo>
                  <a:lnTo>
                    <a:pt x="407" y="903"/>
                  </a:lnTo>
                  <a:lnTo>
                    <a:pt x="384" y="900"/>
                  </a:lnTo>
                  <a:lnTo>
                    <a:pt x="361" y="897"/>
                  </a:lnTo>
                  <a:lnTo>
                    <a:pt x="339" y="891"/>
                  </a:lnTo>
                  <a:lnTo>
                    <a:pt x="318" y="885"/>
                  </a:lnTo>
                  <a:lnTo>
                    <a:pt x="297" y="878"/>
                  </a:lnTo>
                  <a:lnTo>
                    <a:pt x="277" y="870"/>
                  </a:lnTo>
                  <a:lnTo>
                    <a:pt x="256" y="861"/>
                  </a:lnTo>
                  <a:lnTo>
                    <a:pt x="236" y="851"/>
                  </a:lnTo>
                  <a:lnTo>
                    <a:pt x="218" y="840"/>
                  </a:lnTo>
                  <a:lnTo>
                    <a:pt x="199" y="828"/>
                  </a:lnTo>
                  <a:lnTo>
                    <a:pt x="182" y="815"/>
                  </a:lnTo>
                  <a:lnTo>
                    <a:pt x="165" y="802"/>
                  </a:lnTo>
                  <a:lnTo>
                    <a:pt x="149" y="787"/>
                  </a:lnTo>
                  <a:lnTo>
                    <a:pt x="133" y="772"/>
                  </a:lnTo>
                  <a:lnTo>
                    <a:pt x="118" y="757"/>
                  </a:lnTo>
                  <a:lnTo>
                    <a:pt x="104" y="741"/>
                  </a:lnTo>
                  <a:lnTo>
                    <a:pt x="90" y="724"/>
                  </a:lnTo>
                  <a:lnTo>
                    <a:pt x="77" y="706"/>
                  </a:lnTo>
                  <a:lnTo>
                    <a:pt x="66" y="687"/>
                  </a:lnTo>
                  <a:lnTo>
                    <a:pt x="54" y="669"/>
                  </a:lnTo>
                  <a:lnTo>
                    <a:pt x="45" y="649"/>
                  </a:lnTo>
                  <a:lnTo>
                    <a:pt x="36" y="630"/>
                  </a:lnTo>
                  <a:lnTo>
                    <a:pt x="28" y="609"/>
                  </a:lnTo>
                  <a:lnTo>
                    <a:pt x="20" y="587"/>
                  </a:lnTo>
                  <a:lnTo>
                    <a:pt x="14" y="566"/>
                  </a:lnTo>
                  <a:lnTo>
                    <a:pt x="9" y="544"/>
                  </a:lnTo>
                  <a:lnTo>
                    <a:pt x="5" y="521"/>
                  </a:lnTo>
                  <a:lnTo>
                    <a:pt x="2" y="499"/>
                  </a:lnTo>
                  <a:lnTo>
                    <a:pt x="0" y="476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0" y="429"/>
                  </a:lnTo>
                  <a:lnTo>
                    <a:pt x="2" y="407"/>
                  </a:lnTo>
                  <a:lnTo>
                    <a:pt x="5" y="384"/>
                  </a:lnTo>
                  <a:lnTo>
                    <a:pt x="9" y="361"/>
                  </a:lnTo>
                  <a:lnTo>
                    <a:pt x="14" y="339"/>
                  </a:lnTo>
                  <a:lnTo>
                    <a:pt x="20" y="318"/>
                  </a:lnTo>
                  <a:lnTo>
                    <a:pt x="28" y="298"/>
                  </a:lnTo>
                  <a:lnTo>
                    <a:pt x="36" y="277"/>
                  </a:lnTo>
                  <a:lnTo>
                    <a:pt x="45" y="256"/>
                  </a:lnTo>
                  <a:lnTo>
                    <a:pt x="54" y="237"/>
                  </a:lnTo>
                  <a:lnTo>
                    <a:pt x="66" y="218"/>
                  </a:lnTo>
                  <a:lnTo>
                    <a:pt x="77" y="200"/>
                  </a:lnTo>
                  <a:lnTo>
                    <a:pt x="90" y="183"/>
                  </a:lnTo>
                  <a:lnTo>
                    <a:pt x="104" y="165"/>
                  </a:lnTo>
                  <a:lnTo>
                    <a:pt x="118" y="149"/>
                  </a:lnTo>
                  <a:lnTo>
                    <a:pt x="133" y="133"/>
                  </a:lnTo>
                  <a:lnTo>
                    <a:pt x="149" y="118"/>
                  </a:lnTo>
                  <a:lnTo>
                    <a:pt x="165" y="104"/>
                  </a:lnTo>
                  <a:lnTo>
                    <a:pt x="182" y="90"/>
                  </a:lnTo>
                  <a:lnTo>
                    <a:pt x="199" y="78"/>
                  </a:lnTo>
                  <a:lnTo>
                    <a:pt x="218" y="66"/>
                  </a:lnTo>
                  <a:lnTo>
                    <a:pt x="236" y="55"/>
                  </a:lnTo>
                  <a:lnTo>
                    <a:pt x="256" y="45"/>
                  </a:lnTo>
                  <a:lnTo>
                    <a:pt x="277" y="36"/>
                  </a:lnTo>
                  <a:lnTo>
                    <a:pt x="297" y="28"/>
                  </a:lnTo>
                  <a:lnTo>
                    <a:pt x="318" y="20"/>
                  </a:lnTo>
                  <a:lnTo>
                    <a:pt x="339" y="14"/>
                  </a:lnTo>
                  <a:lnTo>
                    <a:pt x="361" y="10"/>
                  </a:lnTo>
                  <a:lnTo>
                    <a:pt x="384" y="5"/>
                  </a:lnTo>
                  <a:lnTo>
                    <a:pt x="407" y="3"/>
                  </a:lnTo>
                  <a:lnTo>
                    <a:pt x="429" y="0"/>
                  </a:lnTo>
                  <a:lnTo>
                    <a:pt x="453" y="0"/>
                  </a:lnTo>
                  <a:lnTo>
                    <a:pt x="453" y="0"/>
                  </a:lnTo>
                  <a:lnTo>
                    <a:pt x="476" y="0"/>
                  </a:lnTo>
                  <a:lnTo>
                    <a:pt x="499" y="3"/>
                  </a:lnTo>
                  <a:lnTo>
                    <a:pt x="522" y="5"/>
                  </a:lnTo>
                  <a:lnTo>
                    <a:pt x="544" y="10"/>
                  </a:lnTo>
                  <a:lnTo>
                    <a:pt x="566" y="14"/>
                  </a:lnTo>
                  <a:lnTo>
                    <a:pt x="586" y="20"/>
                  </a:lnTo>
                  <a:lnTo>
                    <a:pt x="608" y="28"/>
                  </a:lnTo>
                  <a:lnTo>
                    <a:pt x="629" y="36"/>
                  </a:lnTo>
                  <a:lnTo>
                    <a:pt x="649" y="45"/>
                  </a:lnTo>
                  <a:lnTo>
                    <a:pt x="668" y="55"/>
                  </a:lnTo>
                  <a:lnTo>
                    <a:pt x="687" y="66"/>
                  </a:lnTo>
                  <a:lnTo>
                    <a:pt x="705" y="78"/>
                  </a:lnTo>
                  <a:lnTo>
                    <a:pt x="724" y="90"/>
                  </a:lnTo>
                  <a:lnTo>
                    <a:pt x="741" y="104"/>
                  </a:lnTo>
                  <a:lnTo>
                    <a:pt x="757" y="118"/>
                  </a:lnTo>
                  <a:lnTo>
                    <a:pt x="772" y="133"/>
                  </a:lnTo>
                  <a:lnTo>
                    <a:pt x="787" y="149"/>
                  </a:lnTo>
                  <a:lnTo>
                    <a:pt x="802" y="165"/>
                  </a:lnTo>
                  <a:lnTo>
                    <a:pt x="815" y="183"/>
                  </a:lnTo>
                  <a:lnTo>
                    <a:pt x="827" y="200"/>
                  </a:lnTo>
                  <a:lnTo>
                    <a:pt x="840" y="218"/>
                  </a:lnTo>
                  <a:lnTo>
                    <a:pt x="850" y="237"/>
                  </a:lnTo>
                  <a:lnTo>
                    <a:pt x="861" y="256"/>
                  </a:lnTo>
                  <a:lnTo>
                    <a:pt x="870" y="277"/>
                  </a:lnTo>
                  <a:lnTo>
                    <a:pt x="878" y="298"/>
                  </a:lnTo>
                  <a:lnTo>
                    <a:pt x="885" y="318"/>
                  </a:lnTo>
                  <a:lnTo>
                    <a:pt x="891" y="339"/>
                  </a:lnTo>
                  <a:lnTo>
                    <a:pt x="896" y="361"/>
                  </a:lnTo>
                  <a:lnTo>
                    <a:pt x="900" y="384"/>
                  </a:lnTo>
                  <a:lnTo>
                    <a:pt x="903" y="407"/>
                  </a:lnTo>
                  <a:lnTo>
                    <a:pt x="904" y="429"/>
                  </a:lnTo>
                  <a:lnTo>
                    <a:pt x="906" y="453"/>
                  </a:lnTo>
                  <a:lnTo>
                    <a:pt x="906" y="453"/>
                  </a:lnTo>
                  <a:close/>
                </a:path>
              </a:pathLst>
            </a:custGeom>
            <a:solidFill>
              <a:srgbClr val="9FD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61" name="Freeform 40"/>
            <p:cNvSpPr/>
            <p:nvPr userDrawn="1"/>
          </p:nvSpPr>
          <p:spPr bwMode="auto">
            <a:xfrm>
              <a:off x="3600450" y="2379663"/>
              <a:ext cx="939800" cy="1060450"/>
            </a:xfrm>
            <a:custGeom>
              <a:avLst/>
              <a:gdLst>
                <a:gd name="T0" fmla="*/ 1183 w 1184"/>
                <a:gd name="T1" fmla="*/ 562 h 1337"/>
                <a:gd name="T2" fmla="*/ 1171 w 1184"/>
                <a:gd name="T3" fmla="*/ 474 h 1337"/>
                <a:gd name="T4" fmla="*/ 1147 w 1184"/>
                <a:gd name="T5" fmla="*/ 389 h 1337"/>
                <a:gd name="T6" fmla="*/ 1112 w 1184"/>
                <a:gd name="T7" fmla="*/ 310 h 1337"/>
                <a:gd name="T8" fmla="*/ 1066 w 1184"/>
                <a:gd name="T9" fmla="*/ 239 h 1337"/>
                <a:gd name="T10" fmla="*/ 1010 w 1184"/>
                <a:gd name="T11" fmla="*/ 174 h 1337"/>
                <a:gd name="T12" fmla="*/ 945 w 1184"/>
                <a:gd name="T13" fmla="*/ 118 h 1337"/>
                <a:gd name="T14" fmla="*/ 874 w 1184"/>
                <a:gd name="T15" fmla="*/ 71 h 1337"/>
                <a:gd name="T16" fmla="*/ 794 w 1184"/>
                <a:gd name="T17" fmla="*/ 36 h 1337"/>
                <a:gd name="T18" fmla="*/ 710 w 1184"/>
                <a:gd name="T19" fmla="*/ 13 h 1337"/>
                <a:gd name="T20" fmla="*/ 622 w 1184"/>
                <a:gd name="T21" fmla="*/ 1 h 1337"/>
                <a:gd name="T22" fmla="*/ 561 w 1184"/>
                <a:gd name="T23" fmla="*/ 1 h 1337"/>
                <a:gd name="T24" fmla="*/ 472 w 1184"/>
                <a:gd name="T25" fmla="*/ 13 h 1337"/>
                <a:gd name="T26" fmla="*/ 388 w 1184"/>
                <a:gd name="T27" fmla="*/ 36 h 1337"/>
                <a:gd name="T28" fmla="*/ 309 w 1184"/>
                <a:gd name="T29" fmla="*/ 71 h 1337"/>
                <a:gd name="T30" fmla="*/ 237 w 1184"/>
                <a:gd name="T31" fmla="*/ 118 h 1337"/>
                <a:gd name="T32" fmla="*/ 172 w 1184"/>
                <a:gd name="T33" fmla="*/ 174 h 1337"/>
                <a:gd name="T34" fmla="*/ 117 w 1184"/>
                <a:gd name="T35" fmla="*/ 239 h 1337"/>
                <a:gd name="T36" fmla="*/ 71 w 1184"/>
                <a:gd name="T37" fmla="*/ 310 h 1337"/>
                <a:gd name="T38" fmla="*/ 35 w 1184"/>
                <a:gd name="T39" fmla="*/ 389 h 1337"/>
                <a:gd name="T40" fmla="*/ 11 w 1184"/>
                <a:gd name="T41" fmla="*/ 474 h 1337"/>
                <a:gd name="T42" fmla="*/ 0 w 1184"/>
                <a:gd name="T43" fmla="*/ 562 h 1337"/>
                <a:gd name="T44" fmla="*/ 0 w 1184"/>
                <a:gd name="T45" fmla="*/ 619 h 1337"/>
                <a:gd name="T46" fmla="*/ 8 w 1184"/>
                <a:gd name="T47" fmla="*/ 696 h 1337"/>
                <a:gd name="T48" fmla="*/ 26 w 1184"/>
                <a:gd name="T49" fmla="*/ 770 h 1337"/>
                <a:gd name="T50" fmla="*/ 53 w 1184"/>
                <a:gd name="T51" fmla="*/ 839 h 1337"/>
                <a:gd name="T52" fmla="*/ 87 w 1184"/>
                <a:gd name="T53" fmla="*/ 903 h 1337"/>
                <a:gd name="T54" fmla="*/ 130 w 1184"/>
                <a:gd name="T55" fmla="*/ 963 h 1337"/>
                <a:gd name="T56" fmla="*/ 179 w 1184"/>
                <a:gd name="T57" fmla="*/ 1017 h 1337"/>
                <a:gd name="T58" fmla="*/ 236 w 1184"/>
                <a:gd name="T59" fmla="*/ 1066 h 1337"/>
                <a:gd name="T60" fmla="*/ 297 w 1184"/>
                <a:gd name="T61" fmla="*/ 1106 h 1337"/>
                <a:gd name="T62" fmla="*/ 362 w 1184"/>
                <a:gd name="T63" fmla="*/ 1140 h 1337"/>
                <a:gd name="T64" fmla="*/ 434 w 1184"/>
                <a:gd name="T65" fmla="*/ 1164 h 1337"/>
                <a:gd name="T66" fmla="*/ 724 w 1184"/>
                <a:gd name="T67" fmla="*/ 1170 h 1337"/>
                <a:gd name="T68" fmla="*/ 773 w 1184"/>
                <a:gd name="T69" fmla="*/ 1156 h 1337"/>
                <a:gd name="T70" fmla="*/ 843 w 1184"/>
                <a:gd name="T71" fmla="*/ 1129 h 1337"/>
                <a:gd name="T72" fmla="*/ 907 w 1184"/>
                <a:gd name="T73" fmla="*/ 1093 h 1337"/>
                <a:gd name="T74" fmla="*/ 966 w 1184"/>
                <a:gd name="T75" fmla="*/ 1051 h 1337"/>
                <a:gd name="T76" fmla="*/ 1020 w 1184"/>
                <a:gd name="T77" fmla="*/ 1000 h 1337"/>
                <a:gd name="T78" fmla="*/ 1067 w 1184"/>
                <a:gd name="T79" fmla="*/ 945 h 1337"/>
                <a:gd name="T80" fmla="*/ 1108 w 1184"/>
                <a:gd name="T81" fmla="*/ 883 h 1337"/>
                <a:gd name="T82" fmla="*/ 1140 w 1184"/>
                <a:gd name="T83" fmla="*/ 816 h 1337"/>
                <a:gd name="T84" fmla="*/ 1163 w 1184"/>
                <a:gd name="T85" fmla="*/ 746 h 1337"/>
                <a:gd name="T86" fmla="*/ 1178 w 1184"/>
                <a:gd name="T87" fmla="*/ 671 h 1337"/>
                <a:gd name="T88" fmla="*/ 1184 w 1184"/>
                <a:gd name="T89" fmla="*/ 592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4" h="1337">
                  <a:moveTo>
                    <a:pt x="1184" y="592"/>
                  </a:moveTo>
                  <a:lnTo>
                    <a:pt x="1184" y="592"/>
                  </a:lnTo>
                  <a:lnTo>
                    <a:pt x="1183" y="562"/>
                  </a:lnTo>
                  <a:lnTo>
                    <a:pt x="1180" y="532"/>
                  </a:lnTo>
                  <a:lnTo>
                    <a:pt x="1177" y="502"/>
                  </a:lnTo>
                  <a:lnTo>
                    <a:pt x="1171" y="474"/>
                  </a:lnTo>
                  <a:lnTo>
                    <a:pt x="1164" y="445"/>
                  </a:lnTo>
                  <a:lnTo>
                    <a:pt x="1157" y="416"/>
                  </a:lnTo>
                  <a:lnTo>
                    <a:pt x="1147" y="389"/>
                  </a:lnTo>
                  <a:lnTo>
                    <a:pt x="1137" y="362"/>
                  </a:lnTo>
                  <a:lnTo>
                    <a:pt x="1125" y="335"/>
                  </a:lnTo>
                  <a:lnTo>
                    <a:pt x="1112" y="310"/>
                  </a:lnTo>
                  <a:lnTo>
                    <a:pt x="1097" y="286"/>
                  </a:lnTo>
                  <a:lnTo>
                    <a:pt x="1082" y="262"/>
                  </a:lnTo>
                  <a:lnTo>
                    <a:pt x="1066" y="239"/>
                  </a:lnTo>
                  <a:lnTo>
                    <a:pt x="1048" y="215"/>
                  </a:lnTo>
                  <a:lnTo>
                    <a:pt x="1029" y="195"/>
                  </a:lnTo>
                  <a:lnTo>
                    <a:pt x="1010" y="174"/>
                  </a:lnTo>
                  <a:lnTo>
                    <a:pt x="989" y="154"/>
                  </a:lnTo>
                  <a:lnTo>
                    <a:pt x="968" y="136"/>
                  </a:lnTo>
                  <a:lnTo>
                    <a:pt x="945" y="118"/>
                  </a:lnTo>
                  <a:lnTo>
                    <a:pt x="922" y="101"/>
                  </a:lnTo>
                  <a:lnTo>
                    <a:pt x="898" y="86"/>
                  </a:lnTo>
                  <a:lnTo>
                    <a:pt x="874" y="71"/>
                  </a:lnTo>
                  <a:lnTo>
                    <a:pt x="847" y="59"/>
                  </a:lnTo>
                  <a:lnTo>
                    <a:pt x="822" y="47"/>
                  </a:lnTo>
                  <a:lnTo>
                    <a:pt x="794" y="36"/>
                  </a:lnTo>
                  <a:lnTo>
                    <a:pt x="768" y="27"/>
                  </a:lnTo>
                  <a:lnTo>
                    <a:pt x="739" y="18"/>
                  </a:lnTo>
                  <a:lnTo>
                    <a:pt x="710" y="13"/>
                  </a:lnTo>
                  <a:lnTo>
                    <a:pt x="682" y="7"/>
                  </a:lnTo>
                  <a:lnTo>
                    <a:pt x="652" y="3"/>
                  </a:lnTo>
                  <a:lnTo>
                    <a:pt x="622" y="1"/>
                  </a:lnTo>
                  <a:lnTo>
                    <a:pt x="592" y="0"/>
                  </a:lnTo>
                  <a:lnTo>
                    <a:pt x="592" y="0"/>
                  </a:lnTo>
                  <a:lnTo>
                    <a:pt x="561" y="1"/>
                  </a:lnTo>
                  <a:lnTo>
                    <a:pt x="531" y="3"/>
                  </a:lnTo>
                  <a:lnTo>
                    <a:pt x="501" y="7"/>
                  </a:lnTo>
                  <a:lnTo>
                    <a:pt x="472" y="13"/>
                  </a:lnTo>
                  <a:lnTo>
                    <a:pt x="443" y="18"/>
                  </a:lnTo>
                  <a:lnTo>
                    <a:pt x="415" y="27"/>
                  </a:lnTo>
                  <a:lnTo>
                    <a:pt x="388" y="36"/>
                  </a:lnTo>
                  <a:lnTo>
                    <a:pt x="361" y="47"/>
                  </a:lnTo>
                  <a:lnTo>
                    <a:pt x="335" y="59"/>
                  </a:lnTo>
                  <a:lnTo>
                    <a:pt x="309" y="71"/>
                  </a:lnTo>
                  <a:lnTo>
                    <a:pt x="284" y="86"/>
                  </a:lnTo>
                  <a:lnTo>
                    <a:pt x="260" y="101"/>
                  </a:lnTo>
                  <a:lnTo>
                    <a:pt x="237" y="118"/>
                  </a:lnTo>
                  <a:lnTo>
                    <a:pt x="215" y="136"/>
                  </a:lnTo>
                  <a:lnTo>
                    <a:pt x="193" y="154"/>
                  </a:lnTo>
                  <a:lnTo>
                    <a:pt x="172" y="174"/>
                  </a:lnTo>
                  <a:lnTo>
                    <a:pt x="153" y="195"/>
                  </a:lnTo>
                  <a:lnTo>
                    <a:pt x="134" y="215"/>
                  </a:lnTo>
                  <a:lnTo>
                    <a:pt x="117" y="239"/>
                  </a:lnTo>
                  <a:lnTo>
                    <a:pt x="101" y="262"/>
                  </a:lnTo>
                  <a:lnTo>
                    <a:pt x="85" y="286"/>
                  </a:lnTo>
                  <a:lnTo>
                    <a:pt x="71" y="310"/>
                  </a:lnTo>
                  <a:lnTo>
                    <a:pt x="57" y="335"/>
                  </a:lnTo>
                  <a:lnTo>
                    <a:pt x="46" y="362"/>
                  </a:lnTo>
                  <a:lnTo>
                    <a:pt x="35" y="389"/>
                  </a:lnTo>
                  <a:lnTo>
                    <a:pt x="26" y="416"/>
                  </a:lnTo>
                  <a:lnTo>
                    <a:pt x="18" y="445"/>
                  </a:lnTo>
                  <a:lnTo>
                    <a:pt x="11" y="474"/>
                  </a:lnTo>
                  <a:lnTo>
                    <a:pt x="6" y="502"/>
                  </a:lnTo>
                  <a:lnTo>
                    <a:pt x="2" y="532"/>
                  </a:lnTo>
                  <a:lnTo>
                    <a:pt x="0" y="562"/>
                  </a:lnTo>
                  <a:lnTo>
                    <a:pt x="0" y="592"/>
                  </a:lnTo>
                  <a:lnTo>
                    <a:pt x="0" y="592"/>
                  </a:lnTo>
                  <a:lnTo>
                    <a:pt x="0" y="619"/>
                  </a:lnTo>
                  <a:lnTo>
                    <a:pt x="2" y="644"/>
                  </a:lnTo>
                  <a:lnTo>
                    <a:pt x="4" y="671"/>
                  </a:lnTo>
                  <a:lnTo>
                    <a:pt x="8" y="696"/>
                  </a:lnTo>
                  <a:lnTo>
                    <a:pt x="13" y="720"/>
                  </a:lnTo>
                  <a:lnTo>
                    <a:pt x="19" y="746"/>
                  </a:lnTo>
                  <a:lnTo>
                    <a:pt x="26" y="770"/>
                  </a:lnTo>
                  <a:lnTo>
                    <a:pt x="34" y="793"/>
                  </a:lnTo>
                  <a:lnTo>
                    <a:pt x="43" y="816"/>
                  </a:lnTo>
                  <a:lnTo>
                    <a:pt x="53" y="839"/>
                  </a:lnTo>
                  <a:lnTo>
                    <a:pt x="63" y="861"/>
                  </a:lnTo>
                  <a:lnTo>
                    <a:pt x="76" y="883"/>
                  </a:lnTo>
                  <a:lnTo>
                    <a:pt x="87" y="903"/>
                  </a:lnTo>
                  <a:lnTo>
                    <a:pt x="101" y="924"/>
                  </a:lnTo>
                  <a:lnTo>
                    <a:pt x="115" y="945"/>
                  </a:lnTo>
                  <a:lnTo>
                    <a:pt x="130" y="963"/>
                  </a:lnTo>
                  <a:lnTo>
                    <a:pt x="146" y="983"/>
                  </a:lnTo>
                  <a:lnTo>
                    <a:pt x="162" y="1000"/>
                  </a:lnTo>
                  <a:lnTo>
                    <a:pt x="179" y="1017"/>
                  </a:lnTo>
                  <a:lnTo>
                    <a:pt x="198" y="1035"/>
                  </a:lnTo>
                  <a:lnTo>
                    <a:pt x="216" y="1051"/>
                  </a:lnTo>
                  <a:lnTo>
                    <a:pt x="236" y="1066"/>
                  </a:lnTo>
                  <a:lnTo>
                    <a:pt x="255" y="1080"/>
                  </a:lnTo>
                  <a:lnTo>
                    <a:pt x="276" y="1093"/>
                  </a:lnTo>
                  <a:lnTo>
                    <a:pt x="297" y="1106"/>
                  </a:lnTo>
                  <a:lnTo>
                    <a:pt x="319" y="1118"/>
                  </a:lnTo>
                  <a:lnTo>
                    <a:pt x="341" y="1129"/>
                  </a:lnTo>
                  <a:lnTo>
                    <a:pt x="362" y="1140"/>
                  </a:lnTo>
                  <a:lnTo>
                    <a:pt x="385" y="1148"/>
                  </a:lnTo>
                  <a:lnTo>
                    <a:pt x="410" y="1156"/>
                  </a:lnTo>
                  <a:lnTo>
                    <a:pt x="434" y="1164"/>
                  </a:lnTo>
                  <a:lnTo>
                    <a:pt x="458" y="1170"/>
                  </a:lnTo>
                  <a:lnTo>
                    <a:pt x="592" y="1337"/>
                  </a:lnTo>
                  <a:lnTo>
                    <a:pt x="724" y="1170"/>
                  </a:lnTo>
                  <a:lnTo>
                    <a:pt x="724" y="1170"/>
                  </a:lnTo>
                  <a:lnTo>
                    <a:pt x="750" y="1164"/>
                  </a:lnTo>
                  <a:lnTo>
                    <a:pt x="773" y="1156"/>
                  </a:lnTo>
                  <a:lnTo>
                    <a:pt x="797" y="1148"/>
                  </a:lnTo>
                  <a:lnTo>
                    <a:pt x="820" y="1140"/>
                  </a:lnTo>
                  <a:lnTo>
                    <a:pt x="843" y="1129"/>
                  </a:lnTo>
                  <a:lnTo>
                    <a:pt x="865" y="1118"/>
                  </a:lnTo>
                  <a:lnTo>
                    <a:pt x="887" y="1106"/>
                  </a:lnTo>
                  <a:lnTo>
                    <a:pt x="907" y="1093"/>
                  </a:lnTo>
                  <a:lnTo>
                    <a:pt x="928" y="1080"/>
                  </a:lnTo>
                  <a:lnTo>
                    <a:pt x="948" y="1066"/>
                  </a:lnTo>
                  <a:lnTo>
                    <a:pt x="966" y="1051"/>
                  </a:lnTo>
                  <a:lnTo>
                    <a:pt x="986" y="1035"/>
                  </a:lnTo>
                  <a:lnTo>
                    <a:pt x="1003" y="1017"/>
                  </a:lnTo>
                  <a:lnTo>
                    <a:pt x="1020" y="1000"/>
                  </a:lnTo>
                  <a:lnTo>
                    <a:pt x="1036" y="983"/>
                  </a:lnTo>
                  <a:lnTo>
                    <a:pt x="1053" y="963"/>
                  </a:lnTo>
                  <a:lnTo>
                    <a:pt x="1067" y="945"/>
                  </a:lnTo>
                  <a:lnTo>
                    <a:pt x="1081" y="924"/>
                  </a:lnTo>
                  <a:lnTo>
                    <a:pt x="1095" y="903"/>
                  </a:lnTo>
                  <a:lnTo>
                    <a:pt x="1108" y="883"/>
                  </a:lnTo>
                  <a:lnTo>
                    <a:pt x="1119" y="861"/>
                  </a:lnTo>
                  <a:lnTo>
                    <a:pt x="1130" y="839"/>
                  </a:lnTo>
                  <a:lnTo>
                    <a:pt x="1140" y="816"/>
                  </a:lnTo>
                  <a:lnTo>
                    <a:pt x="1148" y="793"/>
                  </a:lnTo>
                  <a:lnTo>
                    <a:pt x="1156" y="770"/>
                  </a:lnTo>
                  <a:lnTo>
                    <a:pt x="1163" y="746"/>
                  </a:lnTo>
                  <a:lnTo>
                    <a:pt x="1170" y="720"/>
                  </a:lnTo>
                  <a:lnTo>
                    <a:pt x="1175" y="696"/>
                  </a:lnTo>
                  <a:lnTo>
                    <a:pt x="1178" y="671"/>
                  </a:lnTo>
                  <a:lnTo>
                    <a:pt x="1182" y="644"/>
                  </a:lnTo>
                  <a:lnTo>
                    <a:pt x="1183" y="619"/>
                  </a:lnTo>
                  <a:lnTo>
                    <a:pt x="1184" y="592"/>
                  </a:lnTo>
                  <a:lnTo>
                    <a:pt x="1184" y="592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62" name="Freeform 41"/>
            <p:cNvSpPr/>
            <p:nvPr userDrawn="1"/>
          </p:nvSpPr>
          <p:spPr bwMode="auto">
            <a:xfrm>
              <a:off x="3646488" y="2425700"/>
              <a:ext cx="849313" cy="849313"/>
            </a:xfrm>
            <a:custGeom>
              <a:avLst/>
              <a:gdLst>
                <a:gd name="T0" fmla="*/ 1069 w 1070"/>
                <a:gd name="T1" fmla="*/ 562 h 1070"/>
                <a:gd name="T2" fmla="*/ 1060 w 1070"/>
                <a:gd name="T3" fmla="*/ 643 h 1070"/>
                <a:gd name="T4" fmla="*/ 1038 w 1070"/>
                <a:gd name="T5" fmla="*/ 719 h 1070"/>
                <a:gd name="T6" fmla="*/ 1006 w 1070"/>
                <a:gd name="T7" fmla="*/ 790 h 1070"/>
                <a:gd name="T8" fmla="*/ 964 w 1070"/>
                <a:gd name="T9" fmla="*/ 855 h 1070"/>
                <a:gd name="T10" fmla="*/ 914 w 1070"/>
                <a:gd name="T11" fmla="*/ 913 h 1070"/>
                <a:gd name="T12" fmla="*/ 855 w 1070"/>
                <a:gd name="T13" fmla="*/ 963 h 1070"/>
                <a:gd name="T14" fmla="*/ 790 w 1070"/>
                <a:gd name="T15" fmla="*/ 1004 h 1070"/>
                <a:gd name="T16" fmla="*/ 719 w 1070"/>
                <a:gd name="T17" fmla="*/ 1037 h 1070"/>
                <a:gd name="T18" fmla="*/ 643 w 1070"/>
                <a:gd name="T19" fmla="*/ 1059 h 1070"/>
                <a:gd name="T20" fmla="*/ 563 w 1070"/>
                <a:gd name="T21" fmla="*/ 1069 h 1070"/>
                <a:gd name="T22" fmla="*/ 508 w 1070"/>
                <a:gd name="T23" fmla="*/ 1069 h 1070"/>
                <a:gd name="T24" fmla="*/ 427 w 1070"/>
                <a:gd name="T25" fmla="*/ 1059 h 1070"/>
                <a:gd name="T26" fmla="*/ 351 w 1070"/>
                <a:gd name="T27" fmla="*/ 1037 h 1070"/>
                <a:gd name="T28" fmla="*/ 280 w 1070"/>
                <a:gd name="T29" fmla="*/ 1004 h 1070"/>
                <a:gd name="T30" fmla="*/ 215 w 1070"/>
                <a:gd name="T31" fmla="*/ 963 h 1070"/>
                <a:gd name="T32" fmla="*/ 157 w 1070"/>
                <a:gd name="T33" fmla="*/ 913 h 1070"/>
                <a:gd name="T34" fmla="*/ 107 w 1070"/>
                <a:gd name="T35" fmla="*/ 855 h 1070"/>
                <a:gd name="T36" fmla="*/ 65 w 1070"/>
                <a:gd name="T37" fmla="*/ 790 h 1070"/>
                <a:gd name="T38" fmla="*/ 33 w 1070"/>
                <a:gd name="T39" fmla="*/ 719 h 1070"/>
                <a:gd name="T40" fmla="*/ 12 w 1070"/>
                <a:gd name="T41" fmla="*/ 643 h 1070"/>
                <a:gd name="T42" fmla="*/ 1 w 1070"/>
                <a:gd name="T43" fmla="*/ 562 h 1070"/>
                <a:gd name="T44" fmla="*/ 1 w 1070"/>
                <a:gd name="T45" fmla="*/ 507 h 1070"/>
                <a:gd name="T46" fmla="*/ 12 w 1070"/>
                <a:gd name="T47" fmla="*/ 427 h 1070"/>
                <a:gd name="T48" fmla="*/ 33 w 1070"/>
                <a:gd name="T49" fmla="*/ 351 h 1070"/>
                <a:gd name="T50" fmla="*/ 65 w 1070"/>
                <a:gd name="T51" fmla="*/ 280 h 1070"/>
                <a:gd name="T52" fmla="*/ 107 w 1070"/>
                <a:gd name="T53" fmla="*/ 214 h 1070"/>
                <a:gd name="T54" fmla="*/ 157 w 1070"/>
                <a:gd name="T55" fmla="*/ 156 h 1070"/>
                <a:gd name="T56" fmla="*/ 215 w 1070"/>
                <a:gd name="T57" fmla="*/ 106 h 1070"/>
                <a:gd name="T58" fmla="*/ 280 w 1070"/>
                <a:gd name="T59" fmla="*/ 64 h 1070"/>
                <a:gd name="T60" fmla="*/ 351 w 1070"/>
                <a:gd name="T61" fmla="*/ 32 h 1070"/>
                <a:gd name="T62" fmla="*/ 427 w 1070"/>
                <a:gd name="T63" fmla="*/ 10 h 1070"/>
                <a:gd name="T64" fmla="*/ 508 w 1070"/>
                <a:gd name="T65" fmla="*/ 1 h 1070"/>
                <a:gd name="T66" fmla="*/ 563 w 1070"/>
                <a:gd name="T67" fmla="*/ 1 h 1070"/>
                <a:gd name="T68" fmla="*/ 643 w 1070"/>
                <a:gd name="T69" fmla="*/ 10 h 1070"/>
                <a:gd name="T70" fmla="*/ 719 w 1070"/>
                <a:gd name="T71" fmla="*/ 32 h 1070"/>
                <a:gd name="T72" fmla="*/ 790 w 1070"/>
                <a:gd name="T73" fmla="*/ 64 h 1070"/>
                <a:gd name="T74" fmla="*/ 855 w 1070"/>
                <a:gd name="T75" fmla="*/ 106 h 1070"/>
                <a:gd name="T76" fmla="*/ 914 w 1070"/>
                <a:gd name="T77" fmla="*/ 156 h 1070"/>
                <a:gd name="T78" fmla="*/ 964 w 1070"/>
                <a:gd name="T79" fmla="*/ 214 h 1070"/>
                <a:gd name="T80" fmla="*/ 1006 w 1070"/>
                <a:gd name="T81" fmla="*/ 280 h 1070"/>
                <a:gd name="T82" fmla="*/ 1038 w 1070"/>
                <a:gd name="T83" fmla="*/ 351 h 1070"/>
                <a:gd name="T84" fmla="*/ 1060 w 1070"/>
                <a:gd name="T85" fmla="*/ 427 h 1070"/>
                <a:gd name="T86" fmla="*/ 1069 w 1070"/>
                <a:gd name="T87" fmla="*/ 507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0" h="1070">
                  <a:moveTo>
                    <a:pt x="1070" y="534"/>
                  </a:moveTo>
                  <a:lnTo>
                    <a:pt x="1070" y="534"/>
                  </a:lnTo>
                  <a:lnTo>
                    <a:pt x="1069" y="562"/>
                  </a:lnTo>
                  <a:lnTo>
                    <a:pt x="1068" y="590"/>
                  </a:lnTo>
                  <a:lnTo>
                    <a:pt x="1064" y="616"/>
                  </a:lnTo>
                  <a:lnTo>
                    <a:pt x="1060" y="643"/>
                  </a:lnTo>
                  <a:lnTo>
                    <a:pt x="1053" y="668"/>
                  </a:lnTo>
                  <a:lnTo>
                    <a:pt x="1046" y="693"/>
                  </a:lnTo>
                  <a:lnTo>
                    <a:pt x="1038" y="719"/>
                  </a:lnTo>
                  <a:lnTo>
                    <a:pt x="1028" y="743"/>
                  </a:lnTo>
                  <a:lnTo>
                    <a:pt x="1017" y="767"/>
                  </a:lnTo>
                  <a:lnTo>
                    <a:pt x="1006" y="790"/>
                  </a:lnTo>
                  <a:lnTo>
                    <a:pt x="993" y="812"/>
                  </a:lnTo>
                  <a:lnTo>
                    <a:pt x="979" y="834"/>
                  </a:lnTo>
                  <a:lnTo>
                    <a:pt x="964" y="855"/>
                  </a:lnTo>
                  <a:lnTo>
                    <a:pt x="948" y="875"/>
                  </a:lnTo>
                  <a:lnTo>
                    <a:pt x="931" y="894"/>
                  </a:lnTo>
                  <a:lnTo>
                    <a:pt x="914" y="913"/>
                  </a:lnTo>
                  <a:lnTo>
                    <a:pt x="895" y="931"/>
                  </a:lnTo>
                  <a:lnTo>
                    <a:pt x="876" y="947"/>
                  </a:lnTo>
                  <a:lnTo>
                    <a:pt x="855" y="963"/>
                  </a:lnTo>
                  <a:lnTo>
                    <a:pt x="834" y="978"/>
                  </a:lnTo>
                  <a:lnTo>
                    <a:pt x="812" y="992"/>
                  </a:lnTo>
                  <a:lnTo>
                    <a:pt x="790" y="1004"/>
                  </a:lnTo>
                  <a:lnTo>
                    <a:pt x="767" y="1017"/>
                  </a:lnTo>
                  <a:lnTo>
                    <a:pt x="743" y="1027"/>
                  </a:lnTo>
                  <a:lnTo>
                    <a:pt x="719" y="1037"/>
                  </a:lnTo>
                  <a:lnTo>
                    <a:pt x="695" y="1046"/>
                  </a:lnTo>
                  <a:lnTo>
                    <a:pt x="669" y="1053"/>
                  </a:lnTo>
                  <a:lnTo>
                    <a:pt x="643" y="1059"/>
                  </a:lnTo>
                  <a:lnTo>
                    <a:pt x="616" y="1063"/>
                  </a:lnTo>
                  <a:lnTo>
                    <a:pt x="590" y="1067"/>
                  </a:lnTo>
                  <a:lnTo>
                    <a:pt x="563" y="1069"/>
                  </a:lnTo>
                  <a:lnTo>
                    <a:pt x="536" y="1070"/>
                  </a:lnTo>
                  <a:lnTo>
                    <a:pt x="536" y="1070"/>
                  </a:lnTo>
                  <a:lnTo>
                    <a:pt x="508" y="1069"/>
                  </a:lnTo>
                  <a:lnTo>
                    <a:pt x="480" y="1067"/>
                  </a:lnTo>
                  <a:lnTo>
                    <a:pt x="454" y="1063"/>
                  </a:lnTo>
                  <a:lnTo>
                    <a:pt x="427" y="1059"/>
                  </a:lnTo>
                  <a:lnTo>
                    <a:pt x="402" y="1053"/>
                  </a:lnTo>
                  <a:lnTo>
                    <a:pt x="377" y="1046"/>
                  </a:lnTo>
                  <a:lnTo>
                    <a:pt x="351" y="1037"/>
                  </a:lnTo>
                  <a:lnTo>
                    <a:pt x="327" y="1027"/>
                  </a:lnTo>
                  <a:lnTo>
                    <a:pt x="303" y="1017"/>
                  </a:lnTo>
                  <a:lnTo>
                    <a:pt x="280" y="1004"/>
                  </a:lnTo>
                  <a:lnTo>
                    <a:pt x="258" y="992"/>
                  </a:lnTo>
                  <a:lnTo>
                    <a:pt x="236" y="978"/>
                  </a:lnTo>
                  <a:lnTo>
                    <a:pt x="215" y="963"/>
                  </a:lnTo>
                  <a:lnTo>
                    <a:pt x="195" y="947"/>
                  </a:lnTo>
                  <a:lnTo>
                    <a:pt x="176" y="931"/>
                  </a:lnTo>
                  <a:lnTo>
                    <a:pt x="157" y="913"/>
                  </a:lnTo>
                  <a:lnTo>
                    <a:pt x="139" y="894"/>
                  </a:lnTo>
                  <a:lnTo>
                    <a:pt x="122" y="875"/>
                  </a:lnTo>
                  <a:lnTo>
                    <a:pt x="107" y="855"/>
                  </a:lnTo>
                  <a:lnTo>
                    <a:pt x="92" y="834"/>
                  </a:lnTo>
                  <a:lnTo>
                    <a:pt x="78" y="812"/>
                  </a:lnTo>
                  <a:lnTo>
                    <a:pt x="65" y="790"/>
                  </a:lnTo>
                  <a:lnTo>
                    <a:pt x="53" y="767"/>
                  </a:lnTo>
                  <a:lnTo>
                    <a:pt x="43" y="743"/>
                  </a:lnTo>
                  <a:lnTo>
                    <a:pt x="33" y="719"/>
                  </a:lnTo>
                  <a:lnTo>
                    <a:pt x="24" y="693"/>
                  </a:lnTo>
                  <a:lnTo>
                    <a:pt x="17" y="668"/>
                  </a:lnTo>
                  <a:lnTo>
                    <a:pt x="12" y="643"/>
                  </a:lnTo>
                  <a:lnTo>
                    <a:pt x="7" y="616"/>
                  </a:lnTo>
                  <a:lnTo>
                    <a:pt x="3" y="590"/>
                  </a:lnTo>
                  <a:lnTo>
                    <a:pt x="1" y="562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1" y="507"/>
                  </a:lnTo>
                  <a:lnTo>
                    <a:pt x="3" y="480"/>
                  </a:lnTo>
                  <a:lnTo>
                    <a:pt x="7" y="454"/>
                  </a:lnTo>
                  <a:lnTo>
                    <a:pt x="12" y="427"/>
                  </a:lnTo>
                  <a:lnTo>
                    <a:pt x="17" y="401"/>
                  </a:lnTo>
                  <a:lnTo>
                    <a:pt x="24" y="375"/>
                  </a:lnTo>
                  <a:lnTo>
                    <a:pt x="33" y="351"/>
                  </a:lnTo>
                  <a:lnTo>
                    <a:pt x="43" y="327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8" y="257"/>
                  </a:lnTo>
                  <a:lnTo>
                    <a:pt x="92" y="236"/>
                  </a:lnTo>
                  <a:lnTo>
                    <a:pt x="107" y="214"/>
                  </a:lnTo>
                  <a:lnTo>
                    <a:pt x="122" y="194"/>
                  </a:lnTo>
                  <a:lnTo>
                    <a:pt x="139" y="175"/>
                  </a:lnTo>
                  <a:lnTo>
                    <a:pt x="157" y="156"/>
                  </a:lnTo>
                  <a:lnTo>
                    <a:pt x="176" y="139"/>
                  </a:lnTo>
                  <a:lnTo>
                    <a:pt x="195" y="122"/>
                  </a:lnTo>
                  <a:lnTo>
                    <a:pt x="215" y="106"/>
                  </a:lnTo>
                  <a:lnTo>
                    <a:pt x="236" y="91"/>
                  </a:lnTo>
                  <a:lnTo>
                    <a:pt x="258" y="77"/>
                  </a:lnTo>
                  <a:lnTo>
                    <a:pt x="280" y="64"/>
                  </a:lnTo>
                  <a:lnTo>
                    <a:pt x="303" y="53"/>
                  </a:lnTo>
                  <a:lnTo>
                    <a:pt x="327" y="41"/>
                  </a:lnTo>
                  <a:lnTo>
                    <a:pt x="351" y="32"/>
                  </a:lnTo>
                  <a:lnTo>
                    <a:pt x="377" y="24"/>
                  </a:lnTo>
                  <a:lnTo>
                    <a:pt x="402" y="17"/>
                  </a:lnTo>
                  <a:lnTo>
                    <a:pt x="427" y="10"/>
                  </a:lnTo>
                  <a:lnTo>
                    <a:pt x="454" y="5"/>
                  </a:lnTo>
                  <a:lnTo>
                    <a:pt x="480" y="2"/>
                  </a:lnTo>
                  <a:lnTo>
                    <a:pt x="508" y="1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563" y="1"/>
                  </a:lnTo>
                  <a:lnTo>
                    <a:pt x="590" y="2"/>
                  </a:lnTo>
                  <a:lnTo>
                    <a:pt x="616" y="5"/>
                  </a:lnTo>
                  <a:lnTo>
                    <a:pt x="643" y="10"/>
                  </a:lnTo>
                  <a:lnTo>
                    <a:pt x="669" y="17"/>
                  </a:lnTo>
                  <a:lnTo>
                    <a:pt x="695" y="24"/>
                  </a:lnTo>
                  <a:lnTo>
                    <a:pt x="719" y="32"/>
                  </a:lnTo>
                  <a:lnTo>
                    <a:pt x="743" y="41"/>
                  </a:lnTo>
                  <a:lnTo>
                    <a:pt x="767" y="53"/>
                  </a:lnTo>
                  <a:lnTo>
                    <a:pt x="790" y="64"/>
                  </a:lnTo>
                  <a:lnTo>
                    <a:pt x="812" y="77"/>
                  </a:lnTo>
                  <a:lnTo>
                    <a:pt x="834" y="91"/>
                  </a:lnTo>
                  <a:lnTo>
                    <a:pt x="855" y="106"/>
                  </a:lnTo>
                  <a:lnTo>
                    <a:pt x="876" y="122"/>
                  </a:lnTo>
                  <a:lnTo>
                    <a:pt x="895" y="139"/>
                  </a:lnTo>
                  <a:lnTo>
                    <a:pt x="914" y="156"/>
                  </a:lnTo>
                  <a:lnTo>
                    <a:pt x="931" y="175"/>
                  </a:lnTo>
                  <a:lnTo>
                    <a:pt x="948" y="194"/>
                  </a:lnTo>
                  <a:lnTo>
                    <a:pt x="964" y="214"/>
                  </a:lnTo>
                  <a:lnTo>
                    <a:pt x="979" y="236"/>
                  </a:lnTo>
                  <a:lnTo>
                    <a:pt x="993" y="257"/>
                  </a:lnTo>
                  <a:lnTo>
                    <a:pt x="1006" y="280"/>
                  </a:lnTo>
                  <a:lnTo>
                    <a:pt x="1017" y="303"/>
                  </a:lnTo>
                  <a:lnTo>
                    <a:pt x="1028" y="327"/>
                  </a:lnTo>
                  <a:lnTo>
                    <a:pt x="1038" y="351"/>
                  </a:lnTo>
                  <a:lnTo>
                    <a:pt x="1046" y="375"/>
                  </a:lnTo>
                  <a:lnTo>
                    <a:pt x="1053" y="401"/>
                  </a:lnTo>
                  <a:lnTo>
                    <a:pt x="1060" y="427"/>
                  </a:lnTo>
                  <a:lnTo>
                    <a:pt x="1064" y="454"/>
                  </a:lnTo>
                  <a:lnTo>
                    <a:pt x="1068" y="480"/>
                  </a:lnTo>
                  <a:lnTo>
                    <a:pt x="1069" y="507"/>
                  </a:lnTo>
                  <a:lnTo>
                    <a:pt x="1070" y="534"/>
                  </a:lnTo>
                  <a:lnTo>
                    <a:pt x="1070" y="534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63" name="Freeform 42"/>
            <p:cNvSpPr/>
            <p:nvPr userDrawn="1"/>
          </p:nvSpPr>
          <p:spPr bwMode="auto">
            <a:xfrm>
              <a:off x="849313" y="3021013"/>
              <a:ext cx="1084263" cy="1223963"/>
            </a:xfrm>
            <a:custGeom>
              <a:avLst/>
              <a:gdLst>
                <a:gd name="T0" fmla="*/ 1365 w 1366"/>
                <a:gd name="T1" fmla="*/ 648 h 1541"/>
                <a:gd name="T2" fmla="*/ 1353 w 1366"/>
                <a:gd name="T3" fmla="*/ 546 h 1541"/>
                <a:gd name="T4" fmla="*/ 1325 w 1366"/>
                <a:gd name="T5" fmla="*/ 448 h 1541"/>
                <a:gd name="T6" fmla="*/ 1284 w 1366"/>
                <a:gd name="T7" fmla="*/ 357 h 1541"/>
                <a:gd name="T8" fmla="*/ 1231 w 1366"/>
                <a:gd name="T9" fmla="*/ 274 h 1541"/>
                <a:gd name="T10" fmla="*/ 1166 w 1366"/>
                <a:gd name="T11" fmla="*/ 200 h 1541"/>
                <a:gd name="T12" fmla="*/ 1092 w 1366"/>
                <a:gd name="T13" fmla="*/ 136 h 1541"/>
                <a:gd name="T14" fmla="*/ 1008 w 1366"/>
                <a:gd name="T15" fmla="*/ 83 h 1541"/>
                <a:gd name="T16" fmla="*/ 918 w 1366"/>
                <a:gd name="T17" fmla="*/ 41 h 1541"/>
                <a:gd name="T18" fmla="*/ 820 w 1366"/>
                <a:gd name="T19" fmla="*/ 14 h 1541"/>
                <a:gd name="T20" fmla="*/ 718 w 1366"/>
                <a:gd name="T21" fmla="*/ 1 h 1541"/>
                <a:gd name="T22" fmla="*/ 648 w 1366"/>
                <a:gd name="T23" fmla="*/ 1 h 1541"/>
                <a:gd name="T24" fmla="*/ 545 w 1366"/>
                <a:gd name="T25" fmla="*/ 14 h 1541"/>
                <a:gd name="T26" fmla="*/ 448 w 1366"/>
                <a:gd name="T27" fmla="*/ 41 h 1541"/>
                <a:gd name="T28" fmla="*/ 357 w 1366"/>
                <a:gd name="T29" fmla="*/ 83 h 1541"/>
                <a:gd name="T30" fmla="*/ 274 w 1366"/>
                <a:gd name="T31" fmla="*/ 136 h 1541"/>
                <a:gd name="T32" fmla="*/ 200 w 1366"/>
                <a:gd name="T33" fmla="*/ 200 h 1541"/>
                <a:gd name="T34" fmla="*/ 136 w 1366"/>
                <a:gd name="T35" fmla="*/ 274 h 1541"/>
                <a:gd name="T36" fmla="*/ 82 w 1366"/>
                <a:gd name="T37" fmla="*/ 357 h 1541"/>
                <a:gd name="T38" fmla="*/ 42 w 1366"/>
                <a:gd name="T39" fmla="*/ 448 h 1541"/>
                <a:gd name="T40" fmla="*/ 14 w 1366"/>
                <a:gd name="T41" fmla="*/ 546 h 1541"/>
                <a:gd name="T42" fmla="*/ 1 w 1366"/>
                <a:gd name="T43" fmla="*/ 648 h 1541"/>
                <a:gd name="T44" fmla="*/ 0 w 1366"/>
                <a:gd name="T45" fmla="*/ 713 h 1541"/>
                <a:gd name="T46" fmla="*/ 11 w 1366"/>
                <a:gd name="T47" fmla="*/ 802 h 1541"/>
                <a:gd name="T48" fmla="*/ 31 w 1366"/>
                <a:gd name="T49" fmla="*/ 887 h 1541"/>
                <a:gd name="T50" fmla="*/ 61 w 1366"/>
                <a:gd name="T51" fmla="*/ 968 h 1541"/>
                <a:gd name="T52" fmla="*/ 102 w 1366"/>
                <a:gd name="T53" fmla="*/ 1042 h 1541"/>
                <a:gd name="T54" fmla="*/ 151 w 1366"/>
                <a:gd name="T55" fmla="*/ 1112 h 1541"/>
                <a:gd name="T56" fmla="*/ 208 w 1366"/>
                <a:gd name="T57" fmla="*/ 1174 h 1541"/>
                <a:gd name="T58" fmla="*/ 272 w 1366"/>
                <a:gd name="T59" fmla="*/ 1229 h 1541"/>
                <a:gd name="T60" fmla="*/ 342 w 1366"/>
                <a:gd name="T61" fmla="*/ 1275 h 1541"/>
                <a:gd name="T62" fmla="*/ 420 w 1366"/>
                <a:gd name="T63" fmla="*/ 1313 h 1541"/>
                <a:gd name="T64" fmla="*/ 501 w 1366"/>
                <a:gd name="T65" fmla="*/ 1342 h 1541"/>
                <a:gd name="T66" fmla="*/ 837 w 1366"/>
                <a:gd name="T67" fmla="*/ 1349 h 1541"/>
                <a:gd name="T68" fmla="*/ 893 w 1366"/>
                <a:gd name="T69" fmla="*/ 1334 h 1541"/>
                <a:gd name="T70" fmla="*/ 972 w 1366"/>
                <a:gd name="T71" fmla="*/ 1302 h 1541"/>
                <a:gd name="T72" fmla="*/ 1047 w 1366"/>
                <a:gd name="T73" fmla="*/ 1261 h 1541"/>
                <a:gd name="T74" fmla="*/ 1116 w 1366"/>
                <a:gd name="T75" fmla="*/ 1212 h 1541"/>
                <a:gd name="T76" fmla="*/ 1178 w 1366"/>
                <a:gd name="T77" fmla="*/ 1154 h 1541"/>
                <a:gd name="T78" fmla="*/ 1233 w 1366"/>
                <a:gd name="T79" fmla="*/ 1090 h 1541"/>
                <a:gd name="T80" fmla="*/ 1279 w 1366"/>
                <a:gd name="T81" fmla="*/ 1018 h 1541"/>
                <a:gd name="T82" fmla="*/ 1316 w 1366"/>
                <a:gd name="T83" fmla="*/ 941 h 1541"/>
                <a:gd name="T84" fmla="*/ 1343 w 1366"/>
                <a:gd name="T85" fmla="*/ 859 h 1541"/>
                <a:gd name="T86" fmla="*/ 1361 w 1366"/>
                <a:gd name="T87" fmla="*/ 773 h 1541"/>
                <a:gd name="T88" fmla="*/ 1366 w 1366"/>
                <a:gd name="T89" fmla="*/ 683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66" h="1541">
                  <a:moveTo>
                    <a:pt x="1366" y="683"/>
                  </a:moveTo>
                  <a:lnTo>
                    <a:pt x="1366" y="683"/>
                  </a:lnTo>
                  <a:lnTo>
                    <a:pt x="1365" y="648"/>
                  </a:lnTo>
                  <a:lnTo>
                    <a:pt x="1363" y="613"/>
                  </a:lnTo>
                  <a:lnTo>
                    <a:pt x="1358" y="579"/>
                  </a:lnTo>
                  <a:lnTo>
                    <a:pt x="1353" y="546"/>
                  </a:lnTo>
                  <a:lnTo>
                    <a:pt x="1345" y="512"/>
                  </a:lnTo>
                  <a:lnTo>
                    <a:pt x="1335" y="480"/>
                  </a:lnTo>
                  <a:lnTo>
                    <a:pt x="1325" y="448"/>
                  </a:lnTo>
                  <a:lnTo>
                    <a:pt x="1312" y="417"/>
                  </a:lnTo>
                  <a:lnTo>
                    <a:pt x="1299" y="387"/>
                  </a:lnTo>
                  <a:lnTo>
                    <a:pt x="1284" y="357"/>
                  </a:lnTo>
                  <a:lnTo>
                    <a:pt x="1267" y="329"/>
                  </a:lnTo>
                  <a:lnTo>
                    <a:pt x="1249" y="302"/>
                  </a:lnTo>
                  <a:lnTo>
                    <a:pt x="1231" y="274"/>
                  </a:lnTo>
                  <a:lnTo>
                    <a:pt x="1210" y="249"/>
                  </a:lnTo>
                  <a:lnTo>
                    <a:pt x="1189" y="223"/>
                  </a:lnTo>
                  <a:lnTo>
                    <a:pt x="1166" y="200"/>
                  </a:lnTo>
                  <a:lnTo>
                    <a:pt x="1142" y="177"/>
                  </a:lnTo>
                  <a:lnTo>
                    <a:pt x="1118" y="156"/>
                  </a:lnTo>
                  <a:lnTo>
                    <a:pt x="1092" y="136"/>
                  </a:lnTo>
                  <a:lnTo>
                    <a:pt x="1065" y="116"/>
                  </a:lnTo>
                  <a:lnTo>
                    <a:pt x="1037" y="99"/>
                  </a:lnTo>
                  <a:lnTo>
                    <a:pt x="1008" y="83"/>
                  </a:lnTo>
                  <a:lnTo>
                    <a:pt x="979" y="68"/>
                  </a:lnTo>
                  <a:lnTo>
                    <a:pt x="949" y="54"/>
                  </a:lnTo>
                  <a:lnTo>
                    <a:pt x="918" y="41"/>
                  </a:lnTo>
                  <a:lnTo>
                    <a:pt x="886" y="31"/>
                  </a:lnTo>
                  <a:lnTo>
                    <a:pt x="854" y="22"/>
                  </a:lnTo>
                  <a:lnTo>
                    <a:pt x="820" y="14"/>
                  </a:lnTo>
                  <a:lnTo>
                    <a:pt x="787" y="8"/>
                  </a:lnTo>
                  <a:lnTo>
                    <a:pt x="752" y="3"/>
                  </a:lnTo>
                  <a:lnTo>
                    <a:pt x="718" y="1"/>
                  </a:lnTo>
                  <a:lnTo>
                    <a:pt x="683" y="0"/>
                  </a:lnTo>
                  <a:lnTo>
                    <a:pt x="683" y="0"/>
                  </a:lnTo>
                  <a:lnTo>
                    <a:pt x="648" y="1"/>
                  </a:lnTo>
                  <a:lnTo>
                    <a:pt x="613" y="3"/>
                  </a:lnTo>
                  <a:lnTo>
                    <a:pt x="579" y="8"/>
                  </a:lnTo>
                  <a:lnTo>
                    <a:pt x="545" y="14"/>
                  </a:lnTo>
                  <a:lnTo>
                    <a:pt x="513" y="22"/>
                  </a:lnTo>
                  <a:lnTo>
                    <a:pt x="479" y="31"/>
                  </a:lnTo>
                  <a:lnTo>
                    <a:pt x="448" y="41"/>
                  </a:lnTo>
                  <a:lnTo>
                    <a:pt x="417" y="54"/>
                  </a:lnTo>
                  <a:lnTo>
                    <a:pt x="387" y="68"/>
                  </a:lnTo>
                  <a:lnTo>
                    <a:pt x="357" y="83"/>
                  </a:lnTo>
                  <a:lnTo>
                    <a:pt x="329" y="99"/>
                  </a:lnTo>
                  <a:lnTo>
                    <a:pt x="301" y="116"/>
                  </a:lnTo>
                  <a:lnTo>
                    <a:pt x="274" y="136"/>
                  </a:lnTo>
                  <a:lnTo>
                    <a:pt x="249" y="156"/>
                  </a:lnTo>
                  <a:lnTo>
                    <a:pt x="224" y="177"/>
                  </a:lnTo>
                  <a:lnTo>
                    <a:pt x="200" y="200"/>
                  </a:lnTo>
                  <a:lnTo>
                    <a:pt x="178" y="223"/>
                  </a:lnTo>
                  <a:lnTo>
                    <a:pt x="156" y="249"/>
                  </a:lnTo>
                  <a:lnTo>
                    <a:pt x="136" y="274"/>
                  </a:lnTo>
                  <a:lnTo>
                    <a:pt x="117" y="302"/>
                  </a:lnTo>
                  <a:lnTo>
                    <a:pt x="99" y="329"/>
                  </a:lnTo>
                  <a:lnTo>
                    <a:pt x="82" y="357"/>
                  </a:lnTo>
                  <a:lnTo>
                    <a:pt x="67" y="387"/>
                  </a:lnTo>
                  <a:lnTo>
                    <a:pt x="53" y="417"/>
                  </a:lnTo>
                  <a:lnTo>
                    <a:pt x="42" y="448"/>
                  </a:lnTo>
                  <a:lnTo>
                    <a:pt x="30" y="480"/>
                  </a:lnTo>
                  <a:lnTo>
                    <a:pt x="21" y="512"/>
                  </a:lnTo>
                  <a:lnTo>
                    <a:pt x="14" y="546"/>
                  </a:lnTo>
                  <a:lnTo>
                    <a:pt x="8" y="579"/>
                  </a:lnTo>
                  <a:lnTo>
                    <a:pt x="4" y="613"/>
                  </a:lnTo>
                  <a:lnTo>
                    <a:pt x="1" y="648"/>
                  </a:lnTo>
                  <a:lnTo>
                    <a:pt x="0" y="683"/>
                  </a:lnTo>
                  <a:lnTo>
                    <a:pt x="0" y="683"/>
                  </a:lnTo>
                  <a:lnTo>
                    <a:pt x="0" y="713"/>
                  </a:lnTo>
                  <a:lnTo>
                    <a:pt x="3" y="743"/>
                  </a:lnTo>
                  <a:lnTo>
                    <a:pt x="6" y="773"/>
                  </a:lnTo>
                  <a:lnTo>
                    <a:pt x="11" y="802"/>
                  </a:lnTo>
                  <a:lnTo>
                    <a:pt x="16" y="830"/>
                  </a:lnTo>
                  <a:lnTo>
                    <a:pt x="23" y="859"/>
                  </a:lnTo>
                  <a:lnTo>
                    <a:pt x="31" y="887"/>
                  </a:lnTo>
                  <a:lnTo>
                    <a:pt x="41" y="915"/>
                  </a:lnTo>
                  <a:lnTo>
                    <a:pt x="50" y="941"/>
                  </a:lnTo>
                  <a:lnTo>
                    <a:pt x="61" y="968"/>
                  </a:lnTo>
                  <a:lnTo>
                    <a:pt x="74" y="993"/>
                  </a:lnTo>
                  <a:lnTo>
                    <a:pt x="88" y="1018"/>
                  </a:lnTo>
                  <a:lnTo>
                    <a:pt x="102" y="1042"/>
                  </a:lnTo>
                  <a:lnTo>
                    <a:pt x="118" y="1067"/>
                  </a:lnTo>
                  <a:lnTo>
                    <a:pt x="134" y="1090"/>
                  </a:lnTo>
                  <a:lnTo>
                    <a:pt x="151" y="1112"/>
                  </a:lnTo>
                  <a:lnTo>
                    <a:pt x="170" y="1134"/>
                  </a:lnTo>
                  <a:lnTo>
                    <a:pt x="188" y="1154"/>
                  </a:lnTo>
                  <a:lnTo>
                    <a:pt x="208" y="1174"/>
                  </a:lnTo>
                  <a:lnTo>
                    <a:pt x="228" y="1193"/>
                  </a:lnTo>
                  <a:lnTo>
                    <a:pt x="250" y="1212"/>
                  </a:lnTo>
                  <a:lnTo>
                    <a:pt x="272" y="1229"/>
                  </a:lnTo>
                  <a:lnTo>
                    <a:pt x="295" y="1245"/>
                  </a:lnTo>
                  <a:lnTo>
                    <a:pt x="318" y="1261"/>
                  </a:lnTo>
                  <a:lnTo>
                    <a:pt x="342" y="1275"/>
                  </a:lnTo>
                  <a:lnTo>
                    <a:pt x="368" y="1289"/>
                  </a:lnTo>
                  <a:lnTo>
                    <a:pt x="393" y="1302"/>
                  </a:lnTo>
                  <a:lnTo>
                    <a:pt x="420" y="1313"/>
                  </a:lnTo>
                  <a:lnTo>
                    <a:pt x="446" y="1324"/>
                  </a:lnTo>
                  <a:lnTo>
                    <a:pt x="474" y="1334"/>
                  </a:lnTo>
                  <a:lnTo>
                    <a:pt x="501" y="1342"/>
                  </a:lnTo>
                  <a:lnTo>
                    <a:pt x="529" y="1349"/>
                  </a:lnTo>
                  <a:lnTo>
                    <a:pt x="683" y="1541"/>
                  </a:lnTo>
                  <a:lnTo>
                    <a:pt x="837" y="1349"/>
                  </a:lnTo>
                  <a:lnTo>
                    <a:pt x="837" y="1349"/>
                  </a:lnTo>
                  <a:lnTo>
                    <a:pt x="865" y="1342"/>
                  </a:lnTo>
                  <a:lnTo>
                    <a:pt x="893" y="1334"/>
                  </a:lnTo>
                  <a:lnTo>
                    <a:pt x="920" y="1324"/>
                  </a:lnTo>
                  <a:lnTo>
                    <a:pt x="947" y="1313"/>
                  </a:lnTo>
                  <a:lnTo>
                    <a:pt x="972" y="1302"/>
                  </a:lnTo>
                  <a:lnTo>
                    <a:pt x="998" y="1289"/>
                  </a:lnTo>
                  <a:lnTo>
                    <a:pt x="1023" y="1275"/>
                  </a:lnTo>
                  <a:lnTo>
                    <a:pt x="1047" y="1261"/>
                  </a:lnTo>
                  <a:lnTo>
                    <a:pt x="1072" y="1245"/>
                  </a:lnTo>
                  <a:lnTo>
                    <a:pt x="1093" y="1229"/>
                  </a:lnTo>
                  <a:lnTo>
                    <a:pt x="1116" y="1212"/>
                  </a:lnTo>
                  <a:lnTo>
                    <a:pt x="1137" y="1193"/>
                  </a:lnTo>
                  <a:lnTo>
                    <a:pt x="1158" y="1174"/>
                  </a:lnTo>
                  <a:lnTo>
                    <a:pt x="1178" y="1154"/>
                  </a:lnTo>
                  <a:lnTo>
                    <a:pt x="1197" y="1134"/>
                  </a:lnTo>
                  <a:lnTo>
                    <a:pt x="1216" y="1112"/>
                  </a:lnTo>
                  <a:lnTo>
                    <a:pt x="1233" y="1090"/>
                  </a:lnTo>
                  <a:lnTo>
                    <a:pt x="1249" y="1067"/>
                  </a:lnTo>
                  <a:lnTo>
                    <a:pt x="1264" y="1042"/>
                  </a:lnTo>
                  <a:lnTo>
                    <a:pt x="1279" y="1018"/>
                  </a:lnTo>
                  <a:lnTo>
                    <a:pt x="1292" y="993"/>
                  </a:lnTo>
                  <a:lnTo>
                    <a:pt x="1304" y="968"/>
                  </a:lnTo>
                  <a:lnTo>
                    <a:pt x="1316" y="941"/>
                  </a:lnTo>
                  <a:lnTo>
                    <a:pt x="1326" y="915"/>
                  </a:lnTo>
                  <a:lnTo>
                    <a:pt x="1335" y="887"/>
                  </a:lnTo>
                  <a:lnTo>
                    <a:pt x="1343" y="859"/>
                  </a:lnTo>
                  <a:lnTo>
                    <a:pt x="1350" y="830"/>
                  </a:lnTo>
                  <a:lnTo>
                    <a:pt x="1356" y="802"/>
                  </a:lnTo>
                  <a:lnTo>
                    <a:pt x="1361" y="773"/>
                  </a:lnTo>
                  <a:lnTo>
                    <a:pt x="1364" y="743"/>
                  </a:lnTo>
                  <a:lnTo>
                    <a:pt x="1365" y="713"/>
                  </a:lnTo>
                  <a:lnTo>
                    <a:pt x="1366" y="683"/>
                  </a:lnTo>
                  <a:lnTo>
                    <a:pt x="1366" y="683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64" name="Freeform 43"/>
            <p:cNvSpPr/>
            <p:nvPr userDrawn="1"/>
          </p:nvSpPr>
          <p:spPr bwMode="auto">
            <a:xfrm>
              <a:off x="901700" y="3073400"/>
              <a:ext cx="979488" cy="979488"/>
            </a:xfrm>
            <a:custGeom>
              <a:avLst/>
              <a:gdLst>
                <a:gd name="T0" fmla="*/ 1234 w 1234"/>
                <a:gd name="T1" fmla="*/ 650 h 1236"/>
                <a:gd name="T2" fmla="*/ 1222 w 1234"/>
                <a:gd name="T3" fmla="*/ 742 h 1236"/>
                <a:gd name="T4" fmla="*/ 1197 w 1234"/>
                <a:gd name="T5" fmla="*/ 830 h 1236"/>
                <a:gd name="T6" fmla="*/ 1160 w 1234"/>
                <a:gd name="T7" fmla="*/ 912 h 1236"/>
                <a:gd name="T8" fmla="*/ 1112 w 1234"/>
                <a:gd name="T9" fmla="*/ 988 h 1236"/>
                <a:gd name="T10" fmla="*/ 1054 w 1234"/>
                <a:gd name="T11" fmla="*/ 1055 h 1236"/>
                <a:gd name="T12" fmla="*/ 986 w 1234"/>
                <a:gd name="T13" fmla="*/ 1112 h 1236"/>
                <a:gd name="T14" fmla="*/ 911 w 1234"/>
                <a:gd name="T15" fmla="*/ 1161 h 1236"/>
                <a:gd name="T16" fmla="*/ 829 w 1234"/>
                <a:gd name="T17" fmla="*/ 1198 h 1236"/>
                <a:gd name="T18" fmla="*/ 742 w 1234"/>
                <a:gd name="T19" fmla="*/ 1223 h 1236"/>
                <a:gd name="T20" fmla="*/ 648 w 1234"/>
                <a:gd name="T21" fmla="*/ 1234 h 1236"/>
                <a:gd name="T22" fmla="*/ 585 w 1234"/>
                <a:gd name="T23" fmla="*/ 1234 h 1236"/>
                <a:gd name="T24" fmla="*/ 493 w 1234"/>
                <a:gd name="T25" fmla="*/ 1223 h 1236"/>
                <a:gd name="T26" fmla="*/ 405 w 1234"/>
                <a:gd name="T27" fmla="*/ 1198 h 1236"/>
                <a:gd name="T28" fmla="*/ 322 w 1234"/>
                <a:gd name="T29" fmla="*/ 1161 h 1236"/>
                <a:gd name="T30" fmla="*/ 248 w 1234"/>
                <a:gd name="T31" fmla="*/ 1112 h 1236"/>
                <a:gd name="T32" fmla="*/ 181 w 1234"/>
                <a:gd name="T33" fmla="*/ 1055 h 1236"/>
                <a:gd name="T34" fmla="*/ 122 w 1234"/>
                <a:gd name="T35" fmla="*/ 988 h 1236"/>
                <a:gd name="T36" fmla="*/ 75 w 1234"/>
                <a:gd name="T37" fmla="*/ 912 h 1236"/>
                <a:gd name="T38" fmla="*/ 38 w 1234"/>
                <a:gd name="T39" fmla="*/ 830 h 1236"/>
                <a:gd name="T40" fmla="*/ 13 w 1234"/>
                <a:gd name="T41" fmla="*/ 742 h 1236"/>
                <a:gd name="T42" fmla="*/ 1 w 1234"/>
                <a:gd name="T43" fmla="*/ 650 h 1236"/>
                <a:gd name="T44" fmla="*/ 1 w 1234"/>
                <a:gd name="T45" fmla="*/ 587 h 1236"/>
                <a:gd name="T46" fmla="*/ 13 w 1234"/>
                <a:gd name="T47" fmla="*/ 494 h 1236"/>
                <a:gd name="T48" fmla="*/ 38 w 1234"/>
                <a:gd name="T49" fmla="*/ 406 h 1236"/>
                <a:gd name="T50" fmla="*/ 75 w 1234"/>
                <a:gd name="T51" fmla="*/ 324 h 1236"/>
                <a:gd name="T52" fmla="*/ 122 w 1234"/>
                <a:gd name="T53" fmla="*/ 249 h 1236"/>
                <a:gd name="T54" fmla="*/ 181 w 1234"/>
                <a:gd name="T55" fmla="*/ 181 h 1236"/>
                <a:gd name="T56" fmla="*/ 248 w 1234"/>
                <a:gd name="T57" fmla="*/ 124 h 1236"/>
                <a:gd name="T58" fmla="*/ 322 w 1234"/>
                <a:gd name="T59" fmla="*/ 75 h 1236"/>
                <a:gd name="T60" fmla="*/ 405 w 1234"/>
                <a:gd name="T61" fmla="*/ 38 h 1236"/>
                <a:gd name="T62" fmla="*/ 493 w 1234"/>
                <a:gd name="T63" fmla="*/ 13 h 1236"/>
                <a:gd name="T64" fmla="*/ 585 w 1234"/>
                <a:gd name="T65" fmla="*/ 2 h 1236"/>
                <a:gd name="T66" fmla="*/ 648 w 1234"/>
                <a:gd name="T67" fmla="*/ 2 h 1236"/>
                <a:gd name="T68" fmla="*/ 742 w 1234"/>
                <a:gd name="T69" fmla="*/ 13 h 1236"/>
                <a:gd name="T70" fmla="*/ 829 w 1234"/>
                <a:gd name="T71" fmla="*/ 38 h 1236"/>
                <a:gd name="T72" fmla="*/ 911 w 1234"/>
                <a:gd name="T73" fmla="*/ 75 h 1236"/>
                <a:gd name="T74" fmla="*/ 986 w 1234"/>
                <a:gd name="T75" fmla="*/ 124 h 1236"/>
                <a:gd name="T76" fmla="*/ 1054 w 1234"/>
                <a:gd name="T77" fmla="*/ 181 h 1236"/>
                <a:gd name="T78" fmla="*/ 1112 w 1234"/>
                <a:gd name="T79" fmla="*/ 249 h 1236"/>
                <a:gd name="T80" fmla="*/ 1160 w 1234"/>
                <a:gd name="T81" fmla="*/ 324 h 1236"/>
                <a:gd name="T82" fmla="*/ 1197 w 1234"/>
                <a:gd name="T83" fmla="*/ 406 h 1236"/>
                <a:gd name="T84" fmla="*/ 1222 w 1234"/>
                <a:gd name="T85" fmla="*/ 494 h 1236"/>
                <a:gd name="T86" fmla="*/ 1234 w 1234"/>
                <a:gd name="T87" fmla="*/ 587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34" h="1236">
                  <a:moveTo>
                    <a:pt x="1234" y="618"/>
                  </a:moveTo>
                  <a:lnTo>
                    <a:pt x="1234" y="618"/>
                  </a:lnTo>
                  <a:lnTo>
                    <a:pt x="1234" y="650"/>
                  </a:lnTo>
                  <a:lnTo>
                    <a:pt x="1231" y="681"/>
                  </a:lnTo>
                  <a:lnTo>
                    <a:pt x="1227" y="712"/>
                  </a:lnTo>
                  <a:lnTo>
                    <a:pt x="1222" y="742"/>
                  </a:lnTo>
                  <a:lnTo>
                    <a:pt x="1215" y="772"/>
                  </a:lnTo>
                  <a:lnTo>
                    <a:pt x="1206" y="801"/>
                  </a:lnTo>
                  <a:lnTo>
                    <a:pt x="1197" y="830"/>
                  </a:lnTo>
                  <a:lnTo>
                    <a:pt x="1185" y="859"/>
                  </a:lnTo>
                  <a:lnTo>
                    <a:pt x="1174" y="885"/>
                  </a:lnTo>
                  <a:lnTo>
                    <a:pt x="1160" y="912"/>
                  </a:lnTo>
                  <a:lnTo>
                    <a:pt x="1145" y="938"/>
                  </a:lnTo>
                  <a:lnTo>
                    <a:pt x="1129" y="964"/>
                  </a:lnTo>
                  <a:lnTo>
                    <a:pt x="1112" y="988"/>
                  </a:lnTo>
                  <a:lnTo>
                    <a:pt x="1093" y="1011"/>
                  </a:lnTo>
                  <a:lnTo>
                    <a:pt x="1074" y="1033"/>
                  </a:lnTo>
                  <a:lnTo>
                    <a:pt x="1054" y="1055"/>
                  </a:lnTo>
                  <a:lnTo>
                    <a:pt x="1032" y="1075"/>
                  </a:lnTo>
                  <a:lnTo>
                    <a:pt x="1010" y="1095"/>
                  </a:lnTo>
                  <a:lnTo>
                    <a:pt x="986" y="1112"/>
                  </a:lnTo>
                  <a:lnTo>
                    <a:pt x="962" y="1130"/>
                  </a:lnTo>
                  <a:lnTo>
                    <a:pt x="938" y="1146"/>
                  </a:lnTo>
                  <a:lnTo>
                    <a:pt x="911" y="1161"/>
                  </a:lnTo>
                  <a:lnTo>
                    <a:pt x="885" y="1175"/>
                  </a:lnTo>
                  <a:lnTo>
                    <a:pt x="857" y="1187"/>
                  </a:lnTo>
                  <a:lnTo>
                    <a:pt x="829" y="1198"/>
                  </a:lnTo>
                  <a:lnTo>
                    <a:pt x="801" y="1208"/>
                  </a:lnTo>
                  <a:lnTo>
                    <a:pt x="772" y="1216"/>
                  </a:lnTo>
                  <a:lnTo>
                    <a:pt x="742" y="1223"/>
                  </a:lnTo>
                  <a:lnTo>
                    <a:pt x="711" y="1229"/>
                  </a:lnTo>
                  <a:lnTo>
                    <a:pt x="681" y="1232"/>
                  </a:lnTo>
                  <a:lnTo>
                    <a:pt x="648" y="1234"/>
                  </a:lnTo>
                  <a:lnTo>
                    <a:pt x="617" y="1236"/>
                  </a:lnTo>
                  <a:lnTo>
                    <a:pt x="617" y="1236"/>
                  </a:lnTo>
                  <a:lnTo>
                    <a:pt x="585" y="1234"/>
                  </a:lnTo>
                  <a:lnTo>
                    <a:pt x="554" y="1232"/>
                  </a:lnTo>
                  <a:lnTo>
                    <a:pt x="523" y="1229"/>
                  </a:lnTo>
                  <a:lnTo>
                    <a:pt x="493" y="1223"/>
                  </a:lnTo>
                  <a:lnTo>
                    <a:pt x="463" y="1216"/>
                  </a:lnTo>
                  <a:lnTo>
                    <a:pt x="433" y="1208"/>
                  </a:lnTo>
                  <a:lnTo>
                    <a:pt x="405" y="1198"/>
                  </a:lnTo>
                  <a:lnTo>
                    <a:pt x="377" y="1187"/>
                  </a:lnTo>
                  <a:lnTo>
                    <a:pt x="350" y="1175"/>
                  </a:lnTo>
                  <a:lnTo>
                    <a:pt x="322" y="1161"/>
                  </a:lnTo>
                  <a:lnTo>
                    <a:pt x="297" y="1146"/>
                  </a:lnTo>
                  <a:lnTo>
                    <a:pt x="272" y="1130"/>
                  </a:lnTo>
                  <a:lnTo>
                    <a:pt x="248" y="1112"/>
                  </a:lnTo>
                  <a:lnTo>
                    <a:pt x="225" y="1095"/>
                  </a:lnTo>
                  <a:lnTo>
                    <a:pt x="203" y="1075"/>
                  </a:lnTo>
                  <a:lnTo>
                    <a:pt x="181" y="1055"/>
                  </a:lnTo>
                  <a:lnTo>
                    <a:pt x="160" y="1033"/>
                  </a:lnTo>
                  <a:lnTo>
                    <a:pt x="140" y="1011"/>
                  </a:lnTo>
                  <a:lnTo>
                    <a:pt x="122" y="988"/>
                  </a:lnTo>
                  <a:lnTo>
                    <a:pt x="106" y="964"/>
                  </a:lnTo>
                  <a:lnTo>
                    <a:pt x="90" y="938"/>
                  </a:lnTo>
                  <a:lnTo>
                    <a:pt x="75" y="912"/>
                  </a:lnTo>
                  <a:lnTo>
                    <a:pt x="61" y="885"/>
                  </a:lnTo>
                  <a:lnTo>
                    <a:pt x="48" y="859"/>
                  </a:lnTo>
                  <a:lnTo>
                    <a:pt x="38" y="830"/>
                  </a:lnTo>
                  <a:lnTo>
                    <a:pt x="28" y="801"/>
                  </a:lnTo>
                  <a:lnTo>
                    <a:pt x="19" y="772"/>
                  </a:lnTo>
                  <a:lnTo>
                    <a:pt x="13" y="742"/>
                  </a:lnTo>
                  <a:lnTo>
                    <a:pt x="7" y="712"/>
                  </a:lnTo>
                  <a:lnTo>
                    <a:pt x="3" y="681"/>
                  </a:lnTo>
                  <a:lnTo>
                    <a:pt x="1" y="650"/>
                  </a:lnTo>
                  <a:lnTo>
                    <a:pt x="0" y="618"/>
                  </a:lnTo>
                  <a:lnTo>
                    <a:pt x="0" y="618"/>
                  </a:lnTo>
                  <a:lnTo>
                    <a:pt x="1" y="587"/>
                  </a:lnTo>
                  <a:lnTo>
                    <a:pt x="3" y="555"/>
                  </a:lnTo>
                  <a:lnTo>
                    <a:pt x="7" y="525"/>
                  </a:lnTo>
                  <a:lnTo>
                    <a:pt x="13" y="494"/>
                  </a:lnTo>
                  <a:lnTo>
                    <a:pt x="19" y="464"/>
                  </a:lnTo>
                  <a:lnTo>
                    <a:pt x="28" y="435"/>
                  </a:lnTo>
                  <a:lnTo>
                    <a:pt x="38" y="406"/>
                  </a:lnTo>
                  <a:lnTo>
                    <a:pt x="48" y="378"/>
                  </a:lnTo>
                  <a:lnTo>
                    <a:pt x="61" y="351"/>
                  </a:lnTo>
                  <a:lnTo>
                    <a:pt x="75" y="324"/>
                  </a:lnTo>
                  <a:lnTo>
                    <a:pt x="90" y="298"/>
                  </a:lnTo>
                  <a:lnTo>
                    <a:pt x="106" y="273"/>
                  </a:lnTo>
                  <a:lnTo>
                    <a:pt x="122" y="249"/>
                  </a:lnTo>
                  <a:lnTo>
                    <a:pt x="140" y="225"/>
                  </a:lnTo>
                  <a:lnTo>
                    <a:pt x="160" y="203"/>
                  </a:lnTo>
                  <a:lnTo>
                    <a:pt x="181" y="181"/>
                  </a:lnTo>
                  <a:lnTo>
                    <a:pt x="203" y="162"/>
                  </a:lnTo>
                  <a:lnTo>
                    <a:pt x="225" y="142"/>
                  </a:lnTo>
                  <a:lnTo>
                    <a:pt x="248" y="124"/>
                  </a:lnTo>
                  <a:lnTo>
                    <a:pt x="272" y="106"/>
                  </a:lnTo>
                  <a:lnTo>
                    <a:pt x="297" y="90"/>
                  </a:lnTo>
                  <a:lnTo>
                    <a:pt x="322" y="75"/>
                  </a:lnTo>
                  <a:lnTo>
                    <a:pt x="350" y="61"/>
                  </a:lnTo>
                  <a:lnTo>
                    <a:pt x="377" y="50"/>
                  </a:lnTo>
                  <a:lnTo>
                    <a:pt x="405" y="38"/>
                  </a:lnTo>
                  <a:lnTo>
                    <a:pt x="433" y="29"/>
                  </a:lnTo>
                  <a:lnTo>
                    <a:pt x="463" y="20"/>
                  </a:lnTo>
                  <a:lnTo>
                    <a:pt x="493" y="13"/>
                  </a:lnTo>
                  <a:lnTo>
                    <a:pt x="523" y="8"/>
                  </a:lnTo>
                  <a:lnTo>
                    <a:pt x="554" y="4"/>
                  </a:lnTo>
                  <a:lnTo>
                    <a:pt x="585" y="2"/>
                  </a:lnTo>
                  <a:lnTo>
                    <a:pt x="617" y="0"/>
                  </a:lnTo>
                  <a:lnTo>
                    <a:pt x="617" y="0"/>
                  </a:lnTo>
                  <a:lnTo>
                    <a:pt x="648" y="2"/>
                  </a:lnTo>
                  <a:lnTo>
                    <a:pt x="681" y="4"/>
                  </a:lnTo>
                  <a:lnTo>
                    <a:pt x="711" y="8"/>
                  </a:lnTo>
                  <a:lnTo>
                    <a:pt x="742" y="13"/>
                  </a:lnTo>
                  <a:lnTo>
                    <a:pt x="772" y="20"/>
                  </a:lnTo>
                  <a:lnTo>
                    <a:pt x="801" y="29"/>
                  </a:lnTo>
                  <a:lnTo>
                    <a:pt x="829" y="38"/>
                  </a:lnTo>
                  <a:lnTo>
                    <a:pt x="857" y="50"/>
                  </a:lnTo>
                  <a:lnTo>
                    <a:pt x="885" y="61"/>
                  </a:lnTo>
                  <a:lnTo>
                    <a:pt x="911" y="75"/>
                  </a:lnTo>
                  <a:lnTo>
                    <a:pt x="938" y="90"/>
                  </a:lnTo>
                  <a:lnTo>
                    <a:pt x="962" y="106"/>
                  </a:lnTo>
                  <a:lnTo>
                    <a:pt x="986" y="124"/>
                  </a:lnTo>
                  <a:lnTo>
                    <a:pt x="1010" y="142"/>
                  </a:lnTo>
                  <a:lnTo>
                    <a:pt x="1032" y="162"/>
                  </a:lnTo>
                  <a:lnTo>
                    <a:pt x="1054" y="181"/>
                  </a:lnTo>
                  <a:lnTo>
                    <a:pt x="1074" y="203"/>
                  </a:lnTo>
                  <a:lnTo>
                    <a:pt x="1093" y="225"/>
                  </a:lnTo>
                  <a:lnTo>
                    <a:pt x="1112" y="249"/>
                  </a:lnTo>
                  <a:lnTo>
                    <a:pt x="1129" y="273"/>
                  </a:lnTo>
                  <a:lnTo>
                    <a:pt x="1145" y="298"/>
                  </a:lnTo>
                  <a:lnTo>
                    <a:pt x="1160" y="324"/>
                  </a:lnTo>
                  <a:lnTo>
                    <a:pt x="1174" y="351"/>
                  </a:lnTo>
                  <a:lnTo>
                    <a:pt x="1185" y="378"/>
                  </a:lnTo>
                  <a:lnTo>
                    <a:pt x="1197" y="406"/>
                  </a:lnTo>
                  <a:lnTo>
                    <a:pt x="1206" y="435"/>
                  </a:lnTo>
                  <a:lnTo>
                    <a:pt x="1215" y="464"/>
                  </a:lnTo>
                  <a:lnTo>
                    <a:pt x="1222" y="494"/>
                  </a:lnTo>
                  <a:lnTo>
                    <a:pt x="1227" y="525"/>
                  </a:lnTo>
                  <a:lnTo>
                    <a:pt x="1231" y="555"/>
                  </a:lnTo>
                  <a:lnTo>
                    <a:pt x="1234" y="587"/>
                  </a:lnTo>
                  <a:lnTo>
                    <a:pt x="1234" y="618"/>
                  </a:lnTo>
                  <a:lnTo>
                    <a:pt x="1234" y="618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65" name="Freeform 44"/>
            <p:cNvSpPr>
              <a:spLocks noEditPoints="1"/>
            </p:cNvSpPr>
            <p:nvPr userDrawn="1"/>
          </p:nvSpPr>
          <p:spPr bwMode="auto">
            <a:xfrm>
              <a:off x="1190625" y="3222625"/>
              <a:ext cx="401638" cy="530225"/>
            </a:xfrm>
            <a:custGeom>
              <a:avLst/>
              <a:gdLst>
                <a:gd name="T0" fmla="*/ 163 w 507"/>
                <a:gd name="T1" fmla="*/ 668 h 668"/>
                <a:gd name="T2" fmla="*/ 151 w 507"/>
                <a:gd name="T3" fmla="*/ 659 h 668"/>
                <a:gd name="T4" fmla="*/ 147 w 507"/>
                <a:gd name="T5" fmla="*/ 598 h 668"/>
                <a:gd name="T6" fmla="*/ 142 w 507"/>
                <a:gd name="T7" fmla="*/ 562 h 668"/>
                <a:gd name="T8" fmla="*/ 100 w 507"/>
                <a:gd name="T9" fmla="*/ 482 h 668"/>
                <a:gd name="T10" fmla="*/ 48 w 507"/>
                <a:gd name="T11" fmla="*/ 402 h 668"/>
                <a:gd name="T12" fmla="*/ 24 w 507"/>
                <a:gd name="T13" fmla="*/ 361 h 668"/>
                <a:gd name="T14" fmla="*/ 9 w 507"/>
                <a:gd name="T15" fmla="*/ 322 h 668"/>
                <a:gd name="T16" fmla="*/ 0 w 507"/>
                <a:gd name="T17" fmla="*/ 268 h 668"/>
                <a:gd name="T18" fmla="*/ 5 w 507"/>
                <a:gd name="T19" fmla="*/ 203 h 668"/>
                <a:gd name="T20" fmla="*/ 44 w 507"/>
                <a:gd name="T21" fmla="*/ 112 h 668"/>
                <a:gd name="T22" fmla="*/ 112 w 507"/>
                <a:gd name="T23" fmla="*/ 44 h 668"/>
                <a:gd name="T24" fmla="*/ 203 w 507"/>
                <a:gd name="T25" fmla="*/ 6 h 668"/>
                <a:gd name="T26" fmla="*/ 279 w 507"/>
                <a:gd name="T27" fmla="*/ 1 h 668"/>
                <a:gd name="T28" fmla="*/ 373 w 507"/>
                <a:gd name="T29" fmla="*/ 31 h 668"/>
                <a:gd name="T30" fmla="*/ 448 w 507"/>
                <a:gd name="T31" fmla="*/ 92 h 668"/>
                <a:gd name="T32" fmla="*/ 495 w 507"/>
                <a:gd name="T33" fmla="*/ 179 h 668"/>
                <a:gd name="T34" fmla="*/ 507 w 507"/>
                <a:gd name="T35" fmla="*/ 254 h 668"/>
                <a:gd name="T36" fmla="*/ 500 w 507"/>
                <a:gd name="T37" fmla="*/ 309 h 668"/>
                <a:gd name="T38" fmla="*/ 483 w 507"/>
                <a:gd name="T39" fmla="*/ 361 h 668"/>
                <a:gd name="T40" fmla="*/ 470 w 507"/>
                <a:gd name="T41" fmla="*/ 384 h 668"/>
                <a:gd name="T42" fmla="*/ 433 w 507"/>
                <a:gd name="T43" fmla="*/ 442 h 668"/>
                <a:gd name="T44" fmla="*/ 372 w 507"/>
                <a:gd name="T45" fmla="*/ 543 h 668"/>
                <a:gd name="T46" fmla="*/ 358 w 507"/>
                <a:gd name="T47" fmla="*/ 598 h 668"/>
                <a:gd name="T48" fmla="*/ 357 w 507"/>
                <a:gd name="T49" fmla="*/ 656 h 668"/>
                <a:gd name="T50" fmla="*/ 346 w 507"/>
                <a:gd name="T51" fmla="*/ 666 h 668"/>
                <a:gd name="T52" fmla="*/ 253 w 507"/>
                <a:gd name="T53" fmla="*/ 14 h 668"/>
                <a:gd name="T54" fmla="*/ 182 w 507"/>
                <a:gd name="T55" fmla="*/ 26 h 668"/>
                <a:gd name="T56" fmla="*/ 101 w 507"/>
                <a:gd name="T57" fmla="*/ 69 h 668"/>
                <a:gd name="T58" fmla="*/ 43 w 507"/>
                <a:gd name="T59" fmla="*/ 140 h 668"/>
                <a:gd name="T60" fmla="*/ 15 w 507"/>
                <a:gd name="T61" fmla="*/ 230 h 668"/>
                <a:gd name="T62" fmla="*/ 15 w 507"/>
                <a:gd name="T63" fmla="*/ 280 h 668"/>
                <a:gd name="T64" fmla="*/ 26 w 507"/>
                <a:gd name="T65" fmla="*/ 331 h 668"/>
                <a:gd name="T66" fmla="*/ 38 w 507"/>
                <a:gd name="T67" fmla="*/ 357 h 668"/>
                <a:gd name="T68" fmla="*/ 60 w 507"/>
                <a:gd name="T69" fmla="*/ 394 h 668"/>
                <a:gd name="T70" fmla="*/ 85 w 507"/>
                <a:gd name="T71" fmla="*/ 433 h 668"/>
                <a:gd name="T72" fmla="*/ 147 w 507"/>
                <a:gd name="T73" fmla="*/ 539 h 668"/>
                <a:gd name="T74" fmla="*/ 161 w 507"/>
                <a:gd name="T75" fmla="*/ 598 h 668"/>
                <a:gd name="T76" fmla="*/ 163 w 507"/>
                <a:gd name="T77" fmla="*/ 652 h 668"/>
                <a:gd name="T78" fmla="*/ 339 w 507"/>
                <a:gd name="T79" fmla="*/ 655 h 668"/>
                <a:gd name="T80" fmla="*/ 344 w 507"/>
                <a:gd name="T81" fmla="*/ 648 h 668"/>
                <a:gd name="T82" fmla="*/ 347 w 507"/>
                <a:gd name="T83" fmla="*/ 580 h 668"/>
                <a:gd name="T84" fmla="*/ 379 w 507"/>
                <a:gd name="T85" fmla="*/ 498 h 668"/>
                <a:gd name="T86" fmla="*/ 446 w 507"/>
                <a:gd name="T87" fmla="*/ 395 h 668"/>
                <a:gd name="T88" fmla="*/ 469 w 507"/>
                <a:gd name="T89" fmla="*/ 357 h 668"/>
                <a:gd name="T90" fmla="*/ 470 w 507"/>
                <a:gd name="T91" fmla="*/ 355 h 668"/>
                <a:gd name="T92" fmla="*/ 486 w 507"/>
                <a:gd name="T93" fmla="*/ 306 h 668"/>
                <a:gd name="T94" fmla="*/ 492 w 507"/>
                <a:gd name="T95" fmla="*/ 254 h 668"/>
                <a:gd name="T96" fmla="*/ 481 w 507"/>
                <a:gd name="T97" fmla="*/ 182 h 668"/>
                <a:gd name="T98" fmla="*/ 438 w 507"/>
                <a:gd name="T99" fmla="*/ 102 h 668"/>
                <a:gd name="T100" fmla="*/ 367 w 507"/>
                <a:gd name="T101" fmla="*/ 44 h 668"/>
                <a:gd name="T102" fmla="*/ 278 w 507"/>
                <a:gd name="T103" fmla="*/ 16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7" h="668">
                  <a:moveTo>
                    <a:pt x="339" y="668"/>
                  </a:moveTo>
                  <a:lnTo>
                    <a:pt x="168" y="668"/>
                  </a:lnTo>
                  <a:lnTo>
                    <a:pt x="168" y="668"/>
                  </a:lnTo>
                  <a:lnTo>
                    <a:pt x="163" y="668"/>
                  </a:lnTo>
                  <a:lnTo>
                    <a:pt x="160" y="666"/>
                  </a:lnTo>
                  <a:lnTo>
                    <a:pt x="157" y="665"/>
                  </a:lnTo>
                  <a:lnTo>
                    <a:pt x="153" y="663"/>
                  </a:lnTo>
                  <a:lnTo>
                    <a:pt x="151" y="659"/>
                  </a:lnTo>
                  <a:lnTo>
                    <a:pt x="150" y="656"/>
                  </a:lnTo>
                  <a:lnTo>
                    <a:pt x="149" y="652"/>
                  </a:lnTo>
                  <a:lnTo>
                    <a:pt x="147" y="648"/>
                  </a:lnTo>
                  <a:lnTo>
                    <a:pt x="147" y="598"/>
                  </a:lnTo>
                  <a:lnTo>
                    <a:pt x="147" y="598"/>
                  </a:lnTo>
                  <a:lnTo>
                    <a:pt x="147" y="590"/>
                  </a:lnTo>
                  <a:lnTo>
                    <a:pt x="146" y="581"/>
                  </a:lnTo>
                  <a:lnTo>
                    <a:pt x="142" y="562"/>
                  </a:lnTo>
                  <a:lnTo>
                    <a:pt x="134" y="543"/>
                  </a:lnTo>
                  <a:lnTo>
                    <a:pt x="124" y="523"/>
                  </a:lnTo>
                  <a:lnTo>
                    <a:pt x="113" y="503"/>
                  </a:lnTo>
                  <a:lnTo>
                    <a:pt x="100" y="482"/>
                  </a:lnTo>
                  <a:lnTo>
                    <a:pt x="74" y="442"/>
                  </a:lnTo>
                  <a:lnTo>
                    <a:pt x="74" y="442"/>
                  </a:lnTo>
                  <a:lnTo>
                    <a:pt x="48" y="402"/>
                  </a:lnTo>
                  <a:lnTo>
                    <a:pt x="48" y="402"/>
                  </a:lnTo>
                  <a:lnTo>
                    <a:pt x="36" y="384"/>
                  </a:lnTo>
                  <a:lnTo>
                    <a:pt x="25" y="364"/>
                  </a:lnTo>
                  <a:lnTo>
                    <a:pt x="25" y="364"/>
                  </a:lnTo>
                  <a:lnTo>
                    <a:pt x="24" y="361"/>
                  </a:lnTo>
                  <a:lnTo>
                    <a:pt x="24" y="361"/>
                  </a:lnTo>
                  <a:lnTo>
                    <a:pt x="18" y="348"/>
                  </a:lnTo>
                  <a:lnTo>
                    <a:pt x="14" y="336"/>
                  </a:lnTo>
                  <a:lnTo>
                    <a:pt x="9" y="322"/>
                  </a:lnTo>
                  <a:lnTo>
                    <a:pt x="6" y="309"/>
                  </a:lnTo>
                  <a:lnTo>
                    <a:pt x="3" y="295"/>
                  </a:lnTo>
                  <a:lnTo>
                    <a:pt x="1" y="281"/>
                  </a:lnTo>
                  <a:lnTo>
                    <a:pt x="0" y="268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1" y="228"/>
                  </a:lnTo>
                  <a:lnTo>
                    <a:pt x="5" y="203"/>
                  </a:lnTo>
                  <a:lnTo>
                    <a:pt x="11" y="179"/>
                  </a:lnTo>
                  <a:lnTo>
                    <a:pt x="19" y="156"/>
                  </a:lnTo>
                  <a:lnTo>
                    <a:pt x="30" y="133"/>
                  </a:lnTo>
                  <a:lnTo>
                    <a:pt x="44" y="112"/>
                  </a:lnTo>
                  <a:lnTo>
                    <a:pt x="58" y="92"/>
                  </a:lnTo>
                  <a:lnTo>
                    <a:pt x="74" y="75"/>
                  </a:lnTo>
                  <a:lnTo>
                    <a:pt x="92" y="58"/>
                  </a:lnTo>
                  <a:lnTo>
                    <a:pt x="112" y="44"/>
                  </a:lnTo>
                  <a:lnTo>
                    <a:pt x="132" y="31"/>
                  </a:lnTo>
                  <a:lnTo>
                    <a:pt x="154" y="21"/>
                  </a:lnTo>
                  <a:lnTo>
                    <a:pt x="177" y="12"/>
                  </a:lnTo>
                  <a:lnTo>
                    <a:pt x="203" y="6"/>
                  </a:lnTo>
                  <a:lnTo>
                    <a:pt x="227" y="1"/>
                  </a:lnTo>
                  <a:lnTo>
                    <a:pt x="253" y="0"/>
                  </a:lnTo>
                  <a:lnTo>
                    <a:pt x="253" y="0"/>
                  </a:lnTo>
                  <a:lnTo>
                    <a:pt x="279" y="1"/>
                  </a:lnTo>
                  <a:lnTo>
                    <a:pt x="304" y="6"/>
                  </a:lnTo>
                  <a:lnTo>
                    <a:pt x="328" y="12"/>
                  </a:lnTo>
                  <a:lnTo>
                    <a:pt x="351" y="21"/>
                  </a:lnTo>
                  <a:lnTo>
                    <a:pt x="373" y="31"/>
                  </a:lnTo>
                  <a:lnTo>
                    <a:pt x="395" y="44"/>
                  </a:lnTo>
                  <a:lnTo>
                    <a:pt x="415" y="58"/>
                  </a:lnTo>
                  <a:lnTo>
                    <a:pt x="432" y="75"/>
                  </a:lnTo>
                  <a:lnTo>
                    <a:pt x="448" y="92"/>
                  </a:lnTo>
                  <a:lnTo>
                    <a:pt x="463" y="112"/>
                  </a:lnTo>
                  <a:lnTo>
                    <a:pt x="476" y="133"/>
                  </a:lnTo>
                  <a:lnTo>
                    <a:pt x="486" y="156"/>
                  </a:lnTo>
                  <a:lnTo>
                    <a:pt x="495" y="179"/>
                  </a:lnTo>
                  <a:lnTo>
                    <a:pt x="501" y="203"/>
                  </a:lnTo>
                  <a:lnTo>
                    <a:pt x="504" y="228"/>
                  </a:lnTo>
                  <a:lnTo>
                    <a:pt x="507" y="254"/>
                  </a:lnTo>
                  <a:lnTo>
                    <a:pt x="507" y="254"/>
                  </a:lnTo>
                  <a:lnTo>
                    <a:pt x="506" y="268"/>
                  </a:lnTo>
                  <a:lnTo>
                    <a:pt x="504" y="281"/>
                  </a:lnTo>
                  <a:lnTo>
                    <a:pt x="503" y="295"/>
                  </a:lnTo>
                  <a:lnTo>
                    <a:pt x="500" y="309"/>
                  </a:lnTo>
                  <a:lnTo>
                    <a:pt x="496" y="322"/>
                  </a:lnTo>
                  <a:lnTo>
                    <a:pt x="493" y="336"/>
                  </a:lnTo>
                  <a:lnTo>
                    <a:pt x="488" y="348"/>
                  </a:lnTo>
                  <a:lnTo>
                    <a:pt x="483" y="361"/>
                  </a:lnTo>
                  <a:lnTo>
                    <a:pt x="483" y="361"/>
                  </a:lnTo>
                  <a:lnTo>
                    <a:pt x="480" y="364"/>
                  </a:lnTo>
                  <a:lnTo>
                    <a:pt x="480" y="364"/>
                  </a:lnTo>
                  <a:lnTo>
                    <a:pt x="470" y="384"/>
                  </a:lnTo>
                  <a:lnTo>
                    <a:pt x="457" y="402"/>
                  </a:lnTo>
                  <a:lnTo>
                    <a:pt x="457" y="402"/>
                  </a:lnTo>
                  <a:lnTo>
                    <a:pt x="433" y="442"/>
                  </a:lnTo>
                  <a:lnTo>
                    <a:pt x="433" y="442"/>
                  </a:lnTo>
                  <a:lnTo>
                    <a:pt x="405" y="482"/>
                  </a:lnTo>
                  <a:lnTo>
                    <a:pt x="393" y="503"/>
                  </a:lnTo>
                  <a:lnTo>
                    <a:pt x="382" y="523"/>
                  </a:lnTo>
                  <a:lnTo>
                    <a:pt x="372" y="543"/>
                  </a:lnTo>
                  <a:lnTo>
                    <a:pt x="365" y="562"/>
                  </a:lnTo>
                  <a:lnTo>
                    <a:pt x="360" y="581"/>
                  </a:lnTo>
                  <a:lnTo>
                    <a:pt x="359" y="590"/>
                  </a:lnTo>
                  <a:lnTo>
                    <a:pt x="358" y="598"/>
                  </a:lnTo>
                  <a:lnTo>
                    <a:pt x="358" y="648"/>
                  </a:lnTo>
                  <a:lnTo>
                    <a:pt x="358" y="648"/>
                  </a:lnTo>
                  <a:lnTo>
                    <a:pt x="358" y="652"/>
                  </a:lnTo>
                  <a:lnTo>
                    <a:pt x="357" y="656"/>
                  </a:lnTo>
                  <a:lnTo>
                    <a:pt x="355" y="659"/>
                  </a:lnTo>
                  <a:lnTo>
                    <a:pt x="352" y="663"/>
                  </a:lnTo>
                  <a:lnTo>
                    <a:pt x="349" y="665"/>
                  </a:lnTo>
                  <a:lnTo>
                    <a:pt x="346" y="666"/>
                  </a:lnTo>
                  <a:lnTo>
                    <a:pt x="342" y="668"/>
                  </a:lnTo>
                  <a:lnTo>
                    <a:pt x="339" y="668"/>
                  </a:lnTo>
                  <a:lnTo>
                    <a:pt x="339" y="668"/>
                  </a:lnTo>
                  <a:close/>
                  <a:moveTo>
                    <a:pt x="253" y="14"/>
                  </a:moveTo>
                  <a:lnTo>
                    <a:pt x="253" y="14"/>
                  </a:lnTo>
                  <a:lnTo>
                    <a:pt x="229" y="16"/>
                  </a:lnTo>
                  <a:lnTo>
                    <a:pt x="205" y="20"/>
                  </a:lnTo>
                  <a:lnTo>
                    <a:pt x="182" y="26"/>
                  </a:lnTo>
                  <a:lnTo>
                    <a:pt x="160" y="34"/>
                  </a:lnTo>
                  <a:lnTo>
                    <a:pt x="139" y="44"/>
                  </a:lnTo>
                  <a:lnTo>
                    <a:pt x="120" y="56"/>
                  </a:lnTo>
                  <a:lnTo>
                    <a:pt x="101" y="69"/>
                  </a:lnTo>
                  <a:lnTo>
                    <a:pt x="84" y="84"/>
                  </a:lnTo>
                  <a:lnTo>
                    <a:pt x="69" y="102"/>
                  </a:lnTo>
                  <a:lnTo>
                    <a:pt x="55" y="120"/>
                  </a:lnTo>
                  <a:lnTo>
                    <a:pt x="43" y="140"/>
                  </a:lnTo>
                  <a:lnTo>
                    <a:pt x="33" y="160"/>
                  </a:lnTo>
                  <a:lnTo>
                    <a:pt x="25" y="182"/>
                  </a:lnTo>
                  <a:lnTo>
                    <a:pt x="18" y="205"/>
                  </a:lnTo>
                  <a:lnTo>
                    <a:pt x="15" y="230"/>
                  </a:lnTo>
                  <a:lnTo>
                    <a:pt x="14" y="254"/>
                  </a:lnTo>
                  <a:lnTo>
                    <a:pt x="14" y="254"/>
                  </a:lnTo>
                  <a:lnTo>
                    <a:pt x="14" y="268"/>
                  </a:lnTo>
                  <a:lnTo>
                    <a:pt x="15" y="280"/>
                  </a:lnTo>
                  <a:lnTo>
                    <a:pt x="17" y="293"/>
                  </a:lnTo>
                  <a:lnTo>
                    <a:pt x="19" y="306"/>
                  </a:lnTo>
                  <a:lnTo>
                    <a:pt x="23" y="318"/>
                  </a:lnTo>
                  <a:lnTo>
                    <a:pt x="26" y="331"/>
                  </a:lnTo>
                  <a:lnTo>
                    <a:pt x="31" y="342"/>
                  </a:lnTo>
                  <a:lnTo>
                    <a:pt x="37" y="355"/>
                  </a:lnTo>
                  <a:lnTo>
                    <a:pt x="37" y="355"/>
                  </a:lnTo>
                  <a:lnTo>
                    <a:pt x="38" y="357"/>
                  </a:lnTo>
                  <a:lnTo>
                    <a:pt x="38" y="357"/>
                  </a:lnTo>
                  <a:lnTo>
                    <a:pt x="38" y="357"/>
                  </a:lnTo>
                  <a:lnTo>
                    <a:pt x="48" y="377"/>
                  </a:lnTo>
                  <a:lnTo>
                    <a:pt x="60" y="394"/>
                  </a:lnTo>
                  <a:lnTo>
                    <a:pt x="61" y="395"/>
                  </a:lnTo>
                  <a:lnTo>
                    <a:pt x="61" y="395"/>
                  </a:lnTo>
                  <a:lnTo>
                    <a:pt x="85" y="433"/>
                  </a:lnTo>
                  <a:lnTo>
                    <a:pt x="85" y="433"/>
                  </a:lnTo>
                  <a:lnTo>
                    <a:pt x="114" y="477"/>
                  </a:lnTo>
                  <a:lnTo>
                    <a:pt x="127" y="498"/>
                  </a:lnTo>
                  <a:lnTo>
                    <a:pt x="138" y="519"/>
                  </a:lnTo>
                  <a:lnTo>
                    <a:pt x="147" y="539"/>
                  </a:lnTo>
                  <a:lnTo>
                    <a:pt x="155" y="560"/>
                  </a:lnTo>
                  <a:lnTo>
                    <a:pt x="160" y="580"/>
                  </a:lnTo>
                  <a:lnTo>
                    <a:pt x="161" y="589"/>
                  </a:lnTo>
                  <a:lnTo>
                    <a:pt x="161" y="598"/>
                  </a:lnTo>
                  <a:lnTo>
                    <a:pt x="161" y="648"/>
                  </a:lnTo>
                  <a:lnTo>
                    <a:pt x="161" y="648"/>
                  </a:lnTo>
                  <a:lnTo>
                    <a:pt x="162" y="650"/>
                  </a:lnTo>
                  <a:lnTo>
                    <a:pt x="163" y="652"/>
                  </a:lnTo>
                  <a:lnTo>
                    <a:pt x="166" y="654"/>
                  </a:lnTo>
                  <a:lnTo>
                    <a:pt x="168" y="655"/>
                  </a:lnTo>
                  <a:lnTo>
                    <a:pt x="339" y="655"/>
                  </a:lnTo>
                  <a:lnTo>
                    <a:pt x="339" y="655"/>
                  </a:lnTo>
                  <a:lnTo>
                    <a:pt x="341" y="654"/>
                  </a:lnTo>
                  <a:lnTo>
                    <a:pt x="342" y="652"/>
                  </a:lnTo>
                  <a:lnTo>
                    <a:pt x="344" y="650"/>
                  </a:lnTo>
                  <a:lnTo>
                    <a:pt x="344" y="648"/>
                  </a:lnTo>
                  <a:lnTo>
                    <a:pt x="344" y="598"/>
                  </a:lnTo>
                  <a:lnTo>
                    <a:pt x="344" y="598"/>
                  </a:lnTo>
                  <a:lnTo>
                    <a:pt x="344" y="589"/>
                  </a:lnTo>
                  <a:lnTo>
                    <a:pt x="347" y="580"/>
                  </a:lnTo>
                  <a:lnTo>
                    <a:pt x="351" y="560"/>
                  </a:lnTo>
                  <a:lnTo>
                    <a:pt x="358" y="539"/>
                  </a:lnTo>
                  <a:lnTo>
                    <a:pt x="367" y="519"/>
                  </a:lnTo>
                  <a:lnTo>
                    <a:pt x="379" y="498"/>
                  </a:lnTo>
                  <a:lnTo>
                    <a:pt x="393" y="477"/>
                  </a:lnTo>
                  <a:lnTo>
                    <a:pt x="420" y="433"/>
                  </a:lnTo>
                  <a:lnTo>
                    <a:pt x="420" y="433"/>
                  </a:lnTo>
                  <a:lnTo>
                    <a:pt x="446" y="395"/>
                  </a:lnTo>
                  <a:lnTo>
                    <a:pt x="446" y="394"/>
                  </a:lnTo>
                  <a:lnTo>
                    <a:pt x="446" y="394"/>
                  </a:lnTo>
                  <a:lnTo>
                    <a:pt x="458" y="377"/>
                  </a:lnTo>
                  <a:lnTo>
                    <a:pt x="469" y="357"/>
                  </a:lnTo>
                  <a:lnTo>
                    <a:pt x="469" y="357"/>
                  </a:lnTo>
                  <a:lnTo>
                    <a:pt x="469" y="357"/>
                  </a:lnTo>
                  <a:lnTo>
                    <a:pt x="470" y="355"/>
                  </a:lnTo>
                  <a:lnTo>
                    <a:pt x="470" y="355"/>
                  </a:lnTo>
                  <a:lnTo>
                    <a:pt x="475" y="342"/>
                  </a:lnTo>
                  <a:lnTo>
                    <a:pt x="479" y="331"/>
                  </a:lnTo>
                  <a:lnTo>
                    <a:pt x="484" y="318"/>
                  </a:lnTo>
                  <a:lnTo>
                    <a:pt x="486" y="306"/>
                  </a:lnTo>
                  <a:lnTo>
                    <a:pt x="490" y="293"/>
                  </a:lnTo>
                  <a:lnTo>
                    <a:pt x="491" y="280"/>
                  </a:lnTo>
                  <a:lnTo>
                    <a:pt x="492" y="268"/>
                  </a:lnTo>
                  <a:lnTo>
                    <a:pt x="492" y="254"/>
                  </a:lnTo>
                  <a:lnTo>
                    <a:pt x="492" y="254"/>
                  </a:lnTo>
                  <a:lnTo>
                    <a:pt x="491" y="230"/>
                  </a:lnTo>
                  <a:lnTo>
                    <a:pt x="487" y="205"/>
                  </a:lnTo>
                  <a:lnTo>
                    <a:pt x="481" y="182"/>
                  </a:lnTo>
                  <a:lnTo>
                    <a:pt x="473" y="160"/>
                  </a:lnTo>
                  <a:lnTo>
                    <a:pt x="463" y="140"/>
                  </a:lnTo>
                  <a:lnTo>
                    <a:pt x="451" y="120"/>
                  </a:lnTo>
                  <a:lnTo>
                    <a:pt x="438" y="102"/>
                  </a:lnTo>
                  <a:lnTo>
                    <a:pt x="422" y="84"/>
                  </a:lnTo>
                  <a:lnTo>
                    <a:pt x="405" y="69"/>
                  </a:lnTo>
                  <a:lnTo>
                    <a:pt x="387" y="56"/>
                  </a:lnTo>
                  <a:lnTo>
                    <a:pt x="367" y="44"/>
                  </a:lnTo>
                  <a:lnTo>
                    <a:pt x="347" y="34"/>
                  </a:lnTo>
                  <a:lnTo>
                    <a:pt x="324" y="26"/>
                  </a:lnTo>
                  <a:lnTo>
                    <a:pt x="302" y="20"/>
                  </a:lnTo>
                  <a:lnTo>
                    <a:pt x="278" y="16"/>
                  </a:lnTo>
                  <a:lnTo>
                    <a:pt x="253" y="14"/>
                  </a:lnTo>
                  <a:lnTo>
                    <a:pt x="253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66" name="Freeform 45"/>
            <p:cNvSpPr>
              <a:spLocks noEditPoints="1"/>
            </p:cNvSpPr>
            <p:nvPr userDrawn="1"/>
          </p:nvSpPr>
          <p:spPr bwMode="auto">
            <a:xfrm>
              <a:off x="1308100" y="3770313"/>
              <a:ext cx="166688" cy="36513"/>
            </a:xfrm>
            <a:custGeom>
              <a:avLst/>
              <a:gdLst>
                <a:gd name="T0" fmla="*/ 195 w 211"/>
                <a:gd name="T1" fmla="*/ 44 h 44"/>
                <a:gd name="T2" fmla="*/ 18 w 211"/>
                <a:gd name="T3" fmla="*/ 44 h 44"/>
                <a:gd name="T4" fmla="*/ 18 w 211"/>
                <a:gd name="T5" fmla="*/ 44 h 44"/>
                <a:gd name="T6" fmla="*/ 11 w 211"/>
                <a:gd name="T7" fmla="*/ 43 h 44"/>
                <a:gd name="T8" fmla="*/ 5 w 211"/>
                <a:gd name="T9" fmla="*/ 40 h 44"/>
                <a:gd name="T10" fmla="*/ 2 w 211"/>
                <a:gd name="T11" fmla="*/ 34 h 44"/>
                <a:gd name="T12" fmla="*/ 0 w 211"/>
                <a:gd name="T13" fmla="*/ 28 h 44"/>
                <a:gd name="T14" fmla="*/ 0 w 211"/>
                <a:gd name="T15" fmla="*/ 17 h 44"/>
                <a:gd name="T16" fmla="*/ 0 w 211"/>
                <a:gd name="T17" fmla="*/ 17 h 44"/>
                <a:gd name="T18" fmla="*/ 2 w 211"/>
                <a:gd name="T19" fmla="*/ 10 h 44"/>
                <a:gd name="T20" fmla="*/ 5 w 211"/>
                <a:gd name="T21" fmla="*/ 5 h 44"/>
                <a:gd name="T22" fmla="*/ 11 w 211"/>
                <a:gd name="T23" fmla="*/ 2 h 44"/>
                <a:gd name="T24" fmla="*/ 18 w 211"/>
                <a:gd name="T25" fmla="*/ 0 h 44"/>
                <a:gd name="T26" fmla="*/ 195 w 211"/>
                <a:gd name="T27" fmla="*/ 0 h 44"/>
                <a:gd name="T28" fmla="*/ 195 w 211"/>
                <a:gd name="T29" fmla="*/ 0 h 44"/>
                <a:gd name="T30" fmla="*/ 201 w 211"/>
                <a:gd name="T31" fmla="*/ 2 h 44"/>
                <a:gd name="T32" fmla="*/ 207 w 211"/>
                <a:gd name="T33" fmla="*/ 5 h 44"/>
                <a:gd name="T34" fmla="*/ 210 w 211"/>
                <a:gd name="T35" fmla="*/ 10 h 44"/>
                <a:gd name="T36" fmla="*/ 211 w 211"/>
                <a:gd name="T37" fmla="*/ 17 h 44"/>
                <a:gd name="T38" fmla="*/ 211 w 211"/>
                <a:gd name="T39" fmla="*/ 28 h 44"/>
                <a:gd name="T40" fmla="*/ 211 w 211"/>
                <a:gd name="T41" fmla="*/ 28 h 44"/>
                <a:gd name="T42" fmla="*/ 210 w 211"/>
                <a:gd name="T43" fmla="*/ 34 h 44"/>
                <a:gd name="T44" fmla="*/ 207 w 211"/>
                <a:gd name="T45" fmla="*/ 40 h 44"/>
                <a:gd name="T46" fmla="*/ 201 w 211"/>
                <a:gd name="T47" fmla="*/ 43 h 44"/>
                <a:gd name="T48" fmla="*/ 195 w 211"/>
                <a:gd name="T49" fmla="*/ 44 h 44"/>
                <a:gd name="T50" fmla="*/ 195 w 211"/>
                <a:gd name="T51" fmla="*/ 44 h 44"/>
                <a:gd name="T52" fmla="*/ 18 w 211"/>
                <a:gd name="T53" fmla="*/ 15 h 44"/>
                <a:gd name="T54" fmla="*/ 18 w 211"/>
                <a:gd name="T55" fmla="*/ 15 h 44"/>
                <a:gd name="T56" fmla="*/ 15 w 211"/>
                <a:gd name="T57" fmla="*/ 15 h 44"/>
                <a:gd name="T58" fmla="*/ 14 w 211"/>
                <a:gd name="T59" fmla="*/ 17 h 44"/>
                <a:gd name="T60" fmla="*/ 14 w 211"/>
                <a:gd name="T61" fmla="*/ 28 h 44"/>
                <a:gd name="T62" fmla="*/ 14 w 211"/>
                <a:gd name="T63" fmla="*/ 28 h 44"/>
                <a:gd name="T64" fmla="*/ 15 w 211"/>
                <a:gd name="T65" fmla="*/ 29 h 44"/>
                <a:gd name="T66" fmla="*/ 18 w 211"/>
                <a:gd name="T67" fmla="*/ 31 h 44"/>
                <a:gd name="T68" fmla="*/ 195 w 211"/>
                <a:gd name="T69" fmla="*/ 31 h 44"/>
                <a:gd name="T70" fmla="*/ 195 w 211"/>
                <a:gd name="T71" fmla="*/ 31 h 44"/>
                <a:gd name="T72" fmla="*/ 196 w 211"/>
                <a:gd name="T73" fmla="*/ 29 h 44"/>
                <a:gd name="T74" fmla="*/ 197 w 211"/>
                <a:gd name="T75" fmla="*/ 28 h 44"/>
                <a:gd name="T76" fmla="*/ 197 w 211"/>
                <a:gd name="T77" fmla="*/ 17 h 44"/>
                <a:gd name="T78" fmla="*/ 197 w 211"/>
                <a:gd name="T79" fmla="*/ 17 h 44"/>
                <a:gd name="T80" fmla="*/ 196 w 211"/>
                <a:gd name="T81" fmla="*/ 15 h 44"/>
                <a:gd name="T82" fmla="*/ 195 w 211"/>
                <a:gd name="T83" fmla="*/ 15 h 44"/>
                <a:gd name="T84" fmla="*/ 18 w 211"/>
                <a:gd name="T85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1" h="44">
                  <a:moveTo>
                    <a:pt x="195" y="44"/>
                  </a:moveTo>
                  <a:lnTo>
                    <a:pt x="18" y="44"/>
                  </a:lnTo>
                  <a:lnTo>
                    <a:pt x="18" y="44"/>
                  </a:lnTo>
                  <a:lnTo>
                    <a:pt x="11" y="43"/>
                  </a:lnTo>
                  <a:lnTo>
                    <a:pt x="5" y="40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5" y="5"/>
                  </a:lnTo>
                  <a:lnTo>
                    <a:pt x="11" y="2"/>
                  </a:lnTo>
                  <a:lnTo>
                    <a:pt x="18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201" y="2"/>
                  </a:lnTo>
                  <a:lnTo>
                    <a:pt x="207" y="5"/>
                  </a:lnTo>
                  <a:lnTo>
                    <a:pt x="210" y="10"/>
                  </a:lnTo>
                  <a:lnTo>
                    <a:pt x="211" y="17"/>
                  </a:lnTo>
                  <a:lnTo>
                    <a:pt x="211" y="28"/>
                  </a:lnTo>
                  <a:lnTo>
                    <a:pt x="211" y="28"/>
                  </a:lnTo>
                  <a:lnTo>
                    <a:pt x="210" y="34"/>
                  </a:lnTo>
                  <a:lnTo>
                    <a:pt x="207" y="40"/>
                  </a:lnTo>
                  <a:lnTo>
                    <a:pt x="201" y="43"/>
                  </a:lnTo>
                  <a:lnTo>
                    <a:pt x="195" y="44"/>
                  </a:lnTo>
                  <a:lnTo>
                    <a:pt x="195" y="44"/>
                  </a:lnTo>
                  <a:close/>
                  <a:moveTo>
                    <a:pt x="18" y="15"/>
                  </a:moveTo>
                  <a:lnTo>
                    <a:pt x="18" y="15"/>
                  </a:lnTo>
                  <a:lnTo>
                    <a:pt x="15" y="15"/>
                  </a:lnTo>
                  <a:lnTo>
                    <a:pt x="14" y="1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29"/>
                  </a:lnTo>
                  <a:lnTo>
                    <a:pt x="18" y="31"/>
                  </a:lnTo>
                  <a:lnTo>
                    <a:pt x="195" y="31"/>
                  </a:lnTo>
                  <a:lnTo>
                    <a:pt x="195" y="31"/>
                  </a:lnTo>
                  <a:lnTo>
                    <a:pt x="196" y="29"/>
                  </a:lnTo>
                  <a:lnTo>
                    <a:pt x="197" y="28"/>
                  </a:lnTo>
                  <a:lnTo>
                    <a:pt x="197" y="17"/>
                  </a:lnTo>
                  <a:lnTo>
                    <a:pt x="197" y="17"/>
                  </a:lnTo>
                  <a:lnTo>
                    <a:pt x="196" y="15"/>
                  </a:lnTo>
                  <a:lnTo>
                    <a:pt x="195" y="15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67" name="Freeform 46"/>
            <p:cNvSpPr>
              <a:spLocks noEditPoints="1"/>
            </p:cNvSpPr>
            <p:nvPr userDrawn="1"/>
          </p:nvSpPr>
          <p:spPr bwMode="auto">
            <a:xfrm>
              <a:off x="1325563" y="3817938"/>
              <a:ext cx="133350" cy="36513"/>
            </a:xfrm>
            <a:custGeom>
              <a:avLst/>
              <a:gdLst>
                <a:gd name="T0" fmla="*/ 151 w 168"/>
                <a:gd name="T1" fmla="*/ 45 h 45"/>
                <a:gd name="T2" fmla="*/ 16 w 168"/>
                <a:gd name="T3" fmla="*/ 45 h 45"/>
                <a:gd name="T4" fmla="*/ 16 w 168"/>
                <a:gd name="T5" fmla="*/ 45 h 45"/>
                <a:gd name="T6" fmla="*/ 9 w 168"/>
                <a:gd name="T7" fmla="*/ 44 h 45"/>
                <a:gd name="T8" fmla="*/ 5 w 168"/>
                <a:gd name="T9" fmla="*/ 41 h 45"/>
                <a:gd name="T10" fmla="*/ 1 w 168"/>
                <a:gd name="T11" fmla="*/ 35 h 45"/>
                <a:gd name="T12" fmla="*/ 0 w 168"/>
                <a:gd name="T13" fmla="*/ 29 h 45"/>
                <a:gd name="T14" fmla="*/ 0 w 168"/>
                <a:gd name="T15" fmla="*/ 18 h 45"/>
                <a:gd name="T16" fmla="*/ 0 w 168"/>
                <a:gd name="T17" fmla="*/ 18 h 45"/>
                <a:gd name="T18" fmla="*/ 1 w 168"/>
                <a:gd name="T19" fmla="*/ 11 h 45"/>
                <a:gd name="T20" fmla="*/ 5 w 168"/>
                <a:gd name="T21" fmla="*/ 6 h 45"/>
                <a:gd name="T22" fmla="*/ 9 w 168"/>
                <a:gd name="T23" fmla="*/ 3 h 45"/>
                <a:gd name="T24" fmla="*/ 16 w 168"/>
                <a:gd name="T25" fmla="*/ 0 h 45"/>
                <a:gd name="T26" fmla="*/ 151 w 168"/>
                <a:gd name="T27" fmla="*/ 0 h 45"/>
                <a:gd name="T28" fmla="*/ 151 w 168"/>
                <a:gd name="T29" fmla="*/ 0 h 45"/>
                <a:gd name="T30" fmla="*/ 158 w 168"/>
                <a:gd name="T31" fmla="*/ 3 h 45"/>
                <a:gd name="T32" fmla="*/ 164 w 168"/>
                <a:gd name="T33" fmla="*/ 6 h 45"/>
                <a:gd name="T34" fmla="*/ 167 w 168"/>
                <a:gd name="T35" fmla="*/ 11 h 45"/>
                <a:gd name="T36" fmla="*/ 168 w 168"/>
                <a:gd name="T37" fmla="*/ 18 h 45"/>
                <a:gd name="T38" fmla="*/ 168 w 168"/>
                <a:gd name="T39" fmla="*/ 29 h 45"/>
                <a:gd name="T40" fmla="*/ 168 w 168"/>
                <a:gd name="T41" fmla="*/ 29 h 45"/>
                <a:gd name="T42" fmla="*/ 167 w 168"/>
                <a:gd name="T43" fmla="*/ 35 h 45"/>
                <a:gd name="T44" fmla="*/ 164 w 168"/>
                <a:gd name="T45" fmla="*/ 41 h 45"/>
                <a:gd name="T46" fmla="*/ 158 w 168"/>
                <a:gd name="T47" fmla="*/ 44 h 45"/>
                <a:gd name="T48" fmla="*/ 151 w 168"/>
                <a:gd name="T49" fmla="*/ 45 h 45"/>
                <a:gd name="T50" fmla="*/ 151 w 168"/>
                <a:gd name="T51" fmla="*/ 45 h 45"/>
                <a:gd name="T52" fmla="*/ 16 w 168"/>
                <a:gd name="T53" fmla="*/ 15 h 45"/>
                <a:gd name="T54" fmla="*/ 16 w 168"/>
                <a:gd name="T55" fmla="*/ 15 h 45"/>
                <a:gd name="T56" fmla="*/ 14 w 168"/>
                <a:gd name="T57" fmla="*/ 15 h 45"/>
                <a:gd name="T58" fmla="*/ 14 w 168"/>
                <a:gd name="T59" fmla="*/ 18 h 45"/>
                <a:gd name="T60" fmla="*/ 14 w 168"/>
                <a:gd name="T61" fmla="*/ 29 h 45"/>
                <a:gd name="T62" fmla="*/ 14 w 168"/>
                <a:gd name="T63" fmla="*/ 29 h 45"/>
                <a:gd name="T64" fmla="*/ 14 w 168"/>
                <a:gd name="T65" fmla="*/ 30 h 45"/>
                <a:gd name="T66" fmla="*/ 16 w 168"/>
                <a:gd name="T67" fmla="*/ 32 h 45"/>
                <a:gd name="T68" fmla="*/ 151 w 168"/>
                <a:gd name="T69" fmla="*/ 32 h 45"/>
                <a:gd name="T70" fmla="*/ 151 w 168"/>
                <a:gd name="T71" fmla="*/ 32 h 45"/>
                <a:gd name="T72" fmla="*/ 153 w 168"/>
                <a:gd name="T73" fmla="*/ 30 h 45"/>
                <a:gd name="T74" fmla="*/ 155 w 168"/>
                <a:gd name="T75" fmla="*/ 29 h 45"/>
                <a:gd name="T76" fmla="*/ 155 w 168"/>
                <a:gd name="T77" fmla="*/ 18 h 45"/>
                <a:gd name="T78" fmla="*/ 155 w 168"/>
                <a:gd name="T79" fmla="*/ 18 h 45"/>
                <a:gd name="T80" fmla="*/ 153 w 168"/>
                <a:gd name="T81" fmla="*/ 15 h 45"/>
                <a:gd name="T82" fmla="*/ 151 w 168"/>
                <a:gd name="T83" fmla="*/ 15 h 45"/>
                <a:gd name="T84" fmla="*/ 16 w 168"/>
                <a:gd name="T85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8" h="45">
                  <a:moveTo>
                    <a:pt x="151" y="45"/>
                  </a:moveTo>
                  <a:lnTo>
                    <a:pt x="16" y="45"/>
                  </a:lnTo>
                  <a:lnTo>
                    <a:pt x="16" y="45"/>
                  </a:lnTo>
                  <a:lnTo>
                    <a:pt x="9" y="44"/>
                  </a:lnTo>
                  <a:lnTo>
                    <a:pt x="5" y="41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1"/>
                  </a:lnTo>
                  <a:lnTo>
                    <a:pt x="5" y="6"/>
                  </a:lnTo>
                  <a:lnTo>
                    <a:pt x="9" y="3"/>
                  </a:lnTo>
                  <a:lnTo>
                    <a:pt x="16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8" y="3"/>
                  </a:lnTo>
                  <a:lnTo>
                    <a:pt x="164" y="6"/>
                  </a:lnTo>
                  <a:lnTo>
                    <a:pt x="167" y="11"/>
                  </a:lnTo>
                  <a:lnTo>
                    <a:pt x="168" y="18"/>
                  </a:lnTo>
                  <a:lnTo>
                    <a:pt x="168" y="29"/>
                  </a:lnTo>
                  <a:lnTo>
                    <a:pt x="168" y="29"/>
                  </a:lnTo>
                  <a:lnTo>
                    <a:pt x="167" y="35"/>
                  </a:lnTo>
                  <a:lnTo>
                    <a:pt x="164" y="41"/>
                  </a:lnTo>
                  <a:lnTo>
                    <a:pt x="158" y="44"/>
                  </a:lnTo>
                  <a:lnTo>
                    <a:pt x="151" y="45"/>
                  </a:lnTo>
                  <a:lnTo>
                    <a:pt x="151" y="45"/>
                  </a:lnTo>
                  <a:close/>
                  <a:moveTo>
                    <a:pt x="16" y="15"/>
                  </a:moveTo>
                  <a:lnTo>
                    <a:pt x="16" y="15"/>
                  </a:lnTo>
                  <a:lnTo>
                    <a:pt x="14" y="15"/>
                  </a:lnTo>
                  <a:lnTo>
                    <a:pt x="14" y="18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51" y="32"/>
                  </a:lnTo>
                  <a:lnTo>
                    <a:pt x="151" y="32"/>
                  </a:lnTo>
                  <a:lnTo>
                    <a:pt x="153" y="30"/>
                  </a:lnTo>
                  <a:lnTo>
                    <a:pt x="155" y="29"/>
                  </a:lnTo>
                  <a:lnTo>
                    <a:pt x="155" y="18"/>
                  </a:lnTo>
                  <a:lnTo>
                    <a:pt x="155" y="18"/>
                  </a:lnTo>
                  <a:lnTo>
                    <a:pt x="153" y="15"/>
                  </a:lnTo>
                  <a:lnTo>
                    <a:pt x="151" y="15"/>
                  </a:lnTo>
                  <a:lnTo>
                    <a:pt x="1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68" name="Freeform 47"/>
            <p:cNvSpPr>
              <a:spLocks noEditPoints="1"/>
            </p:cNvSpPr>
            <p:nvPr userDrawn="1"/>
          </p:nvSpPr>
          <p:spPr bwMode="auto">
            <a:xfrm>
              <a:off x="1341438" y="3865563"/>
              <a:ext cx="100013" cy="36513"/>
            </a:xfrm>
            <a:custGeom>
              <a:avLst/>
              <a:gdLst>
                <a:gd name="T0" fmla="*/ 109 w 127"/>
                <a:gd name="T1" fmla="*/ 45 h 45"/>
                <a:gd name="T2" fmla="*/ 16 w 127"/>
                <a:gd name="T3" fmla="*/ 45 h 45"/>
                <a:gd name="T4" fmla="*/ 16 w 127"/>
                <a:gd name="T5" fmla="*/ 45 h 45"/>
                <a:gd name="T6" fmla="*/ 10 w 127"/>
                <a:gd name="T7" fmla="*/ 44 h 45"/>
                <a:gd name="T8" fmla="*/ 5 w 127"/>
                <a:gd name="T9" fmla="*/ 41 h 45"/>
                <a:gd name="T10" fmla="*/ 1 w 127"/>
                <a:gd name="T11" fmla="*/ 35 h 45"/>
                <a:gd name="T12" fmla="*/ 0 w 127"/>
                <a:gd name="T13" fmla="*/ 29 h 45"/>
                <a:gd name="T14" fmla="*/ 0 w 127"/>
                <a:gd name="T15" fmla="*/ 18 h 45"/>
                <a:gd name="T16" fmla="*/ 0 w 127"/>
                <a:gd name="T17" fmla="*/ 18 h 45"/>
                <a:gd name="T18" fmla="*/ 1 w 127"/>
                <a:gd name="T19" fmla="*/ 11 h 45"/>
                <a:gd name="T20" fmla="*/ 5 w 127"/>
                <a:gd name="T21" fmla="*/ 6 h 45"/>
                <a:gd name="T22" fmla="*/ 10 w 127"/>
                <a:gd name="T23" fmla="*/ 2 h 45"/>
                <a:gd name="T24" fmla="*/ 16 w 127"/>
                <a:gd name="T25" fmla="*/ 0 h 45"/>
                <a:gd name="T26" fmla="*/ 109 w 127"/>
                <a:gd name="T27" fmla="*/ 0 h 45"/>
                <a:gd name="T28" fmla="*/ 109 w 127"/>
                <a:gd name="T29" fmla="*/ 0 h 45"/>
                <a:gd name="T30" fmla="*/ 116 w 127"/>
                <a:gd name="T31" fmla="*/ 2 h 45"/>
                <a:gd name="T32" fmla="*/ 121 w 127"/>
                <a:gd name="T33" fmla="*/ 6 h 45"/>
                <a:gd name="T34" fmla="*/ 124 w 127"/>
                <a:gd name="T35" fmla="*/ 11 h 45"/>
                <a:gd name="T36" fmla="*/ 127 w 127"/>
                <a:gd name="T37" fmla="*/ 18 h 45"/>
                <a:gd name="T38" fmla="*/ 127 w 127"/>
                <a:gd name="T39" fmla="*/ 29 h 45"/>
                <a:gd name="T40" fmla="*/ 127 w 127"/>
                <a:gd name="T41" fmla="*/ 29 h 45"/>
                <a:gd name="T42" fmla="*/ 124 w 127"/>
                <a:gd name="T43" fmla="*/ 35 h 45"/>
                <a:gd name="T44" fmla="*/ 121 w 127"/>
                <a:gd name="T45" fmla="*/ 41 h 45"/>
                <a:gd name="T46" fmla="*/ 116 w 127"/>
                <a:gd name="T47" fmla="*/ 44 h 45"/>
                <a:gd name="T48" fmla="*/ 109 w 127"/>
                <a:gd name="T49" fmla="*/ 45 h 45"/>
                <a:gd name="T50" fmla="*/ 109 w 127"/>
                <a:gd name="T51" fmla="*/ 45 h 45"/>
                <a:gd name="T52" fmla="*/ 16 w 127"/>
                <a:gd name="T53" fmla="*/ 15 h 45"/>
                <a:gd name="T54" fmla="*/ 16 w 127"/>
                <a:gd name="T55" fmla="*/ 15 h 45"/>
                <a:gd name="T56" fmla="*/ 15 w 127"/>
                <a:gd name="T57" fmla="*/ 15 h 45"/>
                <a:gd name="T58" fmla="*/ 14 w 127"/>
                <a:gd name="T59" fmla="*/ 18 h 45"/>
                <a:gd name="T60" fmla="*/ 14 w 127"/>
                <a:gd name="T61" fmla="*/ 29 h 45"/>
                <a:gd name="T62" fmla="*/ 14 w 127"/>
                <a:gd name="T63" fmla="*/ 29 h 45"/>
                <a:gd name="T64" fmla="*/ 15 w 127"/>
                <a:gd name="T65" fmla="*/ 30 h 45"/>
                <a:gd name="T66" fmla="*/ 16 w 127"/>
                <a:gd name="T67" fmla="*/ 31 h 45"/>
                <a:gd name="T68" fmla="*/ 109 w 127"/>
                <a:gd name="T69" fmla="*/ 31 h 45"/>
                <a:gd name="T70" fmla="*/ 109 w 127"/>
                <a:gd name="T71" fmla="*/ 31 h 45"/>
                <a:gd name="T72" fmla="*/ 112 w 127"/>
                <a:gd name="T73" fmla="*/ 30 h 45"/>
                <a:gd name="T74" fmla="*/ 112 w 127"/>
                <a:gd name="T75" fmla="*/ 29 h 45"/>
                <a:gd name="T76" fmla="*/ 112 w 127"/>
                <a:gd name="T77" fmla="*/ 18 h 45"/>
                <a:gd name="T78" fmla="*/ 112 w 127"/>
                <a:gd name="T79" fmla="*/ 18 h 45"/>
                <a:gd name="T80" fmla="*/ 112 w 127"/>
                <a:gd name="T81" fmla="*/ 15 h 45"/>
                <a:gd name="T82" fmla="*/ 109 w 127"/>
                <a:gd name="T83" fmla="*/ 15 h 45"/>
                <a:gd name="T84" fmla="*/ 16 w 127"/>
                <a:gd name="T85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45">
                  <a:moveTo>
                    <a:pt x="109" y="45"/>
                  </a:moveTo>
                  <a:lnTo>
                    <a:pt x="16" y="45"/>
                  </a:lnTo>
                  <a:lnTo>
                    <a:pt x="16" y="45"/>
                  </a:lnTo>
                  <a:lnTo>
                    <a:pt x="10" y="44"/>
                  </a:lnTo>
                  <a:lnTo>
                    <a:pt x="5" y="41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1"/>
                  </a:lnTo>
                  <a:lnTo>
                    <a:pt x="5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16" y="2"/>
                  </a:lnTo>
                  <a:lnTo>
                    <a:pt x="121" y="6"/>
                  </a:lnTo>
                  <a:lnTo>
                    <a:pt x="124" y="11"/>
                  </a:lnTo>
                  <a:lnTo>
                    <a:pt x="127" y="18"/>
                  </a:lnTo>
                  <a:lnTo>
                    <a:pt x="127" y="29"/>
                  </a:lnTo>
                  <a:lnTo>
                    <a:pt x="127" y="29"/>
                  </a:lnTo>
                  <a:lnTo>
                    <a:pt x="124" y="35"/>
                  </a:lnTo>
                  <a:lnTo>
                    <a:pt x="121" y="41"/>
                  </a:lnTo>
                  <a:lnTo>
                    <a:pt x="116" y="44"/>
                  </a:lnTo>
                  <a:lnTo>
                    <a:pt x="109" y="45"/>
                  </a:lnTo>
                  <a:lnTo>
                    <a:pt x="109" y="45"/>
                  </a:lnTo>
                  <a:close/>
                  <a:moveTo>
                    <a:pt x="16" y="15"/>
                  </a:moveTo>
                  <a:lnTo>
                    <a:pt x="16" y="15"/>
                  </a:lnTo>
                  <a:lnTo>
                    <a:pt x="15" y="15"/>
                  </a:lnTo>
                  <a:lnTo>
                    <a:pt x="14" y="18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5" y="30"/>
                  </a:lnTo>
                  <a:lnTo>
                    <a:pt x="16" y="31"/>
                  </a:lnTo>
                  <a:lnTo>
                    <a:pt x="109" y="31"/>
                  </a:lnTo>
                  <a:lnTo>
                    <a:pt x="109" y="31"/>
                  </a:lnTo>
                  <a:lnTo>
                    <a:pt x="112" y="30"/>
                  </a:lnTo>
                  <a:lnTo>
                    <a:pt x="112" y="29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2" y="15"/>
                  </a:lnTo>
                  <a:lnTo>
                    <a:pt x="109" y="15"/>
                  </a:lnTo>
                  <a:lnTo>
                    <a:pt x="1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69" name="Freeform 48"/>
            <p:cNvSpPr/>
            <p:nvPr userDrawn="1"/>
          </p:nvSpPr>
          <p:spPr bwMode="auto">
            <a:xfrm>
              <a:off x="1239838" y="3278188"/>
              <a:ext cx="123825" cy="163513"/>
            </a:xfrm>
            <a:custGeom>
              <a:avLst/>
              <a:gdLst>
                <a:gd name="T0" fmla="*/ 7 w 156"/>
                <a:gd name="T1" fmla="*/ 206 h 206"/>
                <a:gd name="T2" fmla="*/ 7 w 156"/>
                <a:gd name="T3" fmla="*/ 206 h 206"/>
                <a:gd name="T4" fmla="*/ 4 w 156"/>
                <a:gd name="T5" fmla="*/ 206 h 206"/>
                <a:gd name="T6" fmla="*/ 1 w 156"/>
                <a:gd name="T7" fmla="*/ 204 h 206"/>
                <a:gd name="T8" fmla="*/ 0 w 156"/>
                <a:gd name="T9" fmla="*/ 201 h 206"/>
                <a:gd name="T10" fmla="*/ 0 w 156"/>
                <a:gd name="T11" fmla="*/ 199 h 206"/>
                <a:gd name="T12" fmla="*/ 0 w 156"/>
                <a:gd name="T13" fmla="*/ 199 h 206"/>
                <a:gd name="T14" fmla="*/ 1 w 156"/>
                <a:gd name="T15" fmla="*/ 176 h 206"/>
                <a:gd name="T16" fmla="*/ 5 w 156"/>
                <a:gd name="T17" fmla="*/ 153 h 206"/>
                <a:gd name="T18" fmla="*/ 9 w 156"/>
                <a:gd name="T19" fmla="*/ 132 h 206"/>
                <a:gd name="T20" fmla="*/ 17 w 156"/>
                <a:gd name="T21" fmla="*/ 114 h 206"/>
                <a:gd name="T22" fmla="*/ 25 w 156"/>
                <a:gd name="T23" fmla="*/ 95 h 206"/>
                <a:gd name="T24" fmla="*/ 36 w 156"/>
                <a:gd name="T25" fmla="*/ 79 h 206"/>
                <a:gd name="T26" fmla="*/ 46 w 156"/>
                <a:gd name="T27" fmla="*/ 64 h 206"/>
                <a:gd name="T28" fmla="*/ 58 w 156"/>
                <a:gd name="T29" fmla="*/ 50 h 206"/>
                <a:gd name="T30" fmla="*/ 70 w 156"/>
                <a:gd name="T31" fmla="*/ 39 h 206"/>
                <a:gd name="T32" fmla="*/ 83 w 156"/>
                <a:gd name="T33" fmla="*/ 28 h 206"/>
                <a:gd name="T34" fmla="*/ 95 w 156"/>
                <a:gd name="T35" fmla="*/ 19 h 206"/>
                <a:gd name="T36" fmla="*/ 107 w 156"/>
                <a:gd name="T37" fmla="*/ 12 h 206"/>
                <a:gd name="T38" fmla="*/ 119 w 156"/>
                <a:gd name="T39" fmla="*/ 7 h 206"/>
                <a:gd name="T40" fmla="*/ 130 w 156"/>
                <a:gd name="T41" fmla="*/ 3 h 206"/>
                <a:gd name="T42" fmla="*/ 140 w 156"/>
                <a:gd name="T43" fmla="*/ 1 h 206"/>
                <a:gd name="T44" fmla="*/ 149 w 156"/>
                <a:gd name="T45" fmla="*/ 0 h 206"/>
                <a:gd name="T46" fmla="*/ 149 w 156"/>
                <a:gd name="T47" fmla="*/ 0 h 206"/>
                <a:gd name="T48" fmla="*/ 151 w 156"/>
                <a:gd name="T49" fmla="*/ 0 h 206"/>
                <a:gd name="T50" fmla="*/ 153 w 156"/>
                <a:gd name="T51" fmla="*/ 2 h 206"/>
                <a:gd name="T52" fmla="*/ 156 w 156"/>
                <a:gd name="T53" fmla="*/ 4 h 206"/>
                <a:gd name="T54" fmla="*/ 156 w 156"/>
                <a:gd name="T55" fmla="*/ 7 h 206"/>
                <a:gd name="T56" fmla="*/ 156 w 156"/>
                <a:gd name="T57" fmla="*/ 7 h 206"/>
                <a:gd name="T58" fmla="*/ 156 w 156"/>
                <a:gd name="T59" fmla="*/ 9 h 206"/>
                <a:gd name="T60" fmla="*/ 153 w 156"/>
                <a:gd name="T61" fmla="*/ 11 h 206"/>
                <a:gd name="T62" fmla="*/ 151 w 156"/>
                <a:gd name="T63" fmla="*/ 13 h 206"/>
                <a:gd name="T64" fmla="*/ 149 w 156"/>
                <a:gd name="T65" fmla="*/ 13 h 206"/>
                <a:gd name="T66" fmla="*/ 149 w 156"/>
                <a:gd name="T67" fmla="*/ 13 h 206"/>
                <a:gd name="T68" fmla="*/ 142 w 156"/>
                <a:gd name="T69" fmla="*/ 15 h 206"/>
                <a:gd name="T70" fmla="*/ 133 w 156"/>
                <a:gd name="T71" fmla="*/ 17 h 206"/>
                <a:gd name="T72" fmla="*/ 123 w 156"/>
                <a:gd name="T73" fmla="*/ 20 h 206"/>
                <a:gd name="T74" fmla="*/ 113 w 156"/>
                <a:gd name="T75" fmla="*/ 26 h 206"/>
                <a:gd name="T76" fmla="*/ 101 w 156"/>
                <a:gd name="T77" fmla="*/ 32 h 206"/>
                <a:gd name="T78" fmla="*/ 91 w 156"/>
                <a:gd name="T79" fmla="*/ 40 h 206"/>
                <a:gd name="T80" fmla="*/ 80 w 156"/>
                <a:gd name="T81" fmla="*/ 50 h 206"/>
                <a:gd name="T82" fmla="*/ 68 w 156"/>
                <a:gd name="T83" fmla="*/ 61 h 206"/>
                <a:gd name="T84" fmla="*/ 58 w 156"/>
                <a:gd name="T85" fmla="*/ 73 h 206"/>
                <a:gd name="T86" fmla="*/ 47 w 156"/>
                <a:gd name="T87" fmla="*/ 87 h 206"/>
                <a:gd name="T88" fmla="*/ 38 w 156"/>
                <a:gd name="T89" fmla="*/ 102 h 206"/>
                <a:gd name="T90" fmla="*/ 30 w 156"/>
                <a:gd name="T91" fmla="*/ 118 h 206"/>
                <a:gd name="T92" fmla="*/ 23 w 156"/>
                <a:gd name="T93" fmla="*/ 137 h 206"/>
                <a:gd name="T94" fmla="*/ 19 w 156"/>
                <a:gd name="T95" fmla="*/ 156 h 206"/>
                <a:gd name="T96" fmla="*/ 15 w 156"/>
                <a:gd name="T97" fmla="*/ 177 h 206"/>
                <a:gd name="T98" fmla="*/ 14 w 156"/>
                <a:gd name="T99" fmla="*/ 199 h 206"/>
                <a:gd name="T100" fmla="*/ 14 w 156"/>
                <a:gd name="T101" fmla="*/ 199 h 206"/>
                <a:gd name="T102" fmla="*/ 13 w 156"/>
                <a:gd name="T103" fmla="*/ 201 h 206"/>
                <a:gd name="T104" fmla="*/ 12 w 156"/>
                <a:gd name="T105" fmla="*/ 204 h 206"/>
                <a:gd name="T106" fmla="*/ 9 w 156"/>
                <a:gd name="T107" fmla="*/ 206 h 206"/>
                <a:gd name="T108" fmla="*/ 7 w 156"/>
                <a:gd name="T109" fmla="*/ 206 h 206"/>
                <a:gd name="T110" fmla="*/ 7 w 156"/>
                <a:gd name="T111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6" h="206">
                  <a:moveTo>
                    <a:pt x="7" y="206"/>
                  </a:moveTo>
                  <a:lnTo>
                    <a:pt x="7" y="206"/>
                  </a:lnTo>
                  <a:lnTo>
                    <a:pt x="4" y="206"/>
                  </a:lnTo>
                  <a:lnTo>
                    <a:pt x="1" y="204"/>
                  </a:lnTo>
                  <a:lnTo>
                    <a:pt x="0" y="201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1" y="176"/>
                  </a:lnTo>
                  <a:lnTo>
                    <a:pt x="5" y="153"/>
                  </a:lnTo>
                  <a:lnTo>
                    <a:pt x="9" y="132"/>
                  </a:lnTo>
                  <a:lnTo>
                    <a:pt x="17" y="114"/>
                  </a:lnTo>
                  <a:lnTo>
                    <a:pt x="25" y="95"/>
                  </a:lnTo>
                  <a:lnTo>
                    <a:pt x="36" y="79"/>
                  </a:lnTo>
                  <a:lnTo>
                    <a:pt x="46" y="64"/>
                  </a:lnTo>
                  <a:lnTo>
                    <a:pt x="58" y="50"/>
                  </a:lnTo>
                  <a:lnTo>
                    <a:pt x="70" y="39"/>
                  </a:lnTo>
                  <a:lnTo>
                    <a:pt x="83" y="28"/>
                  </a:lnTo>
                  <a:lnTo>
                    <a:pt x="95" y="19"/>
                  </a:lnTo>
                  <a:lnTo>
                    <a:pt x="107" y="12"/>
                  </a:lnTo>
                  <a:lnTo>
                    <a:pt x="119" y="7"/>
                  </a:lnTo>
                  <a:lnTo>
                    <a:pt x="130" y="3"/>
                  </a:lnTo>
                  <a:lnTo>
                    <a:pt x="140" y="1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51" y="0"/>
                  </a:lnTo>
                  <a:lnTo>
                    <a:pt x="153" y="2"/>
                  </a:lnTo>
                  <a:lnTo>
                    <a:pt x="156" y="4"/>
                  </a:lnTo>
                  <a:lnTo>
                    <a:pt x="156" y="7"/>
                  </a:lnTo>
                  <a:lnTo>
                    <a:pt x="156" y="7"/>
                  </a:lnTo>
                  <a:lnTo>
                    <a:pt x="156" y="9"/>
                  </a:lnTo>
                  <a:lnTo>
                    <a:pt x="153" y="11"/>
                  </a:lnTo>
                  <a:lnTo>
                    <a:pt x="151" y="13"/>
                  </a:lnTo>
                  <a:lnTo>
                    <a:pt x="149" y="13"/>
                  </a:lnTo>
                  <a:lnTo>
                    <a:pt x="149" y="13"/>
                  </a:lnTo>
                  <a:lnTo>
                    <a:pt x="142" y="15"/>
                  </a:lnTo>
                  <a:lnTo>
                    <a:pt x="133" y="17"/>
                  </a:lnTo>
                  <a:lnTo>
                    <a:pt x="123" y="20"/>
                  </a:lnTo>
                  <a:lnTo>
                    <a:pt x="113" y="26"/>
                  </a:lnTo>
                  <a:lnTo>
                    <a:pt x="101" y="32"/>
                  </a:lnTo>
                  <a:lnTo>
                    <a:pt x="91" y="40"/>
                  </a:lnTo>
                  <a:lnTo>
                    <a:pt x="80" y="50"/>
                  </a:lnTo>
                  <a:lnTo>
                    <a:pt x="68" y="61"/>
                  </a:lnTo>
                  <a:lnTo>
                    <a:pt x="58" y="73"/>
                  </a:lnTo>
                  <a:lnTo>
                    <a:pt x="47" y="87"/>
                  </a:lnTo>
                  <a:lnTo>
                    <a:pt x="38" y="102"/>
                  </a:lnTo>
                  <a:lnTo>
                    <a:pt x="30" y="118"/>
                  </a:lnTo>
                  <a:lnTo>
                    <a:pt x="23" y="137"/>
                  </a:lnTo>
                  <a:lnTo>
                    <a:pt x="19" y="156"/>
                  </a:lnTo>
                  <a:lnTo>
                    <a:pt x="15" y="177"/>
                  </a:lnTo>
                  <a:lnTo>
                    <a:pt x="14" y="199"/>
                  </a:lnTo>
                  <a:lnTo>
                    <a:pt x="14" y="199"/>
                  </a:lnTo>
                  <a:lnTo>
                    <a:pt x="13" y="201"/>
                  </a:lnTo>
                  <a:lnTo>
                    <a:pt x="12" y="204"/>
                  </a:lnTo>
                  <a:lnTo>
                    <a:pt x="9" y="206"/>
                  </a:lnTo>
                  <a:lnTo>
                    <a:pt x="7" y="206"/>
                  </a:lnTo>
                  <a:lnTo>
                    <a:pt x="7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70" name="Freeform 49"/>
            <p:cNvSpPr>
              <a:spLocks noEditPoints="1"/>
            </p:cNvSpPr>
            <p:nvPr userDrawn="1"/>
          </p:nvSpPr>
          <p:spPr bwMode="auto">
            <a:xfrm>
              <a:off x="4484688" y="1703388"/>
              <a:ext cx="200025" cy="496888"/>
            </a:xfrm>
            <a:custGeom>
              <a:avLst/>
              <a:gdLst>
                <a:gd name="T0" fmla="*/ 107 w 252"/>
                <a:gd name="T1" fmla="*/ 623 h 624"/>
                <a:gd name="T2" fmla="*/ 81 w 252"/>
                <a:gd name="T3" fmla="*/ 606 h 624"/>
                <a:gd name="T4" fmla="*/ 74 w 252"/>
                <a:gd name="T5" fmla="*/ 584 h 624"/>
                <a:gd name="T6" fmla="*/ 83 w 252"/>
                <a:gd name="T7" fmla="*/ 200 h 624"/>
                <a:gd name="T8" fmla="*/ 10 w 252"/>
                <a:gd name="T9" fmla="*/ 116 h 624"/>
                <a:gd name="T10" fmla="*/ 0 w 252"/>
                <a:gd name="T11" fmla="*/ 92 h 624"/>
                <a:gd name="T12" fmla="*/ 17 w 252"/>
                <a:gd name="T13" fmla="*/ 55 h 624"/>
                <a:gd name="T14" fmla="*/ 63 w 252"/>
                <a:gd name="T15" fmla="*/ 0 h 624"/>
                <a:gd name="T16" fmla="*/ 149 w 252"/>
                <a:gd name="T17" fmla="*/ 110 h 624"/>
                <a:gd name="T18" fmla="*/ 190 w 252"/>
                <a:gd name="T19" fmla="*/ 1 h 624"/>
                <a:gd name="T20" fmla="*/ 233 w 252"/>
                <a:gd name="T21" fmla="*/ 55 h 624"/>
                <a:gd name="T22" fmla="*/ 252 w 252"/>
                <a:gd name="T23" fmla="*/ 92 h 624"/>
                <a:gd name="T24" fmla="*/ 241 w 252"/>
                <a:gd name="T25" fmla="*/ 116 h 624"/>
                <a:gd name="T26" fmla="*/ 168 w 252"/>
                <a:gd name="T27" fmla="*/ 200 h 624"/>
                <a:gd name="T28" fmla="*/ 177 w 252"/>
                <a:gd name="T29" fmla="*/ 584 h 624"/>
                <a:gd name="T30" fmla="*/ 170 w 252"/>
                <a:gd name="T31" fmla="*/ 606 h 624"/>
                <a:gd name="T32" fmla="*/ 145 w 252"/>
                <a:gd name="T33" fmla="*/ 623 h 624"/>
                <a:gd name="T34" fmla="*/ 89 w 252"/>
                <a:gd name="T35" fmla="*/ 193 h 624"/>
                <a:gd name="T36" fmla="*/ 93 w 252"/>
                <a:gd name="T37" fmla="*/ 203 h 624"/>
                <a:gd name="T38" fmla="*/ 88 w 252"/>
                <a:gd name="T39" fmla="*/ 391 h 624"/>
                <a:gd name="T40" fmla="*/ 86 w 252"/>
                <a:gd name="T41" fmla="*/ 595 h 624"/>
                <a:gd name="T42" fmla="*/ 102 w 252"/>
                <a:gd name="T43" fmla="*/ 611 h 624"/>
                <a:gd name="T44" fmla="*/ 137 w 252"/>
                <a:gd name="T45" fmla="*/ 614 h 624"/>
                <a:gd name="T46" fmla="*/ 159 w 252"/>
                <a:gd name="T47" fmla="*/ 606 h 624"/>
                <a:gd name="T48" fmla="*/ 168 w 252"/>
                <a:gd name="T49" fmla="*/ 584 h 624"/>
                <a:gd name="T50" fmla="*/ 160 w 252"/>
                <a:gd name="T51" fmla="*/ 259 h 624"/>
                <a:gd name="T52" fmla="*/ 160 w 252"/>
                <a:gd name="T53" fmla="*/ 194 h 624"/>
                <a:gd name="T54" fmla="*/ 214 w 252"/>
                <a:gd name="T55" fmla="*/ 136 h 624"/>
                <a:gd name="T56" fmla="*/ 241 w 252"/>
                <a:gd name="T57" fmla="*/ 95 h 624"/>
                <a:gd name="T58" fmla="*/ 237 w 252"/>
                <a:gd name="T59" fmla="*/ 77 h 624"/>
                <a:gd name="T60" fmla="*/ 184 w 252"/>
                <a:gd name="T61" fmla="*/ 9 h 624"/>
                <a:gd name="T62" fmla="*/ 96 w 252"/>
                <a:gd name="T63" fmla="*/ 119 h 624"/>
                <a:gd name="T64" fmla="*/ 68 w 252"/>
                <a:gd name="T65" fmla="*/ 9 h 624"/>
                <a:gd name="T66" fmla="*/ 15 w 252"/>
                <a:gd name="T67" fmla="*/ 77 h 624"/>
                <a:gd name="T68" fmla="*/ 10 w 252"/>
                <a:gd name="T69" fmla="*/ 95 h 624"/>
                <a:gd name="T70" fmla="*/ 38 w 252"/>
                <a:gd name="T71" fmla="*/ 136 h 624"/>
                <a:gd name="T72" fmla="*/ 125 w 252"/>
                <a:gd name="T73" fmla="*/ 601 h 624"/>
                <a:gd name="T74" fmla="*/ 114 w 252"/>
                <a:gd name="T75" fmla="*/ 595 h 624"/>
                <a:gd name="T76" fmla="*/ 108 w 252"/>
                <a:gd name="T77" fmla="*/ 584 h 624"/>
                <a:gd name="T78" fmla="*/ 118 w 252"/>
                <a:gd name="T79" fmla="*/ 568 h 624"/>
                <a:gd name="T80" fmla="*/ 130 w 252"/>
                <a:gd name="T81" fmla="*/ 566 h 624"/>
                <a:gd name="T82" fmla="*/ 142 w 252"/>
                <a:gd name="T83" fmla="*/ 580 h 624"/>
                <a:gd name="T84" fmla="*/ 142 w 252"/>
                <a:gd name="T85" fmla="*/ 591 h 624"/>
                <a:gd name="T86" fmla="*/ 125 w 252"/>
                <a:gd name="T87" fmla="*/ 601 h 624"/>
                <a:gd name="T88" fmla="*/ 123 w 252"/>
                <a:gd name="T89" fmla="*/ 576 h 624"/>
                <a:gd name="T90" fmla="*/ 118 w 252"/>
                <a:gd name="T91" fmla="*/ 584 h 624"/>
                <a:gd name="T92" fmla="*/ 125 w 252"/>
                <a:gd name="T93" fmla="*/ 592 h 624"/>
                <a:gd name="T94" fmla="*/ 133 w 252"/>
                <a:gd name="T95" fmla="*/ 586 h 624"/>
                <a:gd name="T96" fmla="*/ 131 w 252"/>
                <a:gd name="T97" fmla="*/ 578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2" h="624">
                  <a:moveTo>
                    <a:pt x="137" y="624"/>
                  </a:moveTo>
                  <a:lnTo>
                    <a:pt x="115" y="624"/>
                  </a:lnTo>
                  <a:lnTo>
                    <a:pt x="115" y="624"/>
                  </a:lnTo>
                  <a:lnTo>
                    <a:pt x="107" y="623"/>
                  </a:lnTo>
                  <a:lnTo>
                    <a:pt x="99" y="621"/>
                  </a:lnTo>
                  <a:lnTo>
                    <a:pt x="92" y="617"/>
                  </a:lnTo>
                  <a:lnTo>
                    <a:pt x="86" y="613"/>
                  </a:lnTo>
                  <a:lnTo>
                    <a:pt x="81" y="606"/>
                  </a:lnTo>
                  <a:lnTo>
                    <a:pt x="77" y="599"/>
                  </a:lnTo>
                  <a:lnTo>
                    <a:pt x="74" y="592"/>
                  </a:lnTo>
                  <a:lnTo>
                    <a:pt x="74" y="584"/>
                  </a:lnTo>
                  <a:lnTo>
                    <a:pt x="74" y="584"/>
                  </a:lnTo>
                  <a:lnTo>
                    <a:pt x="80" y="363"/>
                  </a:lnTo>
                  <a:lnTo>
                    <a:pt x="83" y="255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63" y="179"/>
                  </a:lnTo>
                  <a:lnTo>
                    <a:pt x="35" y="148"/>
                  </a:lnTo>
                  <a:lnTo>
                    <a:pt x="21" y="132"/>
                  </a:lnTo>
                  <a:lnTo>
                    <a:pt x="10" y="116"/>
                  </a:lnTo>
                  <a:lnTo>
                    <a:pt x="2" y="102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87"/>
                  </a:lnTo>
                  <a:lnTo>
                    <a:pt x="2" y="81"/>
                  </a:lnTo>
                  <a:lnTo>
                    <a:pt x="8" y="69"/>
                  </a:lnTo>
                  <a:lnTo>
                    <a:pt x="17" y="55"/>
                  </a:lnTo>
                  <a:lnTo>
                    <a:pt x="28" y="40"/>
                  </a:lnTo>
                  <a:lnTo>
                    <a:pt x="49" y="15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78" y="0"/>
                  </a:lnTo>
                  <a:lnTo>
                    <a:pt x="78" y="73"/>
                  </a:lnTo>
                  <a:lnTo>
                    <a:pt x="102" y="110"/>
                  </a:lnTo>
                  <a:lnTo>
                    <a:pt x="149" y="110"/>
                  </a:lnTo>
                  <a:lnTo>
                    <a:pt x="174" y="73"/>
                  </a:lnTo>
                  <a:lnTo>
                    <a:pt x="174" y="0"/>
                  </a:lnTo>
                  <a:lnTo>
                    <a:pt x="188" y="0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202" y="15"/>
                  </a:lnTo>
                  <a:lnTo>
                    <a:pt x="223" y="40"/>
                  </a:lnTo>
                  <a:lnTo>
                    <a:pt x="233" y="55"/>
                  </a:lnTo>
                  <a:lnTo>
                    <a:pt x="243" y="69"/>
                  </a:lnTo>
                  <a:lnTo>
                    <a:pt x="250" y="81"/>
                  </a:lnTo>
                  <a:lnTo>
                    <a:pt x="252" y="87"/>
                  </a:lnTo>
                  <a:lnTo>
                    <a:pt x="252" y="92"/>
                  </a:lnTo>
                  <a:lnTo>
                    <a:pt x="252" y="92"/>
                  </a:lnTo>
                  <a:lnTo>
                    <a:pt x="251" y="97"/>
                  </a:lnTo>
                  <a:lnTo>
                    <a:pt x="250" y="102"/>
                  </a:lnTo>
                  <a:lnTo>
                    <a:pt x="241" y="116"/>
                  </a:lnTo>
                  <a:lnTo>
                    <a:pt x="230" y="132"/>
                  </a:lnTo>
                  <a:lnTo>
                    <a:pt x="216" y="148"/>
                  </a:lnTo>
                  <a:lnTo>
                    <a:pt x="188" y="179"/>
                  </a:lnTo>
                  <a:lnTo>
                    <a:pt x="168" y="200"/>
                  </a:lnTo>
                  <a:lnTo>
                    <a:pt x="168" y="200"/>
                  </a:lnTo>
                  <a:lnTo>
                    <a:pt x="169" y="255"/>
                  </a:lnTo>
                  <a:lnTo>
                    <a:pt x="171" y="363"/>
                  </a:lnTo>
                  <a:lnTo>
                    <a:pt x="177" y="584"/>
                  </a:lnTo>
                  <a:lnTo>
                    <a:pt x="177" y="584"/>
                  </a:lnTo>
                  <a:lnTo>
                    <a:pt x="177" y="592"/>
                  </a:lnTo>
                  <a:lnTo>
                    <a:pt x="174" y="599"/>
                  </a:lnTo>
                  <a:lnTo>
                    <a:pt x="170" y="606"/>
                  </a:lnTo>
                  <a:lnTo>
                    <a:pt x="165" y="613"/>
                  </a:lnTo>
                  <a:lnTo>
                    <a:pt x="160" y="617"/>
                  </a:lnTo>
                  <a:lnTo>
                    <a:pt x="153" y="621"/>
                  </a:lnTo>
                  <a:lnTo>
                    <a:pt x="145" y="623"/>
                  </a:lnTo>
                  <a:lnTo>
                    <a:pt x="137" y="624"/>
                  </a:lnTo>
                  <a:lnTo>
                    <a:pt x="137" y="624"/>
                  </a:lnTo>
                  <a:close/>
                  <a:moveTo>
                    <a:pt x="89" y="193"/>
                  </a:moveTo>
                  <a:lnTo>
                    <a:pt x="89" y="193"/>
                  </a:lnTo>
                  <a:lnTo>
                    <a:pt x="91" y="194"/>
                  </a:lnTo>
                  <a:lnTo>
                    <a:pt x="91" y="194"/>
                  </a:lnTo>
                  <a:lnTo>
                    <a:pt x="92" y="197"/>
                  </a:lnTo>
                  <a:lnTo>
                    <a:pt x="93" y="203"/>
                  </a:lnTo>
                  <a:lnTo>
                    <a:pt x="92" y="259"/>
                  </a:lnTo>
                  <a:lnTo>
                    <a:pt x="92" y="259"/>
                  </a:lnTo>
                  <a:lnTo>
                    <a:pt x="88" y="391"/>
                  </a:lnTo>
                  <a:lnTo>
                    <a:pt x="88" y="391"/>
                  </a:lnTo>
                  <a:lnTo>
                    <a:pt x="84" y="584"/>
                  </a:lnTo>
                  <a:lnTo>
                    <a:pt x="84" y="584"/>
                  </a:lnTo>
                  <a:lnTo>
                    <a:pt x="85" y="589"/>
                  </a:lnTo>
                  <a:lnTo>
                    <a:pt x="86" y="595"/>
                  </a:lnTo>
                  <a:lnTo>
                    <a:pt x="89" y="601"/>
                  </a:lnTo>
                  <a:lnTo>
                    <a:pt x="93" y="606"/>
                  </a:lnTo>
                  <a:lnTo>
                    <a:pt x="97" y="609"/>
                  </a:lnTo>
                  <a:lnTo>
                    <a:pt x="102" y="611"/>
                  </a:lnTo>
                  <a:lnTo>
                    <a:pt x="108" y="614"/>
                  </a:lnTo>
                  <a:lnTo>
                    <a:pt x="115" y="614"/>
                  </a:lnTo>
                  <a:lnTo>
                    <a:pt x="137" y="614"/>
                  </a:lnTo>
                  <a:lnTo>
                    <a:pt x="137" y="614"/>
                  </a:lnTo>
                  <a:lnTo>
                    <a:pt x="144" y="614"/>
                  </a:lnTo>
                  <a:lnTo>
                    <a:pt x="149" y="611"/>
                  </a:lnTo>
                  <a:lnTo>
                    <a:pt x="154" y="609"/>
                  </a:lnTo>
                  <a:lnTo>
                    <a:pt x="159" y="606"/>
                  </a:lnTo>
                  <a:lnTo>
                    <a:pt x="162" y="601"/>
                  </a:lnTo>
                  <a:lnTo>
                    <a:pt x="165" y="595"/>
                  </a:lnTo>
                  <a:lnTo>
                    <a:pt x="167" y="589"/>
                  </a:lnTo>
                  <a:lnTo>
                    <a:pt x="168" y="584"/>
                  </a:lnTo>
                  <a:lnTo>
                    <a:pt x="168" y="584"/>
                  </a:lnTo>
                  <a:lnTo>
                    <a:pt x="162" y="391"/>
                  </a:lnTo>
                  <a:lnTo>
                    <a:pt x="162" y="391"/>
                  </a:lnTo>
                  <a:lnTo>
                    <a:pt x="160" y="259"/>
                  </a:lnTo>
                  <a:lnTo>
                    <a:pt x="160" y="259"/>
                  </a:lnTo>
                  <a:lnTo>
                    <a:pt x="159" y="203"/>
                  </a:lnTo>
                  <a:lnTo>
                    <a:pt x="159" y="197"/>
                  </a:lnTo>
                  <a:lnTo>
                    <a:pt x="160" y="194"/>
                  </a:lnTo>
                  <a:lnTo>
                    <a:pt x="162" y="193"/>
                  </a:lnTo>
                  <a:lnTo>
                    <a:pt x="162" y="193"/>
                  </a:lnTo>
                  <a:lnTo>
                    <a:pt x="187" y="165"/>
                  </a:lnTo>
                  <a:lnTo>
                    <a:pt x="214" y="136"/>
                  </a:lnTo>
                  <a:lnTo>
                    <a:pt x="225" y="122"/>
                  </a:lnTo>
                  <a:lnTo>
                    <a:pt x="235" y="110"/>
                  </a:lnTo>
                  <a:lnTo>
                    <a:pt x="240" y="100"/>
                  </a:lnTo>
                  <a:lnTo>
                    <a:pt x="241" y="95"/>
                  </a:lnTo>
                  <a:lnTo>
                    <a:pt x="243" y="92"/>
                  </a:lnTo>
                  <a:lnTo>
                    <a:pt x="243" y="92"/>
                  </a:lnTo>
                  <a:lnTo>
                    <a:pt x="240" y="86"/>
                  </a:lnTo>
                  <a:lnTo>
                    <a:pt x="237" y="77"/>
                  </a:lnTo>
                  <a:lnTo>
                    <a:pt x="230" y="66"/>
                  </a:lnTo>
                  <a:lnTo>
                    <a:pt x="222" y="55"/>
                  </a:lnTo>
                  <a:lnTo>
                    <a:pt x="203" y="31"/>
                  </a:lnTo>
                  <a:lnTo>
                    <a:pt x="184" y="9"/>
                  </a:lnTo>
                  <a:lnTo>
                    <a:pt x="183" y="9"/>
                  </a:lnTo>
                  <a:lnTo>
                    <a:pt x="183" y="77"/>
                  </a:lnTo>
                  <a:lnTo>
                    <a:pt x="155" y="119"/>
                  </a:lnTo>
                  <a:lnTo>
                    <a:pt x="96" y="119"/>
                  </a:lnTo>
                  <a:lnTo>
                    <a:pt x="69" y="77"/>
                  </a:lnTo>
                  <a:lnTo>
                    <a:pt x="69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48" y="31"/>
                  </a:lnTo>
                  <a:lnTo>
                    <a:pt x="30" y="55"/>
                  </a:lnTo>
                  <a:lnTo>
                    <a:pt x="21" y="66"/>
                  </a:lnTo>
                  <a:lnTo>
                    <a:pt x="15" y="77"/>
                  </a:lnTo>
                  <a:lnTo>
                    <a:pt x="11" y="86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0" y="95"/>
                  </a:lnTo>
                  <a:lnTo>
                    <a:pt x="11" y="100"/>
                  </a:lnTo>
                  <a:lnTo>
                    <a:pt x="17" y="110"/>
                  </a:lnTo>
                  <a:lnTo>
                    <a:pt x="26" y="122"/>
                  </a:lnTo>
                  <a:lnTo>
                    <a:pt x="38" y="136"/>
                  </a:lnTo>
                  <a:lnTo>
                    <a:pt x="64" y="165"/>
                  </a:lnTo>
                  <a:lnTo>
                    <a:pt x="89" y="193"/>
                  </a:lnTo>
                  <a:lnTo>
                    <a:pt x="89" y="193"/>
                  </a:lnTo>
                  <a:close/>
                  <a:moveTo>
                    <a:pt x="125" y="601"/>
                  </a:moveTo>
                  <a:lnTo>
                    <a:pt x="125" y="601"/>
                  </a:lnTo>
                  <a:lnTo>
                    <a:pt x="122" y="601"/>
                  </a:lnTo>
                  <a:lnTo>
                    <a:pt x="118" y="600"/>
                  </a:lnTo>
                  <a:lnTo>
                    <a:pt x="114" y="595"/>
                  </a:lnTo>
                  <a:lnTo>
                    <a:pt x="109" y="591"/>
                  </a:lnTo>
                  <a:lnTo>
                    <a:pt x="108" y="587"/>
                  </a:lnTo>
                  <a:lnTo>
                    <a:pt x="108" y="584"/>
                  </a:lnTo>
                  <a:lnTo>
                    <a:pt x="108" y="584"/>
                  </a:lnTo>
                  <a:lnTo>
                    <a:pt x="108" y="580"/>
                  </a:lnTo>
                  <a:lnTo>
                    <a:pt x="109" y="577"/>
                  </a:lnTo>
                  <a:lnTo>
                    <a:pt x="114" y="571"/>
                  </a:lnTo>
                  <a:lnTo>
                    <a:pt x="118" y="568"/>
                  </a:lnTo>
                  <a:lnTo>
                    <a:pt x="122" y="566"/>
                  </a:lnTo>
                  <a:lnTo>
                    <a:pt x="125" y="565"/>
                  </a:lnTo>
                  <a:lnTo>
                    <a:pt x="125" y="565"/>
                  </a:lnTo>
                  <a:lnTo>
                    <a:pt x="130" y="566"/>
                  </a:lnTo>
                  <a:lnTo>
                    <a:pt x="132" y="568"/>
                  </a:lnTo>
                  <a:lnTo>
                    <a:pt x="138" y="571"/>
                  </a:lnTo>
                  <a:lnTo>
                    <a:pt x="142" y="577"/>
                  </a:lnTo>
                  <a:lnTo>
                    <a:pt x="142" y="580"/>
                  </a:lnTo>
                  <a:lnTo>
                    <a:pt x="144" y="584"/>
                  </a:lnTo>
                  <a:lnTo>
                    <a:pt x="144" y="584"/>
                  </a:lnTo>
                  <a:lnTo>
                    <a:pt x="142" y="587"/>
                  </a:lnTo>
                  <a:lnTo>
                    <a:pt x="142" y="591"/>
                  </a:lnTo>
                  <a:lnTo>
                    <a:pt x="138" y="595"/>
                  </a:lnTo>
                  <a:lnTo>
                    <a:pt x="132" y="600"/>
                  </a:lnTo>
                  <a:lnTo>
                    <a:pt x="130" y="601"/>
                  </a:lnTo>
                  <a:lnTo>
                    <a:pt x="125" y="601"/>
                  </a:lnTo>
                  <a:lnTo>
                    <a:pt x="125" y="601"/>
                  </a:lnTo>
                  <a:close/>
                  <a:moveTo>
                    <a:pt x="125" y="576"/>
                  </a:moveTo>
                  <a:lnTo>
                    <a:pt x="125" y="576"/>
                  </a:lnTo>
                  <a:lnTo>
                    <a:pt x="123" y="576"/>
                  </a:lnTo>
                  <a:lnTo>
                    <a:pt x="121" y="578"/>
                  </a:lnTo>
                  <a:lnTo>
                    <a:pt x="118" y="580"/>
                  </a:lnTo>
                  <a:lnTo>
                    <a:pt x="118" y="584"/>
                  </a:lnTo>
                  <a:lnTo>
                    <a:pt x="118" y="584"/>
                  </a:lnTo>
                  <a:lnTo>
                    <a:pt x="118" y="586"/>
                  </a:lnTo>
                  <a:lnTo>
                    <a:pt x="121" y="589"/>
                  </a:lnTo>
                  <a:lnTo>
                    <a:pt x="123" y="591"/>
                  </a:lnTo>
                  <a:lnTo>
                    <a:pt x="125" y="592"/>
                  </a:lnTo>
                  <a:lnTo>
                    <a:pt x="125" y="592"/>
                  </a:lnTo>
                  <a:lnTo>
                    <a:pt x="129" y="591"/>
                  </a:lnTo>
                  <a:lnTo>
                    <a:pt x="131" y="589"/>
                  </a:lnTo>
                  <a:lnTo>
                    <a:pt x="133" y="586"/>
                  </a:lnTo>
                  <a:lnTo>
                    <a:pt x="133" y="584"/>
                  </a:lnTo>
                  <a:lnTo>
                    <a:pt x="133" y="584"/>
                  </a:lnTo>
                  <a:lnTo>
                    <a:pt x="133" y="580"/>
                  </a:lnTo>
                  <a:lnTo>
                    <a:pt x="131" y="578"/>
                  </a:lnTo>
                  <a:lnTo>
                    <a:pt x="129" y="576"/>
                  </a:lnTo>
                  <a:lnTo>
                    <a:pt x="125" y="576"/>
                  </a:lnTo>
                  <a:lnTo>
                    <a:pt x="125" y="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71" name="Freeform 50"/>
            <p:cNvSpPr>
              <a:spLocks noEditPoints="1"/>
            </p:cNvSpPr>
            <p:nvPr userDrawn="1"/>
          </p:nvSpPr>
          <p:spPr bwMode="auto">
            <a:xfrm>
              <a:off x="4711700" y="1725613"/>
              <a:ext cx="88900" cy="474663"/>
            </a:xfrm>
            <a:custGeom>
              <a:avLst/>
              <a:gdLst>
                <a:gd name="T0" fmla="*/ 40 w 113"/>
                <a:gd name="T1" fmla="*/ 597 h 597"/>
                <a:gd name="T2" fmla="*/ 31 w 113"/>
                <a:gd name="T3" fmla="*/ 596 h 597"/>
                <a:gd name="T4" fmla="*/ 17 w 113"/>
                <a:gd name="T5" fmla="*/ 590 h 597"/>
                <a:gd name="T6" fmla="*/ 6 w 113"/>
                <a:gd name="T7" fmla="*/ 579 h 597"/>
                <a:gd name="T8" fmla="*/ 0 w 113"/>
                <a:gd name="T9" fmla="*/ 565 h 597"/>
                <a:gd name="T10" fmla="*/ 0 w 113"/>
                <a:gd name="T11" fmla="*/ 557 h 597"/>
                <a:gd name="T12" fmla="*/ 9 w 113"/>
                <a:gd name="T13" fmla="*/ 380 h 597"/>
                <a:gd name="T14" fmla="*/ 10 w 113"/>
                <a:gd name="T15" fmla="*/ 370 h 597"/>
                <a:gd name="T16" fmla="*/ 15 w 113"/>
                <a:gd name="T17" fmla="*/ 360 h 597"/>
                <a:gd name="T18" fmla="*/ 22 w 113"/>
                <a:gd name="T19" fmla="*/ 350 h 597"/>
                <a:gd name="T20" fmla="*/ 31 w 113"/>
                <a:gd name="T21" fmla="*/ 345 h 597"/>
                <a:gd name="T22" fmla="*/ 28 w 113"/>
                <a:gd name="T23" fmla="*/ 104 h 597"/>
                <a:gd name="T24" fmla="*/ 69 w 113"/>
                <a:gd name="T25" fmla="*/ 0 h 597"/>
                <a:gd name="T26" fmla="*/ 74 w 113"/>
                <a:gd name="T27" fmla="*/ 104 h 597"/>
                <a:gd name="T28" fmla="*/ 81 w 113"/>
                <a:gd name="T29" fmla="*/ 345 h 597"/>
                <a:gd name="T30" fmla="*/ 90 w 113"/>
                <a:gd name="T31" fmla="*/ 350 h 597"/>
                <a:gd name="T32" fmla="*/ 97 w 113"/>
                <a:gd name="T33" fmla="*/ 360 h 597"/>
                <a:gd name="T34" fmla="*/ 101 w 113"/>
                <a:gd name="T35" fmla="*/ 370 h 597"/>
                <a:gd name="T36" fmla="*/ 104 w 113"/>
                <a:gd name="T37" fmla="*/ 380 h 597"/>
                <a:gd name="T38" fmla="*/ 113 w 113"/>
                <a:gd name="T39" fmla="*/ 557 h 597"/>
                <a:gd name="T40" fmla="*/ 110 w 113"/>
                <a:gd name="T41" fmla="*/ 572 h 597"/>
                <a:gd name="T42" fmla="*/ 100 w 113"/>
                <a:gd name="T43" fmla="*/ 586 h 597"/>
                <a:gd name="T44" fmla="*/ 88 w 113"/>
                <a:gd name="T45" fmla="*/ 594 h 597"/>
                <a:gd name="T46" fmla="*/ 73 w 113"/>
                <a:gd name="T47" fmla="*/ 597 h 597"/>
                <a:gd name="T48" fmla="*/ 9 w 113"/>
                <a:gd name="T49" fmla="*/ 557 h 597"/>
                <a:gd name="T50" fmla="*/ 9 w 113"/>
                <a:gd name="T51" fmla="*/ 562 h 597"/>
                <a:gd name="T52" fmla="*/ 14 w 113"/>
                <a:gd name="T53" fmla="*/ 574 h 597"/>
                <a:gd name="T54" fmla="*/ 23 w 113"/>
                <a:gd name="T55" fmla="*/ 582 h 597"/>
                <a:gd name="T56" fmla="*/ 34 w 113"/>
                <a:gd name="T57" fmla="*/ 587 h 597"/>
                <a:gd name="T58" fmla="*/ 73 w 113"/>
                <a:gd name="T59" fmla="*/ 587 h 597"/>
                <a:gd name="T60" fmla="*/ 78 w 113"/>
                <a:gd name="T61" fmla="*/ 587 h 597"/>
                <a:gd name="T62" fmla="*/ 90 w 113"/>
                <a:gd name="T63" fmla="*/ 582 h 597"/>
                <a:gd name="T64" fmla="*/ 98 w 113"/>
                <a:gd name="T65" fmla="*/ 574 h 597"/>
                <a:gd name="T66" fmla="*/ 103 w 113"/>
                <a:gd name="T67" fmla="*/ 562 h 597"/>
                <a:gd name="T68" fmla="*/ 93 w 113"/>
                <a:gd name="T69" fmla="*/ 380 h 597"/>
                <a:gd name="T70" fmla="*/ 93 w 113"/>
                <a:gd name="T71" fmla="*/ 376 h 597"/>
                <a:gd name="T72" fmla="*/ 89 w 113"/>
                <a:gd name="T73" fmla="*/ 363 h 597"/>
                <a:gd name="T74" fmla="*/ 78 w 113"/>
                <a:gd name="T75" fmla="*/ 354 h 597"/>
                <a:gd name="T76" fmla="*/ 72 w 113"/>
                <a:gd name="T77" fmla="*/ 352 h 597"/>
                <a:gd name="T78" fmla="*/ 73 w 113"/>
                <a:gd name="T79" fmla="*/ 95 h 597"/>
                <a:gd name="T80" fmla="*/ 51 w 113"/>
                <a:gd name="T81" fmla="*/ 9 h 597"/>
                <a:gd name="T82" fmla="*/ 48 w 113"/>
                <a:gd name="T83" fmla="*/ 95 h 597"/>
                <a:gd name="T84" fmla="*/ 38 w 113"/>
                <a:gd name="T85" fmla="*/ 353 h 597"/>
                <a:gd name="T86" fmla="*/ 34 w 113"/>
                <a:gd name="T87" fmla="*/ 354 h 597"/>
                <a:gd name="T88" fmla="*/ 24 w 113"/>
                <a:gd name="T89" fmla="*/ 363 h 597"/>
                <a:gd name="T90" fmla="*/ 19 w 113"/>
                <a:gd name="T91" fmla="*/ 376 h 597"/>
                <a:gd name="T92" fmla="*/ 19 w 113"/>
                <a:gd name="T93" fmla="*/ 38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" h="597">
                  <a:moveTo>
                    <a:pt x="73" y="597"/>
                  </a:moveTo>
                  <a:lnTo>
                    <a:pt x="40" y="597"/>
                  </a:lnTo>
                  <a:lnTo>
                    <a:pt x="40" y="597"/>
                  </a:lnTo>
                  <a:lnTo>
                    <a:pt x="31" y="596"/>
                  </a:lnTo>
                  <a:lnTo>
                    <a:pt x="24" y="594"/>
                  </a:lnTo>
                  <a:lnTo>
                    <a:pt x="17" y="590"/>
                  </a:lnTo>
                  <a:lnTo>
                    <a:pt x="12" y="586"/>
                  </a:lnTo>
                  <a:lnTo>
                    <a:pt x="6" y="579"/>
                  </a:lnTo>
                  <a:lnTo>
                    <a:pt x="2" y="572"/>
                  </a:lnTo>
                  <a:lnTo>
                    <a:pt x="0" y="56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9" y="380"/>
                  </a:lnTo>
                  <a:lnTo>
                    <a:pt x="9" y="380"/>
                  </a:lnTo>
                  <a:lnTo>
                    <a:pt x="9" y="375"/>
                  </a:lnTo>
                  <a:lnTo>
                    <a:pt x="10" y="370"/>
                  </a:lnTo>
                  <a:lnTo>
                    <a:pt x="13" y="364"/>
                  </a:lnTo>
                  <a:lnTo>
                    <a:pt x="15" y="360"/>
                  </a:lnTo>
                  <a:lnTo>
                    <a:pt x="19" y="355"/>
                  </a:lnTo>
                  <a:lnTo>
                    <a:pt x="22" y="350"/>
                  </a:lnTo>
                  <a:lnTo>
                    <a:pt x="27" y="347"/>
                  </a:lnTo>
                  <a:lnTo>
                    <a:pt x="31" y="345"/>
                  </a:lnTo>
                  <a:lnTo>
                    <a:pt x="39" y="104"/>
                  </a:lnTo>
                  <a:lnTo>
                    <a:pt x="28" y="104"/>
                  </a:lnTo>
                  <a:lnTo>
                    <a:pt x="43" y="0"/>
                  </a:lnTo>
                  <a:lnTo>
                    <a:pt x="69" y="0"/>
                  </a:lnTo>
                  <a:lnTo>
                    <a:pt x="84" y="104"/>
                  </a:lnTo>
                  <a:lnTo>
                    <a:pt x="74" y="104"/>
                  </a:lnTo>
                  <a:lnTo>
                    <a:pt x="81" y="345"/>
                  </a:lnTo>
                  <a:lnTo>
                    <a:pt x="81" y="345"/>
                  </a:lnTo>
                  <a:lnTo>
                    <a:pt x="85" y="347"/>
                  </a:lnTo>
                  <a:lnTo>
                    <a:pt x="90" y="350"/>
                  </a:lnTo>
                  <a:lnTo>
                    <a:pt x="93" y="355"/>
                  </a:lnTo>
                  <a:lnTo>
                    <a:pt x="97" y="360"/>
                  </a:lnTo>
                  <a:lnTo>
                    <a:pt x="100" y="364"/>
                  </a:lnTo>
                  <a:lnTo>
                    <a:pt x="101" y="370"/>
                  </a:lnTo>
                  <a:lnTo>
                    <a:pt x="103" y="375"/>
                  </a:lnTo>
                  <a:lnTo>
                    <a:pt x="104" y="380"/>
                  </a:lnTo>
                  <a:lnTo>
                    <a:pt x="113" y="557"/>
                  </a:lnTo>
                  <a:lnTo>
                    <a:pt x="113" y="557"/>
                  </a:lnTo>
                  <a:lnTo>
                    <a:pt x="112" y="565"/>
                  </a:lnTo>
                  <a:lnTo>
                    <a:pt x="110" y="572"/>
                  </a:lnTo>
                  <a:lnTo>
                    <a:pt x="106" y="579"/>
                  </a:lnTo>
                  <a:lnTo>
                    <a:pt x="100" y="586"/>
                  </a:lnTo>
                  <a:lnTo>
                    <a:pt x="95" y="590"/>
                  </a:lnTo>
                  <a:lnTo>
                    <a:pt x="88" y="594"/>
                  </a:lnTo>
                  <a:lnTo>
                    <a:pt x="81" y="596"/>
                  </a:lnTo>
                  <a:lnTo>
                    <a:pt x="73" y="597"/>
                  </a:lnTo>
                  <a:lnTo>
                    <a:pt x="73" y="597"/>
                  </a:lnTo>
                  <a:close/>
                  <a:moveTo>
                    <a:pt x="9" y="557"/>
                  </a:moveTo>
                  <a:lnTo>
                    <a:pt x="9" y="557"/>
                  </a:lnTo>
                  <a:lnTo>
                    <a:pt x="9" y="562"/>
                  </a:lnTo>
                  <a:lnTo>
                    <a:pt x="12" y="568"/>
                  </a:lnTo>
                  <a:lnTo>
                    <a:pt x="14" y="574"/>
                  </a:lnTo>
                  <a:lnTo>
                    <a:pt x="19" y="579"/>
                  </a:lnTo>
                  <a:lnTo>
                    <a:pt x="23" y="582"/>
                  </a:lnTo>
                  <a:lnTo>
                    <a:pt x="28" y="584"/>
                  </a:lnTo>
                  <a:lnTo>
                    <a:pt x="34" y="587"/>
                  </a:lnTo>
                  <a:lnTo>
                    <a:pt x="40" y="587"/>
                  </a:lnTo>
                  <a:lnTo>
                    <a:pt x="73" y="587"/>
                  </a:lnTo>
                  <a:lnTo>
                    <a:pt x="73" y="587"/>
                  </a:lnTo>
                  <a:lnTo>
                    <a:pt x="78" y="587"/>
                  </a:lnTo>
                  <a:lnTo>
                    <a:pt x="84" y="584"/>
                  </a:lnTo>
                  <a:lnTo>
                    <a:pt x="90" y="582"/>
                  </a:lnTo>
                  <a:lnTo>
                    <a:pt x="93" y="579"/>
                  </a:lnTo>
                  <a:lnTo>
                    <a:pt x="98" y="574"/>
                  </a:lnTo>
                  <a:lnTo>
                    <a:pt x="100" y="568"/>
                  </a:lnTo>
                  <a:lnTo>
                    <a:pt x="103" y="562"/>
                  </a:lnTo>
                  <a:lnTo>
                    <a:pt x="103" y="557"/>
                  </a:lnTo>
                  <a:lnTo>
                    <a:pt x="93" y="380"/>
                  </a:lnTo>
                  <a:lnTo>
                    <a:pt x="93" y="380"/>
                  </a:lnTo>
                  <a:lnTo>
                    <a:pt x="93" y="376"/>
                  </a:lnTo>
                  <a:lnTo>
                    <a:pt x="92" y="372"/>
                  </a:lnTo>
                  <a:lnTo>
                    <a:pt x="89" y="363"/>
                  </a:lnTo>
                  <a:lnTo>
                    <a:pt x="82" y="357"/>
                  </a:lnTo>
                  <a:lnTo>
                    <a:pt x="78" y="354"/>
                  </a:lnTo>
                  <a:lnTo>
                    <a:pt x="74" y="353"/>
                  </a:lnTo>
                  <a:lnTo>
                    <a:pt x="72" y="352"/>
                  </a:lnTo>
                  <a:lnTo>
                    <a:pt x="63" y="95"/>
                  </a:lnTo>
                  <a:lnTo>
                    <a:pt x="73" y="95"/>
                  </a:lnTo>
                  <a:lnTo>
                    <a:pt x="61" y="9"/>
                  </a:lnTo>
                  <a:lnTo>
                    <a:pt x="51" y="9"/>
                  </a:lnTo>
                  <a:lnTo>
                    <a:pt x="39" y="95"/>
                  </a:lnTo>
                  <a:lnTo>
                    <a:pt x="48" y="95"/>
                  </a:lnTo>
                  <a:lnTo>
                    <a:pt x="42" y="352"/>
                  </a:lnTo>
                  <a:lnTo>
                    <a:pt x="38" y="353"/>
                  </a:lnTo>
                  <a:lnTo>
                    <a:pt x="38" y="353"/>
                  </a:lnTo>
                  <a:lnTo>
                    <a:pt x="34" y="354"/>
                  </a:lnTo>
                  <a:lnTo>
                    <a:pt x="30" y="357"/>
                  </a:lnTo>
                  <a:lnTo>
                    <a:pt x="24" y="363"/>
                  </a:lnTo>
                  <a:lnTo>
                    <a:pt x="20" y="372"/>
                  </a:lnTo>
                  <a:lnTo>
                    <a:pt x="19" y="376"/>
                  </a:lnTo>
                  <a:lnTo>
                    <a:pt x="19" y="380"/>
                  </a:lnTo>
                  <a:lnTo>
                    <a:pt x="19" y="382"/>
                  </a:lnTo>
                  <a:lnTo>
                    <a:pt x="9" y="5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77" name="Freeform 51"/>
            <p:cNvSpPr>
              <a:spLocks noEditPoints="1"/>
            </p:cNvSpPr>
            <p:nvPr userDrawn="1"/>
          </p:nvSpPr>
          <p:spPr bwMode="auto">
            <a:xfrm>
              <a:off x="4741863" y="2152650"/>
              <a:ext cx="26988" cy="28575"/>
            </a:xfrm>
            <a:custGeom>
              <a:avLst/>
              <a:gdLst>
                <a:gd name="T0" fmla="*/ 19 w 36"/>
                <a:gd name="T1" fmla="*/ 36 h 36"/>
                <a:gd name="T2" fmla="*/ 19 w 36"/>
                <a:gd name="T3" fmla="*/ 36 h 36"/>
                <a:gd name="T4" fmla="*/ 15 w 36"/>
                <a:gd name="T5" fmla="*/ 36 h 36"/>
                <a:gd name="T6" fmla="*/ 12 w 36"/>
                <a:gd name="T7" fmla="*/ 35 h 36"/>
                <a:gd name="T8" fmla="*/ 6 w 36"/>
                <a:gd name="T9" fmla="*/ 30 h 36"/>
                <a:gd name="T10" fmla="*/ 2 w 36"/>
                <a:gd name="T11" fmla="*/ 26 h 36"/>
                <a:gd name="T12" fmla="*/ 1 w 36"/>
                <a:gd name="T13" fmla="*/ 22 h 36"/>
                <a:gd name="T14" fmla="*/ 0 w 36"/>
                <a:gd name="T15" fmla="*/ 19 h 36"/>
                <a:gd name="T16" fmla="*/ 0 w 36"/>
                <a:gd name="T17" fmla="*/ 19 h 36"/>
                <a:gd name="T18" fmla="*/ 1 w 36"/>
                <a:gd name="T19" fmla="*/ 15 h 36"/>
                <a:gd name="T20" fmla="*/ 2 w 36"/>
                <a:gd name="T21" fmla="*/ 12 h 36"/>
                <a:gd name="T22" fmla="*/ 6 w 36"/>
                <a:gd name="T23" fmla="*/ 6 h 36"/>
                <a:gd name="T24" fmla="*/ 12 w 36"/>
                <a:gd name="T25" fmla="*/ 3 h 36"/>
                <a:gd name="T26" fmla="*/ 15 w 36"/>
                <a:gd name="T27" fmla="*/ 1 h 36"/>
                <a:gd name="T28" fmla="*/ 19 w 36"/>
                <a:gd name="T29" fmla="*/ 0 h 36"/>
                <a:gd name="T30" fmla="*/ 19 w 36"/>
                <a:gd name="T31" fmla="*/ 0 h 36"/>
                <a:gd name="T32" fmla="*/ 22 w 36"/>
                <a:gd name="T33" fmla="*/ 1 h 36"/>
                <a:gd name="T34" fmla="*/ 25 w 36"/>
                <a:gd name="T35" fmla="*/ 3 h 36"/>
                <a:gd name="T36" fmla="*/ 30 w 36"/>
                <a:gd name="T37" fmla="*/ 6 h 36"/>
                <a:gd name="T38" fmla="*/ 35 w 36"/>
                <a:gd name="T39" fmla="*/ 12 h 36"/>
                <a:gd name="T40" fmla="*/ 36 w 36"/>
                <a:gd name="T41" fmla="*/ 15 h 36"/>
                <a:gd name="T42" fmla="*/ 36 w 36"/>
                <a:gd name="T43" fmla="*/ 19 h 36"/>
                <a:gd name="T44" fmla="*/ 36 w 36"/>
                <a:gd name="T45" fmla="*/ 19 h 36"/>
                <a:gd name="T46" fmla="*/ 36 w 36"/>
                <a:gd name="T47" fmla="*/ 22 h 36"/>
                <a:gd name="T48" fmla="*/ 35 w 36"/>
                <a:gd name="T49" fmla="*/ 26 h 36"/>
                <a:gd name="T50" fmla="*/ 30 w 36"/>
                <a:gd name="T51" fmla="*/ 30 h 36"/>
                <a:gd name="T52" fmla="*/ 25 w 36"/>
                <a:gd name="T53" fmla="*/ 35 h 36"/>
                <a:gd name="T54" fmla="*/ 22 w 36"/>
                <a:gd name="T55" fmla="*/ 36 h 36"/>
                <a:gd name="T56" fmla="*/ 19 w 36"/>
                <a:gd name="T57" fmla="*/ 36 h 36"/>
                <a:gd name="T58" fmla="*/ 19 w 36"/>
                <a:gd name="T59" fmla="*/ 36 h 36"/>
                <a:gd name="T60" fmla="*/ 19 w 36"/>
                <a:gd name="T61" fmla="*/ 11 h 36"/>
                <a:gd name="T62" fmla="*/ 19 w 36"/>
                <a:gd name="T63" fmla="*/ 11 h 36"/>
                <a:gd name="T64" fmla="*/ 15 w 36"/>
                <a:gd name="T65" fmla="*/ 11 h 36"/>
                <a:gd name="T66" fmla="*/ 13 w 36"/>
                <a:gd name="T67" fmla="*/ 13 h 36"/>
                <a:gd name="T68" fmla="*/ 10 w 36"/>
                <a:gd name="T69" fmla="*/ 15 h 36"/>
                <a:gd name="T70" fmla="*/ 10 w 36"/>
                <a:gd name="T71" fmla="*/ 19 h 36"/>
                <a:gd name="T72" fmla="*/ 10 w 36"/>
                <a:gd name="T73" fmla="*/ 19 h 36"/>
                <a:gd name="T74" fmla="*/ 10 w 36"/>
                <a:gd name="T75" fmla="*/ 21 h 36"/>
                <a:gd name="T76" fmla="*/ 13 w 36"/>
                <a:gd name="T77" fmla="*/ 24 h 36"/>
                <a:gd name="T78" fmla="*/ 15 w 36"/>
                <a:gd name="T79" fmla="*/ 26 h 36"/>
                <a:gd name="T80" fmla="*/ 19 w 36"/>
                <a:gd name="T81" fmla="*/ 27 h 36"/>
                <a:gd name="T82" fmla="*/ 19 w 36"/>
                <a:gd name="T83" fmla="*/ 27 h 36"/>
                <a:gd name="T84" fmla="*/ 21 w 36"/>
                <a:gd name="T85" fmla="*/ 26 h 36"/>
                <a:gd name="T86" fmla="*/ 23 w 36"/>
                <a:gd name="T87" fmla="*/ 24 h 36"/>
                <a:gd name="T88" fmla="*/ 25 w 36"/>
                <a:gd name="T89" fmla="*/ 21 h 36"/>
                <a:gd name="T90" fmla="*/ 27 w 36"/>
                <a:gd name="T91" fmla="*/ 19 h 36"/>
                <a:gd name="T92" fmla="*/ 27 w 36"/>
                <a:gd name="T93" fmla="*/ 19 h 36"/>
                <a:gd name="T94" fmla="*/ 25 w 36"/>
                <a:gd name="T95" fmla="*/ 15 h 36"/>
                <a:gd name="T96" fmla="*/ 23 w 36"/>
                <a:gd name="T97" fmla="*/ 13 h 36"/>
                <a:gd name="T98" fmla="*/ 21 w 36"/>
                <a:gd name="T99" fmla="*/ 11 h 36"/>
                <a:gd name="T100" fmla="*/ 19 w 36"/>
                <a:gd name="T101" fmla="*/ 11 h 36"/>
                <a:gd name="T102" fmla="*/ 19 w 36"/>
                <a:gd name="T103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" h="36">
                  <a:moveTo>
                    <a:pt x="19" y="36"/>
                  </a:moveTo>
                  <a:lnTo>
                    <a:pt x="19" y="36"/>
                  </a:lnTo>
                  <a:lnTo>
                    <a:pt x="15" y="36"/>
                  </a:lnTo>
                  <a:lnTo>
                    <a:pt x="12" y="35"/>
                  </a:lnTo>
                  <a:lnTo>
                    <a:pt x="6" y="30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3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5" y="3"/>
                  </a:lnTo>
                  <a:lnTo>
                    <a:pt x="30" y="6"/>
                  </a:lnTo>
                  <a:lnTo>
                    <a:pt x="35" y="12"/>
                  </a:lnTo>
                  <a:lnTo>
                    <a:pt x="36" y="15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22"/>
                  </a:lnTo>
                  <a:lnTo>
                    <a:pt x="35" y="26"/>
                  </a:lnTo>
                  <a:lnTo>
                    <a:pt x="30" y="30"/>
                  </a:lnTo>
                  <a:lnTo>
                    <a:pt x="25" y="35"/>
                  </a:lnTo>
                  <a:lnTo>
                    <a:pt x="22" y="36"/>
                  </a:lnTo>
                  <a:lnTo>
                    <a:pt x="19" y="36"/>
                  </a:lnTo>
                  <a:lnTo>
                    <a:pt x="19" y="36"/>
                  </a:lnTo>
                  <a:close/>
                  <a:moveTo>
                    <a:pt x="19" y="11"/>
                  </a:moveTo>
                  <a:lnTo>
                    <a:pt x="19" y="11"/>
                  </a:lnTo>
                  <a:lnTo>
                    <a:pt x="15" y="11"/>
                  </a:lnTo>
                  <a:lnTo>
                    <a:pt x="13" y="13"/>
                  </a:lnTo>
                  <a:lnTo>
                    <a:pt x="10" y="15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3" y="24"/>
                  </a:lnTo>
                  <a:lnTo>
                    <a:pt x="15" y="26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6"/>
                  </a:lnTo>
                  <a:lnTo>
                    <a:pt x="23" y="24"/>
                  </a:lnTo>
                  <a:lnTo>
                    <a:pt x="25" y="21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5"/>
                  </a:lnTo>
                  <a:lnTo>
                    <a:pt x="23" y="13"/>
                  </a:lnTo>
                  <a:lnTo>
                    <a:pt x="21" y="11"/>
                  </a:lnTo>
                  <a:lnTo>
                    <a:pt x="19" y="11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78" name="Freeform 52"/>
            <p:cNvSpPr>
              <a:spLocks noEditPoints="1"/>
            </p:cNvSpPr>
            <p:nvPr userDrawn="1"/>
          </p:nvSpPr>
          <p:spPr bwMode="auto">
            <a:xfrm>
              <a:off x="3786188" y="2581275"/>
              <a:ext cx="568325" cy="542925"/>
            </a:xfrm>
            <a:custGeom>
              <a:avLst/>
              <a:gdLst>
                <a:gd name="T0" fmla="*/ 125 w 716"/>
                <a:gd name="T1" fmla="*/ 621 h 684"/>
                <a:gd name="T2" fmla="*/ 5 w 716"/>
                <a:gd name="T3" fmla="*/ 412 h 684"/>
                <a:gd name="T4" fmla="*/ 0 w 716"/>
                <a:gd name="T5" fmla="*/ 280 h 684"/>
                <a:gd name="T6" fmla="*/ 121 w 716"/>
                <a:gd name="T7" fmla="*/ 71 h 684"/>
                <a:gd name="T8" fmla="*/ 234 w 716"/>
                <a:gd name="T9" fmla="*/ 1 h 684"/>
                <a:gd name="T10" fmla="*/ 474 w 716"/>
                <a:gd name="T11" fmla="*/ 1 h 684"/>
                <a:gd name="T12" fmla="*/ 591 w 716"/>
                <a:gd name="T13" fmla="*/ 63 h 684"/>
                <a:gd name="T14" fmla="*/ 711 w 716"/>
                <a:gd name="T15" fmla="*/ 271 h 684"/>
                <a:gd name="T16" fmla="*/ 716 w 716"/>
                <a:gd name="T17" fmla="*/ 405 h 684"/>
                <a:gd name="T18" fmla="*/ 596 w 716"/>
                <a:gd name="T19" fmla="*/ 612 h 684"/>
                <a:gd name="T20" fmla="*/ 483 w 716"/>
                <a:gd name="T21" fmla="*/ 683 h 684"/>
                <a:gd name="T22" fmla="*/ 242 w 716"/>
                <a:gd name="T23" fmla="*/ 683 h 684"/>
                <a:gd name="T24" fmla="*/ 136 w 716"/>
                <a:gd name="T25" fmla="*/ 610 h 684"/>
                <a:gd name="T26" fmla="*/ 317 w 716"/>
                <a:gd name="T27" fmla="*/ 611 h 684"/>
                <a:gd name="T28" fmla="*/ 401 w 716"/>
                <a:gd name="T29" fmla="*/ 611 h 684"/>
                <a:gd name="T30" fmla="*/ 571 w 716"/>
                <a:gd name="T31" fmla="*/ 516 h 684"/>
                <a:gd name="T32" fmla="*/ 613 w 716"/>
                <a:gd name="T33" fmla="*/ 440 h 684"/>
                <a:gd name="T34" fmla="*/ 616 w 716"/>
                <a:gd name="T35" fmla="*/ 245 h 684"/>
                <a:gd name="T36" fmla="*/ 571 w 716"/>
                <a:gd name="T37" fmla="*/ 170 h 684"/>
                <a:gd name="T38" fmla="*/ 404 w 716"/>
                <a:gd name="T39" fmla="*/ 71 h 684"/>
                <a:gd name="T40" fmla="*/ 317 w 716"/>
                <a:gd name="T41" fmla="*/ 72 h 684"/>
                <a:gd name="T42" fmla="*/ 136 w 716"/>
                <a:gd name="T43" fmla="*/ 74 h 684"/>
                <a:gd name="T44" fmla="*/ 104 w 716"/>
                <a:gd name="T45" fmla="*/ 243 h 684"/>
                <a:gd name="T46" fmla="*/ 15 w 716"/>
                <a:gd name="T47" fmla="*/ 400 h 684"/>
                <a:gd name="T48" fmla="*/ 146 w 716"/>
                <a:gd name="T49" fmla="*/ 512 h 684"/>
                <a:gd name="T50" fmla="*/ 359 w 716"/>
                <a:gd name="T51" fmla="*/ 501 h 684"/>
                <a:gd name="T52" fmla="*/ 298 w 716"/>
                <a:gd name="T53" fmla="*/ 489 h 684"/>
                <a:gd name="T54" fmla="*/ 246 w 716"/>
                <a:gd name="T55" fmla="*/ 455 h 684"/>
                <a:gd name="T56" fmla="*/ 207 w 716"/>
                <a:gd name="T57" fmla="*/ 388 h 684"/>
                <a:gd name="T58" fmla="*/ 201 w 716"/>
                <a:gd name="T59" fmla="*/ 326 h 684"/>
                <a:gd name="T60" fmla="*/ 226 w 716"/>
                <a:gd name="T61" fmla="*/ 254 h 684"/>
                <a:gd name="T62" fmla="*/ 270 w 716"/>
                <a:gd name="T63" fmla="*/ 209 h 684"/>
                <a:gd name="T64" fmla="*/ 343 w 716"/>
                <a:gd name="T65" fmla="*/ 184 h 684"/>
                <a:gd name="T66" fmla="*/ 406 w 716"/>
                <a:gd name="T67" fmla="*/ 191 h 684"/>
                <a:gd name="T68" fmla="*/ 470 w 716"/>
                <a:gd name="T69" fmla="*/ 230 h 684"/>
                <a:gd name="T70" fmla="*/ 510 w 716"/>
                <a:gd name="T71" fmla="*/ 294 h 684"/>
                <a:gd name="T72" fmla="*/ 517 w 716"/>
                <a:gd name="T73" fmla="*/ 358 h 684"/>
                <a:gd name="T74" fmla="*/ 490 w 716"/>
                <a:gd name="T75" fmla="*/ 430 h 684"/>
                <a:gd name="T76" fmla="*/ 434 w 716"/>
                <a:gd name="T77" fmla="*/ 481 h 684"/>
                <a:gd name="T78" fmla="*/ 359 w 716"/>
                <a:gd name="T79" fmla="*/ 501 h 684"/>
                <a:gd name="T80" fmla="*/ 330 w 716"/>
                <a:gd name="T81" fmla="*/ 200 h 684"/>
                <a:gd name="T82" fmla="*/ 267 w 716"/>
                <a:gd name="T83" fmla="*/ 230 h 684"/>
                <a:gd name="T84" fmla="*/ 231 w 716"/>
                <a:gd name="T85" fmla="*/ 274 h 684"/>
                <a:gd name="T86" fmla="*/ 215 w 716"/>
                <a:gd name="T87" fmla="*/ 342 h 684"/>
                <a:gd name="T88" fmla="*/ 225 w 716"/>
                <a:gd name="T89" fmla="*/ 397 h 684"/>
                <a:gd name="T90" fmla="*/ 256 w 716"/>
                <a:gd name="T91" fmla="*/ 444 h 684"/>
                <a:gd name="T92" fmla="*/ 316 w 716"/>
                <a:gd name="T93" fmla="*/ 480 h 684"/>
                <a:gd name="T94" fmla="*/ 373 w 716"/>
                <a:gd name="T95" fmla="*/ 486 h 684"/>
                <a:gd name="T96" fmla="*/ 439 w 716"/>
                <a:gd name="T97" fmla="*/ 462 h 684"/>
                <a:gd name="T98" fmla="*/ 485 w 716"/>
                <a:gd name="T99" fmla="*/ 411 h 684"/>
                <a:gd name="T100" fmla="*/ 503 w 716"/>
                <a:gd name="T101" fmla="*/ 342 h 684"/>
                <a:gd name="T102" fmla="*/ 491 w 716"/>
                <a:gd name="T103" fmla="*/ 286 h 684"/>
                <a:gd name="T104" fmla="*/ 450 w 716"/>
                <a:gd name="T105" fmla="*/ 231 h 684"/>
                <a:gd name="T106" fmla="*/ 388 w 716"/>
                <a:gd name="T107" fmla="*/ 201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6" h="684">
                  <a:moveTo>
                    <a:pt x="238" y="684"/>
                  </a:moveTo>
                  <a:lnTo>
                    <a:pt x="238" y="684"/>
                  </a:lnTo>
                  <a:lnTo>
                    <a:pt x="234" y="684"/>
                  </a:lnTo>
                  <a:lnTo>
                    <a:pt x="125" y="621"/>
                  </a:lnTo>
                  <a:lnTo>
                    <a:pt x="125" y="621"/>
                  </a:lnTo>
                  <a:lnTo>
                    <a:pt x="123" y="617"/>
                  </a:lnTo>
                  <a:lnTo>
                    <a:pt x="121" y="614"/>
                  </a:lnTo>
                  <a:lnTo>
                    <a:pt x="132" y="517"/>
                  </a:lnTo>
                  <a:lnTo>
                    <a:pt x="94" y="451"/>
                  </a:lnTo>
                  <a:lnTo>
                    <a:pt x="5" y="412"/>
                  </a:lnTo>
                  <a:lnTo>
                    <a:pt x="5" y="412"/>
                  </a:lnTo>
                  <a:lnTo>
                    <a:pt x="2" y="410"/>
                  </a:lnTo>
                  <a:lnTo>
                    <a:pt x="0" y="405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75"/>
                  </a:lnTo>
                  <a:lnTo>
                    <a:pt x="5" y="273"/>
                  </a:lnTo>
                  <a:lnTo>
                    <a:pt x="93" y="233"/>
                  </a:lnTo>
                  <a:lnTo>
                    <a:pt x="132" y="167"/>
                  </a:lnTo>
                  <a:lnTo>
                    <a:pt x="121" y="71"/>
                  </a:lnTo>
                  <a:lnTo>
                    <a:pt x="121" y="71"/>
                  </a:lnTo>
                  <a:lnTo>
                    <a:pt x="121" y="66"/>
                  </a:lnTo>
                  <a:lnTo>
                    <a:pt x="125" y="64"/>
                  </a:lnTo>
                  <a:lnTo>
                    <a:pt x="234" y="1"/>
                  </a:lnTo>
                  <a:lnTo>
                    <a:pt x="234" y="1"/>
                  </a:lnTo>
                  <a:lnTo>
                    <a:pt x="238" y="0"/>
                  </a:lnTo>
                  <a:lnTo>
                    <a:pt x="242" y="1"/>
                  </a:lnTo>
                  <a:lnTo>
                    <a:pt x="320" y="58"/>
                  </a:lnTo>
                  <a:lnTo>
                    <a:pt x="397" y="58"/>
                  </a:lnTo>
                  <a:lnTo>
                    <a:pt x="474" y="1"/>
                  </a:lnTo>
                  <a:lnTo>
                    <a:pt x="474" y="1"/>
                  </a:lnTo>
                  <a:lnTo>
                    <a:pt x="479" y="0"/>
                  </a:lnTo>
                  <a:lnTo>
                    <a:pt x="482" y="1"/>
                  </a:lnTo>
                  <a:lnTo>
                    <a:pt x="591" y="63"/>
                  </a:lnTo>
                  <a:lnTo>
                    <a:pt x="591" y="63"/>
                  </a:lnTo>
                  <a:lnTo>
                    <a:pt x="595" y="66"/>
                  </a:lnTo>
                  <a:lnTo>
                    <a:pt x="595" y="71"/>
                  </a:lnTo>
                  <a:lnTo>
                    <a:pt x="584" y="167"/>
                  </a:lnTo>
                  <a:lnTo>
                    <a:pt x="624" y="233"/>
                  </a:lnTo>
                  <a:lnTo>
                    <a:pt x="711" y="271"/>
                  </a:lnTo>
                  <a:lnTo>
                    <a:pt x="711" y="271"/>
                  </a:lnTo>
                  <a:lnTo>
                    <a:pt x="715" y="275"/>
                  </a:lnTo>
                  <a:lnTo>
                    <a:pt x="716" y="278"/>
                  </a:lnTo>
                  <a:lnTo>
                    <a:pt x="716" y="405"/>
                  </a:lnTo>
                  <a:lnTo>
                    <a:pt x="716" y="405"/>
                  </a:lnTo>
                  <a:lnTo>
                    <a:pt x="715" y="409"/>
                  </a:lnTo>
                  <a:lnTo>
                    <a:pt x="711" y="412"/>
                  </a:lnTo>
                  <a:lnTo>
                    <a:pt x="624" y="450"/>
                  </a:lnTo>
                  <a:lnTo>
                    <a:pt x="586" y="517"/>
                  </a:lnTo>
                  <a:lnTo>
                    <a:pt x="596" y="612"/>
                  </a:lnTo>
                  <a:lnTo>
                    <a:pt x="596" y="612"/>
                  </a:lnTo>
                  <a:lnTo>
                    <a:pt x="595" y="617"/>
                  </a:lnTo>
                  <a:lnTo>
                    <a:pt x="593" y="621"/>
                  </a:lnTo>
                  <a:lnTo>
                    <a:pt x="483" y="683"/>
                  </a:lnTo>
                  <a:lnTo>
                    <a:pt x="483" y="683"/>
                  </a:lnTo>
                  <a:lnTo>
                    <a:pt x="479" y="684"/>
                  </a:lnTo>
                  <a:lnTo>
                    <a:pt x="475" y="683"/>
                  </a:lnTo>
                  <a:lnTo>
                    <a:pt x="397" y="626"/>
                  </a:lnTo>
                  <a:lnTo>
                    <a:pt x="321" y="626"/>
                  </a:lnTo>
                  <a:lnTo>
                    <a:pt x="242" y="683"/>
                  </a:lnTo>
                  <a:lnTo>
                    <a:pt x="242" y="683"/>
                  </a:lnTo>
                  <a:lnTo>
                    <a:pt x="240" y="684"/>
                  </a:lnTo>
                  <a:lnTo>
                    <a:pt x="238" y="684"/>
                  </a:lnTo>
                  <a:lnTo>
                    <a:pt x="238" y="684"/>
                  </a:lnTo>
                  <a:close/>
                  <a:moveTo>
                    <a:pt x="136" y="610"/>
                  </a:moveTo>
                  <a:lnTo>
                    <a:pt x="238" y="668"/>
                  </a:lnTo>
                  <a:lnTo>
                    <a:pt x="314" y="612"/>
                  </a:lnTo>
                  <a:lnTo>
                    <a:pt x="314" y="612"/>
                  </a:lnTo>
                  <a:lnTo>
                    <a:pt x="315" y="611"/>
                  </a:lnTo>
                  <a:lnTo>
                    <a:pt x="317" y="611"/>
                  </a:lnTo>
                  <a:lnTo>
                    <a:pt x="399" y="611"/>
                  </a:lnTo>
                  <a:lnTo>
                    <a:pt x="399" y="611"/>
                  </a:lnTo>
                  <a:lnTo>
                    <a:pt x="399" y="611"/>
                  </a:lnTo>
                  <a:lnTo>
                    <a:pt x="399" y="611"/>
                  </a:lnTo>
                  <a:lnTo>
                    <a:pt x="401" y="611"/>
                  </a:lnTo>
                  <a:lnTo>
                    <a:pt x="404" y="612"/>
                  </a:lnTo>
                  <a:lnTo>
                    <a:pt x="480" y="668"/>
                  </a:lnTo>
                  <a:lnTo>
                    <a:pt x="581" y="610"/>
                  </a:lnTo>
                  <a:lnTo>
                    <a:pt x="571" y="516"/>
                  </a:lnTo>
                  <a:lnTo>
                    <a:pt x="571" y="516"/>
                  </a:lnTo>
                  <a:lnTo>
                    <a:pt x="571" y="513"/>
                  </a:lnTo>
                  <a:lnTo>
                    <a:pt x="572" y="512"/>
                  </a:lnTo>
                  <a:lnTo>
                    <a:pt x="612" y="441"/>
                  </a:lnTo>
                  <a:lnTo>
                    <a:pt x="612" y="441"/>
                  </a:lnTo>
                  <a:lnTo>
                    <a:pt x="613" y="440"/>
                  </a:lnTo>
                  <a:lnTo>
                    <a:pt x="616" y="439"/>
                  </a:lnTo>
                  <a:lnTo>
                    <a:pt x="702" y="400"/>
                  </a:lnTo>
                  <a:lnTo>
                    <a:pt x="701" y="283"/>
                  </a:lnTo>
                  <a:lnTo>
                    <a:pt x="616" y="245"/>
                  </a:lnTo>
                  <a:lnTo>
                    <a:pt x="616" y="245"/>
                  </a:lnTo>
                  <a:lnTo>
                    <a:pt x="613" y="244"/>
                  </a:lnTo>
                  <a:lnTo>
                    <a:pt x="612" y="243"/>
                  </a:lnTo>
                  <a:lnTo>
                    <a:pt x="571" y="171"/>
                  </a:lnTo>
                  <a:lnTo>
                    <a:pt x="571" y="171"/>
                  </a:lnTo>
                  <a:lnTo>
                    <a:pt x="571" y="170"/>
                  </a:lnTo>
                  <a:lnTo>
                    <a:pt x="571" y="168"/>
                  </a:lnTo>
                  <a:lnTo>
                    <a:pt x="580" y="73"/>
                  </a:lnTo>
                  <a:lnTo>
                    <a:pt x="479" y="16"/>
                  </a:lnTo>
                  <a:lnTo>
                    <a:pt x="404" y="71"/>
                  </a:lnTo>
                  <a:lnTo>
                    <a:pt x="404" y="71"/>
                  </a:lnTo>
                  <a:lnTo>
                    <a:pt x="401" y="72"/>
                  </a:lnTo>
                  <a:lnTo>
                    <a:pt x="399" y="72"/>
                  </a:lnTo>
                  <a:lnTo>
                    <a:pt x="317" y="72"/>
                  </a:lnTo>
                  <a:lnTo>
                    <a:pt x="317" y="72"/>
                  </a:lnTo>
                  <a:lnTo>
                    <a:pt x="317" y="72"/>
                  </a:lnTo>
                  <a:lnTo>
                    <a:pt x="317" y="72"/>
                  </a:lnTo>
                  <a:lnTo>
                    <a:pt x="315" y="72"/>
                  </a:lnTo>
                  <a:lnTo>
                    <a:pt x="313" y="71"/>
                  </a:lnTo>
                  <a:lnTo>
                    <a:pt x="237" y="16"/>
                  </a:lnTo>
                  <a:lnTo>
                    <a:pt x="136" y="74"/>
                  </a:lnTo>
                  <a:lnTo>
                    <a:pt x="147" y="168"/>
                  </a:lnTo>
                  <a:lnTo>
                    <a:pt x="147" y="168"/>
                  </a:lnTo>
                  <a:lnTo>
                    <a:pt x="146" y="170"/>
                  </a:lnTo>
                  <a:lnTo>
                    <a:pt x="146" y="172"/>
                  </a:lnTo>
                  <a:lnTo>
                    <a:pt x="104" y="243"/>
                  </a:lnTo>
                  <a:lnTo>
                    <a:pt x="104" y="243"/>
                  </a:lnTo>
                  <a:lnTo>
                    <a:pt x="103" y="245"/>
                  </a:lnTo>
                  <a:lnTo>
                    <a:pt x="101" y="246"/>
                  </a:lnTo>
                  <a:lnTo>
                    <a:pt x="15" y="284"/>
                  </a:lnTo>
                  <a:lnTo>
                    <a:pt x="15" y="400"/>
                  </a:lnTo>
                  <a:lnTo>
                    <a:pt x="102" y="439"/>
                  </a:lnTo>
                  <a:lnTo>
                    <a:pt x="102" y="439"/>
                  </a:lnTo>
                  <a:lnTo>
                    <a:pt x="103" y="440"/>
                  </a:lnTo>
                  <a:lnTo>
                    <a:pt x="105" y="442"/>
                  </a:lnTo>
                  <a:lnTo>
                    <a:pt x="146" y="512"/>
                  </a:lnTo>
                  <a:lnTo>
                    <a:pt x="146" y="512"/>
                  </a:lnTo>
                  <a:lnTo>
                    <a:pt x="147" y="515"/>
                  </a:lnTo>
                  <a:lnTo>
                    <a:pt x="147" y="517"/>
                  </a:lnTo>
                  <a:lnTo>
                    <a:pt x="136" y="610"/>
                  </a:lnTo>
                  <a:close/>
                  <a:moveTo>
                    <a:pt x="359" y="501"/>
                  </a:moveTo>
                  <a:lnTo>
                    <a:pt x="359" y="501"/>
                  </a:lnTo>
                  <a:lnTo>
                    <a:pt x="343" y="500"/>
                  </a:lnTo>
                  <a:lnTo>
                    <a:pt x="328" y="497"/>
                  </a:lnTo>
                  <a:lnTo>
                    <a:pt x="313" y="494"/>
                  </a:lnTo>
                  <a:lnTo>
                    <a:pt x="298" y="489"/>
                  </a:lnTo>
                  <a:lnTo>
                    <a:pt x="284" y="482"/>
                  </a:lnTo>
                  <a:lnTo>
                    <a:pt x="270" y="474"/>
                  </a:lnTo>
                  <a:lnTo>
                    <a:pt x="257" y="465"/>
                  </a:lnTo>
                  <a:lnTo>
                    <a:pt x="246" y="455"/>
                  </a:lnTo>
                  <a:lnTo>
                    <a:pt x="246" y="455"/>
                  </a:lnTo>
                  <a:lnTo>
                    <a:pt x="235" y="442"/>
                  </a:lnTo>
                  <a:lnTo>
                    <a:pt x="226" y="430"/>
                  </a:lnTo>
                  <a:lnTo>
                    <a:pt x="218" y="417"/>
                  </a:lnTo>
                  <a:lnTo>
                    <a:pt x="211" y="403"/>
                  </a:lnTo>
                  <a:lnTo>
                    <a:pt x="207" y="388"/>
                  </a:lnTo>
                  <a:lnTo>
                    <a:pt x="202" y="373"/>
                  </a:lnTo>
                  <a:lnTo>
                    <a:pt x="201" y="358"/>
                  </a:lnTo>
                  <a:lnTo>
                    <a:pt x="200" y="342"/>
                  </a:lnTo>
                  <a:lnTo>
                    <a:pt x="200" y="342"/>
                  </a:lnTo>
                  <a:lnTo>
                    <a:pt x="201" y="326"/>
                  </a:lnTo>
                  <a:lnTo>
                    <a:pt x="202" y="311"/>
                  </a:lnTo>
                  <a:lnTo>
                    <a:pt x="207" y="296"/>
                  </a:lnTo>
                  <a:lnTo>
                    <a:pt x="211" y="281"/>
                  </a:lnTo>
                  <a:lnTo>
                    <a:pt x="218" y="267"/>
                  </a:lnTo>
                  <a:lnTo>
                    <a:pt x="226" y="254"/>
                  </a:lnTo>
                  <a:lnTo>
                    <a:pt x="235" y="241"/>
                  </a:lnTo>
                  <a:lnTo>
                    <a:pt x="246" y="230"/>
                  </a:lnTo>
                  <a:lnTo>
                    <a:pt x="246" y="230"/>
                  </a:lnTo>
                  <a:lnTo>
                    <a:pt x="257" y="218"/>
                  </a:lnTo>
                  <a:lnTo>
                    <a:pt x="270" y="209"/>
                  </a:lnTo>
                  <a:lnTo>
                    <a:pt x="284" y="201"/>
                  </a:lnTo>
                  <a:lnTo>
                    <a:pt x="298" y="195"/>
                  </a:lnTo>
                  <a:lnTo>
                    <a:pt x="313" y="190"/>
                  </a:lnTo>
                  <a:lnTo>
                    <a:pt x="328" y="186"/>
                  </a:lnTo>
                  <a:lnTo>
                    <a:pt x="343" y="184"/>
                  </a:lnTo>
                  <a:lnTo>
                    <a:pt x="359" y="183"/>
                  </a:lnTo>
                  <a:lnTo>
                    <a:pt x="359" y="183"/>
                  </a:lnTo>
                  <a:lnTo>
                    <a:pt x="375" y="184"/>
                  </a:lnTo>
                  <a:lnTo>
                    <a:pt x="390" y="186"/>
                  </a:lnTo>
                  <a:lnTo>
                    <a:pt x="406" y="191"/>
                  </a:lnTo>
                  <a:lnTo>
                    <a:pt x="420" y="195"/>
                  </a:lnTo>
                  <a:lnTo>
                    <a:pt x="434" y="202"/>
                  </a:lnTo>
                  <a:lnTo>
                    <a:pt x="447" y="210"/>
                  </a:lnTo>
                  <a:lnTo>
                    <a:pt x="459" y="220"/>
                  </a:lnTo>
                  <a:lnTo>
                    <a:pt x="470" y="230"/>
                  </a:lnTo>
                  <a:lnTo>
                    <a:pt x="481" y="241"/>
                  </a:lnTo>
                  <a:lnTo>
                    <a:pt x="490" y="253"/>
                  </a:lnTo>
                  <a:lnTo>
                    <a:pt x="498" y="267"/>
                  </a:lnTo>
                  <a:lnTo>
                    <a:pt x="505" y="281"/>
                  </a:lnTo>
                  <a:lnTo>
                    <a:pt x="510" y="294"/>
                  </a:lnTo>
                  <a:lnTo>
                    <a:pt x="514" y="309"/>
                  </a:lnTo>
                  <a:lnTo>
                    <a:pt x="517" y="326"/>
                  </a:lnTo>
                  <a:lnTo>
                    <a:pt x="517" y="342"/>
                  </a:lnTo>
                  <a:lnTo>
                    <a:pt x="517" y="342"/>
                  </a:lnTo>
                  <a:lnTo>
                    <a:pt x="517" y="358"/>
                  </a:lnTo>
                  <a:lnTo>
                    <a:pt x="514" y="374"/>
                  </a:lnTo>
                  <a:lnTo>
                    <a:pt x="510" y="389"/>
                  </a:lnTo>
                  <a:lnTo>
                    <a:pt x="505" y="404"/>
                  </a:lnTo>
                  <a:lnTo>
                    <a:pt x="498" y="418"/>
                  </a:lnTo>
                  <a:lnTo>
                    <a:pt x="490" y="430"/>
                  </a:lnTo>
                  <a:lnTo>
                    <a:pt x="481" y="443"/>
                  </a:lnTo>
                  <a:lnTo>
                    <a:pt x="470" y="455"/>
                  </a:lnTo>
                  <a:lnTo>
                    <a:pt x="459" y="464"/>
                  </a:lnTo>
                  <a:lnTo>
                    <a:pt x="447" y="473"/>
                  </a:lnTo>
                  <a:lnTo>
                    <a:pt x="434" y="481"/>
                  </a:lnTo>
                  <a:lnTo>
                    <a:pt x="420" y="488"/>
                  </a:lnTo>
                  <a:lnTo>
                    <a:pt x="406" y="494"/>
                  </a:lnTo>
                  <a:lnTo>
                    <a:pt x="390" y="497"/>
                  </a:lnTo>
                  <a:lnTo>
                    <a:pt x="375" y="500"/>
                  </a:lnTo>
                  <a:lnTo>
                    <a:pt x="359" y="501"/>
                  </a:lnTo>
                  <a:lnTo>
                    <a:pt x="359" y="501"/>
                  </a:lnTo>
                  <a:close/>
                  <a:moveTo>
                    <a:pt x="359" y="198"/>
                  </a:moveTo>
                  <a:lnTo>
                    <a:pt x="359" y="198"/>
                  </a:lnTo>
                  <a:lnTo>
                    <a:pt x="344" y="199"/>
                  </a:lnTo>
                  <a:lnTo>
                    <a:pt x="330" y="200"/>
                  </a:lnTo>
                  <a:lnTo>
                    <a:pt x="316" y="203"/>
                  </a:lnTo>
                  <a:lnTo>
                    <a:pt x="303" y="209"/>
                  </a:lnTo>
                  <a:lnTo>
                    <a:pt x="291" y="215"/>
                  </a:lnTo>
                  <a:lnTo>
                    <a:pt x="278" y="222"/>
                  </a:lnTo>
                  <a:lnTo>
                    <a:pt x="267" y="230"/>
                  </a:lnTo>
                  <a:lnTo>
                    <a:pt x="256" y="240"/>
                  </a:lnTo>
                  <a:lnTo>
                    <a:pt x="256" y="240"/>
                  </a:lnTo>
                  <a:lnTo>
                    <a:pt x="247" y="251"/>
                  </a:lnTo>
                  <a:lnTo>
                    <a:pt x="239" y="262"/>
                  </a:lnTo>
                  <a:lnTo>
                    <a:pt x="231" y="274"/>
                  </a:lnTo>
                  <a:lnTo>
                    <a:pt x="225" y="286"/>
                  </a:lnTo>
                  <a:lnTo>
                    <a:pt x="220" y="300"/>
                  </a:lnTo>
                  <a:lnTo>
                    <a:pt x="217" y="314"/>
                  </a:lnTo>
                  <a:lnTo>
                    <a:pt x="215" y="328"/>
                  </a:lnTo>
                  <a:lnTo>
                    <a:pt x="215" y="342"/>
                  </a:lnTo>
                  <a:lnTo>
                    <a:pt x="215" y="342"/>
                  </a:lnTo>
                  <a:lnTo>
                    <a:pt x="215" y="357"/>
                  </a:lnTo>
                  <a:lnTo>
                    <a:pt x="217" y="371"/>
                  </a:lnTo>
                  <a:lnTo>
                    <a:pt x="220" y="384"/>
                  </a:lnTo>
                  <a:lnTo>
                    <a:pt x="225" y="397"/>
                  </a:lnTo>
                  <a:lnTo>
                    <a:pt x="231" y="410"/>
                  </a:lnTo>
                  <a:lnTo>
                    <a:pt x="239" y="422"/>
                  </a:lnTo>
                  <a:lnTo>
                    <a:pt x="247" y="433"/>
                  </a:lnTo>
                  <a:lnTo>
                    <a:pt x="256" y="444"/>
                  </a:lnTo>
                  <a:lnTo>
                    <a:pt x="256" y="444"/>
                  </a:lnTo>
                  <a:lnTo>
                    <a:pt x="267" y="453"/>
                  </a:lnTo>
                  <a:lnTo>
                    <a:pt x="278" y="462"/>
                  </a:lnTo>
                  <a:lnTo>
                    <a:pt x="291" y="470"/>
                  </a:lnTo>
                  <a:lnTo>
                    <a:pt x="303" y="475"/>
                  </a:lnTo>
                  <a:lnTo>
                    <a:pt x="316" y="480"/>
                  </a:lnTo>
                  <a:lnTo>
                    <a:pt x="330" y="483"/>
                  </a:lnTo>
                  <a:lnTo>
                    <a:pt x="344" y="486"/>
                  </a:lnTo>
                  <a:lnTo>
                    <a:pt x="359" y="486"/>
                  </a:lnTo>
                  <a:lnTo>
                    <a:pt x="359" y="486"/>
                  </a:lnTo>
                  <a:lnTo>
                    <a:pt x="373" y="486"/>
                  </a:lnTo>
                  <a:lnTo>
                    <a:pt x="388" y="483"/>
                  </a:lnTo>
                  <a:lnTo>
                    <a:pt x="401" y="480"/>
                  </a:lnTo>
                  <a:lnTo>
                    <a:pt x="414" y="474"/>
                  </a:lnTo>
                  <a:lnTo>
                    <a:pt x="427" y="468"/>
                  </a:lnTo>
                  <a:lnTo>
                    <a:pt x="439" y="462"/>
                  </a:lnTo>
                  <a:lnTo>
                    <a:pt x="450" y="453"/>
                  </a:lnTo>
                  <a:lnTo>
                    <a:pt x="460" y="444"/>
                  </a:lnTo>
                  <a:lnTo>
                    <a:pt x="469" y="434"/>
                  </a:lnTo>
                  <a:lnTo>
                    <a:pt x="477" y="422"/>
                  </a:lnTo>
                  <a:lnTo>
                    <a:pt x="485" y="411"/>
                  </a:lnTo>
                  <a:lnTo>
                    <a:pt x="491" y="398"/>
                  </a:lnTo>
                  <a:lnTo>
                    <a:pt x="496" y="384"/>
                  </a:lnTo>
                  <a:lnTo>
                    <a:pt x="499" y="371"/>
                  </a:lnTo>
                  <a:lnTo>
                    <a:pt x="502" y="357"/>
                  </a:lnTo>
                  <a:lnTo>
                    <a:pt x="503" y="342"/>
                  </a:lnTo>
                  <a:lnTo>
                    <a:pt x="503" y="342"/>
                  </a:lnTo>
                  <a:lnTo>
                    <a:pt x="502" y="327"/>
                  </a:lnTo>
                  <a:lnTo>
                    <a:pt x="499" y="313"/>
                  </a:lnTo>
                  <a:lnTo>
                    <a:pt x="496" y="299"/>
                  </a:lnTo>
                  <a:lnTo>
                    <a:pt x="491" y="286"/>
                  </a:lnTo>
                  <a:lnTo>
                    <a:pt x="485" y="274"/>
                  </a:lnTo>
                  <a:lnTo>
                    <a:pt x="477" y="261"/>
                  </a:lnTo>
                  <a:lnTo>
                    <a:pt x="469" y="251"/>
                  </a:lnTo>
                  <a:lnTo>
                    <a:pt x="460" y="240"/>
                  </a:lnTo>
                  <a:lnTo>
                    <a:pt x="450" y="231"/>
                  </a:lnTo>
                  <a:lnTo>
                    <a:pt x="439" y="222"/>
                  </a:lnTo>
                  <a:lnTo>
                    <a:pt x="427" y="215"/>
                  </a:lnTo>
                  <a:lnTo>
                    <a:pt x="414" y="209"/>
                  </a:lnTo>
                  <a:lnTo>
                    <a:pt x="401" y="205"/>
                  </a:lnTo>
                  <a:lnTo>
                    <a:pt x="388" y="201"/>
                  </a:lnTo>
                  <a:lnTo>
                    <a:pt x="373" y="199"/>
                  </a:lnTo>
                  <a:lnTo>
                    <a:pt x="359" y="198"/>
                  </a:lnTo>
                  <a:lnTo>
                    <a:pt x="359" y="1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79" name="Freeform 53"/>
            <p:cNvSpPr>
              <a:spLocks noEditPoints="1"/>
            </p:cNvSpPr>
            <p:nvPr userDrawn="1"/>
          </p:nvSpPr>
          <p:spPr bwMode="auto">
            <a:xfrm>
              <a:off x="7632947" y="1452519"/>
              <a:ext cx="312242" cy="296950"/>
            </a:xfrm>
            <a:custGeom>
              <a:avLst/>
              <a:gdLst>
                <a:gd name="T0" fmla="*/ 398 w 491"/>
                <a:gd name="T1" fmla="*/ 466 h 466"/>
                <a:gd name="T2" fmla="*/ 246 w 491"/>
                <a:gd name="T3" fmla="*/ 387 h 466"/>
                <a:gd name="T4" fmla="*/ 94 w 491"/>
                <a:gd name="T5" fmla="*/ 466 h 466"/>
                <a:gd name="T6" fmla="*/ 122 w 491"/>
                <a:gd name="T7" fmla="*/ 298 h 466"/>
                <a:gd name="T8" fmla="*/ 0 w 491"/>
                <a:gd name="T9" fmla="*/ 178 h 466"/>
                <a:gd name="T10" fmla="*/ 170 w 491"/>
                <a:gd name="T11" fmla="*/ 153 h 466"/>
                <a:gd name="T12" fmla="*/ 246 w 491"/>
                <a:gd name="T13" fmla="*/ 0 h 466"/>
                <a:gd name="T14" fmla="*/ 322 w 491"/>
                <a:gd name="T15" fmla="*/ 153 h 466"/>
                <a:gd name="T16" fmla="*/ 491 w 491"/>
                <a:gd name="T17" fmla="*/ 178 h 466"/>
                <a:gd name="T18" fmla="*/ 368 w 491"/>
                <a:gd name="T19" fmla="*/ 298 h 466"/>
                <a:gd name="T20" fmla="*/ 398 w 491"/>
                <a:gd name="T21" fmla="*/ 466 h 466"/>
                <a:gd name="T22" fmla="*/ 40 w 491"/>
                <a:gd name="T23" fmla="*/ 191 h 466"/>
                <a:gd name="T24" fmla="*/ 143 w 491"/>
                <a:gd name="T25" fmla="*/ 291 h 466"/>
                <a:gd name="T26" fmla="*/ 119 w 491"/>
                <a:gd name="T27" fmla="*/ 433 h 466"/>
                <a:gd name="T28" fmla="*/ 246 w 491"/>
                <a:gd name="T29" fmla="*/ 366 h 466"/>
                <a:gd name="T30" fmla="*/ 372 w 491"/>
                <a:gd name="T31" fmla="*/ 433 h 466"/>
                <a:gd name="T32" fmla="*/ 348 w 491"/>
                <a:gd name="T33" fmla="*/ 291 h 466"/>
                <a:gd name="T34" fmla="*/ 452 w 491"/>
                <a:gd name="T35" fmla="*/ 191 h 466"/>
                <a:gd name="T36" fmla="*/ 309 w 491"/>
                <a:gd name="T37" fmla="*/ 170 h 466"/>
                <a:gd name="T38" fmla="*/ 246 w 491"/>
                <a:gd name="T39" fmla="*/ 41 h 466"/>
                <a:gd name="T40" fmla="*/ 182 w 491"/>
                <a:gd name="T41" fmla="*/ 170 h 466"/>
                <a:gd name="T42" fmla="*/ 40 w 491"/>
                <a:gd name="T43" fmla="*/ 19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1" h="466">
                  <a:moveTo>
                    <a:pt x="398" y="466"/>
                  </a:moveTo>
                  <a:lnTo>
                    <a:pt x="246" y="387"/>
                  </a:lnTo>
                  <a:lnTo>
                    <a:pt x="94" y="466"/>
                  </a:lnTo>
                  <a:lnTo>
                    <a:pt x="122" y="298"/>
                  </a:lnTo>
                  <a:lnTo>
                    <a:pt x="0" y="178"/>
                  </a:lnTo>
                  <a:lnTo>
                    <a:pt x="170" y="153"/>
                  </a:lnTo>
                  <a:lnTo>
                    <a:pt x="246" y="0"/>
                  </a:lnTo>
                  <a:lnTo>
                    <a:pt x="322" y="153"/>
                  </a:lnTo>
                  <a:lnTo>
                    <a:pt x="491" y="178"/>
                  </a:lnTo>
                  <a:lnTo>
                    <a:pt x="368" y="298"/>
                  </a:lnTo>
                  <a:lnTo>
                    <a:pt x="398" y="466"/>
                  </a:lnTo>
                  <a:close/>
                  <a:moveTo>
                    <a:pt x="40" y="191"/>
                  </a:moveTo>
                  <a:lnTo>
                    <a:pt x="143" y="291"/>
                  </a:lnTo>
                  <a:lnTo>
                    <a:pt x="119" y="433"/>
                  </a:lnTo>
                  <a:lnTo>
                    <a:pt x="246" y="366"/>
                  </a:lnTo>
                  <a:lnTo>
                    <a:pt x="372" y="433"/>
                  </a:lnTo>
                  <a:lnTo>
                    <a:pt x="348" y="291"/>
                  </a:lnTo>
                  <a:lnTo>
                    <a:pt x="452" y="191"/>
                  </a:lnTo>
                  <a:lnTo>
                    <a:pt x="309" y="170"/>
                  </a:lnTo>
                  <a:lnTo>
                    <a:pt x="246" y="41"/>
                  </a:lnTo>
                  <a:lnTo>
                    <a:pt x="182" y="170"/>
                  </a:lnTo>
                  <a:lnTo>
                    <a:pt x="40" y="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80" name="Freeform 54"/>
            <p:cNvSpPr>
              <a:spLocks noEditPoints="1"/>
            </p:cNvSpPr>
            <p:nvPr userDrawn="1"/>
          </p:nvSpPr>
          <p:spPr bwMode="auto">
            <a:xfrm>
              <a:off x="6640513" y="2208213"/>
              <a:ext cx="311150" cy="568325"/>
            </a:xfrm>
            <a:custGeom>
              <a:avLst/>
              <a:gdLst>
                <a:gd name="T0" fmla="*/ 347 w 391"/>
                <a:gd name="T1" fmla="*/ 466 h 715"/>
                <a:gd name="T2" fmla="*/ 326 w 391"/>
                <a:gd name="T3" fmla="*/ 414 h 715"/>
                <a:gd name="T4" fmla="*/ 325 w 391"/>
                <a:gd name="T5" fmla="*/ 251 h 715"/>
                <a:gd name="T6" fmla="*/ 270 w 391"/>
                <a:gd name="T7" fmla="*/ 95 h 715"/>
                <a:gd name="T8" fmla="*/ 199 w 391"/>
                <a:gd name="T9" fmla="*/ 4 h 715"/>
                <a:gd name="T10" fmla="*/ 152 w 391"/>
                <a:gd name="T11" fmla="*/ 48 h 715"/>
                <a:gd name="T12" fmla="*/ 91 w 391"/>
                <a:gd name="T13" fmla="*/ 157 h 715"/>
                <a:gd name="T14" fmla="*/ 59 w 391"/>
                <a:gd name="T15" fmla="*/ 337 h 715"/>
                <a:gd name="T16" fmla="*/ 73 w 391"/>
                <a:gd name="T17" fmla="*/ 457 h 715"/>
                <a:gd name="T18" fmla="*/ 21 w 391"/>
                <a:gd name="T19" fmla="*/ 484 h 715"/>
                <a:gd name="T20" fmla="*/ 1 w 391"/>
                <a:gd name="T21" fmla="*/ 527 h 715"/>
                <a:gd name="T22" fmla="*/ 20 w 391"/>
                <a:gd name="T23" fmla="*/ 604 h 715"/>
                <a:gd name="T24" fmla="*/ 78 w 391"/>
                <a:gd name="T25" fmla="*/ 698 h 715"/>
                <a:gd name="T26" fmla="*/ 108 w 391"/>
                <a:gd name="T27" fmla="*/ 566 h 715"/>
                <a:gd name="T28" fmla="*/ 159 w 391"/>
                <a:gd name="T29" fmla="*/ 591 h 715"/>
                <a:gd name="T30" fmla="*/ 188 w 391"/>
                <a:gd name="T31" fmla="*/ 714 h 715"/>
                <a:gd name="T32" fmla="*/ 207 w 391"/>
                <a:gd name="T33" fmla="*/ 708 h 715"/>
                <a:gd name="T34" fmla="*/ 259 w 391"/>
                <a:gd name="T35" fmla="*/ 581 h 715"/>
                <a:gd name="T36" fmla="*/ 291 w 391"/>
                <a:gd name="T37" fmla="*/ 555 h 715"/>
                <a:gd name="T38" fmla="*/ 333 w 391"/>
                <a:gd name="T39" fmla="*/ 702 h 715"/>
                <a:gd name="T40" fmla="*/ 384 w 391"/>
                <a:gd name="T41" fmla="*/ 571 h 715"/>
                <a:gd name="T42" fmla="*/ 386 w 391"/>
                <a:gd name="T43" fmla="*/ 508 h 715"/>
                <a:gd name="T44" fmla="*/ 197 w 391"/>
                <a:gd name="T45" fmla="*/ 705 h 715"/>
                <a:gd name="T46" fmla="*/ 177 w 391"/>
                <a:gd name="T47" fmla="*/ 475 h 715"/>
                <a:gd name="T48" fmla="*/ 184 w 391"/>
                <a:gd name="T49" fmla="*/ 471 h 715"/>
                <a:gd name="T50" fmla="*/ 210 w 391"/>
                <a:gd name="T51" fmla="*/ 473 h 715"/>
                <a:gd name="T52" fmla="*/ 205 w 391"/>
                <a:gd name="T53" fmla="*/ 594 h 715"/>
                <a:gd name="T54" fmla="*/ 348 w 391"/>
                <a:gd name="T55" fmla="*/ 634 h 715"/>
                <a:gd name="T56" fmla="*/ 301 w 391"/>
                <a:gd name="T57" fmla="*/ 549 h 715"/>
                <a:gd name="T58" fmla="*/ 293 w 391"/>
                <a:gd name="T59" fmla="*/ 527 h 715"/>
                <a:gd name="T60" fmla="*/ 279 w 391"/>
                <a:gd name="T61" fmla="*/ 554 h 715"/>
                <a:gd name="T62" fmla="*/ 229 w 391"/>
                <a:gd name="T63" fmla="*/ 580 h 715"/>
                <a:gd name="T64" fmla="*/ 221 w 391"/>
                <a:gd name="T65" fmla="*/ 472 h 715"/>
                <a:gd name="T66" fmla="*/ 208 w 391"/>
                <a:gd name="T67" fmla="*/ 460 h 715"/>
                <a:gd name="T68" fmla="*/ 174 w 391"/>
                <a:gd name="T69" fmla="*/ 464 h 715"/>
                <a:gd name="T70" fmla="*/ 166 w 391"/>
                <a:gd name="T71" fmla="*/ 479 h 715"/>
                <a:gd name="T72" fmla="*/ 159 w 391"/>
                <a:gd name="T73" fmla="*/ 579 h 715"/>
                <a:gd name="T74" fmla="*/ 112 w 391"/>
                <a:gd name="T75" fmla="*/ 554 h 715"/>
                <a:gd name="T76" fmla="*/ 99 w 391"/>
                <a:gd name="T77" fmla="*/ 527 h 715"/>
                <a:gd name="T78" fmla="*/ 90 w 391"/>
                <a:gd name="T79" fmla="*/ 549 h 715"/>
                <a:gd name="T80" fmla="*/ 43 w 391"/>
                <a:gd name="T81" fmla="*/ 634 h 715"/>
                <a:gd name="T82" fmla="*/ 11 w 391"/>
                <a:gd name="T83" fmla="*/ 538 h 715"/>
                <a:gd name="T84" fmla="*/ 22 w 391"/>
                <a:gd name="T85" fmla="*/ 497 h 715"/>
                <a:gd name="T86" fmla="*/ 69 w 391"/>
                <a:gd name="T87" fmla="*/ 469 h 715"/>
                <a:gd name="T88" fmla="*/ 76 w 391"/>
                <a:gd name="T89" fmla="*/ 416 h 715"/>
                <a:gd name="T90" fmla="*/ 76 w 391"/>
                <a:gd name="T91" fmla="*/ 257 h 715"/>
                <a:gd name="T92" fmla="*/ 128 w 391"/>
                <a:gd name="T93" fmla="*/ 104 h 715"/>
                <a:gd name="T94" fmla="*/ 196 w 391"/>
                <a:gd name="T95" fmla="*/ 16 h 715"/>
                <a:gd name="T96" fmla="*/ 253 w 391"/>
                <a:gd name="T97" fmla="*/ 89 h 715"/>
                <a:gd name="T98" fmla="*/ 310 w 391"/>
                <a:gd name="T99" fmla="*/ 227 h 715"/>
                <a:gd name="T100" fmla="*/ 318 w 391"/>
                <a:gd name="T101" fmla="*/ 392 h 715"/>
                <a:gd name="T102" fmla="*/ 311 w 391"/>
                <a:gd name="T103" fmla="*/ 467 h 715"/>
                <a:gd name="T104" fmla="*/ 362 w 391"/>
                <a:gd name="T105" fmla="*/ 489 h 715"/>
                <a:gd name="T106" fmla="*/ 379 w 391"/>
                <a:gd name="T107" fmla="*/ 528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1" h="715">
                  <a:moveTo>
                    <a:pt x="378" y="492"/>
                  </a:moveTo>
                  <a:lnTo>
                    <a:pt x="378" y="492"/>
                  </a:lnTo>
                  <a:lnTo>
                    <a:pt x="371" y="484"/>
                  </a:lnTo>
                  <a:lnTo>
                    <a:pt x="363" y="477"/>
                  </a:lnTo>
                  <a:lnTo>
                    <a:pt x="355" y="471"/>
                  </a:lnTo>
                  <a:lnTo>
                    <a:pt x="347" y="466"/>
                  </a:lnTo>
                  <a:lnTo>
                    <a:pt x="339" y="463"/>
                  </a:lnTo>
                  <a:lnTo>
                    <a:pt x="331" y="459"/>
                  </a:lnTo>
                  <a:lnTo>
                    <a:pt x="318" y="457"/>
                  </a:lnTo>
                  <a:lnTo>
                    <a:pt x="318" y="457"/>
                  </a:lnTo>
                  <a:lnTo>
                    <a:pt x="323" y="436"/>
                  </a:lnTo>
                  <a:lnTo>
                    <a:pt x="326" y="414"/>
                  </a:lnTo>
                  <a:lnTo>
                    <a:pt x="328" y="390"/>
                  </a:lnTo>
                  <a:lnTo>
                    <a:pt x="331" y="365"/>
                  </a:lnTo>
                  <a:lnTo>
                    <a:pt x="332" y="337"/>
                  </a:lnTo>
                  <a:lnTo>
                    <a:pt x="332" y="310"/>
                  </a:lnTo>
                  <a:lnTo>
                    <a:pt x="329" y="281"/>
                  </a:lnTo>
                  <a:lnTo>
                    <a:pt x="325" y="251"/>
                  </a:lnTo>
                  <a:lnTo>
                    <a:pt x="319" y="220"/>
                  </a:lnTo>
                  <a:lnTo>
                    <a:pt x="311" y="189"/>
                  </a:lnTo>
                  <a:lnTo>
                    <a:pt x="301" y="157"/>
                  </a:lnTo>
                  <a:lnTo>
                    <a:pt x="287" y="126"/>
                  </a:lnTo>
                  <a:lnTo>
                    <a:pt x="279" y="110"/>
                  </a:lnTo>
                  <a:lnTo>
                    <a:pt x="270" y="95"/>
                  </a:lnTo>
                  <a:lnTo>
                    <a:pt x="260" y="79"/>
                  </a:lnTo>
                  <a:lnTo>
                    <a:pt x="250" y="64"/>
                  </a:lnTo>
                  <a:lnTo>
                    <a:pt x="238" y="48"/>
                  </a:lnTo>
                  <a:lnTo>
                    <a:pt x="227" y="33"/>
                  </a:lnTo>
                  <a:lnTo>
                    <a:pt x="213" y="18"/>
                  </a:lnTo>
                  <a:lnTo>
                    <a:pt x="199" y="4"/>
                  </a:lnTo>
                  <a:lnTo>
                    <a:pt x="196" y="0"/>
                  </a:lnTo>
                  <a:lnTo>
                    <a:pt x="191" y="4"/>
                  </a:lnTo>
                  <a:lnTo>
                    <a:pt x="191" y="4"/>
                  </a:lnTo>
                  <a:lnTo>
                    <a:pt x="177" y="18"/>
                  </a:lnTo>
                  <a:lnTo>
                    <a:pt x="165" y="33"/>
                  </a:lnTo>
                  <a:lnTo>
                    <a:pt x="152" y="48"/>
                  </a:lnTo>
                  <a:lnTo>
                    <a:pt x="141" y="64"/>
                  </a:lnTo>
                  <a:lnTo>
                    <a:pt x="130" y="79"/>
                  </a:lnTo>
                  <a:lnTo>
                    <a:pt x="121" y="95"/>
                  </a:lnTo>
                  <a:lnTo>
                    <a:pt x="112" y="110"/>
                  </a:lnTo>
                  <a:lnTo>
                    <a:pt x="105" y="126"/>
                  </a:lnTo>
                  <a:lnTo>
                    <a:pt x="91" y="157"/>
                  </a:lnTo>
                  <a:lnTo>
                    <a:pt x="79" y="189"/>
                  </a:lnTo>
                  <a:lnTo>
                    <a:pt x="71" y="220"/>
                  </a:lnTo>
                  <a:lnTo>
                    <a:pt x="66" y="251"/>
                  </a:lnTo>
                  <a:lnTo>
                    <a:pt x="61" y="281"/>
                  </a:lnTo>
                  <a:lnTo>
                    <a:pt x="60" y="310"/>
                  </a:lnTo>
                  <a:lnTo>
                    <a:pt x="59" y="337"/>
                  </a:lnTo>
                  <a:lnTo>
                    <a:pt x="60" y="365"/>
                  </a:lnTo>
                  <a:lnTo>
                    <a:pt x="62" y="390"/>
                  </a:lnTo>
                  <a:lnTo>
                    <a:pt x="66" y="414"/>
                  </a:lnTo>
                  <a:lnTo>
                    <a:pt x="69" y="436"/>
                  </a:lnTo>
                  <a:lnTo>
                    <a:pt x="73" y="457"/>
                  </a:lnTo>
                  <a:lnTo>
                    <a:pt x="73" y="457"/>
                  </a:lnTo>
                  <a:lnTo>
                    <a:pt x="60" y="459"/>
                  </a:lnTo>
                  <a:lnTo>
                    <a:pt x="53" y="463"/>
                  </a:lnTo>
                  <a:lnTo>
                    <a:pt x="45" y="466"/>
                  </a:lnTo>
                  <a:lnTo>
                    <a:pt x="36" y="471"/>
                  </a:lnTo>
                  <a:lnTo>
                    <a:pt x="28" y="477"/>
                  </a:lnTo>
                  <a:lnTo>
                    <a:pt x="21" y="484"/>
                  </a:lnTo>
                  <a:lnTo>
                    <a:pt x="14" y="492"/>
                  </a:lnTo>
                  <a:lnTo>
                    <a:pt x="14" y="492"/>
                  </a:lnTo>
                  <a:lnTo>
                    <a:pt x="8" y="500"/>
                  </a:lnTo>
                  <a:lnTo>
                    <a:pt x="5" y="508"/>
                  </a:lnTo>
                  <a:lnTo>
                    <a:pt x="2" y="517"/>
                  </a:lnTo>
                  <a:lnTo>
                    <a:pt x="1" y="527"/>
                  </a:lnTo>
                  <a:lnTo>
                    <a:pt x="0" y="537"/>
                  </a:lnTo>
                  <a:lnTo>
                    <a:pt x="1" y="548"/>
                  </a:lnTo>
                  <a:lnTo>
                    <a:pt x="3" y="558"/>
                  </a:lnTo>
                  <a:lnTo>
                    <a:pt x="7" y="571"/>
                  </a:lnTo>
                  <a:lnTo>
                    <a:pt x="7" y="571"/>
                  </a:lnTo>
                  <a:lnTo>
                    <a:pt x="20" y="604"/>
                  </a:lnTo>
                  <a:lnTo>
                    <a:pt x="37" y="647"/>
                  </a:lnTo>
                  <a:lnTo>
                    <a:pt x="56" y="699"/>
                  </a:lnTo>
                  <a:lnTo>
                    <a:pt x="59" y="702"/>
                  </a:lnTo>
                  <a:lnTo>
                    <a:pt x="77" y="702"/>
                  </a:lnTo>
                  <a:lnTo>
                    <a:pt x="78" y="698"/>
                  </a:lnTo>
                  <a:lnTo>
                    <a:pt x="78" y="698"/>
                  </a:lnTo>
                  <a:lnTo>
                    <a:pt x="85" y="643"/>
                  </a:lnTo>
                  <a:lnTo>
                    <a:pt x="92" y="595"/>
                  </a:lnTo>
                  <a:lnTo>
                    <a:pt x="100" y="555"/>
                  </a:lnTo>
                  <a:lnTo>
                    <a:pt x="100" y="555"/>
                  </a:lnTo>
                  <a:lnTo>
                    <a:pt x="104" y="562"/>
                  </a:lnTo>
                  <a:lnTo>
                    <a:pt x="108" y="566"/>
                  </a:lnTo>
                  <a:lnTo>
                    <a:pt x="113" y="571"/>
                  </a:lnTo>
                  <a:lnTo>
                    <a:pt x="119" y="575"/>
                  </a:lnTo>
                  <a:lnTo>
                    <a:pt x="119" y="575"/>
                  </a:lnTo>
                  <a:lnTo>
                    <a:pt x="131" y="581"/>
                  </a:lnTo>
                  <a:lnTo>
                    <a:pt x="145" y="586"/>
                  </a:lnTo>
                  <a:lnTo>
                    <a:pt x="159" y="591"/>
                  </a:lnTo>
                  <a:lnTo>
                    <a:pt x="173" y="593"/>
                  </a:lnTo>
                  <a:lnTo>
                    <a:pt x="180" y="704"/>
                  </a:lnTo>
                  <a:lnTo>
                    <a:pt x="180" y="704"/>
                  </a:lnTo>
                  <a:lnTo>
                    <a:pt x="181" y="708"/>
                  </a:lnTo>
                  <a:lnTo>
                    <a:pt x="183" y="712"/>
                  </a:lnTo>
                  <a:lnTo>
                    <a:pt x="188" y="714"/>
                  </a:lnTo>
                  <a:lnTo>
                    <a:pt x="192" y="715"/>
                  </a:lnTo>
                  <a:lnTo>
                    <a:pt x="197" y="715"/>
                  </a:lnTo>
                  <a:lnTo>
                    <a:pt x="197" y="715"/>
                  </a:lnTo>
                  <a:lnTo>
                    <a:pt x="202" y="714"/>
                  </a:lnTo>
                  <a:lnTo>
                    <a:pt x="205" y="712"/>
                  </a:lnTo>
                  <a:lnTo>
                    <a:pt x="207" y="708"/>
                  </a:lnTo>
                  <a:lnTo>
                    <a:pt x="208" y="704"/>
                  </a:lnTo>
                  <a:lnTo>
                    <a:pt x="215" y="593"/>
                  </a:lnTo>
                  <a:lnTo>
                    <a:pt x="215" y="593"/>
                  </a:lnTo>
                  <a:lnTo>
                    <a:pt x="230" y="591"/>
                  </a:lnTo>
                  <a:lnTo>
                    <a:pt x="245" y="587"/>
                  </a:lnTo>
                  <a:lnTo>
                    <a:pt x="259" y="581"/>
                  </a:lnTo>
                  <a:lnTo>
                    <a:pt x="273" y="575"/>
                  </a:lnTo>
                  <a:lnTo>
                    <a:pt x="273" y="575"/>
                  </a:lnTo>
                  <a:lnTo>
                    <a:pt x="278" y="571"/>
                  </a:lnTo>
                  <a:lnTo>
                    <a:pt x="283" y="566"/>
                  </a:lnTo>
                  <a:lnTo>
                    <a:pt x="287" y="562"/>
                  </a:lnTo>
                  <a:lnTo>
                    <a:pt x="291" y="555"/>
                  </a:lnTo>
                  <a:lnTo>
                    <a:pt x="291" y="555"/>
                  </a:lnTo>
                  <a:lnTo>
                    <a:pt x="298" y="595"/>
                  </a:lnTo>
                  <a:lnTo>
                    <a:pt x="305" y="643"/>
                  </a:lnTo>
                  <a:lnTo>
                    <a:pt x="312" y="698"/>
                  </a:lnTo>
                  <a:lnTo>
                    <a:pt x="313" y="702"/>
                  </a:lnTo>
                  <a:lnTo>
                    <a:pt x="333" y="702"/>
                  </a:lnTo>
                  <a:lnTo>
                    <a:pt x="334" y="699"/>
                  </a:lnTo>
                  <a:lnTo>
                    <a:pt x="334" y="699"/>
                  </a:lnTo>
                  <a:lnTo>
                    <a:pt x="355" y="647"/>
                  </a:lnTo>
                  <a:lnTo>
                    <a:pt x="371" y="604"/>
                  </a:lnTo>
                  <a:lnTo>
                    <a:pt x="384" y="571"/>
                  </a:lnTo>
                  <a:lnTo>
                    <a:pt x="384" y="571"/>
                  </a:lnTo>
                  <a:lnTo>
                    <a:pt x="387" y="558"/>
                  </a:lnTo>
                  <a:lnTo>
                    <a:pt x="389" y="548"/>
                  </a:lnTo>
                  <a:lnTo>
                    <a:pt x="391" y="537"/>
                  </a:lnTo>
                  <a:lnTo>
                    <a:pt x="391" y="527"/>
                  </a:lnTo>
                  <a:lnTo>
                    <a:pt x="389" y="517"/>
                  </a:lnTo>
                  <a:lnTo>
                    <a:pt x="386" y="508"/>
                  </a:lnTo>
                  <a:lnTo>
                    <a:pt x="382" y="500"/>
                  </a:lnTo>
                  <a:lnTo>
                    <a:pt x="378" y="492"/>
                  </a:lnTo>
                  <a:lnTo>
                    <a:pt x="378" y="492"/>
                  </a:lnTo>
                  <a:close/>
                  <a:moveTo>
                    <a:pt x="198" y="704"/>
                  </a:moveTo>
                  <a:lnTo>
                    <a:pt x="198" y="704"/>
                  </a:lnTo>
                  <a:lnTo>
                    <a:pt x="197" y="705"/>
                  </a:lnTo>
                  <a:lnTo>
                    <a:pt x="192" y="705"/>
                  </a:lnTo>
                  <a:lnTo>
                    <a:pt x="192" y="705"/>
                  </a:lnTo>
                  <a:lnTo>
                    <a:pt x="191" y="704"/>
                  </a:lnTo>
                  <a:lnTo>
                    <a:pt x="176" y="479"/>
                  </a:lnTo>
                  <a:lnTo>
                    <a:pt x="176" y="479"/>
                  </a:lnTo>
                  <a:lnTo>
                    <a:pt x="177" y="475"/>
                  </a:lnTo>
                  <a:lnTo>
                    <a:pt x="179" y="473"/>
                  </a:lnTo>
                  <a:lnTo>
                    <a:pt x="179" y="473"/>
                  </a:lnTo>
                  <a:lnTo>
                    <a:pt x="181" y="472"/>
                  </a:lnTo>
                  <a:lnTo>
                    <a:pt x="184" y="471"/>
                  </a:lnTo>
                  <a:lnTo>
                    <a:pt x="184" y="471"/>
                  </a:lnTo>
                  <a:lnTo>
                    <a:pt x="184" y="471"/>
                  </a:lnTo>
                  <a:lnTo>
                    <a:pt x="204" y="471"/>
                  </a:lnTo>
                  <a:lnTo>
                    <a:pt x="204" y="471"/>
                  </a:lnTo>
                  <a:lnTo>
                    <a:pt x="204" y="471"/>
                  </a:lnTo>
                  <a:lnTo>
                    <a:pt x="207" y="472"/>
                  </a:lnTo>
                  <a:lnTo>
                    <a:pt x="210" y="473"/>
                  </a:lnTo>
                  <a:lnTo>
                    <a:pt x="210" y="473"/>
                  </a:lnTo>
                  <a:lnTo>
                    <a:pt x="212" y="475"/>
                  </a:lnTo>
                  <a:lnTo>
                    <a:pt x="212" y="479"/>
                  </a:lnTo>
                  <a:lnTo>
                    <a:pt x="212" y="479"/>
                  </a:lnTo>
                  <a:lnTo>
                    <a:pt x="212" y="479"/>
                  </a:lnTo>
                  <a:lnTo>
                    <a:pt x="205" y="583"/>
                  </a:lnTo>
                  <a:lnTo>
                    <a:pt x="205" y="594"/>
                  </a:lnTo>
                  <a:lnTo>
                    <a:pt x="205" y="594"/>
                  </a:lnTo>
                  <a:lnTo>
                    <a:pt x="198" y="704"/>
                  </a:lnTo>
                  <a:close/>
                  <a:moveTo>
                    <a:pt x="373" y="568"/>
                  </a:moveTo>
                  <a:lnTo>
                    <a:pt x="373" y="568"/>
                  </a:lnTo>
                  <a:lnTo>
                    <a:pt x="363" y="596"/>
                  </a:lnTo>
                  <a:lnTo>
                    <a:pt x="348" y="634"/>
                  </a:lnTo>
                  <a:lnTo>
                    <a:pt x="325" y="692"/>
                  </a:lnTo>
                  <a:lnTo>
                    <a:pt x="323" y="692"/>
                  </a:lnTo>
                  <a:lnTo>
                    <a:pt x="323" y="692"/>
                  </a:lnTo>
                  <a:lnTo>
                    <a:pt x="312" y="615"/>
                  </a:lnTo>
                  <a:lnTo>
                    <a:pt x="305" y="569"/>
                  </a:lnTo>
                  <a:lnTo>
                    <a:pt x="301" y="549"/>
                  </a:lnTo>
                  <a:lnTo>
                    <a:pt x="297" y="537"/>
                  </a:lnTo>
                  <a:lnTo>
                    <a:pt x="295" y="530"/>
                  </a:lnTo>
                  <a:lnTo>
                    <a:pt x="295" y="530"/>
                  </a:lnTo>
                  <a:lnTo>
                    <a:pt x="294" y="528"/>
                  </a:lnTo>
                  <a:lnTo>
                    <a:pt x="293" y="527"/>
                  </a:lnTo>
                  <a:lnTo>
                    <a:pt x="293" y="527"/>
                  </a:lnTo>
                  <a:lnTo>
                    <a:pt x="290" y="528"/>
                  </a:lnTo>
                  <a:lnTo>
                    <a:pt x="289" y="530"/>
                  </a:lnTo>
                  <a:lnTo>
                    <a:pt x="287" y="537"/>
                  </a:lnTo>
                  <a:lnTo>
                    <a:pt x="287" y="537"/>
                  </a:lnTo>
                  <a:lnTo>
                    <a:pt x="283" y="546"/>
                  </a:lnTo>
                  <a:lnTo>
                    <a:pt x="279" y="554"/>
                  </a:lnTo>
                  <a:lnTo>
                    <a:pt x="274" y="561"/>
                  </a:lnTo>
                  <a:lnTo>
                    <a:pt x="267" y="565"/>
                  </a:lnTo>
                  <a:lnTo>
                    <a:pt x="267" y="565"/>
                  </a:lnTo>
                  <a:lnTo>
                    <a:pt x="256" y="571"/>
                  </a:lnTo>
                  <a:lnTo>
                    <a:pt x="243" y="577"/>
                  </a:lnTo>
                  <a:lnTo>
                    <a:pt x="229" y="580"/>
                  </a:lnTo>
                  <a:lnTo>
                    <a:pt x="217" y="583"/>
                  </a:lnTo>
                  <a:lnTo>
                    <a:pt x="217" y="583"/>
                  </a:lnTo>
                  <a:lnTo>
                    <a:pt x="222" y="480"/>
                  </a:lnTo>
                  <a:lnTo>
                    <a:pt x="222" y="480"/>
                  </a:lnTo>
                  <a:lnTo>
                    <a:pt x="222" y="475"/>
                  </a:lnTo>
                  <a:lnTo>
                    <a:pt x="221" y="472"/>
                  </a:lnTo>
                  <a:lnTo>
                    <a:pt x="220" y="469"/>
                  </a:lnTo>
                  <a:lnTo>
                    <a:pt x="218" y="466"/>
                  </a:lnTo>
                  <a:lnTo>
                    <a:pt x="218" y="466"/>
                  </a:lnTo>
                  <a:lnTo>
                    <a:pt x="215" y="464"/>
                  </a:lnTo>
                  <a:lnTo>
                    <a:pt x="212" y="462"/>
                  </a:lnTo>
                  <a:lnTo>
                    <a:pt x="208" y="460"/>
                  </a:lnTo>
                  <a:lnTo>
                    <a:pt x="204" y="460"/>
                  </a:lnTo>
                  <a:lnTo>
                    <a:pt x="184" y="460"/>
                  </a:lnTo>
                  <a:lnTo>
                    <a:pt x="184" y="460"/>
                  </a:lnTo>
                  <a:lnTo>
                    <a:pt x="181" y="460"/>
                  </a:lnTo>
                  <a:lnTo>
                    <a:pt x="177" y="462"/>
                  </a:lnTo>
                  <a:lnTo>
                    <a:pt x="174" y="464"/>
                  </a:lnTo>
                  <a:lnTo>
                    <a:pt x="170" y="466"/>
                  </a:lnTo>
                  <a:lnTo>
                    <a:pt x="170" y="466"/>
                  </a:lnTo>
                  <a:lnTo>
                    <a:pt x="168" y="469"/>
                  </a:lnTo>
                  <a:lnTo>
                    <a:pt x="167" y="472"/>
                  </a:lnTo>
                  <a:lnTo>
                    <a:pt x="166" y="479"/>
                  </a:lnTo>
                  <a:lnTo>
                    <a:pt x="166" y="479"/>
                  </a:lnTo>
                  <a:lnTo>
                    <a:pt x="166" y="480"/>
                  </a:lnTo>
                  <a:lnTo>
                    <a:pt x="166" y="480"/>
                  </a:lnTo>
                  <a:lnTo>
                    <a:pt x="166" y="480"/>
                  </a:lnTo>
                  <a:lnTo>
                    <a:pt x="173" y="583"/>
                  </a:lnTo>
                  <a:lnTo>
                    <a:pt x="173" y="583"/>
                  </a:lnTo>
                  <a:lnTo>
                    <a:pt x="159" y="579"/>
                  </a:lnTo>
                  <a:lnTo>
                    <a:pt x="147" y="576"/>
                  </a:lnTo>
                  <a:lnTo>
                    <a:pt x="135" y="571"/>
                  </a:lnTo>
                  <a:lnTo>
                    <a:pt x="123" y="565"/>
                  </a:lnTo>
                  <a:lnTo>
                    <a:pt x="123" y="565"/>
                  </a:lnTo>
                  <a:lnTo>
                    <a:pt x="117" y="561"/>
                  </a:lnTo>
                  <a:lnTo>
                    <a:pt x="112" y="554"/>
                  </a:lnTo>
                  <a:lnTo>
                    <a:pt x="107" y="546"/>
                  </a:lnTo>
                  <a:lnTo>
                    <a:pt x="104" y="537"/>
                  </a:lnTo>
                  <a:lnTo>
                    <a:pt x="101" y="530"/>
                  </a:lnTo>
                  <a:lnTo>
                    <a:pt x="101" y="530"/>
                  </a:lnTo>
                  <a:lnTo>
                    <a:pt x="100" y="528"/>
                  </a:lnTo>
                  <a:lnTo>
                    <a:pt x="99" y="527"/>
                  </a:lnTo>
                  <a:lnTo>
                    <a:pt x="99" y="527"/>
                  </a:lnTo>
                  <a:lnTo>
                    <a:pt x="97" y="528"/>
                  </a:lnTo>
                  <a:lnTo>
                    <a:pt x="96" y="530"/>
                  </a:lnTo>
                  <a:lnTo>
                    <a:pt x="93" y="537"/>
                  </a:lnTo>
                  <a:lnTo>
                    <a:pt x="93" y="537"/>
                  </a:lnTo>
                  <a:lnTo>
                    <a:pt x="90" y="549"/>
                  </a:lnTo>
                  <a:lnTo>
                    <a:pt x="86" y="569"/>
                  </a:lnTo>
                  <a:lnTo>
                    <a:pt x="78" y="615"/>
                  </a:lnTo>
                  <a:lnTo>
                    <a:pt x="68" y="692"/>
                  </a:lnTo>
                  <a:lnTo>
                    <a:pt x="66" y="692"/>
                  </a:lnTo>
                  <a:lnTo>
                    <a:pt x="66" y="692"/>
                  </a:lnTo>
                  <a:lnTo>
                    <a:pt x="43" y="634"/>
                  </a:lnTo>
                  <a:lnTo>
                    <a:pt x="29" y="596"/>
                  </a:lnTo>
                  <a:lnTo>
                    <a:pt x="17" y="568"/>
                  </a:lnTo>
                  <a:lnTo>
                    <a:pt x="17" y="568"/>
                  </a:lnTo>
                  <a:lnTo>
                    <a:pt x="14" y="557"/>
                  </a:lnTo>
                  <a:lnTo>
                    <a:pt x="13" y="547"/>
                  </a:lnTo>
                  <a:lnTo>
                    <a:pt x="11" y="538"/>
                  </a:lnTo>
                  <a:lnTo>
                    <a:pt x="11" y="528"/>
                  </a:lnTo>
                  <a:lnTo>
                    <a:pt x="13" y="520"/>
                  </a:lnTo>
                  <a:lnTo>
                    <a:pt x="15" y="512"/>
                  </a:lnTo>
                  <a:lnTo>
                    <a:pt x="18" y="504"/>
                  </a:lnTo>
                  <a:lnTo>
                    <a:pt x="22" y="497"/>
                  </a:lnTo>
                  <a:lnTo>
                    <a:pt x="22" y="497"/>
                  </a:lnTo>
                  <a:lnTo>
                    <a:pt x="29" y="489"/>
                  </a:lnTo>
                  <a:lnTo>
                    <a:pt x="37" y="484"/>
                  </a:lnTo>
                  <a:lnTo>
                    <a:pt x="45" y="478"/>
                  </a:lnTo>
                  <a:lnTo>
                    <a:pt x="54" y="473"/>
                  </a:lnTo>
                  <a:lnTo>
                    <a:pt x="62" y="471"/>
                  </a:lnTo>
                  <a:lnTo>
                    <a:pt x="69" y="469"/>
                  </a:lnTo>
                  <a:lnTo>
                    <a:pt x="79" y="467"/>
                  </a:lnTo>
                  <a:lnTo>
                    <a:pt x="86" y="467"/>
                  </a:lnTo>
                  <a:lnTo>
                    <a:pt x="84" y="457"/>
                  </a:lnTo>
                  <a:lnTo>
                    <a:pt x="84" y="457"/>
                  </a:lnTo>
                  <a:lnTo>
                    <a:pt x="79" y="437"/>
                  </a:lnTo>
                  <a:lnTo>
                    <a:pt x="76" y="416"/>
                  </a:lnTo>
                  <a:lnTo>
                    <a:pt x="74" y="392"/>
                  </a:lnTo>
                  <a:lnTo>
                    <a:pt x="71" y="367"/>
                  </a:lnTo>
                  <a:lnTo>
                    <a:pt x="70" y="341"/>
                  </a:lnTo>
                  <a:lnTo>
                    <a:pt x="70" y="314"/>
                  </a:lnTo>
                  <a:lnTo>
                    <a:pt x="71" y="285"/>
                  </a:lnTo>
                  <a:lnTo>
                    <a:pt x="76" y="257"/>
                  </a:lnTo>
                  <a:lnTo>
                    <a:pt x="81" y="227"/>
                  </a:lnTo>
                  <a:lnTo>
                    <a:pt x="89" y="197"/>
                  </a:lnTo>
                  <a:lnTo>
                    <a:pt x="99" y="165"/>
                  </a:lnTo>
                  <a:lnTo>
                    <a:pt x="112" y="134"/>
                  </a:lnTo>
                  <a:lnTo>
                    <a:pt x="120" y="119"/>
                  </a:lnTo>
                  <a:lnTo>
                    <a:pt x="128" y="104"/>
                  </a:lnTo>
                  <a:lnTo>
                    <a:pt x="137" y="89"/>
                  </a:lnTo>
                  <a:lnTo>
                    <a:pt x="147" y="74"/>
                  </a:lnTo>
                  <a:lnTo>
                    <a:pt x="158" y="59"/>
                  </a:lnTo>
                  <a:lnTo>
                    <a:pt x="169" y="45"/>
                  </a:lnTo>
                  <a:lnTo>
                    <a:pt x="182" y="30"/>
                  </a:lnTo>
                  <a:lnTo>
                    <a:pt x="196" y="16"/>
                  </a:lnTo>
                  <a:lnTo>
                    <a:pt x="196" y="16"/>
                  </a:lnTo>
                  <a:lnTo>
                    <a:pt x="208" y="30"/>
                  </a:lnTo>
                  <a:lnTo>
                    <a:pt x="221" y="45"/>
                  </a:lnTo>
                  <a:lnTo>
                    <a:pt x="233" y="59"/>
                  </a:lnTo>
                  <a:lnTo>
                    <a:pt x="244" y="74"/>
                  </a:lnTo>
                  <a:lnTo>
                    <a:pt x="253" y="89"/>
                  </a:lnTo>
                  <a:lnTo>
                    <a:pt x="263" y="104"/>
                  </a:lnTo>
                  <a:lnTo>
                    <a:pt x="271" y="119"/>
                  </a:lnTo>
                  <a:lnTo>
                    <a:pt x="279" y="134"/>
                  </a:lnTo>
                  <a:lnTo>
                    <a:pt x="291" y="165"/>
                  </a:lnTo>
                  <a:lnTo>
                    <a:pt x="302" y="197"/>
                  </a:lnTo>
                  <a:lnTo>
                    <a:pt x="310" y="227"/>
                  </a:lnTo>
                  <a:lnTo>
                    <a:pt x="316" y="257"/>
                  </a:lnTo>
                  <a:lnTo>
                    <a:pt x="319" y="285"/>
                  </a:lnTo>
                  <a:lnTo>
                    <a:pt x="320" y="314"/>
                  </a:lnTo>
                  <a:lnTo>
                    <a:pt x="321" y="341"/>
                  </a:lnTo>
                  <a:lnTo>
                    <a:pt x="320" y="367"/>
                  </a:lnTo>
                  <a:lnTo>
                    <a:pt x="318" y="392"/>
                  </a:lnTo>
                  <a:lnTo>
                    <a:pt x="314" y="416"/>
                  </a:lnTo>
                  <a:lnTo>
                    <a:pt x="311" y="437"/>
                  </a:lnTo>
                  <a:lnTo>
                    <a:pt x="306" y="457"/>
                  </a:lnTo>
                  <a:lnTo>
                    <a:pt x="304" y="467"/>
                  </a:lnTo>
                  <a:lnTo>
                    <a:pt x="311" y="467"/>
                  </a:lnTo>
                  <a:lnTo>
                    <a:pt x="311" y="467"/>
                  </a:lnTo>
                  <a:lnTo>
                    <a:pt x="321" y="469"/>
                  </a:lnTo>
                  <a:lnTo>
                    <a:pt x="329" y="471"/>
                  </a:lnTo>
                  <a:lnTo>
                    <a:pt x="338" y="473"/>
                  </a:lnTo>
                  <a:lnTo>
                    <a:pt x="346" y="478"/>
                  </a:lnTo>
                  <a:lnTo>
                    <a:pt x="354" y="484"/>
                  </a:lnTo>
                  <a:lnTo>
                    <a:pt x="362" y="489"/>
                  </a:lnTo>
                  <a:lnTo>
                    <a:pt x="369" y="497"/>
                  </a:lnTo>
                  <a:lnTo>
                    <a:pt x="369" y="497"/>
                  </a:lnTo>
                  <a:lnTo>
                    <a:pt x="373" y="504"/>
                  </a:lnTo>
                  <a:lnTo>
                    <a:pt x="377" y="512"/>
                  </a:lnTo>
                  <a:lnTo>
                    <a:pt x="378" y="520"/>
                  </a:lnTo>
                  <a:lnTo>
                    <a:pt x="379" y="528"/>
                  </a:lnTo>
                  <a:lnTo>
                    <a:pt x="379" y="538"/>
                  </a:lnTo>
                  <a:lnTo>
                    <a:pt x="379" y="547"/>
                  </a:lnTo>
                  <a:lnTo>
                    <a:pt x="377" y="557"/>
                  </a:lnTo>
                  <a:lnTo>
                    <a:pt x="373" y="568"/>
                  </a:lnTo>
                  <a:lnTo>
                    <a:pt x="373" y="5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84" name="Freeform 55"/>
            <p:cNvSpPr>
              <a:spLocks noEditPoints="1"/>
            </p:cNvSpPr>
            <p:nvPr userDrawn="1"/>
          </p:nvSpPr>
          <p:spPr bwMode="auto">
            <a:xfrm>
              <a:off x="6738938" y="2360613"/>
              <a:ext cx="114300" cy="115888"/>
            </a:xfrm>
            <a:custGeom>
              <a:avLst/>
              <a:gdLst>
                <a:gd name="T0" fmla="*/ 73 w 144"/>
                <a:gd name="T1" fmla="*/ 0 h 144"/>
                <a:gd name="T2" fmla="*/ 58 w 144"/>
                <a:gd name="T3" fmla="*/ 2 h 144"/>
                <a:gd name="T4" fmla="*/ 44 w 144"/>
                <a:gd name="T5" fmla="*/ 6 h 144"/>
                <a:gd name="T6" fmla="*/ 22 w 144"/>
                <a:gd name="T7" fmla="*/ 22 h 144"/>
                <a:gd name="T8" fmla="*/ 6 w 144"/>
                <a:gd name="T9" fmla="*/ 44 h 144"/>
                <a:gd name="T10" fmla="*/ 1 w 144"/>
                <a:gd name="T11" fmla="*/ 58 h 144"/>
                <a:gd name="T12" fmla="*/ 0 w 144"/>
                <a:gd name="T13" fmla="*/ 73 h 144"/>
                <a:gd name="T14" fmla="*/ 1 w 144"/>
                <a:gd name="T15" fmla="*/ 79 h 144"/>
                <a:gd name="T16" fmla="*/ 4 w 144"/>
                <a:gd name="T17" fmla="*/ 93 h 144"/>
                <a:gd name="T18" fmla="*/ 13 w 144"/>
                <a:gd name="T19" fmla="*/ 113 h 144"/>
                <a:gd name="T20" fmla="*/ 32 w 144"/>
                <a:gd name="T21" fmla="*/ 132 h 144"/>
                <a:gd name="T22" fmla="*/ 51 w 144"/>
                <a:gd name="T23" fmla="*/ 141 h 144"/>
                <a:gd name="T24" fmla="*/ 65 w 144"/>
                <a:gd name="T25" fmla="*/ 144 h 144"/>
                <a:gd name="T26" fmla="*/ 73 w 144"/>
                <a:gd name="T27" fmla="*/ 144 h 144"/>
                <a:gd name="T28" fmla="*/ 87 w 144"/>
                <a:gd name="T29" fmla="*/ 143 h 144"/>
                <a:gd name="T30" fmla="*/ 100 w 144"/>
                <a:gd name="T31" fmla="*/ 138 h 144"/>
                <a:gd name="T32" fmla="*/ 124 w 144"/>
                <a:gd name="T33" fmla="*/ 123 h 144"/>
                <a:gd name="T34" fmla="*/ 138 w 144"/>
                <a:gd name="T35" fmla="*/ 100 h 144"/>
                <a:gd name="T36" fmla="*/ 143 w 144"/>
                <a:gd name="T37" fmla="*/ 86 h 144"/>
                <a:gd name="T38" fmla="*/ 144 w 144"/>
                <a:gd name="T39" fmla="*/ 73 h 144"/>
                <a:gd name="T40" fmla="*/ 144 w 144"/>
                <a:gd name="T41" fmla="*/ 65 h 144"/>
                <a:gd name="T42" fmla="*/ 141 w 144"/>
                <a:gd name="T43" fmla="*/ 51 h 144"/>
                <a:gd name="T44" fmla="*/ 132 w 144"/>
                <a:gd name="T45" fmla="*/ 32 h 144"/>
                <a:gd name="T46" fmla="*/ 113 w 144"/>
                <a:gd name="T47" fmla="*/ 13 h 144"/>
                <a:gd name="T48" fmla="*/ 94 w 144"/>
                <a:gd name="T49" fmla="*/ 3 h 144"/>
                <a:gd name="T50" fmla="*/ 80 w 144"/>
                <a:gd name="T51" fmla="*/ 1 h 144"/>
                <a:gd name="T52" fmla="*/ 73 w 144"/>
                <a:gd name="T53" fmla="*/ 0 h 144"/>
                <a:gd name="T54" fmla="*/ 73 w 144"/>
                <a:gd name="T55" fmla="*/ 134 h 144"/>
                <a:gd name="T56" fmla="*/ 49 w 144"/>
                <a:gd name="T57" fmla="*/ 129 h 144"/>
                <a:gd name="T58" fmla="*/ 29 w 144"/>
                <a:gd name="T59" fmla="*/ 115 h 144"/>
                <a:gd name="T60" fmla="*/ 16 w 144"/>
                <a:gd name="T61" fmla="*/ 96 h 144"/>
                <a:gd name="T62" fmla="*/ 12 w 144"/>
                <a:gd name="T63" fmla="*/ 73 h 144"/>
                <a:gd name="T64" fmla="*/ 13 w 144"/>
                <a:gd name="T65" fmla="*/ 60 h 144"/>
                <a:gd name="T66" fmla="*/ 22 w 144"/>
                <a:gd name="T67" fmla="*/ 38 h 144"/>
                <a:gd name="T68" fmla="*/ 38 w 144"/>
                <a:gd name="T69" fmla="*/ 22 h 144"/>
                <a:gd name="T70" fmla="*/ 60 w 144"/>
                <a:gd name="T71" fmla="*/ 13 h 144"/>
                <a:gd name="T72" fmla="*/ 73 w 144"/>
                <a:gd name="T73" fmla="*/ 12 h 144"/>
                <a:gd name="T74" fmla="*/ 96 w 144"/>
                <a:gd name="T75" fmla="*/ 16 h 144"/>
                <a:gd name="T76" fmla="*/ 115 w 144"/>
                <a:gd name="T77" fmla="*/ 29 h 144"/>
                <a:gd name="T78" fmla="*/ 129 w 144"/>
                <a:gd name="T79" fmla="*/ 48 h 144"/>
                <a:gd name="T80" fmla="*/ 134 w 144"/>
                <a:gd name="T81" fmla="*/ 73 h 144"/>
                <a:gd name="T82" fmla="*/ 133 w 144"/>
                <a:gd name="T83" fmla="*/ 84 h 144"/>
                <a:gd name="T84" fmla="*/ 124 w 144"/>
                <a:gd name="T85" fmla="*/ 106 h 144"/>
                <a:gd name="T86" fmla="*/ 106 w 144"/>
                <a:gd name="T87" fmla="*/ 123 h 144"/>
                <a:gd name="T88" fmla="*/ 84 w 144"/>
                <a:gd name="T89" fmla="*/ 132 h 144"/>
                <a:gd name="T90" fmla="*/ 73 w 144"/>
                <a:gd name="T91" fmla="*/ 1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4" h="144">
                  <a:moveTo>
                    <a:pt x="73" y="0"/>
                  </a:moveTo>
                  <a:lnTo>
                    <a:pt x="73" y="0"/>
                  </a:lnTo>
                  <a:lnTo>
                    <a:pt x="65" y="1"/>
                  </a:lnTo>
                  <a:lnTo>
                    <a:pt x="58" y="2"/>
                  </a:lnTo>
                  <a:lnTo>
                    <a:pt x="51" y="3"/>
                  </a:lnTo>
                  <a:lnTo>
                    <a:pt x="44" y="6"/>
                  </a:lnTo>
                  <a:lnTo>
                    <a:pt x="32" y="13"/>
                  </a:lnTo>
                  <a:lnTo>
                    <a:pt x="22" y="22"/>
                  </a:lnTo>
                  <a:lnTo>
                    <a:pt x="13" y="32"/>
                  </a:lnTo>
                  <a:lnTo>
                    <a:pt x="6" y="44"/>
                  </a:lnTo>
                  <a:lnTo>
                    <a:pt x="4" y="51"/>
                  </a:lnTo>
                  <a:lnTo>
                    <a:pt x="1" y="58"/>
                  </a:lnTo>
                  <a:lnTo>
                    <a:pt x="1" y="6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79"/>
                  </a:lnTo>
                  <a:lnTo>
                    <a:pt x="1" y="86"/>
                  </a:lnTo>
                  <a:lnTo>
                    <a:pt x="4" y="93"/>
                  </a:lnTo>
                  <a:lnTo>
                    <a:pt x="6" y="100"/>
                  </a:lnTo>
                  <a:lnTo>
                    <a:pt x="13" y="113"/>
                  </a:lnTo>
                  <a:lnTo>
                    <a:pt x="22" y="123"/>
                  </a:lnTo>
                  <a:lnTo>
                    <a:pt x="32" y="132"/>
                  </a:lnTo>
                  <a:lnTo>
                    <a:pt x="44" y="138"/>
                  </a:lnTo>
                  <a:lnTo>
                    <a:pt x="51" y="141"/>
                  </a:lnTo>
                  <a:lnTo>
                    <a:pt x="58" y="143"/>
                  </a:lnTo>
                  <a:lnTo>
                    <a:pt x="65" y="144"/>
                  </a:lnTo>
                  <a:lnTo>
                    <a:pt x="73" y="144"/>
                  </a:lnTo>
                  <a:lnTo>
                    <a:pt x="73" y="144"/>
                  </a:lnTo>
                  <a:lnTo>
                    <a:pt x="80" y="144"/>
                  </a:lnTo>
                  <a:lnTo>
                    <a:pt x="87" y="143"/>
                  </a:lnTo>
                  <a:lnTo>
                    <a:pt x="94" y="141"/>
                  </a:lnTo>
                  <a:lnTo>
                    <a:pt x="100" y="138"/>
                  </a:lnTo>
                  <a:lnTo>
                    <a:pt x="113" y="132"/>
                  </a:lnTo>
                  <a:lnTo>
                    <a:pt x="124" y="123"/>
                  </a:lnTo>
                  <a:lnTo>
                    <a:pt x="132" y="113"/>
                  </a:lnTo>
                  <a:lnTo>
                    <a:pt x="138" y="100"/>
                  </a:lnTo>
                  <a:lnTo>
                    <a:pt x="141" y="93"/>
                  </a:lnTo>
                  <a:lnTo>
                    <a:pt x="143" y="86"/>
                  </a:lnTo>
                  <a:lnTo>
                    <a:pt x="144" y="79"/>
                  </a:lnTo>
                  <a:lnTo>
                    <a:pt x="144" y="73"/>
                  </a:lnTo>
                  <a:lnTo>
                    <a:pt x="144" y="73"/>
                  </a:lnTo>
                  <a:lnTo>
                    <a:pt x="144" y="65"/>
                  </a:lnTo>
                  <a:lnTo>
                    <a:pt x="143" y="58"/>
                  </a:lnTo>
                  <a:lnTo>
                    <a:pt x="141" y="51"/>
                  </a:lnTo>
                  <a:lnTo>
                    <a:pt x="138" y="44"/>
                  </a:lnTo>
                  <a:lnTo>
                    <a:pt x="132" y="32"/>
                  </a:lnTo>
                  <a:lnTo>
                    <a:pt x="124" y="22"/>
                  </a:lnTo>
                  <a:lnTo>
                    <a:pt x="113" y="13"/>
                  </a:lnTo>
                  <a:lnTo>
                    <a:pt x="100" y="6"/>
                  </a:lnTo>
                  <a:lnTo>
                    <a:pt x="94" y="3"/>
                  </a:lnTo>
                  <a:lnTo>
                    <a:pt x="87" y="2"/>
                  </a:lnTo>
                  <a:lnTo>
                    <a:pt x="80" y="1"/>
                  </a:lnTo>
                  <a:lnTo>
                    <a:pt x="73" y="0"/>
                  </a:lnTo>
                  <a:lnTo>
                    <a:pt x="73" y="0"/>
                  </a:lnTo>
                  <a:close/>
                  <a:moveTo>
                    <a:pt x="73" y="134"/>
                  </a:moveTo>
                  <a:lnTo>
                    <a:pt x="73" y="134"/>
                  </a:lnTo>
                  <a:lnTo>
                    <a:pt x="60" y="132"/>
                  </a:lnTo>
                  <a:lnTo>
                    <a:pt x="49" y="129"/>
                  </a:lnTo>
                  <a:lnTo>
                    <a:pt x="38" y="123"/>
                  </a:lnTo>
                  <a:lnTo>
                    <a:pt x="29" y="115"/>
                  </a:lnTo>
                  <a:lnTo>
                    <a:pt x="22" y="106"/>
                  </a:lnTo>
                  <a:lnTo>
                    <a:pt x="16" y="96"/>
                  </a:lnTo>
                  <a:lnTo>
                    <a:pt x="13" y="84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3" y="60"/>
                  </a:lnTo>
                  <a:lnTo>
                    <a:pt x="16" y="48"/>
                  </a:lnTo>
                  <a:lnTo>
                    <a:pt x="22" y="38"/>
                  </a:lnTo>
                  <a:lnTo>
                    <a:pt x="29" y="29"/>
                  </a:lnTo>
                  <a:lnTo>
                    <a:pt x="38" y="22"/>
                  </a:lnTo>
                  <a:lnTo>
                    <a:pt x="49" y="16"/>
                  </a:lnTo>
                  <a:lnTo>
                    <a:pt x="60" y="13"/>
                  </a:lnTo>
                  <a:lnTo>
                    <a:pt x="73" y="12"/>
                  </a:lnTo>
                  <a:lnTo>
                    <a:pt x="73" y="12"/>
                  </a:lnTo>
                  <a:lnTo>
                    <a:pt x="84" y="13"/>
                  </a:lnTo>
                  <a:lnTo>
                    <a:pt x="96" y="16"/>
                  </a:lnTo>
                  <a:lnTo>
                    <a:pt x="106" y="22"/>
                  </a:lnTo>
                  <a:lnTo>
                    <a:pt x="115" y="29"/>
                  </a:lnTo>
                  <a:lnTo>
                    <a:pt x="124" y="38"/>
                  </a:lnTo>
                  <a:lnTo>
                    <a:pt x="129" y="48"/>
                  </a:lnTo>
                  <a:lnTo>
                    <a:pt x="133" y="60"/>
                  </a:lnTo>
                  <a:lnTo>
                    <a:pt x="134" y="73"/>
                  </a:lnTo>
                  <a:lnTo>
                    <a:pt x="134" y="73"/>
                  </a:lnTo>
                  <a:lnTo>
                    <a:pt x="133" y="84"/>
                  </a:lnTo>
                  <a:lnTo>
                    <a:pt x="129" y="96"/>
                  </a:lnTo>
                  <a:lnTo>
                    <a:pt x="124" y="106"/>
                  </a:lnTo>
                  <a:lnTo>
                    <a:pt x="115" y="115"/>
                  </a:lnTo>
                  <a:lnTo>
                    <a:pt x="106" y="123"/>
                  </a:lnTo>
                  <a:lnTo>
                    <a:pt x="96" y="129"/>
                  </a:lnTo>
                  <a:lnTo>
                    <a:pt x="84" y="132"/>
                  </a:lnTo>
                  <a:lnTo>
                    <a:pt x="73" y="134"/>
                  </a:lnTo>
                  <a:lnTo>
                    <a:pt x="73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estones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Milestones Timeline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0096-E2FA-4C53-8FFA-C198FACBBC31}" type="datetimeFigureOut">
              <a:rPr lang="en-US" smtClean="0">
                <a:solidFill>
                  <a:srgbClr val="494C4F">
                    <a:tint val="75000"/>
                  </a:srgbClr>
                </a:solidFill>
              </a:rPr>
            </a:fld>
            <a:endParaRPr lang="en-US" dirty="0">
              <a:solidFill>
                <a:srgbClr val="494C4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94C4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2CE-F8EE-47A0-A8D1-750600A29654}" type="slidenum">
              <a:rPr lang="en-US" smtClean="0">
                <a:solidFill>
                  <a:srgbClr val="494C4F">
                    <a:tint val="75000"/>
                  </a:srgbClr>
                </a:solidFill>
              </a:rPr>
            </a:fld>
            <a:endParaRPr lang="en-US" dirty="0">
              <a:solidFill>
                <a:srgbClr val="494C4F">
                  <a:tint val="75000"/>
                </a:srgbClr>
              </a:solidFill>
            </a:endParaRPr>
          </a:p>
        </p:txBody>
      </p:sp>
      <p:grpSp>
        <p:nvGrpSpPr>
          <p:cNvPr id="145" name="Group 144"/>
          <p:cNvGrpSpPr/>
          <p:nvPr userDrawn="1"/>
        </p:nvGrpSpPr>
        <p:grpSpPr>
          <a:xfrm>
            <a:off x="1494367" y="2811017"/>
            <a:ext cx="1295400" cy="1644651"/>
            <a:chOff x="1120775" y="1995488"/>
            <a:chExt cx="971550" cy="1233488"/>
          </a:xfrm>
        </p:grpSpPr>
        <p:sp>
          <p:nvSpPr>
            <p:cNvPr id="105" name="Line 46"/>
            <p:cNvSpPr>
              <a:spLocks noChangeShapeType="1"/>
            </p:cNvSpPr>
            <p:nvPr userDrawn="1"/>
          </p:nvSpPr>
          <p:spPr bwMode="auto">
            <a:xfrm>
              <a:off x="1122363" y="1995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08" name="Line 47"/>
            <p:cNvSpPr>
              <a:spLocks noChangeShapeType="1"/>
            </p:cNvSpPr>
            <p:nvPr userDrawn="1"/>
          </p:nvSpPr>
          <p:spPr bwMode="auto">
            <a:xfrm>
              <a:off x="1122363" y="1995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09" name="Freeform 48"/>
            <p:cNvSpPr/>
            <p:nvPr userDrawn="1"/>
          </p:nvSpPr>
          <p:spPr bwMode="auto">
            <a:xfrm>
              <a:off x="1120775" y="2132013"/>
              <a:ext cx="971550" cy="1096963"/>
            </a:xfrm>
            <a:custGeom>
              <a:avLst/>
              <a:gdLst>
                <a:gd name="T0" fmla="*/ 1225 w 1225"/>
                <a:gd name="T1" fmla="*/ 582 h 1382"/>
                <a:gd name="T2" fmla="*/ 1212 w 1225"/>
                <a:gd name="T3" fmla="*/ 489 h 1382"/>
                <a:gd name="T4" fmla="*/ 1188 w 1225"/>
                <a:gd name="T5" fmla="*/ 402 h 1382"/>
                <a:gd name="T6" fmla="*/ 1151 w 1225"/>
                <a:gd name="T7" fmla="*/ 321 h 1382"/>
                <a:gd name="T8" fmla="*/ 1104 w 1225"/>
                <a:gd name="T9" fmla="*/ 246 h 1382"/>
                <a:gd name="T10" fmla="*/ 1046 w 1225"/>
                <a:gd name="T11" fmla="*/ 180 h 1382"/>
                <a:gd name="T12" fmla="*/ 979 w 1225"/>
                <a:gd name="T13" fmla="*/ 122 h 1382"/>
                <a:gd name="T14" fmla="*/ 905 w 1225"/>
                <a:gd name="T15" fmla="*/ 74 h 1382"/>
                <a:gd name="T16" fmla="*/ 823 w 1225"/>
                <a:gd name="T17" fmla="*/ 37 h 1382"/>
                <a:gd name="T18" fmla="*/ 736 w 1225"/>
                <a:gd name="T19" fmla="*/ 12 h 1382"/>
                <a:gd name="T20" fmla="*/ 644 w 1225"/>
                <a:gd name="T21" fmla="*/ 1 h 1382"/>
                <a:gd name="T22" fmla="*/ 581 w 1225"/>
                <a:gd name="T23" fmla="*/ 1 h 1382"/>
                <a:gd name="T24" fmla="*/ 489 w 1225"/>
                <a:gd name="T25" fmla="*/ 12 h 1382"/>
                <a:gd name="T26" fmla="*/ 402 w 1225"/>
                <a:gd name="T27" fmla="*/ 37 h 1382"/>
                <a:gd name="T28" fmla="*/ 320 w 1225"/>
                <a:gd name="T29" fmla="*/ 74 h 1382"/>
                <a:gd name="T30" fmla="*/ 246 w 1225"/>
                <a:gd name="T31" fmla="*/ 122 h 1382"/>
                <a:gd name="T32" fmla="*/ 179 w 1225"/>
                <a:gd name="T33" fmla="*/ 180 h 1382"/>
                <a:gd name="T34" fmla="*/ 121 w 1225"/>
                <a:gd name="T35" fmla="*/ 246 h 1382"/>
                <a:gd name="T36" fmla="*/ 74 w 1225"/>
                <a:gd name="T37" fmla="*/ 321 h 1382"/>
                <a:gd name="T38" fmla="*/ 37 w 1225"/>
                <a:gd name="T39" fmla="*/ 402 h 1382"/>
                <a:gd name="T40" fmla="*/ 12 w 1225"/>
                <a:gd name="T41" fmla="*/ 489 h 1382"/>
                <a:gd name="T42" fmla="*/ 0 w 1225"/>
                <a:gd name="T43" fmla="*/ 582 h 1382"/>
                <a:gd name="T44" fmla="*/ 0 w 1225"/>
                <a:gd name="T45" fmla="*/ 640 h 1382"/>
                <a:gd name="T46" fmla="*/ 9 w 1225"/>
                <a:gd name="T47" fmla="*/ 720 h 1382"/>
                <a:gd name="T48" fmla="*/ 28 w 1225"/>
                <a:gd name="T49" fmla="*/ 796 h 1382"/>
                <a:gd name="T50" fmla="*/ 55 w 1225"/>
                <a:gd name="T51" fmla="*/ 867 h 1382"/>
                <a:gd name="T52" fmla="*/ 91 w 1225"/>
                <a:gd name="T53" fmla="*/ 935 h 1382"/>
                <a:gd name="T54" fmla="*/ 135 w 1225"/>
                <a:gd name="T55" fmla="*/ 998 h 1382"/>
                <a:gd name="T56" fmla="*/ 186 w 1225"/>
                <a:gd name="T57" fmla="*/ 1053 h 1382"/>
                <a:gd name="T58" fmla="*/ 243 w 1225"/>
                <a:gd name="T59" fmla="*/ 1102 h 1382"/>
                <a:gd name="T60" fmla="*/ 308 w 1225"/>
                <a:gd name="T61" fmla="*/ 1144 h 1382"/>
                <a:gd name="T62" fmla="*/ 376 w 1225"/>
                <a:gd name="T63" fmla="*/ 1178 h 1382"/>
                <a:gd name="T64" fmla="*/ 449 w 1225"/>
                <a:gd name="T65" fmla="*/ 1204 h 1382"/>
                <a:gd name="T66" fmla="*/ 750 w 1225"/>
                <a:gd name="T67" fmla="*/ 1210 h 1382"/>
                <a:gd name="T68" fmla="*/ 801 w 1225"/>
                <a:gd name="T69" fmla="*/ 1196 h 1382"/>
                <a:gd name="T70" fmla="*/ 872 w 1225"/>
                <a:gd name="T71" fmla="*/ 1168 h 1382"/>
                <a:gd name="T72" fmla="*/ 939 w 1225"/>
                <a:gd name="T73" fmla="*/ 1131 h 1382"/>
                <a:gd name="T74" fmla="*/ 1001 w 1225"/>
                <a:gd name="T75" fmla="*/ 1086 h 1382"/>
                <a:gd name="T76" fmla="*/ 1057 w 1225"/>
                <a:gd name="T77" fmla="*/ 1036 h 1382"/>
                <a:gd name="T78" fmla="*/ 1105 w 1225"/>
                <a:gd name="T79" fmla="*/ 977 h 1382"/>
                <a:gd name="T80" fmla="*/ 1146 w 1225"/>
                <a:gd name="T81" fmla="*/ 913 h 1382"/>
                <a:gd name="T82" fmla="*/ 1180 w 1225"/>
                <a:gd name="T83" fmla="*/ 844 h 1382"/>
                <a:gd name="T84" fmla="*/ 1204 w 1225"/>
                <a:gd name="T85" fmla="*/ 771 h 1382"/>
                <a:gd name="T86" fmla="*/ 1220 w 1225"/>
                <a:gd name="T87" fmla="*/ 693 h 1382"/>
                <a:gd name="T88" fmla="*/ 1225 w 1225"/>
                <a:gd name="T89" fmla="*/ 613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5" h="1382">
                  <a:moveTo>
                    <a:pt x="1225" y="613"/>
                  </a:moveTo>
                  <a:lnTo>
                    <a:pt x="1225" y="613"/>
                  </a:lnTo>
                  <a:lnTo>
                    <a:pt x="1225" y="582"/>
                  </a:lnTo>
                  <a:lnTo>
                    <a:pt x="1222" y="551"/>
                  </a:lnTo>
                  <a:lnTo>
                    <a:pt x="1218" y="519"/>
                  </a:lnTo>
                  <a:lnTo>
                    <a:pt x="1212" y="489"/>
                  </a:lnTo>
                  <a:lnTo>
                    <a:pt x="1206" y="460"/>
                  </a:lnTo>
                  <a:lnTo>
                    <a:pt x="1197" y="431"/>
                  </a:lnTo>
                  <a:lnTo>
                    <a:pt x="1188" y="402"/>
                  </a:lnTo>
                  <a:lnTo>
                    <a:pt x="1176" y="374"/>
                  </a:lnTo>
                  <a:lnTo>
                    <a:pt x="1165" y="347"/>
                  </a:lnTo>
                  <a:lnTo>
                    <a:pt x="1151" y="321"/>
                  </a:lnTo>
                  <a:lnTo>
                    <a:pt x="1136" y="295"/>
                  </a:lnTo>
                  <a:lnTo>
                    <a:pt x="1120" y="271"/>
                  </a:lnTo>
                  <a:lnTo>
                    <a:pt x="1104" y="246"/>
                  </a:lnTo>
                  <a:lnTo>
                    <a:pt x="1085" y="223"/>
                  </a:lnTo>
                  <a:lnTo>
                    <a:pt x="1066" y="200"/>
                  </a:lnTo>
                  <a:lnTo>
                    <a:pt x="1046" y="180"/>
                  </a:lnTo>
                  <a:lnTo>
                    <a:pt x="1024" y="159"/>
                  </a:lnTo>
                  <a:lnTo>
                    <a:pt x="1002" y="140"/>
                  </a:lnTo>
                  <a:lnTo>
                    <a:pt x="979" y="122"/>
                  </a:lnTo>
                  <a:lnTo>
                    <a:pt x="955" y="105"/>
                  </a:lnTo>
                  <a:lnTo>
                    <a:pt x="930" y="89"/>
                  </a:lnTo>
                  <a:lnTo>
                    <a:pt x="905" y="74"/>
                  </a:lnTo>
                  <a:lnTo>
                    <a:pt x="878" y="61"/>
                  </a:lnTo>
                  <a:lnTo>
                    <a:pt x="850" y="48"/>
                  </a:lnTo>
                  <a:lnTo>
                    <a:pt x="823" y="37"/>
                  </a:lnTo>
                  <a:lnTo>
                    <a:pt x="795" y="27"/>
                  </a:lnTo>
                  <a:lnTo>
                    <a:pt x="765" y="19"/>
                  </a:lnTo>
                  <a:lnTo>
                    <a:pt x="736" y="12"/>
                  </a:lnTo>
                  <a:lnTo>
                    <a:pt x="705" y="7"/>
                  </a:lnTo>
                  <a:lnTo>
                    <a:pt x="675" y="3"/>
                  </a:lnTo>
                  <a:lnTo>
                    <a:pt x="644" y="1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581" y="1"/>
                  </a:lnTo>
                  <a:lnTo>
                    <a:pt x="550" y="3"/>
                  </a:lnTo>
                  <a:lnTo>
                    <a:pt x="519" y="7"/>
                  </a:lnTo>
                  <a:lnTo>
                    <a:pt x="489" y="12"/>
                  </a:lnTo>
                  <a:lnTo>
                    <a:pt x="459" y="19"/>
                  </a:lnTo>
                  <a:lnTo>
                    <a:pt x="430" y="27"/>
                  </a:lnTo>
                  <a:lnTo>
                    <a:pt x="402" y="37"/>
                  </a:lnTo>
                  <a:lnTo>
                    <a:pt x="373" y="48"/>
                  </a:lnTo>
                  <a:lnTo>
                    <a:pt x="347" y="61"/>
                  </a:lnTo>
                  <a:lnTo>
                    <a:pt x="320" y="74"/>
                  </a:lnTo>
                  <a:lnTo>
                    <a:pt x="295" y="89"/>
                  </a:lnTo>
                  <a:lnTo>
                    <a:pt x="270" y="105"/>
                  </a:lnTo>
                  <a:lnTo>
                    <a:pt x="246" y="122"/>
                  </a:lnTo>
                  <a:lnTo>
                    <a:pt x="223" y="140"/>
                  </a:lnTo>
                  <a:lnTo>
                    <a:pt x="201" y="159"/>
                  </a:lnTo>
                  <a:lnTo>
                    <a:pt x="179" y="180"/>
                  </a:lnTo>
                  <a:lnTo>
                    <a:pt x="159" y="200"/>
                  </a:lnTo>
                  <a:lnTo>
                    <a:pt x="140" y="223"/>
                  </a:lnTo>
                  <a:lnTo>
                    <a:pt x="121" y="246"/>
                  </a:lnTo>
                  <a:lnTo>
                    <a:pt x="104" y="271"/>
                  </a:lnTo>
                  <a:lnTo>
                    <a:pt x="89" y="295"/>
                  </a:lnTo>
                  <a:lnTo>
                    <a:pt x="74" y="321"/>
                  </a:lnTo>
                  <a:lnTo>
                    <a:pt x="60" y="347"/>
                  </a:lnTo>
                  <a:lnTo>
                    <a:pt x="47" y="374"/>
                  </a:lnTo>
                  <a:lnTo>
                    <a:pt x="37" y="402"/>
                  </a:lnTo>
                  <a:lnTo>
                    <a:pt x="27" y="431"/>
                  </a:lnTo>
                  <a:lnTo>
                    <a:pt x="19" y="460"/>
                  </a:lnTo>
                  <a:lnTo>
                    <a:pt x="12" y="489"/>
                  </a:lnTo>
                  <a:lnTo>
                    <a:pt x="7" y="519"/>
                  </a:lnTo>
                  <a:lnTo>
                    <a:pt x="3" y="551"/>
                  </a:lnTo>
                  <a:lnTo>
                    <a:pt x="0" y="582"/>
                  </a:lnTo>
                  <a:lnTo>
                    <a:pt x="0" y="613"/>
                  </a:lnTo>
                  <a:lnTo>
                    <a:pt x="0" y="613"/>
                  </a:lnTo>
                  <a:lnTo>
                    <a:pt x="0" y="640"/>
                  </a:lnTo>
                  <a:lnTo>
                    <a:pt x="3" y="667"/>
                  </a:lnTo>
                  <a:lnTo>
                    <a:pt x="5" y="693"/>
                  </a:lnTo>
                  <a:lnTo>
                    <a:pt x="9" y="720"/>
                  </a:lnTo>
                  <a:lnTo>
                    <a:pt x="14" y="745"/>
                  </a:lnTo>
                  <a:lnTo>
                    <a:pt x="20" y="771"/>
                  </a:lnTo>
                  <a:lnTo>
                    <a:pt x="28" y="796"/>
                  </a:lnTo>
                  <a:lnTo>
                    <a:pt x="36" y="820"/>
                  </a:lnTo>
                  <a:lnTo>
                    <a:pt x="45" y="844"/>
                  </a:lnTo>
                  <a:lnTo>
                    <a:pt x="55" y="867"/>
                  </a:lnTo>
                  <a:lnTo>
                    <a:pt x="66" y="890"/>
                  </a:lnTo>
                  <a:lnTo>
                    <a:pt x="79" y="913"/>
                  </a:lnTo>
                  <a:lnTo>
                    <a:pt x="91" y="935"/>
                  </a:lnTo>
                  <a:lnTo>
                    <a:pt x="105" y="956"/>
                  </a:lnTo>
                  <a:lnTo>
                    <a:pt x="120" y="977"/>
                  </a:lnTo>
                  <a:lnTo>
                    <a:pt x="135" y="998"/>
                  </a:lnTo>
                  <a:lnTo>
                    <a:pt x="151" y="1016"/>
                  </a:lnTo>
                  <a:lnTo>
                    <a:pt x="168" y="1036"/>
                  </a:lnTo>
                  <a:lnTo>
                    <a:pt x="186" y="1053"/>
                  </a:lnTo>
                  <a:lnTo>
                    <a:pt x="205" y="1070"/>
                  </a:lnTo>
                  <a:lnTo>
                    <a:pt x="224" y="1086"/>
                  </a:lnTo>
                  <a:lnTo>
                    <a:pt x="243" y="1102"/>
                  </a:lnTo>
                  <a:lnTo>
                    <a:pt x="264" y="1117"/>
                  </a:lnTo>
                  <a:lnTo>
                    <a:pt x="286" y="1131"/>
                  </a:lnTo>
                  <a:lnTo>
                    <a:pt x="308" y="1144"/>
                  </a:lnTo>
                  <a:lnTo>
                    <a:pt x="330" y="1157"/>
                  </a:lnTo>
                  <a:lnTo>
                    <a:pt x="353" y="1168"/>
                  </a:lnTo>
                  <a:lnTo>
                    <a:pt x="376" y="1178"/>
                  </a:lnTo>
                  <a:lnTo>
                    <a:pt x="400" y="1188"/>
                  </a:lnTo>
                  <a:lnTo>
                    <a:pt x="424" y="1196"/>
                  </a:lnTo>
                  <a:lnTo>
                    <a:pt x="449" y="1204"/>
                  </a:lnTo>
                  <a:lnTo>
                    <a:pt x="475" y="1210"/>
                  </a:lnTo>
                  <a:lnTo>
                    <a:pt x="612" y="1382"/>
                  </a:lnTo>
                  <a:lnTo>
                    <a:pt x="750" y="1210"/>
                  </a:lnTo>
                  <a:lnTo>
                    <a:pt x="750" y="1210"/>
                  </a:lnTo>
                  <a:lnTo>
                    <a:pt x="775" y="1204"/>
                  </a:lnTo>
                  <a:lnTo>
                    <a:pt x="801" y="1196"/>
                  </a:lnTo>
                  <a:lnTo>
                    <a:pt x="825" y="1188"/>
                  </a:lnTo>
                  <a:lnTo>
                    <a:pt x="849" y="1178"/>
                  </a:lnTo>
                  <a:lnTo>
                    <a:pt x="872" y="1168"/>
                  </a:lnTo>
                  <a:lnTo>
                    <a:pt x="895" y="1157"/>
                  </a:lnTo>
                  <a:lnTo>
                    <a:pt x="917" y="1144"/>
                  </a:lnTo>
                  <a:lnTo>
                    <a:pt x="939" y="1131"/>
                  </a:lnTo>
                  <a:lnTo>
                    <a:pt x="961" y="1117"/>
                  </a:lnTo>
                  <a:lnTo>
                    <a:pt x="981" y="1102"/>
                  </a:lnTo>
                  <a:lnTo>
                    <a:pt x="1001" y="1086"/>
                  </a:lnTo>
                  <a:lnTo>
                    <a:pt x="1020" y="1070"/>
                  </a:lnTo>
                  <a:lnTo>
                    <a:pt x="1038" y="1053"/>
                  </a:lnTo>
                  <a:lnTo>
                    <a:pt x="1057" y="1036"/>
                  </a:lnTo>
                  <a:lnTo>
                    <a:pt x="1074" y="1016"/>
                  </a:lnTo>
                  <a:lnTo>
                    <a:pt x="1090" y="998"/>
                  </a:lnTo>
                  <a:lnTo>
                    <a:pt x="1105" y="977"/>
                  </a:lnTo>
                  <a:lnTo>
                    <a:pt x="1120" y="956"/>
                  </a:lnTo>
                  <a:lnTo>
                    <a:pt x="1134" y="935"/>
                  </a:lnTo>
                  <a:lnTo>
                    <a:pt x="1146" y="913"/>
                  </a:lnTo>
                  <a:lnTo>
                    <a:pt x="1159" y="890"/>
                  </a:lnTo>
                  <a:lnTo>
                    <a:pt x="1169" y="867"/>
                  </a:lnTo>
                  <a:lnTo>
                    <a:pt x="1180" y="844"/>
                  </a:lnTo>
                  <a:lnTo>
                    <a:pt x="1189" y="820"/>
                  </a:lnTo>
                  <a:lnTo>
                    <a:pt x="1197" y="796"/>
                  </a:lnTo>
                  <a:lnTo>
                    <a:pt x="1204" y="771"/>
                  </a:lnTo>
                  <a:lnTo>
                    <a:pt x="1211" y="745"/>
                  </a:lnTo>
                  <a:lnTo>
                    <a:pt x="1216" y="720"/>
                  </a:lnTo>
                  <a:lnTo>
                    <a:pt x="1220" y="693"/>
                  </a:lnTo>
                  <a:lnTo>
                    <a:pt x="1222" y="667"/>
                  </a:lnTo>
                  <a:lnTo>
                    <a:pt x="1225" y="640"/>
                  </a:lnTo>
                  <a:lnTo>
                    <a:pt x="1225" y="613"/>
                  </a:lnTo>
                  <a:lnTo>
                    <a:pt x="1225" y="613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10" name="Freeform 49"/>
            <p:cNvSpPr/>
            <p:nvPr userDrawn="1"/>
          </p:nvSpPr>
          <p:spPr bwMode="auto">
            <a:xfrm>
              <a:off x="1166813" y="2179638"/>
              <a:ext cx="879475" cy="877888"/>
            </a:xfrm>
            <a:custGeom>
              <a:avLst/>
              <a:gdLst>
                <a:gd name="T0" fmla="*/ 1106 w 1107"/>
                <a:gd name="T1" fmla="*/ 582 h 1107"/>
                <a:gd name="T2" fmla="*/ 1096 w 1107"/>
                <a:gd name="T3" fmla="*/ 665 h 1107"/>
                <a:gd name="T4" fmla="*/ 1074 w 1107"/>
                <a:gd name="T5" fmla="*/ 743 h 1107"/>
                <a:gd name="T6" fmla="*/ 1040 w 1107"/>
                <a:gd name="T7" fmla="*/ 817 h 1107"/>
                <a:gd name="T8" fmla="*/ 996 w 1107"/>
                <a:gd name="T9" fmla="*/ 885 h 1107"/>
                <a:gd name="T10" fmla="*/ 945 w 1107"/>
                <a:gd name="T11" fmla="*/ 945 h 1107"/>
                <a:gd name="T12" fmla="*/ 885 w 1107"/>
                <a:gd name="T13" fmla="*/ 996 h 1107"/>
                <a:gd name="T14" fmla="*/ 817 w 1107"/>
                <a:gd name="T15" fmla="*/ 1040 h 1107"/>
                <a:gd name="T16" fmla="*/ 744 w 1107"/>
                <a:gd name="T17" fmla="*/ 1072 h 1107"/>
                <a:gd name="T18" fmla="*/ 665 w 1107"/>
                <a:gd name="T19" fmla="*/ 1095 h 1107"/>
                <a:gd name="T20" fmla="*/ 582 w 1107"/>
                <a:gd name="T21" fmla="*/ 1106 h 1107"/>
                <a:gd name="T22" fmla="*/ 525 w 1107"/>
                <a:gd name="T23" fmla="*/ 1106 h 1107"/>
                <a:gd name="T24" fmla="*/ 442 w 1107"/>
                <a:gd name="T25" fmla="*/ 1095 h 1107"/>
                <a:gd name="T26" fmla="*/ 363 w 1107"/>
                <a:gd name="T27" fmla="*/ 1072 h 1107"/>
                <a:gd name="T28" fmla="*/ 289 w 1107"/>
                <a:gd name="T29" fmla="*/ 1040 h 1107"/>
                <a:gd name="T30" fmla="*/ 222 w 1107"/>
                <a:gd name="T31" fmla="*/ 996 h 1107"/>
                <a:gd name="T32" fmla="*/ 162 w 1107"/>
                <a:gd name="T33" fmla="*/ 945 h 1107"/>
                <a:gd name="T34" fmla="*/ 109 w 1107"/>
                <a:gd name="T35" fmla="*/ 885 h 1107"/>
                <a:gd name="T36" fmla="*/ 67 w 1107"/>
                <a:gd name="T37" fmla="*/ 817 h 1107"/>
                <a:gd name="T38" fmla="*/ 33 w 1107"/>
                <a:gd name="T39" fmla="*/ 743 h 1107"/>
                <a:gd name="T40" fmla="*/ 11 w 1107"/>
                <a:gd name="T41" fmla="*/ 665 h 1107"/>
                <a:gd name="T42" fmla="*/ 1 w 1107"/>
                <a:gd name="T43" fmla="*/ 582 h 1107"/>
                <a:gd name="T44" fmla="*/ 1 w 1107"/>
                <a:gd name="T45" fmla="*/ 524 h 1107"/>
                <a:gd name="T46" fmla="*/ 11 w 1107"/>
                <a:gd name="T47" fmla="*/ 441 h 1107"/>
                <a:gd name="T48" fmla="*/ 33 w 1107"/>
                <a:gd name="T49" fmla="*/ 363 h 1107"/>
                <a:gd name="T50" fmla="*/ 67 w 1107"/>
                <a:gd name="T51" fmla="*/ 289 h 1107"/>
                <a:gd name="T52" fmla="*/ 109 w 1107"/>
                <a:gd name="T53" fmla="*/ 222 h 1107"/>
                <a:gd name="T54" fmla="*/ 162 w 1107"/>
                <a:gd name="T55" fmla="*/ 161 h 1107"/>
                <a:gd name="T56" fmla="*/ 222 w 1107"/>
                <a:gd name="T57" fmla="*/ 109 h 1107"/>
                <a:gd name="T58" fmla="*/ 289 w 1107"/>
                <a:gd name="T59" fmla="*/ 67 h 1107"/>
                <a:gd name="T60" fmla="*/ 363 w 1107"/>
                <a:gd name="T61" fmla="*/ 33 h 1107"/>
                <a:gd name="T62" fmla="*/ 442 w 1107"/>
                <a:gd name="T63" fmla="*/ 10 h 1107"/>
                <a:gd name="T64" fmla="*/ 525 w 1107"/>
                <a:gd name="T65" fmla="*/ 0 h 1107"/>
                <a:gd name="T66" fmla="*/ 582 w 1107"/>
                <a:gd name="T67" fmla="*/ 0 h 1107"/>
                <a:gd name="T68" fmla="*/ 665 w 1107"/>
                <a:gd name="T69" fmla="*/ 10 h 1107"/>
                <a:gd name="T70" fmla="*/ 744 w 1107"/>
                <a:gd name="T71" fmla="*/ 33 h 1107"/>
                <a:gd name="T72" fmla="*/ 817 w 1107"/>
                <a:gd name="T73" fmla="*/ 67 h 1107"/>
                <a:gd name="T74" fmla="*/ 885 w 1107"/>
                <a:gd name="T75" fmla="*/ 109 h 1107"/>
                <a:gd name="T76" fmla="*/ 945 w 1107"/>
                <a:gd name="T77" fmla="*/ 161 h 1107"/>
                <a:gd name="T78" fmla="*/ 996 w 1107"/>
                <a:gd name="T79" fmla="*/ 222 h 1107"/>
                <a:gd name="T80" fmla="*/ 1040 w 1107"/>
                <a:gd name="T81" fmla="*/ 289 h 1107"/>
                <a:gd name="T82" fmla="*/ 1074 w 1107"/>
                <a:gd name="T83" fmla="*/ 363 h 1107"/>
                <a:gd name="T84" fmla="*/ 1096 w 1107"/>
                <a:gd name="T85" fmla="*/ 441 h 1107"/>
                <a:gd name="T86" fmla="*/ 1106 w 1107"/>
                <a:gd name="T87" fmla="*/ 524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07" h="1107">
                  <a:moveTo>
                    <a:pt x="1107" y="553"/>
                  </a:moveTo>
                  <a:lnTo>
                    <a:pt x="1107" y="553"/>
                  </a:lnTo>
                  <a:lnTo>
                    <a:pt x="1106" y="582"/>
                  </a:lnTo>
                  <a:lnTo>
                    <a:pt x="1104" y="609"/>
                  </a:lnTo>
                  <a:lnTo>
                    <a:pt x="1100" y="637"/>
                  </a:lnTo>
                  <a:lnTo>
                    <a:pt x="1096" y="665"/>
                  </a:lnTo>
                  <a:lnTo>
                    <a:pt x="1090" y="691"/>
                  </a:lnTo>
                  <a:lnTo>
                    <a:pt x="1082" y="718"/>
                  </a:lnTo>
                  <a:lnTo>
                    <a:pt x="1074" y="743"/>
                  </a:lnTo>
                  <a:lnTo>
                    <a:pt x="1063" y="768"/>
                  </a:lnTo>
                  <a:lnTo>
                    <a:pt x="1053" y="792"/>
                  </a:lnTo>
                  <a:lnTo>
                    <a:pt x="1040" y="817"/>
                  </a:lnTo>
                  <a:lnTo>
                    <a:pt x="1026" y="840"/>
                  </a:lnTo>
                  <a:lnTo>
                    <a:pt x="1013" y="863"/>
                  </a:lnTo>
                  <a:lnTo>
                    <a:pt x="996" y="885"/>
                  </a:lnTo>
                  <a:lnTo>
                    <a:pt x="980" y="905"/>
                  </a:lnTo>
                  <a:lnTo>
                    <a:pt x="963" y="925"/>
                  </a:lnTo>
                  <a:lnTo>
                    <a:pt x="945" y="945"/>
                  </a:lnTo>
                  <a:lnTo>
                    <a:pt x="925" y="963"/>
                  </a:lnTo>
                  <a:lnTo>
                    <a:pt x="905" y="980"/>
                  </a:lnTo>
                  <a:lnTo>
                    <a:pt x="885" y="996"/>
                  </a:lnTo>
                  <a:lnTo>
                    <a:pt x="863" y="1011"/>
                  </a:lnTo>
                  <a:lnTo>
                    <a:pt x="841" y="1026"/>
                  </a:lnTo>
                  <a:lnTo>
                    <a:pt x="817" y="1040"/>
                  </a:lnTo>
                  <a:lnTo>
                    <a:pt x="794" y="1052"/>
                  </a:lnTo>
                  <a:lnTo>
                    <a:pt x="768" y="1063"/>
                  </a:lnTo>
                  <a:lnTo>
                    <a:pt x="744" y="1072"/>
                  </a:lnTo>
                  <a:lnTo>
                    <a:pt x="718" y="1082"/>
                  </a:lnTo>
                  <a:lnTo>
                    <a:pt x="691" y="1089"/>
                  </a:lnTo>
                  <a:lnTo>
                    <a:pt x="665" y="1095"/>
                  </a:lnTo>
                  <a:lnTo>
                    <a:pt x="638" y="1100"/>
                  </a:lnTo>
                  <a:lnTo>
                    <a:pt x="611" y="1104"/>
                  </a:lnTo>
                  <a:lnTo>
                    <a:pt x="582" y="1106"/>
                  </a:lnTo>
                  <a:lnTo>
                    <a:pt x="553" y="1107"/>
                  </a:lnTo>
                  <a:lnTo>
                    <a:pt x="553" y="1107"/>
                  </a:lnTo>
                  <a:lnTo>
                    <a:pt x="525" y="1106"/>
                  </a:lnTo>
                  <a:lnTo>
                    <a:pt x="496" y="1104"/>
                  </a:lnTo>
                  <a:lnTo>
                    <a:pt x="469" y="1100"/>
                  </a:lnTo>
                  <a:lnTo>
                    <a:pt x="442" y="1095"/>
                  </a:lnTo>
                  <a:lnTo>
                    <a:pt x="415" y="1089"/>
                  </a:lnTo>
                  <a:lnTo>
                    <a:pt x="389" y="1082"/>
                  </a:lnTo>
                  <a:lnTo>
                    <a:pt x="363" y="1072"/>
                  </a:lnTo>
                  <a:lnTo>
                    <a:pt x="337" y="1063"/>
                  </a:lnTo>
                  <a:lnTo>
                    <a:pt x="313" y="1052"/>
                  </a:lnTo>
                  <a:lnTo>
                    <a:pt x="289" y="1040"/>
                  </a:lnTo>
                  <a:lnTo>
                    <a:pt x="266" y="1026"/>
                  </a:lnTo>
                  <a:lnTo>
                    <a:pt x="244" y="1011"/>
                  </a:lnTo>
                  <a:lnTo>
                    <a:pt x="222" y="996"/>
                  </a:lnTo>
                  <a:lnTo>
                    <a:pt x="202" y="980"/>
                  </a:lnTo>
                  <a:lnTo>
                    <a:pt x="181" y="963"/>
                  </a:lnTo>
                  <a:lnTo>
                    <a:pt x="162" y="945"/>
                  </a:lnTo>
                  <a:lnTo>
                    <a:pt x="144" y="925"/>
                  </a:lnTo>
                  <a:lnTo>
                    <a:pt x="127" y="905"/>
                  </a:lnTo>
                  <a:lnTo>
                    <a:pt x="109" y="885"/>
                  </a:lnTo>
                  <a:lnTo>
                    <a:pt x="94" y="863"/>
                  </a:lnTo>
                  <a:lnTo>
                    <a:pt x="79" y="840"/>
                  </a:lnTo>
                  <a:lnTo>
                    <a:pt x="67" y="817"/>
                  </a:lnTo>
                  <a:lnTo>
                    <a:pt x="54" y="792"/>
                  </a:lnTo>
                  <a:lnTo>
                    <a:pt x="44" y="768"/>
                  </a:lnTo>
                  <a:lnTo>
                    <a:pt x="33" y="743"/>
                  </a:lnTo>
                  <a:lnTo>
                    <a:pt x="25" y="718"/>
                  </a:lnTo>
                  <a:lnTo>
                    <a:pt x="17" y="691"/>
                  </a:lnTo>
                  <a:lnTo>
                    <a:pt x="11" y="665"/>
                  </a:lnTo>
                  <a:lnTo>
                    <a:pt x="6" y="637"/>
                  </a:lnTo>
                  <a:lnTo>
                    <a:pt x="2" y="609"/>
                  </a:lnTo>
                  <a:lnTo>
                    <a:pt x="1" y="582"/>
                  </a:lnTo>
                  <a:lnTo>
                    <a:pt x="0" y="553"/>
                  </a:lnTo>
                  <a:lnTo>
                    <a:pt x="0" y="553"/>
                  </a:lnTo>
                  <a:lnTo>
                    <a:pt x="1" y="524"/>
                  </a:lnTo>
                  <a:lnTo>
                    <a:pt x="2" y="496"/>
                  </a:lnTo>
                  <a:lnTo>
                    <a:pt x="6" y="469"/>
                  </a:lnTo>
                  <a:lnTo>
                    <a:pt x="11" y="441"/>
                  </a:lnTo>
                  <a:lnTo>
                    <a:pt x="17" y="414"/>
                  </a:lnTo>
                  <a:lnTo>
                    <a:pt x="25" y="388"/>
                  </a:lnTo>
                  <a:lnTo>
                    <a:pt x="33" y="363"/>
                  </a:lnTo>
                  <a:lnTo>
                    <a:pt x="44" y="337"/>
                  </a:lnTo>
                  <a:lnTo>
                    <a:pt x="54" y="313"/>
                  </a:lnTo>
                  <a:lnTo>
                    <a:pt x="67" y="289"/>
                  </a:lnTo>
                  <a:lnTo>
                    <a:pt x="79" y="266"/>
                  </a:lnTo>
                  <a:lnTo>
                    <a:pt x="94" y="243"/>
                  </a:lnTo>
                  <a:lnTo>
                    <a:pt x="109" y="222"/>
                  </a:lnTo>
                  <a:lnTo>
                    <a:pt x="127" y="200"/>
                  </a:lnTo>
                  <a:lnTo>
                    <a:pt x="144" y="181"/>
                  </a:lnTo>
                  <a:lnTo>
                    <a:pt x="162" y="161"/>
                  </a:lnTo>
                  <a:lnTo>
                    <a:pt x="181" y="143"/>
                  </a:lnTo>
                  <a:lnTo>
                    <a:pt x="202" y="125"/>
                  </a:lnTo>
                  <a:lnTo>
                    <a:pt x="222" y="109"/>
                  </a:lnTo>
                  <a:lnTo>
                    <a:pt x="244" y="94"/>
                  </a:lnTo>
                  <a:lnTo>
                    <a:pt x="266" y="79"/>
                  </a:lnTo>
                  <a:lnTo>
                    <a:pt x="289" y="67"/>
                  </a:lnTo>
                  <a:lnTo>
                    <a:pt x="313" y="54"/>
                  </a:lnTo>
                  <a:lnTo>
                    <a:pt x="337" y="42"/>
                  </a:lnTo>
                  <a:lnTo>
                    <a:pt x="363" y="33"/>
                  </a:lnTo>
                  <a:lnTo>
                    <a:pt x="389" y="24"/>
                  </a:lnTo>
                  <a:lnTo>
                    <a:pt x="415" y="17"/>
                  </a:lnTo>
                  <a:lnTo>
                    <a:pt x="442" y="10"/>
                  </a:lnTo>
                  <a:lnTo>
                    <a:pt x="469" y="5"/>
                  </a:lnTo>
                  <a:lnTo>
                    <a:pt x="496" y="2"/>
                  </a:lnTo>
                  <a:lnTo>
                    <a:pt x="525" y="0"/>
                  </a:lnTo>
                  <a:lnTo>
                    <a:pt x="553" y="0"/>
                  </a:lnTo>
                  <a:lnTo>
                    <a:pt x="553" y="0"/>
                  </a:lnTo>
                  <a:lnTo>
                    <a:pt x="582" y="0"/>
                  </a:lnTo>
                  <a:lnTo>
                    <a:pt x="611" y="2"/>
                  </a:lnTo>
                  <a:lnTo>
                    <a:pt x="638" y="5"/>
                  </a:lnTo>
                  <a:lnTo>
                    <a:pt x="665" y="10"/>
                  </a:lnTo>
                  <a:lnTo>
                    <a:pt x="691" y="17"/>
                  </a:lnTo>
                  <a:lnTo>
                    <a:pt x="718" y="24"/>
                  </a:lnTo>
                  <a:lnTo>
                    <a:pt x="744" y="33"/>
                  </a:lnTo>
                  <a:lnTo>
                    <a:pt x="768" y="42"/>
                  </a:lnTo>
                  <a:lnTo>
                    <a:pt x="794" y="54"/>
                  </a:lnTo>
                  <a:lnTo>
                    <a:pt x="817" y="67"/>
                  </a:lnTo>
                  <a:lnTo>
                    <a:pt x="841" y="79"/>
                  </a:lnTo>
                  <a:lnTo>
                    <a:pt x="863" y="94"/>
                  </a:lnTo>
                  <a:lnTo>
                    <a:pt x="885" y="109"/>
                  </a:lnTo>
                  <a:lnTo>
                    <a:pt x="905" y="125"/>
                  </a:lnTo>
                  <a:lnTo>
                    <a:pt x="925" y="143"/>
                  </a:lnTo>
                  <a:lnTo>
                    <a:pt x="945" y="161"/>
                  </a:lnTo>
                  <a:lnTo>
                    <a:pt x="963" y="181"/>
                  </a:lnTo>
                  <a:lnTo>
                    <a:pt x="980" y="200"/>
                  </a:lnTo>
                  <a:lnTo>
                    <a:pt x="996" y="222"/>
                  </a:lnTo>
                  <a:lnTo>
                    <a:pt x="1013" y="243"/>
                  </a:lnTo>
                  <a:lnTo>
                    <a:pt x="1026" y="266"/>
                  </a:lnTo>
                  <a:lnTo>
                    <a:pt x="1040" y="289"/>
                  </a:lnTo>
                  <a:lnTo>
                    <a:pt x="1053" y="313"/>
                  </a:lnTo>
                  <a:lnTo>
                    <a:pt x="1063" y="337"/>
                  </a:lnTo>
                  <a:lnTo>
                    <a:pt x="1074" y="363"/>
                  </a:lnTo>
                  <a:lnTo>
                    <a:pt x="1082" y="388"/>
                  </a:lnTo>
                  <a:lnTo>
                    <a:pt x="1090" y="414"/>
                  </a:lnTo>
                  <a:lnTo>
                    <a:pt x="1096" y="441"/>
                  </a:lnTo>
                  <a:lnTo>
                    <a:pt x="1100" y="469"/>
                  </a:lnTo>
                  <a:lnTo>
                    <a:pt x="1104" y="496"/>
                  </a:lnTo>
                  <a:lnTo>
                    <a:pt x="1106" y="524"/>
                  </a:lnTo>
                  <a:lnTo>
                    <a:pt x="1107" y="553"/>
                  </a:lnTo>
                  <a:lnTo>
                    <a:pt x="1107" y="553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11" name="Freeform 50"/>
            <p:cNvSpPr>
              <a:spLocks noEditPoints="1"/>
            </p:cNvSpPr>
            <p:nvPr userDrawn="1"/>
          </p:nvSpPr>
          <p:spPr bwMode="auto">
            <a:xfrm>
              <a:off x="1427163" y="2314576"/>
              <a:ext cx="360363" cy="474663"/>
            </a:xfrm>
            <a:custGeom>
              <a:avLst/>
              <a:gdLst>
                <a:gd name="T0" fmla="*/ 151 w 455"/>
                <a:gd name="T1" fmla="*/ 599 h 599"/>
                <a:gd name="T2" fmla="*/ 138 w 455"/>
                <a:gd name="T3" fmla="*/ 595 h 599"/>
                <a:gd name="T4" fmla="*/ 133 w 455"/>
                <a:gd name="T5" fmla="*/ 581 h 599"/>
                <a:gd name="T6" fmla="*/ 133 w 455"/>
                <a:gd name="T7" fmla="*/ 529 h 599"/>
                <a:gd name="T8" fmla="*/ 120 w 455"/>
                <a:gd name="T9" fmla="*/ 487 h 599"/>
                <a:gd name="T10" fmla="*/ 91 w 455"/>
                <a:gd name="T11" fmla="*/ 433 h 599"/>
                <a:gd name="T12" fmla="*/ 44 w 455"/>
                <a:gd name="T13" fmla="*/ 362 h 599"/>
                <a:gd name="T14" fmla="*/ 23 w 455"/>
                <a:gd name="T15" fmla="*/ 326 h 599"/>
                <a:gd name="T16" fmla="*/ 22 w 455"/>
                <a:gd name="T17" fmla="*/ 324 h 599"/>
                <a:gd name="T18" fmla="*/ 1 w 455"/>
                <a:gd name="T19" fmla="*/ 252 h 599"/>
                <a:gd name="T20" fmla="*/ 1 w 455"/>
                <a:gd name="T21" fmla="*/ 205 h 599"/>
                <a:gd name="T22" fmla="*/ 19 w 455"/>
                <a:gd name="T23" fmla="*/ 139 h 599"/>
                <a:gd name="T24" fmla="*/ 52 w 455"/>
                <a:gd name="T25" fmla="*/ 83 h 599"/>
                <a:gd name="T26" fmla="*/ 100 w 455"/>
                <a:gd name="T27" fmla="*/ 39 h 599"/>
                <a:gd name="T28" fmla="*/ 160 w 455"/>
                <a:gd name="T29" fmla="*/ 10 h 599"/>
                <a:gd name="T30" fmla="*/ 227 w 455"/>
                <a:gd name="T31" fmla="*/ 0 h 599"/>
                <a:gd name="T32" fmla="*/ 273 w 455"/>
                <a:gd name="T33" fmla="*/ 6 h 599"/>
                <a:gd name="T34" fmla="*/ 335 w 455"/>
                <a:gd name="T35" fmla="*/ 28 h 599"/>
                <a:gd name="T36" fmla="*/ 388 w 455"/>
                <a:gd name="T37" fmla="*/ 67 h 599"/>
                <a:gd name="T38" fmla="*/ 428 w 455"/>
                <a:gd name="T39" fmla="*/ 120 h 599"/>
                <a:gd name="T40" fmla="*/ 451 w 455"/>
                <a:gd name="T41" fmla="*/ 182 h 599"/>
                <a:gd name="T42" fmla="*/ 455 w 455"/>
                <a:gd name="T43" fmla="*/ 228 h 599"/>
                <a:gd name="T44" fmla="*/ 442 w 455"/>
                <a:gd name="T45" fmla="*/ 301 h 599"/>
                <a:gd name="T46" fmla="*/ 432 w 455"/>
                <a:gd name="T47" fmla="*/ 327 h 599"/>
                <a:gd name="T48" fmla="*/ 411 w 455"/>
                <a:gd name="T49" fmla="*/ 362 h 599"/>
                <a:gd name="T50" fmla="*/ 388 w 455"/>
                <a:gd name="T51" fmla="*/ 395 h 599"/>
                <a:gd name="T52" fmla="*/ 343 w 455"/>
                <a:gd name="T53" fmla="*/ 469 h 599"/>
                <a:gd name="T54" fmla="*/ 324 w 455"/>
                <a:gd name="T55" fmla="*/ 521 h 599"/>
                <a:gd name="T56" fmla="*/ 323 w 455"/>
                <a:gd name="T57" fmla="*/ 581 h 599"/>
                <a:gd name="T58" fmla="*/ 320 w 455"/>
                <a:gd name="T59" fmla="*/ 589 h 599"/>
                <a:gd name="T60" fmla="*/ 308 w 455"/>
                <a:gd name="T61" fmla="*/ 599 h 599"/>
                <a:gd name="T62" fmla="*/ 227 w 455"/>
                <a:gd name="T63" fmla="*/ 13 h 599"/>
                <a:gd name="T64" fmla="*/ 184 w 455"/>
                <a:gd name="T65" fmla="*/ 17 h 599"/>
                <a:gd name="T66" fmla="*/ 126 w 455"/>
                <a:gd name="T67" fmla="*/ 39 h 599"/>
                <a:gd name="T68" fmla="*/ 76 w 455"/>
                <a:gd name="T69" fmla="*/ 76 h 599"/>
                <a:gd name="T70" fmla="*/ 39 w 455"/>
                <a:gd name="T71" fmla="*/ 126 h 599"/>
                <a:gd name="T72" fmla="*/ 17 w 455"/>
                <a:gd name="T73" fmla="*/ 184 h 599"/>
                <a:gd name="T74" fmla="*/ 13 w 455"/>
                <a:gd name="T75" fmla="*/ 228 h 599"/>
                <a:gd name="T76" fmla="*/ 24 w 455"/>
                <a:gd name="T77" fmla="*/ 296 h 599"/>
                <a:gd name="T78" fmla="*/ 35 w 455"/>
                <a:gd name="T79" fmla="*/ 320 h 599"/>
                <a:gd name="T80" fmla="*/ 44 w 455"/>
                <a:gd name="T81" fmla="*/ 339 h 599"/>
                <a:gd name="T82" fmla="*/ 54 w 455"/>
                <a:gd name="T83" fmla="*/ 355 h 599"/>
                <a:gd name="T84" fmla="*/ 103 w 455"/>
                <a:gd name="T85" fmla="*/ 428 h 599"/>
                <a:gd name="T86" fmla="*/ 133 w 455"/>
                <a:gd name="T87" fmla="*/ 484 h 599"/>
                <a:gd name="T88" fmla="*/ 145 w 455"/>
                <a:gd name="T89" fmla="*/ 529 h 599"/>
                <a:gd name="T90" fmla="*/ 145 w 455"/>
                <a:gd name="T91" fmla="*/ 581 h 599"/>
                <a:gd name="T92" fmla="*/ 149 w 455"/>
                <a:gd name="T93" fmla="*/ 587 h 599"/>
                <a:gd name="T94" fmla="*/ 304 w 455"/>
                <a:gd name="T95" fmla="*/ 587 h 599"/>
                <a:gd name="T96" fmla="*/ 309 w 455"/>
                <a:gd name="T97" fmla="*/ 583 h 599"/>
                <a:gd name="T98" fmla="*/ 310 w 455"/>
                <a:gd name="T99" fmla="*/ 537 h 599"/>
                <a:gd name="T100" fmla="*/ 316 w 455"/>
                <a:gd name="T101" fmla="*/ 502 h 599"/>
                <a:gd name="T102" fmla="*/ 341 w 455"/>
                <a:gd name="T103" fmla="*/ 447 h 599"/>
                <a:gd name="T104" fmla="*/ 378 w 455"/>
                <a:gd name="T105" fmla="*/ 388 h 599"/>
                <a:gd name="T106" fmla="*/ 401 w 455"/>
                <a:gd name="T107" fmla="*/ 354 h 599"/>
                <a:gd name="T108" fmla="*/ 421 w 455"/>
                <a:gd name="T109" fmla="*/ 320 h 599"/>
                <a:gd name="T110" fmla="*/ 422 w 455"/>
                <a:gd name="T111" fmla="*/ 318 h 599"/>
                <a:gd name="T112" fmla="*/ 440 w 455"/>
                <a:gd name="T113" fmla="*/ 251 h 599"/>
                <a:gd name="T114" fmla="*/ 441 w 455"/>
                <a:gd name="T115" fmla="*/ 206 h 599"/>
                <a:gd name="T116" fmla="*/ 425 w 455"/>
                <a:gd name="T117" fmla="*/ 144 h 599"/>
                <a:gd name="T118" fmla="*/ 393 w 455"/>
                <a:gd name="T119" fmla="*/ 91 h 599"/>
                <a:gd name="T120" fmla="*/ 347 w 455"/>
                <a:gd name="T121" fmla="*/ 50 h 599"/>
                <a:gd name="T122" fmla="*/ 292 w 455"/>
                <a:gd name="T123" fmla="*/ 23 h 599"/>
                <a:gd name="T124" fmla="*/ 227 w 455"/>
                <a:gd name="T125" fmla="*/ 13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5" h="599">
                  <a:moveTo>
                    <a:pt x="304" y="599"/>
                  </a:moveTo>
                  <a:lnTo>
                    <a:pt x="151" y="599"/>
                  </a:lnTo>
                  <a:lnTo>
                    <a:pt x="151" y="599"/>
                  </a:lnTo>
                  <a:lnTo>
                    <a:pt x="148" y="599"/>
                  </a:lnTo>
                  <a:lnTo>
                    <a:pt x="144" y="598"/>
                  </a:lnTo>
                  <a:lnTo>
                    <a:pt x="138" y="595"/>
                  </a:lnTo>
                  <a:lnTo>
                    <a:pt x="134" y="589"/>
                  </a:lnTo>
                  <a:lnTo>
                    <a:pt x="134" y="585"/>
                  </a:lnTo>
                  <a:lnTo>
                    <a:pt x="133" y="581"/>
                  </a:lnTo>
                  <a:lnTo>
                    <a:pt x="133" y="537"/>
                  </a:lnTo>
                  <a:lnTo>
                    <a:pt x="133" y="537"/>
                  </a:lnTo>
                  <a:lnTo>
                    <a:pt x="133" y="529"/>
                  </a:lnTo>
                  <a:lnTo>
                    <a:pt x="131" y="521"/>
                  </a:lnTo>
                  <a:lnTo>
                    <a:pt x="127" y="505"/>
                  </a:lnTo>
                  <a:lnTo>
                    <a:pt x="120" y="487"/>
                  </a:lnTo>
                  <a:lnTo>
                    <a:pt x="112" y="469"/>
                  </a:lnTo>
                  <a:lnTo>
                    <a:pt x="101" y="451"/>
                  </a:lnTo>
                  <a:lnTo>
                    <a:pt x="91" y="433"/>
                  </a:lnTo>
                  <a:lnTo>
                    <a:pt x="67" y="395"/>
                  </a:lnTo>
                  <a:lnTo>
                    <a:pt x="67" y="395"/>
                  </a:lnTo>
                  <a:lnTo>
                    <a:pt x="44" y="362"/>
                  </a:lnTo>
                  <a:lnTo>
                    <a:pt x="44" y="362"/>
                  </a:lnTo>
                  <a:lnTo>
                    <a:pt x="32" y="345"/>
                  </a:lnTo>
                  <a:lnTo>
                    <a:pt x="23" y="326"/>
                  </a:lnTo>
                  <a:lnTo>
                    <a:pt x="23" y="326"/>
                  </a:lnTo>
                  <a:lnTo>
                    <a:pt x="22" y="324"/>
                  </a:lnTo>
                  <a:lnTo>
                    <a:pt x="22" y="324"/>
                  </a:lnTo>
                  <a:lnTo>
                    <a:pt x="13" y="301"/>
                  </a:lnTo>
                  <a:lnTo>
                    <a:pt x="6" y="277"/>
                  </a:lnTo>
                  <a:lnTo>
                    <a:pt x="1" y="252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" y="205"/>
                  </a:lnTo>
                  <a:lnTo>
                    <a:pt x="5" y="182"/>
                  </a:lnTo>
                  <a:lnTo>
                    <a:pt x="10" y="160"/>
                  </a:lnTo>
                  <a:lnTo>
                    <a:pt x="19" y="139"/>
                  </a:lnTo>
                  <a:lnTo>
                    <a:pt x="28" y="120"/>
                  </a:lnTo>
                  <a:lnTo>
                    <a:pt x="39" y="101"/>
                  </a:lnTo>
                  <a:lnTo>
                    <a:pt x="52" y="83"/>
                  </a:lnTo>
                  <a:lnTo>
                    <a:pt x="67" y="67"/>
                  </a:lnTo>
                  <a:lnTo>
                    <a:pt x="83" y="53"/>
                  </a:lnTo>
                  <a:lnTo>
                    <a:pt x="100" y="39"/>
                  </a:lnTo>
                  <a:lnTo>
                    <a:pt x="119" y="28"/>
                  </a:lnTo>
                  <a:lnTo>
                    <a:pt x="140" y="19"/>
                  </a:lnTo>
                  <a:lnTo>
                    <a:pt x="160" y="10"/>
                  </a:lnTo>
                  <a:lnTo>
                    <a:pt x="182" y="6"/>
                  </a:lnTo>
                  <a:lnTo>
                    <a:pt x="204" y="2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50" y="2"/>
                  </a:lnTo>
                  <a:lnTo>
                    <a:pt x="273" y="6"/>
                  </a:lnTo>
                  <a:lnTo>
                    <a:pt x="295" y="10"/>
                  </a:lnTo>
                  <a:lnTo>
                    <a:pt x="316" y="19"/>
                  </a:lnTo>
                  <a:lnTo>
                    <a:pt x="335" y="28"/>
                  </a:lnTo>
                  <a:lnTo>
                    <a:pt x="355" y="39"/>
                  </a:lnTo>
                  <a:lnTo>
                    <a:pt x="372" y="53"/>
                  </a:lnTo>
                  <a:lnTo>
                    <a:pt x="388" y="67"/>
                  </a:lnTo>
                  <a:lnTo>
                    <a:pt x="402" y="83"/>
                  </a:lnTo>
                  <a:lnTo>
                    <a:pt x="416" y="101"/>
                  </a:lnTo>
                  <a:lnTo>
                    <a:pt x="428" y="120"/>
                  </a:lnTo>
                  <a:lnTo>
                    <a:pt x="437" y="139"/>
                  </a:lnTo>
                  <a:lnTo>
                    <a:pt x="445" y="160"/>
                  </a:lnTo>
                  <a:lnTo>
                    <a:pt x="451" y="182"/>
                  </a:lnTo>
                  <a:lnTo>
                    <a:pt x="454" y="205"/>
                  </a:lnTo>
                  <a:lnTo>
                    <a:pt x="455" y="228"/>
                  </a:lnTo>
                  <a:lnTo>
                    <a:pt x="455" y="228"/>
                  </a:lnTo>
                  <a:lnTo>
                    <a:pt x="453" y="252"/>
                  </a:lnTo>
                  <a:lnTo>
                    <a:pt x="449" y="277"/>
                  </a:lnTo>
                  <a:lnTo>
                    <a:pt x="442" y="301"/>
                  </a:lnTo>
                  <a:lnTo>
                    <a:pt x="433" y="324"/>
                  </a:lnTo>
                  <a:lnTo>
                    <a:pt x="433" y="324"/>
                  </a:lnTo>
                  <a:lnTo>
                    <a:pt x="432" y="327"/>
                  </a:lnTo>
                  <a:lnTo>
                    <a:pt x="432" y="327"/>
                  </a:lnTo>
                  <a:lnTo>
                    <a:pt x="422" y="345"/>
                  </a:lnTo>
                  <a:lnTo>
                    <a:pt x="411" y="362"/>
                  </a:lnTo>
                  <a:lnTo>
                    <a:pt x="411" y="362"/>
                  </a:lnTo>
                  <a:lnTo>
                    <a:pt x="388" y="395"/>
                  </a:lnTo>
                  <a:lnTo>
                    <a:pt x="388" y="395"/>
                  </a:lnTo>
                  <a:lnTo>
                    <a:pt x="364" y="433"/>
                  </a:lnTo>
                  <a:lnTo>
                    <a:pt x="353" y="452"/>
                  </a:lnTo>
                  <a:lnTo>
                    <a:pt x="343" y="469"/>
                  </a:lnTo>
                  <a:lnTo>
                    <a:pt x="334" y="487"/>
                  </a:lnTo>
                  <a:lnTo>
                    <a:pt x="328" y="505"/>
                  </a:lnTo>
                  <a:lnTo>
                    <a:pt x="324" y="521"/>
                  </a:lnTo>
                  <a:lnTo>
                    <a:pt x="323" y="529"/>
                  </a:lnTo>
                  <a:lnTo>
                    <a:pt x="323" y="537"/>
                  </a:lnTo>
                  <a:lnTo>
                    <a:pt x="323" y="581"/>
                  </a:lnTo>
                  <a:lnTo>
                    <a:pt x="323" y="581"/>
                  </a:lnTo>
                  <a:lnTo>
                    <a:pt x="322" y="585"/>
                  </a:lnTo>
                  <a:lnTo>
                    <a:pt x="320" y="589"/>
                  </a:lnTo>
                  <a:lnTo>
                    <a:pt x="317" y="595"/>
                  </a:lnTo>
                  <a:lnTo>
                    <a:pt x="311" y="598"/>
                  </a:lnTo>
                  <a:lnTo>
                    <a:pt x="308" y="599"/>
                  </a:lnTo>
                  <a:lnTo>
                    <a:pt x="304" y="599"/>
                  </a:lnTo>
                  <a:lnTo>
                    <a:pt x="304" y="599"/>
                  </a:lnTo>
                  <a:close/>
                  <a:moveTo>
                    <a:pt x="227" y="13"/>
                  </a:moveTo>
                  <a:lnTo>
                    <a:pt x="227" y="13"/>
                  </a:lnTo>
                  <a:lnTo>
                    <a:pt x="205" y="14"/>
                  </a:lnTo>
                  <a:lnTo>
                    <a:pt x="184" y="17"/>
                  </a:lnTo>
                  <a:lnTo>
                    <a:pt x="164" y="23"/>
                  </a:lnTo>
                  <a:lnTo>
                    <a:pt x="144" y="30"/>
                  </a:lnTo>
                  <a:lnTo>
                    <a:pt x="126" y="39"/>
                  </a:lnTo>
                  <a:lnTo>
                    <a:pt x="107" y="50"/>
                  </a:lnTo>
                  <a:lnTo>
                    <a:pt x="91" y="62"/>
                  </a:lnTo>
                  <a:lnTo>
                    <a:pt x="76" y="76"/>
                  </a:lnTo>
                  <a:lnTo>
                    <a:pt x="62" y="91"/>
                  </a:lnTo>
                  <a:lnTo>
                    <a:pt x="50" y="108"/>
                  </a:lnTo>
                  <a:lnTo>
                    <a:pt x="39" y="126"/>
                  </a:lnTo>
                  <a:lnTo>
                    <a:pt x="30" y="144"/>
                  </a:lnTo>
                  <a:lnTo>
                    <a:pt x="23" y="164"/>
                  </a:lnTo>
                  <a:lnTo>
                    <a:pt x="17" y="184"/>
                  </a:lnTo>
                  <a:lnTo>
                    <a:pt x="14" y="206"/>
                  </a:lnTo>
                  <a:lnTo>
                    <a:pt x="13" y="228"/>
                  </a:lnTo>
                  <a:lnTo>
                    <a:pt x="13" y="228"/>
                  </a:lnTo>
                  <a:lnTo>
                    <a:pt x="14" y="251"/>
                  </a:lnTo>
                  <a:lnTo>
                    <a:pt x="19" y="274"/>
                  </a:lnTo>
                  <a:lnTo>
                    <a:pt x="24" y="296"/>
                  </a:lnTo>
                  <a:lnTo>
                    <a:pt x="34" y="318"/>
                  </a:lnTo>
                  <a:lnTo>
                    <a:pt x="34" y="318"/>
                  </a:lnTo>
                  <a:lnTo>
                    <a:pt x="35" y="320"/>
                  </a:lnTo>
                  <a:lnTo>
                    <a:pt x="35" y="322"/>
                  </a:lnTo>
                  <a:lnTo>
                    <a:pt x="35" y="322"/>
                  </a:lnTo>
                  <a:lnTo>
                    <a:pt x="44" y="339"/>
                  </a:lnTo>
                  <a:lnTo>
                    <a:pt x="54" y="354"/>
                  </a:lnTo>
                  <a:lnTo>
                    <a:pt x="54" y="355"/>
                  </a:lnTo>
                  <a:lnTo>
                    <a:pt x="54" y="355"/>
                  </a:lnTo>
                  <a:lnTo>
                    <a:pt x="77" y="388"/>
                  </a:lnTo>
                  <a:lnTo>
                    <a:pt x="77" y="388"/>
                  </a:lnTo>
                  <a:lnTo>
                    <a:pt x="103" y="428"/>
                  </a:lnTo>
                  <a:lnTo>
                    <a:pt x="114" y="447"/>
                  </a:lnTo>
                  <a:lnTo>
                    <a:pt x="125" y="466"/>
                  </a:lnTo>
                  <a:lnTo>
                    <a:pt x="133" y="484"/>
                  </a:lnTo>
                  <a:lnTo>
                    <a:pt x="140" y="502"/>
                  </a:lnTo>
                  <a:lnTo>
                    <a:pt x="144" y="520"/>
                  </a:lnTo>
                  <a:lnTo>
                    <a:pt x="145" y="529"/>
                  </a:lnTo>
                  <a:lnTo>
                    <a:pt x="145" y="537"/>
                  </a:lnTo>
                  <a:lnTo>
                    <a:pt x="145" y="581"/>
                  </a:lnTo>
                  <a:lnTo>
                    <a:pt x="145" y="581"/>
                  </a:lnTo>
                  <a:lnTo>
                    <a:pt x="146" y="583"/>
                  </a:lnTo>
                  <a:lnTo>
                    <a:pt x="148" y="585"/>
                  </a:lnTo>
                  <a:lnTo>
                    <a:pt x="149" y="587"/>
                  </a:lnTo>
                  <a:lnTo>
                    <a:pt x="151" y="587"/>
                  </a:lnTo>
                  <a:lnTo>
                    <a:pt x="304" y="587"/>
                  </a:lnTo>
                  <a:lnTo>
                    <a:pt x="304" y="587"/>
                  </a:lnTo>
                  <a:lnTo>
                    <a:pt x="305" y="587"/>
                  </a:lnTo>
                  <a:lnTo>
                    <a:pt x="308" y="585"/>
                  </a:lnTo>
                  <a:lnTo>
                    <a:pt x="309" y="583"/>
                  </a:lnTo>
                  <a:lnTo>
                    <a:pt x="310" y="581"/>
                  </a:lnTo>
                  <a:lnTo>
                    <a:pt x="310" y="537"/>
                  </a:lnTo>
                  <a:lnTo>
                    <a:pt x="310" y="537"/>
                  </a:lnTo>
                  <a:lnTo>
                    <a:pt x="310" y="529"/>
                  </a:lnTo>
                  <a:lnTo>
                    <a:pt x="311" y="520"/>
                  </a:lnTo>
                  <a:lnTo>
                    <a:pt x="316" y="502"/>
                  </a:lnTo>
                  <a:lnTo>
                    <a:pt x="322" y="484"/>
                  </a:lnTo>
                  <a:lnTo>
                    <a:pt x="331" y="466"/>
                  </a:lnTo>
                  <a:lnTo>
                    <a:pt x="341" y="447"/>
                  </a:lnTo>
                  <a:lnTo>
                    <a:pt x="353" y="428"/>
                  </a:lnTo>
                  <a:lnTo>
                    <a:pt x="378" y="388"/>
                  </a:lnTo>
                  <a:lnTo>
                    <a:pt x="378" y="388"/>
                  </a:lnTo>
                  <a:lnTo>
                    <a:pt x="400" y="355"/>
                  </a:lnTo>
                  <a:lnTo>
                    <a:pt x="401" y="354"/>
                  </a:lnTo>
                  <a:lnTo>
                    <a:pt x="401" y="354"/>
                  </a:lnTo>
                  <a:lnTo>
                    <a:pt x="411" y="339"/>
                  </a:lnTo>
                  <a:lnTo>
                    <a:pt x="421" y="322"/>
                  </a:lnTo>
                  <a:lnTo>
                    <a:pt x="421" y="320"/>
                  </a:lnTo>
                  <a:lnTo>
                    <a:pt x="421" y="320"/>
                  </a:lnTo>
                  <a:lnTo>
                    <a:pt x="422" y="318"/>
                  </a:lnTo>
                  <a:lnTo>
                    <a:pt x="422" y="318"/>
                  </a:lnTo>
                  <a:lnTo>
                    <a:pt x="431" y="296"/>
                  </a:lnTo>
                  <a:lnTo>
                    <a:pt x="437" y="274"/>
                  </a:lnTo>
                  <a:lnTo>
                    <a:pt x="440" y="251"/>
                  </a:lnTo>
                  <a:lnTo>
                    <a:pt x="442" y="228"/>
                  </a:lnTo>
                  <a:lnTo>
                    <a:pt x="442" y="228"/>
                  </a:lnTo>
                  <a:lnTo>
                    <a:pt x="441" y="206"/>
                  </a:lnTo>
                  <a:lnTo>
                    <a:pt x="438" y="184"/>
                  </a:lnTo>
                  <a:lnTo>
                    <a:pt x="432" y="164"/>
                  </a:lnTo>
                  <a:lnTo>
                    <a:pt x="425" y="144"/>
                  </a:lnTo>
                  <a:lnTo>
                    <a:pt x="416" y="126"/>
                  </a:lnTo>
                  <a:lnTo>
                    <a:pt x="406" y="108"/>
                  </a:lnTo>
                  <a:lnTo>
                    <a:pt x="393" y="91"/>
                  </a:lnTo>
                  <a:lnTo>
                    <a:pt x="379" y="76"/>
                  </a:lnTo>
                  <a:lnTo>
                    <a:pt x="364" y="62"/>
                  </a:lnTo>
                  <a:lnTo>
                    <a:pt x="347" y="50"/>
                  </a:lnTo>
                  <a:lnTo>
                    <a:pt x="330" y="39"/>
                  </a:lnTo>
                  <a:lnTo>
                    <a:pt x="311" y="30"/>
                  </a:lnTo>
                  <a:lnTo>
                    <a:pt x="292" y="23"/>
                  </a:lnTo>
                  <a:lnTo>
                    <a:pt x="271" y="17"/>
                  </a:lnTo>
                  <a:lnTo>
                    <a:pt x="249" y="14"/>
                  </a:lnTo>
                  <a:lnTo>
                    <a:pt x="227" y="13"/>
                  </a:lnTo>
                  <a:lnTo>
                    <a:pt x="2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12" name="Freeform 51"/>
            <p:cNvSpPr>
              <a:spLocks noEditPoints="1"/>
            </p:cNvSpPr>
            <p:nvPr userDrawn="1"/>
          </p:nvSpPr>
          <p:spPr bwMode="auto">
            <a:xfrm>
              <a:off x="1531938" y="2806701"/>
              <a:ext cx="150813" cy="31750"/>
            </a:xfrm>
            <a:custGeom>
              <a:avLst/>
              <a:gdLst>
                <a:gd name="T0" fmla="*/ 174 w 190"/>
                <a:gd name="T1" fmla="*/ 40 h 40"/>
                <a:gd name="T2" fmla="*/ 15 w 190"/>
                <a:gd name="T3" fmla="*/ 40 h 40"/>
                <a:gd name="T4" fmla="*/ 15 w 190"/>
                <a:gd name="T5" fmla="*/ 40 h 40"/>
                <a:gd name="T6" fmla="*/ 9 w 190"/>
                <a:gd name="T7" fmla="*/ 39 h 40"/>
                <a:gd name="T8" fmla="*/ 4 w 190"/>
                <a:gd name="T9" fmla="*/ 36 h 40"/>
                <a:gd name="T10" fmla="*/ 1 w 190"/>
                <a:gd name="T11" fmla="*/ 31 h 40"/>
                <a:gd name="T12" fmla="*/ 0 w 190"/>
                <a:gd name="T13" fmla="*/ 25 h 40"/>
                <a:gd name="T14" fmla="*/ 0 w 190"/>
                <a:gd name="T15" fmla="*/ 15 h 40"/>
                <a:gd name="T16" fmla="*/ 0 w 190"/>
                <a:gd name="T17" fmla="*/ 15 h 40"/>
                <a:gd name="T18" fmla="*/ 1 w 190"/>
                <a:gd name="T19" fmla="*/ 9 h 40"/>
                <a:gd name="T20" fmla="*/ 4 w 190"/>
                <a:gd name="T21" fmla="*/ 5 h 40"/>
                <a:gd name="T22" fmla="*/ 9 w 190"/>
                <a:gd name="T23" fmla="*/ 1 h 40"/>
                <a:gd name="T24" fmla="*/ 15 w 190"/>
                <a:gd name="T25" fmla="*/ 0 h 40"/>
                <a:gd name="T26" fmla="*/ 174 w 190"/>
                <a:gd name="T27" fmla="*/ 0 h 40"/>
                <a:gd name="T28" fmla="*/ 174 w 190"/>
                <a:gd name="T29" fmla="*/ 0 h 40"/>
                <a:gd name="T30" fmla="*/ 180 w 190"/>
                <a:gd name="T31" fmla="*/ 1 h 40"/>
                <a:gd name="T32" fmla="*/ 185 w 190"/>
                <a:gd name="T33" fmla="*/ 5 h 40"/>
                <a:gd name="T34" fmla="*/ 187 w 190"/>
                <a:gd name="T35" fmla="*/ 9 h 40"/>
                <a:gd name="T36" fmla="*/ 190 w 190"/>
                <a:gd name="T37" fmla="*/ 15 h 40"/>
                <a:gd name="T38" fmla="*/ 190 w 190"/>
                <a:gd name="T39" fmla="*/ 25 h 40"/>
                <a:gd name="T40" fmla="*/ 190 w 190"/>
                <a:gd name="T41" fmla="*/ 25 h 40"/>
                <a:gd name="T42" fmla="*/ 187 w 190"/>
                <a:gd name="T43" fmla="*/ 31 h 40"/>
                <a:gd name="T44" fmla="*/ 185 w 190"/>
                <a:gd name="T45" fmla="*/ 36 h 40"/>
                <a:gd name="T46" fmla="*/ 180 w 190"/>
                <a:gd name="T47" fmla="*/ 39 h 40"/>
                <a:gd name="T48" fmla="*/ 174 w 190"/>
                <a:gd name="T49" fmla="*/ 40 h 40"/>
                <a:gd name="T50" fmla="*/ 174 w 190"/>
                <a:gd name="T51" fmla="*/ 40 h 40"/>
                <a:gd name="T52" fmla="*/ 15 w 190"/>
                <a:gd name="T53" fmla="*/ 13 h 40"/>
                <a:gd name="T54" fmla="*/ 15 w 190"/>
                <a:gd name="T55" fmla="*/ 13 h 40"/>
                <a:gd name="T56" fmla="*/ 13 w 190"/>
                <a:gd name="T57" fmla="*/ 13 h 40"/>
                <a:gd name="T58" fmla="*/ 12 w 190"/>
                <a:gd name="T59" fmla="*/ 15 h 40"/>
                <a:gd name="T60" fmla="*/ 12 w 190"/>
                <a:gd name="T61" fmla="*/ 25 h 40"/>
                <a:gd name="T62" fmla="*/ 12 w 190"/>
                <a:gd name="T63" fmla="*/ 25 h 40"/>
                <a:gd name="T64" fmla="*/ 13 w 190"/>
                <a:gd name="T65" fmla="*/ 27 h 40"/>
                <a:gd name="T66" fmla="*/ 15 w 190"/>
                <a:gd name="T67" fmla="*/ 28 h 40"/>
                <a:gd name="T68" fmla="*/ 174 w 190"/>
                <a:gd name="T69" fmla="*/ 28 h 40"/>
                <a:gd name="T70" fmla="*/ 174 w 190"/>
                <a:gd name="T71" fmla="*/ 28 h 40"/>
                <a:gd name="T72" fmla="*/ 176 w 190"/>
                <a:gd name="T73" fmla="*/ 27 h 40"/>
                <a:gd name="T74" fmla="*/ 177 w 190"/>
                <a:gd name="T75" fmla="*/ 25 h 40"/>
                <a:gd name="T76" fmla="*/ 177 w 190"/>
                <a:gd name="T77" fmla="*/ 15 h 40"/>
                <a:gd name="T78" fmla="*/ 177 w 190"/>
                <a:gd name="T79" fmla="*/ 15 h 40"/>
                <a:gd name="T80" fmla="*/ 176 w 190"/>
                <a:gd name="T81" fmla="*/ 13 h 40"/>
                <a:gd name="T82" fmla="*/ 174 w 190"/>
                <a:gd name="T83" fmla="*/ 13 h 40"/>
                <a:gd name="T84" fmla="*/ 15 w 190"/>
                <a:gd name="T85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0" h="40">
                  <a:moveTo>
                    <a:pt x="174" y="40"/>
                  </a:moveTo>
                  <a:lnTo>
                    <a:pt x="15" y="40"/>
                  </a:lnTo>
                  <a:lnTo>
                    <a:pt x="15" y="40"/>
                  </a:lnTo>
                  <a:lnTo>
                    <a:pt x="9" y="39"/>
                  </a:lnTo>
                  <a:lnTo>
                    <a:pt x="4" y="36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5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80" y="1"/>
                  </a:lnTo>
                  <a:lnTo>
                    <a:pt x="185" y="5"/>
                  </a:lnTo>
                  <a:lnTo>
                    <a:pt x="187" y="9"/>
                  </a:lnTo>
                  <a:lnTo>
                    <a:pt x="190" y="15"/>
                  </a:lnTo>
                  <a:lnTo>
                    <a:pt x="190" y="25"/>
                  </a:lnTo>
                  <a:lnTo>
                    <a:pt x="190" y="25"/>
                  </a:lnTo>
                  <a:lnTo>
                    <a:pt x="187" y="31"/>
                  </a:lnTo>
                  <a:lnTo>
                    <a:pt x="185" y="36"/>
                  </a:lnTo>
                  <a:lnTo>
                    <a:pt x="180" y="39"/>
                  </a:lnTo>
                  <a:lnTo>
                    <a:pt x="174" y="40"/>
                  </a:lnTo>
                  <a:lnTo>
                    <a:pt x="174" y="40"/>
                  </a:lnTo>
                  <a:close/>
                  <a:moveTo>
                    <a:pt x="15" y="13"/>
                  </a:moveTo>
                  <a:lnTo>
                    <a:pt x="15" y="13"/>
                  </a:lnTo>
                  <a:lnTo>
                    <a:pt x="13" y="13"/>
                  </a:lnTo>
                  <a:lnTo>
                    <a:pt x="12" y="1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3" y="27"/>
                  </a:lnTo>
                  <a:lnTo>
                    <a:pt x="15" y="28"/>
                  </a:lnTo>
                  <a:lnTo>
                    <a:pt x="174" y="28"/>
                  </a:lnTo>
                  <a:lnTo>
                    <a:pt x="174" y="28"/>
                  </a:lnTo>
                  <a:lnTo>
                    <a:pt x="176" y="27"/>
                  </a:lnTo>
                  <a:lnTo>
                    <a:pt x="177" y="25"/>
                  </a:lnTo>
                  <a:lnTo>
                    <a:pt x="177" y="15"/>
                  </a:lnTo>
                  <a:lnTo>
                    <a:pt x="177" y="15"/>
                  </a:lnTo>
                  <a:lnTo>
                    <a:pt x="176" y="13"/>
                  </a:lnTo>
                  <a:lnTo>
                    <a:pt x="174" y="13"/>
                  </a:lnTo>
                  <a:lnTo>
                    <a:pt x="1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13" name="Freeform 52"/>
            <p:cNvSpPr>
              <a:spLocks noEditPoints="1"/>
            </p:cNvSpPr>
            <p:nvPr userDrawn="1"/>
          </p:nvSpPr>
          <p:spPr bwMode="auto">
            <a:xfrm>
              <a:off x="1547813" y="2849563"/>
              <a:ext cx="119063" cy="31750"/>
            </a:xfrm>
            <a:custGeom>
              <a:avLst/>
              <a:gdLst>
                <a:gd name="T0" fmla="*/ 136 w 151"/>
                <a:gd name="T1" fmla="*/ 40 h 40"/>
                <a:gd name="T2" fmla="*/ 15 w 151"/>
                <a:gd name="T3" fmla="*/ 40 h 40"/>
                <a:gd name="T4" fmla="*/ 15 w 151"/>
                <a:gd name="T5" fmla="*/ 40 h 40"/>
                <a:gd name="T6" fmla="*/ 9 w 151"/>
                <a:gd name="T7" fmla="*/ 39 h 40"/>
                <a:gd name="T8" fmla="*/ 5 w 151"/>
                <a:gd name="T9" fmla="*/ 36 h 40"/>
                <a:gd name="T10" fmla="*/ 1 w 151"/>
                <a:gd name="T11" fmla="*/ 31 h 40"/>
                <a:gd name="T12" fmla="*/ 0 w 151"/>
                <a:gd name="T13" fmla="*/ 25 h 40"/>
                <a:gd name="T14" fmla="*/ 0 w 151"/>
                <a:gd name="T15" fmla="*/ 15 h 40"/>
                <a:gd name="T16" fmla="*/ 0 w 151"/>
                <a:gd name="T17" fmla="*/ 15 h 40"/>
                <a:gd name="T18" fmla="*/ 1 w 151"/>
                <a:gd name="T19" fmla="*/ 9 h 40"/>
                <a:gd name="T20" fmla="*/ 5 w 151"/>
                <a:gd name="T21" fmla="*/ 5 h 40"/>
                <a:gd name="T22" fmla="*/ 9 w 151"/>
                <a:gd name="T23" fmla="*/ 1 h 40"/>
                <a:gd name="T24" fmla="*/ 15 w 151"/>
                <a:gd name="T25" fmla="*/ 0 h 40"/>
                <a:gd name="T26" fmla="*/ 136 w 151"/>
                <a:gd name="T27" fmla="*/ 0 h 40"/>
                <a:gd name="T28" fmla="*/ 136 w 151"/>
                <a:gd name="T29" fmla="*/ 0 h 40"/>
                <a:gd name="T30" fmla="*/ 142 w 151"/>
                <a:gd name="T31" fmla="*/ 1 h 40"/>
                <a:gd name="T32" fmla="*/ 146 w 151"/>
                <a:gd name="T33" fmla="*/ 5 h 40"/>
                <a:gd name="T34" fmla="*/ 150 w 151"/>
                <a:gd name="T35" fmla="*/ 9 h 40"/>
                <a:gd name="T36" fmla="*/ 151 w 151"/>
                <a:gd name="T37" fmla="*/ 15 h 40"/>
                <a:gd name="T38" fmla="*/ 151 w 151"/>
                <a:gd name="T39" fmla="*/ 25 h 40"/>
                <a:gd name="T40" fmla="*/ 151 w 151"/>
                <a:gd name="T41" fmla="*/ 25 h 40"/>
                <a:gd name="T42" fmla="*/ 150 w 151"/>
                <a:gd name="T43" fmla="*/ 31 h 40"/>
                <a:gd name="T44" fmla="*/ 146 w 151"/>
                <a:gd name="T45" fmla="*/ 36 h 40"/>
                <a:gd name="T46" fmla="*/ 142 w 151"/>
                <a:gd name="T47" fmla="*/ 39 h 40"/>
                <a:gd name="T48" fmla="*/ 136 w 151"/>
                <a:gd name="T49" fmla="*/ 40 h 40"/>
                <a:gd name="T50" fmla="*/ 136 w 151"/>
                <a:gd name="T51" fmla="*/ 40 h 40"/>
                <a:gd name="T52" fmla="*/ 15 w 151"/>
                <a:gd name="T53" fmla="*/ 13 h 40"/>
                <a:gd name="T54" fmla="*/ 15 w 151"/>
                <a:gd name="T55" fmla="*/ 13 h 40"/>
                <a:gd name="T56" fmla="*/ 13 w 151"/>
                <a:gd name="T57" fmla="*/ 14 h 40"/>
                <a:gd name="T58" fmla="*/ 13 w 151"/>
                <a:gd name="T59" fmla="*/ 15 h 40"/>
                <a:gd name="T60" fmla="*/ 13 w 151"/>
                <a:gd name="T61" fmla="*/ 25 h 40"/>
                <a:gd name="T62" fmla="*/ 13 w 151"/>
                <a:gd name="T63" fmla="*/ 25 h 40"/>
                <a:gd name="T64" fmla="*/ 13 w 151"/>
                <a:gd name="T65" fmla="*/ 28 h 40"/>
                <a:gd name="T66" fmla="*/ 15 w 151"/>
                <a:gd name="T67" fmla="*/ 28 h 40"/>
                <a:gd name="T68" fmla="*/ 136 w 151"/>
                <a:gd name="T69" fmla="*/ 28 h 40"/>
                <a:gd name="T70" fmla="*/ 136 w 151"/>
                <a:gd name="T71" fmla="*/ 28 h 40"/>
                <a:gd name="T72" fmla="*/ 137 w 151"/>
                <a:gd name="T73" fmla="*/ 28 h 40"/>
                <a:gd name="T74" fmla="*/ 138 w 151"/>
                <a:gd name="T75" fmla="*/ 25 h 40"/>
                <a:gd name="T76" fmla="*/ 138 w 151"/>
                <a:gd name="T77" fmla="*/ 15 h 40"/>
                <a:gd name="T78" fmla="*/ 138 w 151"/>
                <a:gd name="T79" fmla="*/ 15 h 40"/>
                <a:gd name="T80" fmla="*/ 137 w 151"/>
                <a:gd name="T81" fmla="*/ 14 h 40"/>
                <a:gd name="T82" fmla="*/ 136 w 151"/>
                <a:gd name="T83" fmla="*/ 13 h 40"/>
                <a:gd name="T84" fmla="*/ 15 w 151"/>
                <a:gd name="T85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1" h="40">
                  <a:moveTo>
                    <a:pt x="136" y="40"/>
                  </a:moveTo>
                  <a:lnTo>
                    <a:pt x="15" y="40"/>
                  </a:lnTo>
                  <a:lnTo>
                    <a:pt x="15" y="40"/>
                  </a:lnTo>
                  <a:lnTo>
                    <a:pt x="9" y="39"/>
                  </a:lnTo>
                  <a:lnTo>
                    <a:pt x="5" y="36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5" y="5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42" y="1"/>
                  </a:lnTo>
                  <a:lnTo>
                    <a:pt x="146" y="5"/>
                  </a:lnTo>
                  <a:lnTo>
                    <a:pt x="150" y="9"/>
                  </a:lnTo>
                  <a:lnTo>
                    <a:pt x="151" y="15"/>
                  </a:lnTo>
                  <a:lnTo>
                    <a:pt x="151" y="25"/>
                  </a:lnTo>
                  <a:lnTo>
                    <a:pt x="151" y="25"/>
                  </a:lnTo>
                  <a:lnTo>
                    <a:pt x="150" y="31"/>
                  </a:lnTo>
                  <a:lnTo>
                    <a:pt x="146" y="36"/>
                  </a:lnTo>
                  <a:lnTo>
                    <a:pt x="142" y="39"/>
                  </a:lnTo>
                  <a:lnTo>
                    <a:pt x="136" y="40"/>
                  </a:lnTo>
                  <a:lnTo>
                    <a:pt x="136" y="40"/>
                  </a:lnTo>
                  <a:close/>
                  <a:moveTo>
                    <a:pt x="15" y="13"/>
                  </a:moveTo>
                  <a:lnTo>
                    <a:pt x="15" y="13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36" y="28"/>
                  </a:lnTo>
                  <a:lnTo>
                    <a:pt x="136" y="28"/>
                  </a:lnTo>
                  <a:lnTo>
                    <a:pt x="137" y="28"/>
                  </a:lnTo>
                  <a:lnTo>
                    <a:pt x="138" y="25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7" y="14"/>
                  </a:lnTo>
                  <a:lnTo>
                    <a:pt x="136" y="13"/>
                  </a:lnTo>
                  <a:lnTo>
                    <a:pt x="1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14" name="Freeform 53"/>
            <p:cNvSpPr>
              <a:spLocks noEditPoints="1"/>
            </p:cNvSpPr>
            <p:nvPr userDrawn="1"/>
          </p:nvSpPr>
          <p:spPr bwMode="auto">
            <a:xfrm>
              <a:off x="1562100" y="2892426"/>
              <a:ext cx="90488" cy="31750"/>
            </a:xfrm>
            <a:custGeom>
              <a:avLst/>
              <a:gdLst>
                <a:gd name="T0" fmla="*/ 99 w 114"/>
                <a:gd name="T1" fmla="*/ 41 h 41"/>
                <a:gd name="T2" fmla="*/ 15 w 114"/>
                <a:gd name="T3" fmla="*/ 41 h 41"/>
                <a:gd name="T4" fmla="*/ 15 w 114"/>
                <a:gd name="T5" fmla="*/ 41 h 41"/>
                <a:gd name="T6" fmla="*/ 9 w 114"/>
                <a:gd name="T7" fmla="*/ 39 h 41"/>
                <a:gd name="T8" fmla="*/ 4 w 114"/>
                <a:gd name="T9" fmla="*/ 36 h 41"/>
                <a:gd name="T10" fmla="*/ 1 w 114"/>
                <a:gd name="T11" fmla="*/ 31 h 41"/>
                <a:gd name="T12" fmla="*/ 0 w 114"/>
                <a:gd name="T13" fmla="*/ 26 h 41"/>
                <a:gd name="T14" fmla="*/ 0 w 114"/>
                <a:gd name="T15" fmla="*/ 15 h 41"/>
                <a:gd name="T16" fmla="*/ 0 w 114"/>
                <a:gd name="T17" fmla="*/ 15 h 41"/>
                <a:gd name="T18" fmla="*/ 1 w 114"/>
                <a:gd name="T19" fmla="*/ 9 h 41"/>
                <a:gd name="T20" fmla="*/ 4 w 114"/>
                <a:gd name="T21" fmla="*/ 5 h 41"/>
                <a:gd name="T22" fmla="*/ 9 w 114"/>
                <a:gd name="T23" fmla="*/ 1 h 41"/>
                <a:gd name="T24" fmla="*/ 15 w 114"/>
                <a:gd name="T25" fmla="*/ 0 h 41"/>
                <a:gd name="T26" fmla="*/ 99 w 114"/>
                <a:gd name="T27" fmla="*/ 0 h 41"/>
                <a:gd name="T28" fmla="*/ 99 w 114"/>
                <a:gd name="T29" fmla="*/ 0 h 41"/>
                <a:gd name="T30" fmla="*/ 104 w 114"/>
                <a:gd name="T31" fmla="*/ 1 h 41"/>
                <a:gd name="T32" fmla="*/ 109 w 114"/>
                <a:gd name="T33" fmla="*/ 5 h 41"/>
                <a:gd name="T34" fmla="*/ 113 w 114"/>
                <a:gd name="T35" fmla="*/ 9 h 41"/>
                <a:gd name="T36" fmla="*/ 114 w 114"/>
                <a:gd name="T37" fmla="*/ 15 h 41"/>
                <a:gd name="T38" fmla="*/ 114 w 114"/>
                <a:gd name="T39" fmla="*/ 26 h 41"/>
                <a:gd name="T40" fmla="*/ 114 w 114"/>
                <a:gd name="T41" fmla="*/ 26 h 41"/>
                <a:gd name="T42" fmla="*/ 113 w 114"/>
                <a:gd name="T43" fmla="*/ 31 h 41"/>
                <a:gd name="T44" fmla="*/ 109 w 114"/>
                <a:gd name="T45" fmla="*/ 36 h 41"/>
                <a:gd name="T46" fmla="*/ 104 w 114"/>
                <a:gd name="T47" fmla="*/ 39 h 41"/>
                <a:gd name="T48" fmla="*/ 99 w 114"/>
                <a:gd name="T49" fmla="*/ 41 h 41"/>
                <a:gd name="T50" fmla="*/ 99 w 114"/>
                <a:gd name="T51" fmla="*/ 41 h 41"/>
                <a:gd name="T52" fmla="*/ 15 w 114"/>
                <a:gd name="T53" fmla="*/ 13 h 41"/>
                <a:gd name="T54" fmla="*/ 15 w 114"/>
                <a:gd name="T55" fmla="*/ 13 h 41"/>
                <a:gd name="T56" fmla="*/ 13 w 114"/>
                <a:gd name="T57" fmla="*/ 14 h 41"/>
                <a:gd name="T58" fmla="*/ 12 w 114"/>
                <a:gd name="T59" fmla="*/ 15 h 41"/>
                <a:gd name="T60" fmla="*/ 12 w 114"/>
                <a:gd name="T61" fmla="*/ 26 h 41"/>
                <a:gd name="T62" fmla="*/ 12 w 114"/>
                <a:gd name="T63" fmla="*/ 26 h 41"/>
                <a:gd name="T64" fmla="*/ 13 w 114"/>
                <a:gd name="T65" fmla="*/ 27 h 41"/>
                <a:gd name="T66" fmla="*/ 15 w 114"/>
                <a:gd name="T67" fmla="*/ 28 h 41"/>
                <a:gd name="T68" fmla="*/ 99 w 114"/>
                <a:gd name="T69" fmla="*/ 28 h 41"/>
                <a:gd name="T70" fmla="*/ 99 w 114"/>
                <a:gd name="T71" fmla="*/ 28 h 41"/>
                <a:gd name="T72" fmla="*/ 100 w 114"/>
                <a:gd name="T73" fmla="*/ 27 h 41"/>
                <a:gd name="T74" fmla="*/ 101 w 114"/>
                <a:gd name="T75" fmla="*/ 26 h 41"/>
                <a:gd name="T76" fmla="*/ 101 w 114"/>
                <a:gd name="T77" fmla="*/ 15 h 41"/>
                <a:gd name="T78" fmla="*/ 101 w 114"/>
                <a:gd name="T79" fmla="*/ 15 h 41"/>
                <a:gd name="T80" fmla="*/ 100 w 114"/>
                <a:gd name="T81" fmla="*/ 14 h 41"/>
                <a:gd name="T82" fmla="*/ 99 w 114"/>
                <a:gd name="T83" fmla="*/ 13 h 41"/>
                <a:gd name="T84" fmla="*/ 15 w 114"/>
                <a:gd name="T85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41">
                  <a:moveTo>
                    <a:pt x="99" y="41"/>
                  </a:moveTo>
                  <a:lnTo>
                    <a:pt x="15" y="41"/>
                  </a:lnTo>
                  <a:lnTo>
                    <a:pt x="15" y="41"/>
                  </a:lnTo>
                  <a:lnTo>
                    <a:pt x="9" y="39"/>
                  </a:lnTo>
                  <a:lnTo>
                    <a:pt x="4" y="36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5"/>
                  </a:lnTo>
                  <a:lnTo>
                    <a:pt x="9" y="1"/>
                  </a:lnTo>
                  <a:lnTo>
                    <a:pt x="15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04" y="1"/>
                  </a:lnTo>
                  <a:lnTo>
                    <a:pt x="109" y="5"/>
                  </a:lnTo>
                  <a:lnTo>
                    <a:pt x="113" y="9"/>
                  </a:lnTo>
                  <a:lnTo>
                    <a:pt x="114" y="15"/>
                  </a:lnTo>
                  <a:lnTo>
                    <a:pt x="114" y="26"/>
                  </a:lnTo>
                  <a:lnTo>
                    <a:pt x="114" y="26"/>
                  </a:lnTo>
                  <a:lnTo>
                    <a:pt x="113" y="31"/>
                  </a:lnTo>
                  <a:lnTo>
                    <a:pt x="109" y="36"/>
                  </a:lnTo>
                  <a:lnTo>
                    <a:pt x="104" y="39"/>
                  </a:lnTo>
                  <a:lnTo>
                    <a:pt x="99" y="41"/>
                  </a:lnTo>
                  <a:lnTo>
                    <a:pt x="99" y="41"/>
                  </a:lnTo>
                  <a:close/>
                  <a:moveTo>
                    <a:pt x="15" y="13"/>
                  </a:moveTo>
                  <a:lnTo>
                    <a:pt x="15" y="13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3" y="27"/>
                  </a:lnTo>
                  <a:lnTo>
                    <a:pt x="15" y="28"/>
                  </a:lnTo>
                  <a:lnTo>
                    <a:pt x="99" y="28"/>
                  </a:lnTo>
                  <a:lnTo>
                    <a:pt x="99" y="28"/>
                  </a:lnTo>
                  <a:lnTo>
                    <a:pt x="100" y="27"/>
                  </a:lnTo>
                  <a:lnTo>
                    <a:pt x="101" y="26"/>
                  </a:lnTo>
                  <a:lnTo>
                    <a:pt x="101" y="15"/>
                  </a:lnTo>
                  <a:lnTo>
                    <a:pt x="101" y="15"/>
                  </a:lnTo>
                  <a:lnTo>
                    <a:pt x="100" y="14"/>
                  </a:lnTo>
                  <a:lnTo>
                    <a:pt x="99" y="13"/>
                  </a:lnTo>
                  <a:lnTo>
                    <a:pt x="1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15" name="Freeform 54"/>
            <p:cNvSpPr/>
            <p:nvPr userDrawn="1"/>
          </p:nvSpPr>
          <p:spPr bwMode="auto">
            <a:xfrm>
              <a:off x="1470025" y="2365376"/>
              <a:ext cx="111125" cy="147638"/>
            </a:xfrm>
            <a:custGeom>
              <a:avLst/>
              <a:gdLst>
                <a:gd name="T0" fmla="*/ 7 w 141"/>
                <a:gd name="T1" fmla="*/ 185 h 185"/>
                <a:gd name="T2" fmla="*/ 7 w 141"/>
                <a:gd name="T3" fmla="*/ 185 h 185"/>
                <a:gd name="T4" fmla="*/ 5 w 141"/>
                <a:gd name="T5" fmla="*/ 184 h 185"/>
                <a:gd name="T6" fmla="*/ 3 w 141"/>
                <a:gd name="T7" fmla="*/ 183 h 185"/>
                <a:gd name="T8" fmla="*/ 2 w 141"/>
                <a:gd name="T9" fmla="*/ 180 h 185"/>
                <a:gd name="T10" fmla="*/ 0 w 141"/>
                <a:gd name="T11" fmla="*/ 178 h 185"/>
                <a:gd name="T12" fmla="*/ 0 w 141"/>
                <a:gd name="T13" fmla="*/ 178 h 185"/>
                <a:gd name="T14" fmla="*/ 2 w 141"/>
                <a:gd name="T15" fmla="*/ 157 h 185"/>
                <a:gd name="T16" fmla="*/ 5 w 141"/>
                <a:gd name="T17" fmla="*/ 138 h 185"/>
                <a:gd name="T18" fmla="*/ 10 w 141"/>
                <a:gd name="T19" fmla="*/ 118 h 185"/>
                <a:gd name="T20" fmla="*/ 17 w 141"/>
                <a:gd name="T21" fmla="*/ 101 h 185"/>
                <a:gd name="T22" fmla="*/ 23 w 141"/>
                <a:gd name="T23" fmla="*/ 85 h 185"/>
                <a:gd name="T24" fmla="*/ 33 w 141"/>
                <a:gd name="T25" fmla="*/ 71 h 185"/>
                <a:gd name="T26" fmla="*/ 43 w 141"/>
                <a:gd name="T27" fmla="*/ 57 h 185"/>
                <a:gd name="T28" fmla="*/ 53 w 141"/>
                <a:gd name="T29" fmla="*/ 46 h 185"/>
                <a:gd name="T30" fmla="*/ 64 w 141"/>
                <a:gd name="T31" fmla="*/ 34 h 185"/>
                <a:gd name="T32" fmla="*/ 75 w 141"/>
                <a:gd name="T33" fmla="*/ 25 h 185"/>
                <a:gd name="T34" fmla="*/ 86 w 141"/>
                <a:gd name="T35" fmla="*/ 18 h 185"/>
                <a:gd name="T36" fmla="*/ 97 w 141"/>
                <a:gd name="T37" fmla="*/ 11 h 185"/>
                <a:gd name="T38" fmla="*/ 108 w 141"/>
                <a:gd name="T39" fmla="*/ 7 h 185"/>
                <a:gd name="T40" fmla="*/ 118 w 141"/>
                <a:gd name="T41" fmla="*/ 2 h 185"/>
                <a:gd name="T42" fmla="*/ 126 w 141"/>
                <a:gd name="T43" fmla="*/ 1 h 185"/>
                <a:gd name="T44" fmla="*/ 134 w 141"/>
                <a:gd name="T45" fmla="*/ 0 h 185"/>
                <a:gd name="T46" fmla="*/ 134 w 141"/>
                <a:gd name="T47" fmla="*/ 0 h 185"/>
                <a:gd name="T48" fmla="*/ 136 w 141"/>
                <a:gd name="T49" fmla="*/ 0 h 185"/>
                <a:gd name="T50" fmla="*/ 139 w 141"/>
                <a:gd name="T51" fmla="*/ 2 h 185"/>
                <a:gd name="T52" fmla="*/ 140 w 141"/>
                <a:gd name="T53" fmla="*/ 3 h 185"/>
                <a:gd name="T54" fmla="*/ 141 w 141"/>
                <a:gd name="T55" fmla="*/ 5 h 185"/>
                <a:gd name="T56" fmla="*/ 141 w 141"/>
                <a:gd name="T57" fmla="*/ 5 h 185"/>
                <a:gd name="T58" fmla="*/ 140 w 141"/>
                <a:gd name="T59" fmla="*/ 9 h 185"/>
                <a:gd name="T60" fmla="*/ 139 w 141"/>
                <a:gd name="T61" fmla="*/ 10 h 185"/>
                <a:gd name="T62" fmla="*/ 136 w 141"/>
                <a:gd name="T63" fmla="*/ 11 h 185"/>
                <a:gd name="T64" fmla="*/ 134 w 141"/>
                <a:gd name="T65" fmla="*/ 12 h 185"/>
                <a:gd name="T66" fmla="*/ 134 w 141"/>
                <a:gd name="T67" fmla="*/ 12 h 185"/>
                <a:gd name="T68" fmla="*/ 128 w 141"/>
                <a:gd name="T69" fmla="*/ 12 h 185"/>
                <a:gd name="T70" fmla="*/ 120 w 141"/>
                <a:gd name="T71" fmla="*/ 15 h 185"/>
                <a:gd name="T72" fmla="*/ 112 w 141"/>
                <a:gd name="T73" fmla="*/ 18 h 185"/>
                <a:gd name="T74" fmla="*/ 102 w 141"/>
                <a:gd name="T75" fmla="*/ 23 h 185"/>
                <a:gd name="T76" fmla="*/ 93 w 141"/>
                <a:gd name="T77" fmla="*/ 28 h 185"/>
                <a:gd name="T78" fmla="*/ 82 w 141"/>
                <a:gd name="T79" fmla="*/ 36 h 185"/>
                <a:gd name="T80" fmla="*/ 72 w 141"/>
                <a:gd name="T81" fmla="*/ 45 h 185"/>
                <a:gd name="T82" fmla="*/ 63 w 141"/>
                <a:gd name="T83" fmla="*/ 55 h 185"/>
                <a:gd name="T84" fmla="*/ 52 w 141"/>
                <a:gd name="T85" fmla="*/ 65 h 185"/>
                <a:gd name="T86" fmla="*/ 43 w 141"/>
                <a:gd name="T87" fmla="*/ 78 h 185"/>
                <a:gd name="T88" fmla="*/ 35 w 141"/>
                <a:gd name="T89" fmla="*/ 92 h 185"/>
                <a:gd name="T90" fmla="*/ 28 w 141"/>
                <a:gd name="T91" fmla="*/ 107 h 185"/>
                <a:gd name="T92" fmla="*/ 22 w 141"/>
                <a:gd name="T93" fmla="*/ 123 h 185"/>
                <a:gd name="T94" fmla="*/ 18 w 141"/>
                <a:gd name="T95" fmla="*/ 140 h 185"/>
                <a:gd name="T96" fmla="*/ 14 w 141"/>
                <a:gd name="T97" fmla="*/ 159 h 185"/>
                <a:gd name="T98" fmla="*/ 13 w 141"/>
                <a:gd name="T99" fmla="*/ 178 h 185"/>
                <a:gd name="T100" fmla="*/ 13 w 141"/>
                <a:gd name="T101" fmla="*/ 178 h 185"/>
                <a:gd name="T102" fmla="*/ 13 w 141"/>
                <a:gd name="T103" fmla="*/ 180 h 185"/>
                <a:gd name="T104" fmla="*/ 12 w 141"/>
                <a:gd name="T105" fmla="*/ 183 h 185"/>
                <a:gd name="T106" fmla="*/ 10 w 141"/>
                <a:gd name="T107" fmla="*/ 184 h 185"/>
                <a:gd name="T108" fmla="*/ 7 w 141"/>
                <a:gd name="T109" fmla="*/ 185 h 185"/>
                <a:gd name="T110" fmla="*/ 7 w 141"/>
                <a:gd name="T111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1" h="185">
                  <a:moveTo>
                    <a:pt x="7" y="185"/>
                  </a:moveTo>
                  <a:lnTo>
                    <a:pt x="7" y="185"/>
                  </a:lnTo>
                  <a:lnTo>
                    <a:pt x="5" y="184"/>
                  </a:lnTo>
                  <a:lnTo>
                    <a:pt x="3" y="183"/>
                  </a:lnTo>
                  <a:lnTo>
                    <a:pt x="2" y="180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" y="157"/>
                  </a:lnTo>
                  <a:lnTo>
                    <a:pt x="5" y="138"/>
                  </a:lnTo>
                  <a:lnTo>
                    <a:pt x="10" y="118"/>
                  </a:lnTo>
                  <a:lnTo>
                    <a:pt x="17" y="101"/>
                  </a:lnTo>
                  <a:lnTo>
                    <a:pt x="23" y="85"/>
                  </a:lnTo>
                  <a:lnTo>
                    <a:pt x="33" y="71"/>
                  </a:lnTo>
                  <a:lnTo>
                    <a:pt x="43" y="57"/>
                  </a:lnTo>
                  <a:lnTo>
                    <a:pt x="53" y="46"/>
                  </a:lnTo>
                  <a:lnTo>
                    <a:pt x="64" y="34"/>
                  </a:lnTo>
                  <a:lnTo>
                    <a:pt x="75" y="25"/>
                  </a:lnTo>
                  <a:lnTo>
                    <a:pt x="86" y="18"/>
                  </a:lnTo>
                  <a:lnTo>
                    <a:pt x="97" y="11"/>
                  </a:lnTo>
                  <a:lnTo>
                    <a:pt x="108" y="7"/>
                  </a:lnTo>
                  <a:lnTo>
                    <a:pt x="118" y="2"/>
                  </a:lnTo>
                  <a:lnTo>
                    <a:pt x="126" y="1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6" y="0"/>
                  </a:lnTo>
                  <a:lnTo>
                    <a:pt x="139" y="2"/>
                  </a:lnTo>
                  <a:lnTo>
                    <a:pt x="140" y="3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40" y="9"/>
                  </a:lnTo>
                  <a:lnTo>
                    <a:pt x="139" y="10"/>
                  </a:lnTo>
                  <a:lnTo>
                    <a:pt x="136" y="11"/>
                  </a:lnTo>
                  <a:lnTo>
                    <a:pt x="134" y="12"/>
                  </a:lnTo>
                  <a:lnTo>
                    <a:pt x="134" y="12"/>
                  </a:lnTo>
                  <a:lnTo>
                    <a:pt x="128" y="12"/>
                  </a:lnTo>
                  <a:lnTo>
                    <a:pt x="120" y="15"/>
                  </a:lnTo>
                  <a:lnTo>
                    <a:pt x="112" y="18"/>
                  </a:lnTo>
                  <a:lnTo>
                    <a:pt x="102" y="23"/>
                  </a:lnTo>
                  <a:lnTo>
                    <a:pt x="93" y="28"/>
                  </a:lnTo>
                  <a:lnTo>
                    <a:pt x="82" y="36"/>
                  </a:lnTo>
                  <a:lnTo>
                    <a:pt x="72" y="45"/>
                  </a:lnTo>
                  <a:lnTo>
                    <a:pt x="63" y="55"/>
                  </a:lnTo>
                  <a:lnTo>
                    <a:pt x="52" y="65"/>
                  </a:lnTo>
                  <a:lnTo>
                    <a:pt x="43" y="78"/>
                  </a:lnTo>
                  <a:lnTo>
                    <a:pt x="35" y="92"/>
                  </a:lnTo>
                  <a:lnTo>
                    <a:pt x="28" y="107"/>
                  </a:lnTo>
                  <a:lnTo>
                    <a:pt x="22" y="123"/>
                  </a:lnTo>
                  <a:lnTo>
                    <a:pt x="18" y="140"/>
                  </a:lnTo>
                  <a:lnTo>
                    <a:pt x="14" y="159"/>
                  </a:lnTo>
                  <a:lnTo>
                    <a:pt x="13" y="178"/>
                  </a:lnTo>
                  <a:lnTo>
                    <a:pt x="13" y="178"/>
                  </a:lnTo>
                  <a:lnTo>
                    <a:pt x="13" y="180"/>
                  </a:lnTo>
                  <a:lnTo>
                    <a:pt x="12" y="183"/>
                  </a:lnTo>
                  <a:lnTo>
                    <a:pt x="10" y="184"/>
                  </a:lnTo>
                  <a:lnTo>
                    <a:pt x="7" y="185"/>
                  </a:lnTo>
                  <a:lnTo>
                    <a:pt x="7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</p:grpSp>
      <p:grpSp>
        <p:nvGrpSpPr>
          <p:cNvPr id="148" name="Group 147"/>
          <p:cNvGrpSpPr/>
          <p:nvPr userDrawn="1"/>
        </p:nvGrpSpPr>
        <p:grpSpPr>
          <a:xfrm>
            <a:off x="7416800" y="2364402"/>
            <a:ext cx="1297517" cy="1462617"/>
            <a:chOff x="5562600" y="1660526"/>
            <a:chExt cx="973138" cy="1096963"/>
          </a:xfrm>
        </p:grpSpPr>
        <p:sp>
          <p:nvSpPr>
            <p:cNvPr id="116" name="Freeform 55"/>
            <p:cNvSpPr/>
            <p:nvPr userDrawn="1"/>
          </p:nvSpPr>
          <p:spPr bwMode="auto">
            <a:xfrm>
              <a:off x="5562600" y="1660526"/>
              <a:ext cx="973138" cy="1096963"/>
            </a:xfrm>
            <a:custGeom>
              <a:avLst/>
              <a:gdLst>
                <a:gd name="T0" fmla="*/ 1224 w 1225"/>
                <a:gd name="T1" fmla="*/ 582 h 1383"/>
                <a:gd name="T2" fmla="*/ 1213 w 1225"/>
                <a:gd name="T3" fmla="*/ 490 h 1383"/>
                <a:gd name="T4" fmla="*/ 1187 w 1225"/>
                <a:gd name="T5" fmla="*/ 402 h 1383"/>
                <a:gd name="T6" fmla="*/ 1151 w 1225"/>
                <a:gd name="T7" fmla="*/ 322 h 1383"/>
                <a:gd name="T8" fmla="*/ 1103 w 1225"/>
                <a:gd name="T9" fmla="*/ 247 h 1383"/>
                <a:gd name="T10" fmla="*/ 1046 w 1225"/>
                <a:gd name="T11" fmla="*/ 180 h 1383"/>
                <a:gd name="T12" fmla="*/ 979 w 1225"/>
                <a:gd name="T13" fmla="*/ 122 h 1383"/>
                <a:gd name="T14" fmla="*/ 904 w 1225"/>
                <a:gd name="T15" fmla="*/ 75 h 1383"/>
                <a:gd name="T16" fmla="*/ 823 w 1225"/>
                <a:gd name="T17" fmla="*/ 38 h 1383"/>
                <a:gd name="T18" fmla="*/ 736 w 1225"/>
                <a:gd name="T19" fmla="*/ 13 h 1383"/>
                <a:gd name="T20" fmla="*/ 644 w 1225"/>
                <a:gd name="T21" fmla="*/ 1 h 1383"/>
                <a:gd name="T22" fmla="*/ 580 w 1225"/>
                <a:gd name="T23" fmla="*/ 1 h 1383"/>
                <a:gd name="T24" fmla="*/ 489 w 1225"/>
                <a:gd name="T25" fmla="*/ 13 h 1383"/>
                <a:gd name="T26" fmla="*/ 402 w 1225"/>
                <a:gd name="T27" fmla="*/ 38 h 1383"/>
                <a:gd name="T28" fmla="*/ 320 w 1225"/>
                <a:gd name="T29" fmla="*/ 75 h 1383"/>
                <a:gd name="T30" fmla="*/ 246 w 1225"/>
                <a:gd name="T31" fmla="*/ 122 h 1383"/>
                <a:gd name="T32" fmla="*/ 179 w 1225"/>
                <a:gd name="T33" fmla="*/ 180 h 1383"/>
                <a:gd name="T34" fmla="*/ 122 w 1225"/>
                <a:gd name="T35" fmla="*/ 247 h 1383"/>
                <a:gd name="T36" fmla="*/ 73 w 1225"/>
                <a:gd name="T37" fmla="*/ 322 h 1383"/>
                <a:gd name="T38" fmla="*/ 37 w 1225"/>
                <a:gd name="T39" fmla="*/ 402 h 1383"/>
                <a:gd name="T40" fmla="*/ 12 w 1225"/>
                <a:gd name="T41" fmla="*/ 490 h 1383"/>
                <a:gd name="T42" fmla="*/ 1 w 1225"/>
                <a:gd name="T43" fmla="*/ 582 h 1383"/>
                <a:gd name="T44" fmla="*/ 0 w 1225"/>
                <a:gd name="T45" fmla="*/ 641 h 1383"/>
                <a:gd name="T46" fmla="*/ 9 w 1225"/>
                <a:gd name="T47" fmla="*/ 720 h 1383"/>
                <a:gd name="T48" fmla="*/ 27 w 1225"/>
                <a:gd name="T49" fmla="*/ 796 h 1383"/>
                <a:gd name="T50" fmla="*/ 55 w 1225"/>
                <a:gd name="T51" fmla="*/ 868 h 1383"/>
                <a:gd name="T52" fmla="*/ 91 w 1225"/>
                <a:gd name="T53" fmla="*/ 936 h 1383"/>
                <a:gd name="T54" fmla="*/ 135 w 1225"/>
                <a:gd name="T55" fmla="*/ 998 h 1383"/>
                <a:gd name="T56" fmla="*/ 186 w 1225"/>
                <a:gd name="T57" fmla="*/ 1053 h 1383"/>
                <a:gd name="T58" fmla="*/ 244 w 1225"/>
                <a:gd name="T59" fmla="*/ 1103 h 1383"/>
                <a:gd name="T60" fmla="*/ 307 w 1225"/>
                <a:gd name="T61" fmla="*/ 1146 h 1383"/>
                <a:gd name="T62" fmla="*/ 376 w 1225"/>
                <a:gd name="T63" fmla="*/ 1179 h 1383"/>
                <a:gd name="T64" fmla="*/ 449 w 1225"/>
                <a:gd name="T65" fmla="*/ 1204 h 1383"/>
                <a:gd name="T66" fmla="*/ 751 w 1225"/>
                <a:gd name="T67" fmla="*/ 1211 h 1383"/>
                <a:gd name="T68" fmla="*/ 800 w 1225"/>
                <a:gd name="T69" fmla="*/ 1197 h 1383"/>
                <a:gd name="T70" fmla="*/ 872 w 1225"/>
                <a:gd name="T71" fmla="*/ 1169 h 1383"/>
                <a:gd name="T72" fmla="*/ 940 w 1225"/>
                <a:gd name="T73" fmla="*/ 1132 h 1383"/>
                <a:gd name="T74" fmla="*/ 1001 w 1225"/>
                <a:gd name="T75" fmla="*/ 1088 h 1383"/>
                <a:gd name="T76" fmla="*/ 1056 w 1225"/>
                <a:gd name="T77" fmla="*/ 1036 h 1383"/>
                <a:gd name="T78" fmla="*/ 1106 w 1225"/>
                <a:gd name="T79" fmla="*/ 977 h 1383"/>
                <a:gd name="T80" fmla="*/ 1147 w 1225"/>
                <a:gd name="T81" fmla="*/ 914 h 1383"/>
                <a:gd name="T82" fmla="*/ 1179 w 1225"/>
                <a:gd name="T83" fmla="*/ 845 h 1383"/>
                <a:gd name="T84" fmla="*/ 1205 w 1225"/>
                <a:gd name="T85" fmla="*/ 771 h 1383"/>
                <a:gd name="T86" fmla="*/ 1220 w 1225"/>
                <a:gd name="T87" fmla="*/ 694 h 1383"/>
                <a:gd name="T88" fmla="*/ 1225 w 1225"/>
                <a:gd name="T89" fmla="*/ 61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5" h="1383">
                  <a:moveTo>
                    <a:pt x="1225" y="613"/>
                  </a:moveTo>
                  <a:lnTo>
                    <a:pt x="1225" y="613"/>
                  </a:lnTo>
                  <a:lnTo>
                    <a:pt x="1224" y="582"/>
                  </a:lnTo>
                  <a:lnTo>
                    <a:pt x="1222" y="551"/>
                  </a:lnTo>
                  <a:lnTo>
                    <a:pt x="1219" y="520"/>
                  </a:lnTo>
                  <a:lnTo>
                    <a:pt x="1213" y="490"/>
                  </a:lnTo>
                  <a:lnTo>
                    <a:pt x="1206" y="460"/>
                  </a:lnTo>
                  <a:lnTo>
                    <a:pt x="1198" y="431"/>
                  </a:lnTo>
                  <a:lnTo>
                    <a:pt x="1187" y="402"/>
                  </a:lnTo>
                  <a:lnTo>
                    <a:pt x="1177" y="375"/>
                  </a:lnTo>
                  <a:lnTo>
                    <a:pt x="1164" y="348"/>
                  </a:lnTo>
                  <a:lnTo>
                    <a:pt x="1151" y="322"/>
                  </a:lnTo>
                  <a:lnTo>
                    <a:pt x="1137" y="295"/>
                  </a:lnTo>
                  <a:lnTo>
                    <a:pt x="1121" y="271"/>
                  </a:lnTo>
                  <a:lnTo>
                    <a:pt x="1103" y="247"/>
                  </a:lnTo>
                  <a:lnTo>
                    <a:pt x="1085" y="224"/>
                  </a:lnTo>
                  <a:lnTo>
                    <a:pt x="1067" y="202"/>
                  </a:lnTo>
                  <a:lnTo>
                    <a:pt x="1046" y="180"/>
                  </a:lnTo>
                  <a:lnTo>
                    <a:pt x="1024" y="160"/>
                  </a:lnTo>
                  <a:lnTo>
                    <a:pt x="1002" y="141"/>
                  </a:lnTo>
                  <a:lnTo>
                    <a:pt x="979" y="122"/>
                  </a:lnTo>
                  <a:lnTo>
                    <a:pt x="955" y="105"/>
                  </a:lnTo>
                  <a:lnTo>
                    <a:pt x="931" y="89"/>
                  </a:lnTo>
                  <a:lnTo>
                    <a:pt x="904" y="75"/>
                  </a:lnTo>
                  <a:lnTo>
                    <a:pt x="878" y="61"/>
                  </a:lnTo>
                  <a:lnTo>
                    <a:pt x="851" y="49"/>
                  </a:lnTo>
                  <a:lnTo>
                    <a:pt x="823" y="38"/>
                  </a:lnTo>
                  <a:lnTo>
                    <a:pt x="795" y="28"/>
                  </a:lnTo>
                  <a:lnTo>
                    <a:pt x="766" y="20"/>
                  </a:lnTo>
                  <a:lnTo>
                    <a:pt x="736" y="13"/>
                  </a:lnTo>
                  <a:lnTo>
                    <a:pt x="706" y="7"/>
                  </a:lnTo>
                  <a:lnTo>
                    <a:pt x="675" y="4"/>
                  </a:lnTo>
                  <a:lnTo>
                    <a:pt x="644" y="1"/>
                  </a:lnTo>
                  <a:lnTo>
                    <a:pt x="613" y="0"/>
                  </a:lnTo>
                  <a:lnTo>
                    <a:pt x="613" y="0"/>
                  </a:lnTo>
                  <a:lnTo>
                    <a:pt x="580" y="1"/>
                  </a:lnTo>
                  <a:lnTo>
                    <a:pt x="549" y="4"/>
                  </a:lnTo>
                  <a:lnTo>
                    <a:pt x="519" y="7"/>
                  </a:lnTo>
                  <a:lnTo>
                    <a:pt x="489" y="13"/>
                  </a:lnTo>
                  <a:lnTo>
                    <a:pt x="459" y="20"/>
                  </a:lnTo>
                  <a:lnTo>
                    <a:pt x="431" y="28"/>
                  </a:lnTo>
                  <a:lnTo>
                    <a:pt x="402" y="38"/>
                  </a:lnTo>
                  <a:lnTo>
                    <a:pt x="374" y="49"/>
                  </a:lnTo>
                  <a:lnTo>
                    <a:pt x="347" y="61"/>
                  </a:lnTo>
                  <a:lnTo>
                    <a:pt x="320" y="75"/>
                  </a:lnTo>
                  <a:lnTo>
                    <a:pt x="295" y="89"/>
                  </a:lnTo>
                  <a:lnTo>
                    <a:pt x="269" y="105"/>
                  </a:lnTo>
                  <a:lnTo>
                    <a:pt x="246" y="122"/>
                  </a:lnTo>
                  <a:lnTo>
                    <a:pt x="222" y="141"/>
                  </a:lnTo>
                  <a:lnTo>
                    <a:pt x="200" y="160"/>
                  </a:lnTo>
                  <a:lnTo>
                    <a:pt x="179" y="180"/>
                  </a:lnTo>
                  <a:lnTo>
                    <a:pt x="159" y="202"/>
                  </a:lnTo>
                  <a:lnTo>
                    <a:pt x="139" y="224"/>
                  </a:lnTo>
                  <a:lnTo>
                    <a:pt x="122" y="247"/>
                  </a:lnTo>
                  <a:lnTo>
                    <a:pt x="105" y="271"/>
                  </a:lnTo>
                  <a:lnTo>
                    <a:pt x="88" y="295"/>
                  </a:lnTo>
                  <a:lnTo>
                    <a:pt x="73" y="322"/>
                  </a:lnTo>
                  <a:lnTo>
                    <a:pt x="60" y="348"/>
                  </a:lnTo>
                  <a:lnTo>
                    <a:pt x="48" y="375"/>
                  </a:lnTo>
                  <a:lnTo>
                    <a:pt x="37" y="402"/>
                  </a:lnTo>
                  <a:lnTo>
                    <a:pt x="27" y="431"/>
                  </a:lnTo>
                  <a:lnTo>
                    <a:pt x="19" y="460"/>
                  </a:lnTo>
                  <a:lnTo>
                    <a:pt x="12" y="490"/>
                  </a:lnTo>
                  <a:lnTo>
                    <a:pt x="7" y="520"/>
                  </a:lnTo>
                  <a:lnTo>
                    <a:pt x="3" y="551"/>
                  </a:lnTo>
                  <a:lnTo>
                    <a:pt x="1" y="582"/>
                  </a:lnTo>
                  <a:lnTo>
                    <a:pt x="0" y="613"/>
                  </a:lnTo>
                  <a:lnTo>
                    <a:pt x="0" y="613"/>
                  </a:lnTo>
                  <a:lnTo>
                    <a:pt x="0" y="641"/>
                  </a:lnTo>
                  <a:lnTo>
                    <a:pt x="2" y="667"/>
                  </a:lnTo>
                  <a:lnTo>
                    <a:pt x="4" y="694"/>
                  </a:lnTo>
                  <a:lnTo>
                    <a:pt x="9" y="720"/>
                  </a:lnTo>
                  <a:lnTo>
                    <a:pt x="14" y="746"/>
                  </a:lnTo>
                  <a:lnTo>
                    <a:pt x="21" y="771"/>
                  </a:lnTo>
                  <a:lnTo>
                    <a:pt x="27" y="796"/>
                  </a:lnTo>
                  <a:lnTo>
                    <a:pt x="35" y="821"/>
                  </a:lnTo>
                  <a:lnTo>
                    <a:pt x="45" y="845"/>
                  </a:lnTo>
                  <a:lnTo>
                    <a:pt x="55" y="868"/>
                  </a:lnTo>
                  <a:lnTo>
                    <a:pt x="67" y="891"/>
                  </a:lnTo>
                  <a:lnTo>
                    <a:pt x="78" y="914"/>
                  </a:lnTo>
                  <a:lnTo>
                    <a:pt x="91" y="936"/>
                  </a:lnTo>
                  <a:lnTo>
                    <a:pt x="105" y="957"/>
                  </a:lnTo>
                  <a:lnTo>
                    <a:pt x="120" y="977"/>
                  </a:lnTo>
                  <a:lnTo>
                    <a:pt x="135" y="998"/>
                  </a:lnTo>
                  <a:lnTo>
                    <a:pt x="152" y="1018"/>
                  </a:lnTo>
                  <a:lnTo>
                    <a:pt x="168" y="1036"/>
                  </a:lnTo>
                  <a:lnTo>
                    <a:pt x="186" y="1053"/>
                  </a:lnTo>
                  <a:lnTo>
                    <a:pt x="205" y="1071"/>
                  </a:lnTo>
                  <a:lnTo>
                    <a:pt x="224" y="1088"/>
                  </a:lnTo>
                  <a:lnTo>
                    <a:pt x="244" y="1103"/>
                  </a:lnTo>
                  <a:lnTo>
                    <a:pt x="265" y="1118"/>
                  </a:lnTo>
                  <a:lnTo>
                    <a:pt x="285" y="1132"/>
                  </a:lnTo>
                  <a:lnTo>
                    <a:pt x="307" y="1146"/>
                  </a:lnTo>
                  <a:lnTo>
                    <a:pt x="329" y="1157"/>
                  </a:lnTo>
                  <a:lnTo>
                    <a:pt x="352" y="1169"/>
                  </a:lnTo>
                  <a:lnTo>
                    <a:pt x="376" y="1179"/>
                  </a:lnTo>
                  <a:lnTo>
                    <a:pt x="400" y="1188"/>
                  </a:lnTo>
                  <a:lnTo>
                    <a:pt x="425" y="1197"/>
                  </a:lnTo>
                  <a:lnTo>
                    <a:pt x="449" y="1204"/>
                  </a:lnTo>
                  <a:lnTo>
                    <a:pt x="474" y="1211"/>
                  </a:lnTo>
                  <a:lnTo>
                    <a:pt x="613" y="1383"/>
                  </a:lnTo>
                  <a:lnTo>
                    <a:pt x="751" y="1211"/>
                  </a:lnTo>
                  <a:lnTo>
                    <a:pt x="751" y="1211"/>
                  </a:lnTo>
                  <a:lnTo>
                    <a:pt x="775" y="1204"/>
                  </a:lnTo>
                  <a:lnTo>
                    <a:pt x="800" y="1197"/>
                  </a:lnTo>
                  <a:lnTo>
                    <a:pt x="825" y="1188"/>
                  </a:lnTo>
                  <a:lnTo>
                    <a:pt x="849" y="1179"/>
                  </a:lnTo>
                  <a:lnTo>
                    <a:pt x="872" y="1169"/>
                  </a:lnTo>
                  <a:lnTo>
                    <a:pt x="895" y="1157"/>
                  </a:lnTo>
                  <a:lnTo>
                    <a:pt x="918" y="1146"/>
                  </a:lnTo>
                  <a:lnTo>
                    <a:pt x="940" y="1132"/>
                  </a:lnTo>
                  <a:lnTo>
                    <a:pt x="961" y="1118"/>
                  </a:lnTo>
                  <a:lnTo>
                    <a:pt x="981" y="1103"/>
                  </a:lnTo>
                  <a:lnTo>
                    <a:pt x="1001" y="1088"/>
                  </a:lnTo>
                  <a:lnTo>
                    <a:pt x="1020" y="1071"/>
                  </a:lnTo>
                  <a:lnTo>
                    <a:pt x="1039" y="1053"/>
                  </a:lnTo>
                  <a:lnTo>
                    <a:pt x="1056" y="1036"/>
                  </a:lnTo>
                  <a:lnTo>
                    <a:pt x="1073" y="1018"/>
                  </a:lnTo>
                  <a:lnTo>
                    <a:pt x="1090" y="998"/>
                  </a:lnTo>
                  <a:lnTo>
                    <a:pt x="1106" y="977"/>
                  </a:lnTo>
                  <a:lnTo>
                    <a:pt x="1120" y="957"/>
                  </a:lnTo>
                  <a:lnTo>
                    <a:pt x="1133" y="936"/>
                  </a:lnTo>
                  <a:lnTo>
                    <a:pt x="1147" y="914"/>
                  </a:lnTo>
                  <a:lnTo>
                    <a:pt x="1159" y="891"/>
                  </a:lnTo>
                  <a:lnTo>
                    <a:pt x="1170" y="868"/>
                  </a:lnTo>
                  <a:lnTo>
                    <a:pt x="1179" y="845"/>
                  </a:lnTo>
                  <a:lnTo>
                    <a:pt x="1189" y="821"/>
                  </a:lnTo>
                  <a:lnTo>
                    <a:pt x="1198" y="796"/>
                  </a:lnTo>
                  <a:lnTo>
                    <a:pt x="1205" y="771"/>
                  </a:lnTo>
                  <a:lnTo>
                    <a:pt x="1211" y="746"/>
                  </a:lnTo>
                  <a:lnTo>
                    <a:pt x="1216" y="720"/>
                  </a:lnTo>
                  <a:lnTo>
                    <a:pt x="1220" y="694"/>
                  </a:lnTo>
                  <a:lnTo>
                    <a:pt x="1223" y="667"/>
                  </a:lnTo>
                  <a:lnTo>
                    <a:pt x="1224" y="641"/>
                  </a:lnTo>
                  <a:lnTo>
                    <a:pt x="1225" y="613"/>
                  </a:lnTo>
                  <a:lnTo>
                    <a:pt x="1225" y="613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17" name="Freeform 56"/>
            <p:cNvSpPr/>
            <p:nvPr userDrawn="1"/>
          </p:nvSpPr>
          <p:spPr bwMode="auto">
            <a:xfrm>
              <a:off x="5610225" y="1708151"/>
              <a:ext cx="877888" cy="877888"/>
            </a:xfrm>
            <a:custGeom>
              <a:avLst/>
              <a:gdLst>
                <a:gd name="T0" fmla="*/ 1107 w 1107"/>
                <a:gd name="T1" fmla="*/ 582 h 1107"/>
                <a:gd name="T2" fmla="*/ 1096 w 1107"/>
                <a:gd name="T3" fmla="*/ 665 h 1107"/>
                <a:gd name="T4" fmla="*/ 1073 w 1107"/>
                <a:gd name="T5" fmla="*/ 743 h 1107"/>
                <a:gd name="T6" fmla="*/ 1040 w 1107"/>
                <a:gd name="T7" fmla="*/ 817 h 1107"/>
                <a:gd name="T8" fmla="*/ 997 w 1107"/>
                <a:gd name="T9" fmla="*/ 885 h 1107"/>
                <a:gd name="T10" fmla="*/ 945 w 1107"/>
                <a:gd name="T11" fmla="*/ 945 h 1107"/>
                <a:gd name="T12" fmla="*/ 884 w 1107"/>
                <a:gd name="T13" fmla="*/ 997 h 1107"/>
                <a:gd name="T14" fmla="*/ 817 w 1107"/>
                <a:gd name="T15" fmla="*/ 1041 h 1107"/>
                <a:gd name="T16" fmla="*/ 744 w 1107"/>
                <a:gd name="T17" fmla="*/ 1074 h 1107"/>
                <a:gd name="T18" fmla="*/ 665 w 1107"/>
                <a:gd name="T19" fmla="*/ 1096 h 1107"/>
                <a:gd name="T20" fmla="*/ 582 w 1107"/>
                <a:gd name="T21" fmla="*/ 1106 h 1107"/>
                <a:gd name="T22" fmla="*/ 525 w 1107"/>
                <a:gd name="T23" fmla="*/ 1106 h 1107"/>
                <a:gd name="T24" fmla="*/ 442 w 1107"/>
                <a:gd name="T25" fmla="*/ 1096 h 1107"/>
                <a:gd name="T26" fmla="*/ 364 w 1107"/>
                <a:gd name="T27" fmla="*/ 1074 h 1107"/>
                <a:gd name="T28" fmla="*/ 290 w 1107"/>
                <a:gd name="T29" fmla="*/ 1041 h 1107"/>
                <a:gd name="T30" fmla="*/ 222 w 1107"/>
                <a:gd name="T31" fmla="*/ 997 h 1107"/>
                <a:gd name="T32" fmla="*/ 162 w 1107"/>
                <a:gd name="T33" fmla="*/ 945 h 1107"/>
                <a:gd name="T34" fmla="*/ 110 w 1107"/>
                <a:gd name="T35" fmla="*/ 885 h 1107"/>
                <a:gd name="T36" fmla="*/ 66 w 1107"/>
                <a:gd name="T37" fmla="*/ 817 h 1107"/>
                <a:gd name="T38" fmla="*/ 33 w 1107"/>
                <a:gd name="T39" fmla="*/ 743 h 1107"/>
                <a:gd name="T40" fmla="*/ 11 w 1107"/>
                <a:gd name="T41" fmla="*/ 665 h 1107"/>
                <a:gd name="T42" fmla="*/ 1 w 1107"/>
                <a:gd name="T43" fmla="*/ 582 h 1107"/>
                <a:gd name="T44" fmla="*/ 1 w 1107"/>
                <a:gd name="T45" fmla="*/ 526 h 1107"/>
                <a:gd name="T46" fmla="*/ 11 w 1107"/>
                <a:gd name="T47" fmla="*/ 441 h 1107"/>
                <a:gd name="T48" fmla="*/ 33 w 1107"/>
                <a:gd name="T49" fmla="*/ 363 h 1107"/>
                <a:gd name="T50" fmla="*/ 66 w 1107"/>
                <a:gd name="T51" fmla="*/ 289 h 1107"/>
                <a:gd name="T52" fmla="*/ 110 w 1107"/>
                <a:gd name="T53" fmla="*/ 223 h 1107"/>
                <a:gd name="T54" fmla="*/ 162 w 1107"/>
                <a:gd name="T55" fmla="*/ 161 h 1107"/>
                <a:gd name="T56" fmla="*/ 222 w 1107"/>
                <a:gd name="T57" fmla="*/ 110 h 1107"/>
                <a:gd name="T58" fmla="*/ 290 w 1107"/>
                <a:gd name="T59" fmla="*/ 67 h 1107"/>
                <a:gd name="T60" fmla="*/ 364 w 1107"/>
                <a:gd name="T61" fmla="*/ 34 h 1107"/>
                <a:gd name="T62" fmla="*/ 442 w 1107"/>
                <a:gd name="T63" fmla="*/ 12 h 1107"/>
                <a:gd name="T64" fmla="*/ 525 w 1107"/>
                <a:gd name="T65" fmla="*/ 0 h 1107"/>
                <a:gd name="T66" fmla="*/ 582 w 1107"/>
                <a:gd name="T67" fmla="*/ 0 h 1107"/>
                <a:gd name="T68" fmla="*/ 665 w 1107"/>
                <a:gd name="T69" fmla="*/ 12 h 1107"/>
                <a:gd name="T70" fmla="*/ 744 w 1107"/>
                <a:gd name="T71" fmla="*/ 34 h 1107"/>
                <a:gd name="T72" fmla="*/ 817 w 1107"/>
                <a:gd name="T73" fmla="*/ 67 h 1107"/>
                <a:gd name="T74" fmla="*/ 884 w 1107"/>
                <a:gd name="T75" fmla="*/ 110 h 1107"/>
                <a:gd name="T76" fmla="*/ 945 w 1107"/>
                <a:gd name="T77" fmla="*/ 161 h 1107"/>
                <a:gd name="T78" fmla="*/ 997 w 1107"/>
                <a:gd name="T79" fmla="*/ 223 h 1107"/>
                <a:gd name="T80" fmla="*/ 1040 w 1107"/>
                <a:gd name="T81" fmla="*/ 289 h 1107"/>
                <a:gd name="T82" fmla="*/ 1073 w 1107"/>
                <a:gd name="T83" fmla="*/ 363 h 1107"/>
                <a:gd name="T84" fmla="*/ 1096 w 1107"/>
                <a:gd name="T85" fmla="*/ 441 h 1107"/>
                <a:gd name="T86" fmla="*/ 1107 w 1107"/>
                <a:gd name="T87" fmla="*/ 526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07" h="1107">
                  <a:moveTo>
                    <a:pt x="1107" y="553"/>
                  </a:moveTo>
                  <a:lnTo>
                    <a:pt x="1107" y="553"/>
                  </a:lnTo>
                  <a:lnTo>
                    <a:pt x="1107" y="582"/>
                  </a:lnTo>
                  <a:lnTo>
                    <a:pt x="1104" y="610"/>
                  </a:lnTo>
                  <a:lnTo>
                    <a:pt x="1101" y="637"/>
                  </a:lnTo>
                  <a:lnTo>
                    <a:pt x="1096" y="665"/>
                  </a:lnTo>
                  <a:lnTo>
                    <a:pt x="1089" y="691"/>
                  </a:lnTo>
                  <a:lnTo>
                    <a:pt x="1082" y="718"/>
                  </a:lnTo>
                  <a:lnTo>
                    <a:pt x="1073" y="743"/>
                  </a:lnTo>
                  <a:lnTo>
                    <a:pt x="1064" y="769"/>
                  </a:lnTo>
                  <a:lnTo>
                    <a:pt x="1052" y="794"/>
                  </a:lnTo>
                  <a:lnTo>
                    <a:pt x="1040" y="817"/>
                  </a:lnTo>
                  <a:lnTo>
                    <a:pt x="1027" y="840"/>
                  </a:lnTo>
                  <a:lnTo>
                    <a:pt x="1012" y="863"/>
                  </a:lnTo>
                  <a:lnTo>
                    <a:pt x="997" y="885"/>
                  </a:lnTo>
                  <a:lnTo>
                    <a:pt x="981" y="906"/>
                  </a:lnTo>
                  <a:lnTo>
                    <a:pt x="963" y="925"/>
                  </a:lnTo>
                  <a:lnTo>
                    <a:pt x="945" y="945"/>
                  </a:lnTo>
                  <a:lnTo>
                    <a:pt x="926" y="963"/>
                  </a:lnTo>
                  <a:lnTo>
                    <a:pt x="905" y="981"/>
                  </a:lnTo>
                  <a:lnTo>
                    <a:pt x="884" y="997"/>
                  </a:lnTo>
                  <a:lnTo>
                    <a:pt x="862" y="1013"/>
                  </a:lnTo>
                  <a:lnTo>
                    <a:pt x="840" y="1027"/>
                  </a:lnTo>
                  <a:lnTo>
                    <a:pt x="817" y="1041"/>
                  </a:lnTo>
                  <a:lnTo>
                    <a:pt x="793" y="1052"/>
                  </a:lnTo>
                  <a:lnTo>
                    <a:pt x="769" y="1064"/>
                  </a:lnTo>
                  <a:lnTo>
                    <a:pt x="744" y="1074"/>
                  </a:lnTo>
                  <a:lnTo>
                    <a:pt x="718" y="1082"/>
                  </a:lnTo>
                  <a:lnTo>
                    <a:pt x="692" y="1090"/>
                  </a:lnTo>
                  <a:lnTo>
                    <a:pt x="665" y="1096"/>
                  </a:lnTo>
                  <a:lnTo>
                    <a:pt x="638" y="1101"/>
                  </a:lnTo>
                  <a:lnTo>
                    <a:pt x="610" y="1104"/>
                  </a:lnTo>
                  <a:lnTo>
                    <a:pt x="582" y="1106"/>
                  </a:lnTo>
                  <a:lnTo>
                    <a:pt x="554" y="1107"/>
                  </a:lnTo>
                  <a:lnTo>
                    <a:pt x="554" y="1107"/>
                  </a:lnTo>
                  <a:lnTo>
                    <a:pt x="525" y="1106"/>
                  </a:lnTo>
                  <a:lnTo>
                    <a:pt x="497" y="1104"/>
                  </a:lnTo>
                  <a:lnTo>
                    <a:pt x="470" y="1101"/>
                  </a:lnTo>
                  <a:lnTo>
                    <a:pt x="442" y="1096"/>
                  </a:lnTo>
                  <a:lnTo>
                    <a:pt x="415" y="1090"/>
                  </a:lnTo>
                  <a:lnTo>
                    <a:pt x="389" y="1082"/>
                  </a:lnTo>
                  <a:lnTo>
                    <a:pt x="364" y="1074"/>
                  </a:lnTo>
                  <a:lnTo>
                    <a:pt x="338" y="1064"/>
                  </a:lnTo>
                  <a:lnTo>
                    <a:pt x="313" y="1052"/>
                  </a:lnTo>
                  <a:lnTo>
                    <a:pt x="290" y="1041"/>
                  </a:lnTo>
                  <a:lnTo>
                    <a:pt x="267" y="1027"/>
                  </a:lnTo>
                  <a:lnTo>
                    <a:pt x="244" y="1013"/>
                  </a:lnTo>
                  <a:lnTo>
                    <a:pt x="222" y="997"/>
                  </a:lnTo>
                  <a:lnTo>
                    <a:pt x="201" y="981"/>
                  </a:lnTo>
                  <a:lnTo>
                    <a:pt x="182" y="963"/>
                  </a:lnTo>
                  <a:lnTo>
                    <a:pt x="162" y="945"/>
                  </a:lnTo>
                  <a:lnTo>
                    <a:pt x="144" y="925"/>
                  </a:lnTo>
                  <a:lnTo>
                    <a:pt x="126" y="906"/>
                  </a:lnTo>
                  <a:lnTo>
                    <a:pt x="110" y="885"/>
                  </a:lnTo>
                  <a:lnTo>
                    <a:pt x="94" y="863"/>
                  </a:lnTo>
                  <a:lnTo>
                    <a:pt x="80" y="840"/>
                  </a:lnTo>
                  <a:lnTo>
                    <a:pt x="66" y="817"/>
                  </a:lnTo>
                  <a:lnTo>
                    <a:pt x="55" y="794"/>
                  </a:lnTo>
                  <a:lnTo>
                    <a:pt x="43" y="769"/>
                  </a:lnTo>
                  <a:lnTo>
                    <a:pt x="33" y="743"/>
                  </a:lnTo>
                  <a:lnTo>
                    <a:pt x="25" y="718"/>
                  </a:lnTo>
                  <a:lnTo>
                    <a:pt x="17" y="691"/>
                  </a:lnTo>
                  <a:lnTo>
                    <a:pt x="11" y="665"/>
                  </a:lnTo>
                  <a:lnTo>
                    <a:pt x="6" y="637"/>
                  </a:lnTo>
                  <a:lnTo>
                    <a:pt x="3" y="610"/>
                  </a:lnTo>
                  <a:lnTo>
                    <a:pt x="1" y="582"/>
                  </a:lnTo>
                  <a:lnTo>
                    <a:pt x="0" y="553"/>
                  </a:lnTo>
                  <a:lnTo>
                    <a:pt x="0" y="553"/>
                  </a:lnTo>
                  <a:lnTo>
                    <a:pt x="1" y="526"/>
                  </a:lnTo>
                  <a:lnTo>
                    <a:pt x="3" y="497"/>
                  </a:lnTo>
                  <a:lnTo>
                    <a:pt x="6" y="469"/>
                  </a:lnTo>
                  <a:lnTo>
                    <a:pt x="11" y="441"/>
                  </a:lnTo>
                  <a:lnTo>
                    <a:pt x="17" y="415"/>
                  </a:lnTo>
                  <a:lnTo>
                    <a:pt x="25" y="388"/>
                  </a:lnTo>
                  <a:lnTo>
                    <a:pt x="33" y="363"/>
                  </a:lnTo>
                  <a:lnTo>
                    <a:pt x="43" y="338"/>
                  </a:lnTo>
                  <a:lnTo>
                    <a:pt x="55" y="314"/>
                  </a:lnTo>
                  <a:lnTo>
                    <a:pt x="66" y="289"/>
                  </a:lnTo>
                  <a:lnTo>
                    <a:pt x="80" y="266"/>
                  </a:lnTo>
                  <a:lnTo>
                    <a:pt x="94" y="244"/>
                  </a:lnTo>
                  <a:lnTo>
                    <a:pt x="110" y="223"/>
                  </a:lnTo>
                  <a:lnTo>
                    <a:pt x="126" y="202"/>
                  </a:lnTo>
                  <a:lnTo>
                    <a:pt x="144" y="181"/>
                  </a:lnTo>
                  <a:lnTo>
                    <a:pt x="162" y="161"/>
                  </a:lnTo>
                  <a:lnTo>
                    <a:pt x="182" y="144"/>
                  </a:lnTo>
                  <a:lnTo>
                    <a:pt x="201" y="126"/>
                  </a:lnTo>
                  <a:lnTo>
                    <a:pt x="222" y="110"/>
                  </a:lnTo>
                  <a:lnTo>
                    <a:pt x="244" y="95"/>
                  </a:lnTo>
                  <a:lnTo>
                    <a:pt x="267" y="80"/>
                  </a:lnTo>
                  <a:lnTo>
                    <a:pt x="290" y="67"/>
                  </a:lnTo>
                  <a:lnTo>
                    <a:pt x="313" y="54"/>
                  </a:lnTo>
                  <a:lnTo>
                    <a:pt x="338" y="44"/>
                  </a:lnTo>
                  <a:lnTo>
                    <a:pt x="364" y="34"/>
                  </a:lnTo>
                  <a:lnTo>
                    <a:pt x="389" y="24"/>
                  </a:lnTo>
                  <a:lnTo>
                    <a:pt x="415" y="17"/>
                  </a:lnTo>
                  <a:lnTo>
                    <a:pt x="442" y="12"/>
                  </a:lnTo>
                  <a:lnTo>
                    <a:pt x="470" y="6"/>
                  </a:lnTo>
                  <a:lnTo>
                    <a:pt x="497" y="2"/>
                  </a:lnTo>
                  <a:lnTo>
                    <a:pt x="525" y="0"/>
                  </a:lnTo>
                  <a:lnTo>
                    <a:pt x="554" y="0"/>
                  </a:lnTo>
                  <a:lnTo>
                    <a:pt x="554" y="0"/>
                  </a:lnTo>
                  <a:lnTo>
                    <a:pt x="582" y="0"/>
                  </a:lnTo>
                  <a:lnTo>
                    <a:pt x="610" y="2"/>
                  </a:lnTo>
                  <a:lnTo>
                    <a:pt x="638" y="6"/>
                  </a:lnTo>
                  <a:lnTo>
                    <a:pt x="665" y="12"/>
                  </a:lnTo>
                  <a:lnTo>
                    <a:pt x="692" y="17"/>
                  </a:lnTo>
                  <a:lnTo>
                    <a:pt x="718" y="24"/>
                  </a:lnTo>
                  <a:lnTo>
                    <a:pt x="744" y="34"/>
                  </a:lnTo>
                  <a:lnTo>
                    <a:pt x="769" y="44"/>
                  </a:lnTo>
                  <a:lnTo>
                    <a:pt x="793" y="54"/>
                  </a:lnTo>
                  <a:lnTo>
                    <a:pt x="817" y="67"/>
                  </a:lnTo>
                  <a:lnTo>
                    <a:pt x="840" y="80"/>
                  </a:lnTo>
                  <a:lnTo>
                    <a:pt x="862" y="95"/>
                  </a:lnTo>
                  <a:lnTo>
                    <a:pt x="884" y="110"/>
                  </a:lnTo>
                  <a:lnTo>
                    <a:pt x="905" y="126"/>
                  </a:lnTo>
                  <a:lnTo>
                    <a:pt x="926" y="144"/>
                  </a:lnTo>
                  <a:lnTo>
                    <a:pt x="945" y="161"/>
                  </a:lnTo>
                  <a:lnTo>
                    <a:pt x="963" y="181"/>
                  </a:lnTo>
                  <a:lnTo>
                    <a:pt x="981" y="202"/>
                  </a:lnTo>
                  <a:lnTo>
                    <a:pt x="997" y="223"/>
                  </a:lnTo>
                  <a:lnTo>
                    <a:pt x="1012" y="244"/>
                  </a:lnTo>
                  <a:lnTo>
                    <a:pt x="1027" y="266"/>
                  </a:lnTo>
                  <a:lnTo>
                    <a:pt x="1040" y="289"/>
                  </a:lnTo>
                  <a:lnTo>
                    <a:pt x="1052" y="314"/>
                  </a:lnTo>
                  <a:lnTo>
                    <a:pt x="1064" y="338"/>
                  </a:lnTo>
                  <a:lnTo>
                    <a:pt x="1073" y="363"/>
                  </a:lnTo>
                  <a:lnTo>
                    <a:pt x="1082" y="388"/>
                  </a:lnTo>
                  <a:lnTo>
                    <a:pt x="1089" y="415"/>
                  </a:lnTo>
                  <a:lnTo>
                    <a:pt x="1096" y="441"/>
                  </a:lnTo>
                  <a:lnTo>
                    <a:pt x="1101" y="469"/>
                  </a:lnTo>
                  <a:lnTo>
                    <a:pt x="1104" y="497"/>
                  </a:lnTo>
                  <a:lnTo>
                    <a:pt x="1107" y="526"/>
                  </a:lnTo>
                  <a:lnTo>
                    <a:pt x="1107" y="553"/>
                  </a:lnTo>
                  <a:lnTo>
                    <a:pt x="1107" y="553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18" name="Freeform 57"/>
            <p:cNvSpPr>
              <a:spLocks noEditPoints="1"/>
            </p:cNvSpPr>
            <p:nvPr userDrawn="1"/>
          </p:nvSpPr>
          <p:spPr bwMode="auto">
            <a:xfrm>
              <a:off x="5821363" y="1817688"/>
              <a:ext cx="269875" cy="666750"/>
            </a:xfrm>
            <a:custGeom>
              <a:avLst/>
              <a:gdLst>
                <a:gd name="T0" fmla="*/ 142 w 339"/>
                <a:gd name="T1" fmla="*/ 840 h 842"/>
                <a:gd name="T2" fmla="*/ 109 w 339"/>
                <a:gd name="T3" fmla="*/ 817 h 842"/>
                <a:gd name="T4" fmla="*/ 100 w 339"/>
                <a:gd name="T5" fmla="*/ 787 h 842"/>
                <a:gd name="T6" fmla="*/ 111 w 339"/>
                <a:gd name="T7" fmla="*/ 271 h 842"/>
                <a:gd name="T8" fmla="*/ 28 w 339"/>
                <a:gd name="T9" fmla="*/ 179 h 842"/>
                <a:gd name="T10" fmla="*/ 0 w 339"/>
                <a:gd name="T11" fmla="*/ 133 h 842"/>
                <a:gd name="T12" fmla="*/ 2 w 339"/>
                <a:gd name="T13" fmla="*/ 112 h 842"/>
                <a:gd name="T14" fmla="*/ 38 w 339"/>
                <a:gd name="T15" fmla="*/ 56 h 842"/>
                <a:gd name="T16" fmla="*/ 85 w 339"/>
                <a:gd name="T17" fmla="*/ 0 h 842"/>
                <a:gd name="T18" fmla="*/ 201 w 339"/>
                <a:gd name="T19" fmla="*/ 149 h 842"/>
                <a:gd name="T20" fmla="*/ 255 w 339"/>
                <a:gd name="T21" fmla="*/ 3 h 842"/>
                <a:gd name="T22" fmla="*/ 300 w 339"/>
                <a:gd name="T23" fmla="*/ 56 h 842"/>
                <a:gd name="T24" fmla="*/ 336 w 339"/>
                <a:gd name="T25" fmla="*/ 112 h 842"/>
                <a:gd name="T26" fmla="*/ 338 w 339"/>
                <a:gd name="T27" fmla="*/ 133 h 842"/>
                <a:gd name="T28" fmla="*/ 310 w 339"/>
                <a:gd name="T29" fmla="*/ 179 h 842"/>
                <a:gd name="T30" fmla="*/ 227 w 339"/>
                <a:gd name="T31" fmla="*/ 271 h 842"/>
                <a:gd name="T32" fmla="*/ 238 w 339"/>
                <a:gd name="T33" fmla="*/ 787 h 842"/>
                <a:gd name="T34" fmla="*/ 229 w 339"/>
                <a:gd name="T35" fmla="*/ 817 h 842"/>
                <a:gd name="T36" fmla="*/ 195 w 339"/>
                <a:gd name="T37" fmla="*/ 840 h 842"/>
                <a:gd name="T38" fmla="*/ 121 w 339"/>
                <a:gd name="T39" fmla="*/ 261 h 842"/>
                <a:gd name="T40" fmla="*/ 124 w 339"/>
                <a:gd name="T41" fmla="*/ 267 h 842"/>
                <a:gd name="T42" fmla="*/ 119 w 339"/>
                <a:gd name="T43" fmla="*/ 528 h 842"/>
                <a:gd name="T44" fmla="*/ 114 w 339"/>
                <a:gd name="T45" fmla="*/ 795 h 842"/>
                <a:gd name="T46" fmla="*/ 131 w 339"/>
                <a:gd name="T47" fmla="*/ 822 h 842"/>
                <a:gd name="T48" fmla="*/ 184 w 339"/>
                <a:gd name="T49" fmla="*/ 829 h 842"/>
                <a:gd name="T50" fmla="*/ 207 w 339"/>
                <a:gd name="T51" fmla="*/ 822 h 842"/>
                <a:gd name="T52" fmla="*/ 224 w 339"/>
                <a:gd name="T53" fmla="*/ 795 h 842"/>
                <a:gd name="T54" fmla="*/ 219 w 339"/>
                <a:gd name="T55" fmla="*/ 528 h 842"/>
                <a:gd name="T56" fmla="*/ 214 w 339"/>
                <a:gd name="T57" fmla="*/ 267 h 842"/>
                <a:gd name="T58" fmla="*/ 217 w 339"/>
                <a:gd name="T59" fmla="*/ 261 h 842"/>
                <a:gd name="T60" fmla="*/ 303 w 339"/>
                <a:gd name="T61" fmla="*/ 166 h 842"/>
                <a:gd name="T62" fmla="*/ 326 w 339"/>
                <a:gd name="T63" fmla="*/ 126 h 842"/>
                <a:gd name="T64" fmla="*/ 318 w 339"/>
                <a:gd name="T65" fmla="*/ 105 h 842"/>
                <a:gd name="T66" fmla="*/ 247 w 339"/>
                <a:gd name="T67" fmla="*/ 14 h 842"/>
                <a:gd name="T68" fmla="*/ 130 w 339"/>
                <a:gd name="T69" fmla="*/ 163 h 842"/>
                <a:gd name="T70" fmla="*/ 91 w 339"/>
                <a:gd name="T71" fmla="*/ 14 h 842"/>
                <a:gd name="T72" fmla="*/ 20 w 339"/>
                <a:gd name="T73" fmla="*/ 105 h 842"/>
                <a:gd name="T74" fmla="*/ 12 w 339"/>
                <a:gd name="T75" fmla="*/ 126 h 842"/>
                <a:gd name="T76" fmla="*/ 35 w 339"/>
                <a:gd name="T77" fmla="*/ 166 h 842"/>
                <a:gd name="T78" fmla="*/ 121 w 339"/>
                <a:gd name="T79" fmla="*/ 261 h 842"/>
                <a:gd name="T80" fmla="*/ 164 w 339"/>
                <a:gd name="T81" fmla="*/ 810 h 842"/>
                <a:gd name="T82" fmla="*/ 149 w 339"/>
                <a:gd name="T83" fmla="*/ 800 h 842"/>
                <a:gd name="T84" fmla="*/ 145 w 339"/>
                <a:gd name="T85" fmla="*/ 787 h 842"/>
                <a:gd name="T86" fmla="*/ 153 w 339"/>
                <a:gd name="T87" fmla="*/ 770 h 842"/>
                <a:gd name="T88" fmla="*/ 169 w 339"/>
                <a:gd name="T89" fmla="*/ 763 h 842"/>
                <a:gd name="T90" fmla="*/ 183 w 339"/>
                <a:gd name="T91" fmla="*/ 768 h 842"/>
                <a:gd name="T92" fmla="*/ 192 w 339"/>
                <a:gd name="T93" fmla="*/ 782 h 842"/>
                <a:gd name="T94" fmla="*/ 191 w 339"/>
                <a:gd name="T95" fmla="*/ 797 h 842"/>
                <a:gd name="T96" fmla="*/ 178 w 339"/>
                <a:gd name="T97" fmla="*/ 809 h 842"/>
                <a:gd name="T98" fmla="*/ 169 w 339"/>
                <a:gd name="T99" fmla="*/ 776 h 842"/>
                <a:gd name="T100" fmla="*/ 160 w 339"/>
                <a:gd name="T101" fmla="*/ 783 h 842"/>
                <a:gd name="T102" fmla="*/ 162 w 339"/>
                <a:gd name="T103" fmla="*/ 794 h 842"/>
                <a:gd name="T104" fmla="*/ 174 w 339"/>
                <a:gd name="T105" fmla="*/ 797 h 842"/>
                <a:gd name="T106" fmla="*/ 179 w 339"/>
                <a:gd name="T107" fmla="*/ 787 h 842"/>
                <a:gd name="T108" fmla="*/ 169 w 339"/>
                <a:gd name="T109" fmla="*/ 776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9" h="842">
                  <a:moveTo>
                    <a:pt x="184" y="842"/>
                  </a:moveTo>
                  <a:lnTo>
                    <a:pt x="154" y="842"/>
                  </a:lnTo>
                  <a:lnTo>
                    <a:pt x="154" y="842"/>
                  </a:lnTo>
                  <a:lnTo>
                    <a:pt x="142" y="840"/>
                  </a:lnTo>
                  <a:lnTo>
                    <a:pt x="133" y="837"/>
                  </a:lnTo>
                  <a:lnTo>
                    <a:pt x="124" y="832"/>
                  </a:lnTo>
                  <a:lnTo>
                    <a:pt x="116" y="825"/>
                  </a:lnTo>
                  <a:lnTo>
                    <a:pt x="109" y="817"/>
                  </a:lnTo>
                  <a:lnTo>
                    <a:pt x="104" y="808"/>
                  </a:lnTo>
                  <a:lnTo>
                    <a:pt x="101" y="798"/>
                  </a:lnTo>
                  <a:lnTo>
                    <a:pt x="100" y="787"/>
                  </a:lnTo>
                  <a:lnTo>
                    <a:pt x="100" y="787"/>
                  </a:lnTo>
                  <a:lnTo>
                    <a:pt x="108" y="489"/>
                  </a:lnTo>
                  <a:lnTo>
                    <a:pt x="110" y="345"/>
                  </a:lnTo>
                  <a:lnTo>
                    <a:pt x="111" y="271"/>
                  </a:lnTo>
                  <a:lnTo>
                    <a:pt x="111" y="271"/>
                  </a:lnTo>
                  <a:lnTo>
                    <a:pt x="85" y="244"/>
                  </a:lnTo>
                  <a:lnTo>
                    <a:pt x="66" y="223"/>
                  </a:lnTo>
                  <a:lnTo>
                    <a:pt x="47" y="201"/>
                  </a:lnTo>
                  <a:lnTo>
                    <a:pt x="28" y="179"/>
                  </a:lnTo>
                  <a:lnTo>
                    <a:pt x="13" y="158"/>
                  </a:lnTo>
                  <a:lnTo>
                    <a:pt x="8" y="149"/>
                  </a:lnTo>
                  <a:lnTo>
                    <a:pt x="3" y="140"/>
                  </a:lnTo>
                  <a:lnTo>
                    <a:pt x="0" y="133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2" y="112"/>
                  </a:lnTo>
                  <a:lnTo>
                    <a:pt x="7" y="104"/>
                  </a:lnTo>
                  <a:lnTo>
                    <a:pt x="11" y="95"/>
                  </a:lnTo>
                  <a:lnTo>
                    <a:pt x="24" y="75"/>
                  </a:lnTo>
                  <a:lnTo>
                    <a:pt x="38" y="56"/>
                  </a:lnTo>
                  <a:lnTo>
                    <a:pt x="53" y="37"/>
                  </a:lnTo>
                  <a:lnTo>
                    <a:pt x="66" y="21"/>
                  </a:lnTo>
                  <a:lnTo>
                    <a:pt x="83" y="3"/>
                  </a:lnTo>
                  <a:lnTo>
                    <a:pt x="85" y="0"/>
                  </a:lnTo>
                  <a:lnTo>
                    <a:pt x="104" y="0"/>
                  </a:lnTo>
                  <a:lnTo>
                    <a:pt x="104" y="102"/>
                  </a:lnTo>
                  <a:lnTo>
                    <a:pt x="137" y="149"/>
                  </a:lnTo>
                  <a:lnTo>
                    <a:pt x="201" y="149"/>
                  </a:lnTo>
                  <a:lnTo>
                    <a:pt x="233" y="102"/>
                  </a:lnTo>
                  <a:lnTo>
                    <a:pt x="233" y="0"/>
                  </a:lnTo>
                  <a:lnTo>
                    <a:pt x="253" y="0"/>
                  </a:lnTo>
                  <a:lnTo>
                    <a:pt x="255" y="3"/>
                  </a:lnTo>
                  <a:lnTo>
                    <a:pt x="255" y="3"/>
                  </a:lnTo>
                  <a:lnTo>
                    <a:pt x="273" y="21"/>
                  </a:lnTo>
                  <a:lnTo>
                    <a:pt x="285" y="37"/>
                  </a:lnTo>
                  <a:lnTo>
                    <a:pt x="300" y="56"/>
                  </a:lnTo>
                  <a:lnTo>
                    <a:pt x="315" y="75"/>
                  </a:lnTo>
                  <a:lnTo>
                    <a:pt x="327" y="95"/>
                  </a:lnTo>
                  <a:lnTo>
                    <a:pt x="333" y="104"/>
                  </a:lnTo>
                  <a:lnTo>
                    <a:pt x="336" y="112"/>
                  </a:lnTo>
                  <a:lnTo>
                    <a:pt x="338" y="120"/>
                  </a:lnTo>
                  <a:lnTo>
                    <a:pt x="339" y="126"/>
                  </a:lnTo>
                  <a:lnTo>
                    <a:pt x="339" y="126"/>
                  </a:lnTo>
                  <a:lnTo>
                    <a:pt x="338" y="133"/>
                  </a:lnTo>
                  <a:lnTo>
                    <a:pt x="335" y="140"/>
                  </a:lnTo>
                  <a:lnTo>
                    <a:pt x="330" y="149"/>
                  </a:lnTo>
                  <a:lnTo>
                    <a:pt x="324" y="158"/>
                  </a:lnTo>
                  <a:lnTo>
                    <a:pt x="310" y="179"/>
                  </a:lnTo>
                  <a:lnTo>
                    <a:pt x="291" y="201"/>
                  </a:lnTo>
                  <a:lnTo>
                    <a:pt x="272" y="223"/>
                  </a:lnTo>
                  <a:lnTo>
                    <a:pt x="253" y="244"/>
                  </a:lnTo>
                  <a:lnTo>
                    <a:pt x="227" y="271"/>
                  </a:lnTo>
                  <a:lnTo>
                    <a:pt x="227" y="271"/>
                  </a:lnTo>
                  <a:lnTo>
                    <a:pt x="228" y="345"/>
                  </a:lnTo>
                  <a:lnTo>
                    <a:pt x="231" y="489"/>
                  </a:lnTo>
                  <a:lnTo>
                    <a:pt x="238" y="787"/>
                  </a:lnTo>
                  <a:lnTo>
                    <a:pt x="238" y="787"/>
                  </a:lnTo>
                  <a:lnTo>
                    <a:pt x="237" y="798"/>
                  </a:lnTo>
                  <a:lnTo>
                    <a:pt x="235" y="808"/>
                  </a:lnTo>
                  <a:lnTo>
                    <a:pt x="229" y="817"/>
                  </a:lnTo>
                  <a:lnTo>
                    <a:pt x="223" y="825"/>
                  </a:lnTo>
                  <a:lnTo>
                    <a:pt x="215" y="832"/>
                  </a:lnTo>
                  <a:lnTo>
                    <a:pt x="206" y="837"/>
                  </a:lnTo>
                  <a:lnTo>
                    <a:pt x="195" y="840"/>
                  </a:lnTo>
                  <a:lnTo>
                    <a:pt x="184" y="842"/>
                  </a:lnTo>
                  <a:lnTo>
                    <a:pt x="184" y="842"/>
                  </a:lnTo>
                  <a:close/>
                  <a:moveTo>
                    <a:pt x="121" y="261"/>
                  </a:moveTo>
                  <a:lnTo>
                    <a:pt x="121" y="261"/>
                  </a:lnTo>
                  <a:lnTo>
                    <a:pt x="123" y="263"/>
                  </a:lnTo>
                  <a:lnTo>
                    <a:pt x="123" y="263"/>
                  </a:lnTo>
                  <a:lnTo>
                    <a:pt x="124" y="264"/>
                  </a:lnTo>
                  <a:lnTo>
                    <a:pt x="124" y="267"/>
                  </a:lnTo>
                  <a:lnTo>
                    <a:pt x="125" y="276"/>
                  </a:lnTo>
                  <a:lnTo>
                    <a:pt x="124" y="351"/>
                  </a:lnTo>
                  <a:lnTo>
                    <a:pt x="124" y="351"/>
                  </a:lnTo>
                  <a:lnTo>
                    <a:pt x="119" y="528"/>
                  </a:lnTo>
                  <a:lnTo>
                    <a:pt x="119" y="528"/>
                  </a:lnTo>
                  <a:lnTo>
                    <a:pt x="113" y="787"/>
                  </a:lnTo>
                  <a:lnTo>
                    <a:pt x="113" y="787"/>
                  </a:lnTo>
                  <a:lnTo>
                    <a:pt x="114" y="795"/>
                  </a:lnTo>
                  <a:lnTo>
                    <a:pt x="116" y="804"/>
                  </a:lnTo>
                  <a:lnTo>
                    <a:pt x="119" y="810"/>
                  </a:lnTo>
                  <a:lnTo>
                    <a:pt x="125" y="816"/>
                  </a:lnTo>
                  <a:lnTo>
                    <a:pt x="131" y="822"/>
                  </a:lnTo>
                  <a:lnTo>
                    <a:pt x="138" y="825"/>
                  </a:lnTo>
                  <a:lnTo>
                    <a:pt x="146" y="828"/>
                  </a:lnTo>
                  <a:lnTo>
                    <a:pt x="154" y="829"/>
                  </a:lnTo>
                  <a:lnTo>
                    <a:pt x="184" y="829"/>
                  </a:lnTo>
                  <a:lnTo>
                    <a:pt x="184" y="829"/>
                  </a:lnTo>
                  <a:lnTo>
                    <a:pt x="192" y="828"/>
                  </a:lnTo>
                  <a:lnTo>
                    <a:pt x="200" y="825"/>
                  </a:lnTo>
                  <a:lnTo>
                    <a:pt x="207" y="822"/>
                  </a:lnTo>
                  <a:lnTo>
                    <a:pt x="214" y="816"/>
                  </a:lnTo>
                  <a:lnTo>
                    <a:pt x="219" y="810"/>
                  </a:lnTo>
                  <a:lnTo>
                    <a:pt x="222" y="804"/>
                  </a:lnTo>
                  <a:lnTo>
                    <a:pt x="224" y="795"/>
                  </a:lnTo>
                  <a:lnTo>
                    <a:pt x="225" y="787"/>
                  </a:lnTo>
                  <a:lnTo>
                    <a:pt x="225" y="787"/>
                  </a:lnTo>
                  <a:lnTo>
                    <a:pt x="219" y="528"/>
                  </a:lnTo>
                  <a:lnTo>
                    <a:pt x="219" y="528"/>
                  </a:lnTo>
                  <a:lnTo>
                    <a:pt x="214" y="351"/>
                  </a:lnTo>
                  <a:lnTo>
                    <a:pt x="214" y="351"/>
                  </a:lnTo>
                  <a:lnTo>
                    <a:pt x="214" y="276"/>
                  </a:lnTo>
                  <a:lnTo>
                    <a:pt x="214" y="267"/>
                  </a:lnTo>
                  <a:lnTo>
                    <a:pt x="215" y="264"/>
                  </a:lnTo>
                  <a:lnTo>
                    <a:pt x="215" y="263"/>
                  </a:lnTo>
                  <a:lnTo>
                    <a:pt x="217" y="261"/>
                  </a:lnTo>
                  <a:lnTo>
                    <a:pt x="217" y="261"/>
                  </a:lnTo>
                  <a:lnTo>
                    <a:pt x="252" y="225"/>
                  </a:lnTo>
                  <a:lnTo>
                    <a:pt x="270" y="206"/>
                  </a:lnTo>
                  <a:lnTo>
                    <a:pt x="288" y="185"/>
                  </a:lnTo>
                  <a:lnTo>
                    <a:pt x="303" y="166"/>
                  </a:lnTo>
                  <a:lnTo>
                    <a:pt x="315" y="149"/>
                  </a:lnTo>
                  <a:lnTo>
                    <a:pt x="323" y="136"/>
                  </a:lnTo>
                  <a:lnTo>
                    <a:pt x="326" y="131"/>
                  </a:lnTo>
                  <a:lnTo>
                    <a:pt x="326" y="126"/>
                  </a:lnTo>
                  <a:lnTo>
                    <a:pt x="326" y="126"/>
                  </a:lnTo>
                  <a:lnTo>
                    <a:pt x="326" y="123"/>
                  </a:lnTo>
                  <a:lnTo>
                    <a:pt x="323" y="117"/>
                  </a:lnTo>
                  <a:lnTo>
                    <a:pt x="318" y="105"/>
                  </a:lnTo>
                  <a:lnTo>
                    <a:pt x="310" y="91"/>
                  </a:lnTo>
                  <a:lnTo>
                    <a:pt x="298" y="75"/>
                  </a:lnTo>
                  <a:lnTo>
                    <a:pt x="273" y="43"/>
                  </a:lnTo>
                  <a:lnTo>
                    <a:pt x="247" y="14"/>
                  </a:lnTo>
                  <a:lnTo>
                    <a:pt x="246" y="14"/>
                  </a:lnTo>
                  <a:lnTo>
                    <a:pt x="246" y="105"/>
                  </a:lnTo>
                  <a:lnTo>
                    <a:pt x="208" y="163"/>
                  </a:lnTo>
                  <a:lnTo>
                    <a:pt x="130" y="163"/>
                  </a:lnTo>
                  <a:lnTo>
                    <a:pt x="92" y="105"/>
                  </a:lnTo>
                  <a:lnTo>
                    <a:pt x="92" y="14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65" y="43"/>
                  </a:lnTo>
                  <a:lnTo>
                    <a:pt x="40" y="75"/>
                  </a:lnTo>
                  <a:lnTo>
                    <a:pt x="28" y="91"/>
                  </a:lnTo>
                  <a:lnTo>
                    <a:pt x="20" y="105"/>
                  </a:lnTo>
                  <a:lnTo>
                    <a:pt x="15" y="117"/>
                  </a:lnTo>
                  <a:lnTo>
                    <a:pt x="12" y="123"/>
                  </a:lnTo>
                  <a:lnTo>
                    <a:pt x="12" y="126"/>
                  </a:lnTo>
                  <a:lnTo>
                    <a:pt x="12" y="126"/>
                  </a:lnTo>
                  <a:lnTo>
                    <a:pt x="13" y="131"/>
                  </a:lnTo>
                  <a:lnTo>
                    <a:pt x="15" y="136"/>
                  </a:lnTo>
                  <a:lnTo>
                    <a:pt x="23" y="149"/>
                  </a:lnTo>
                  <a:lnTo>
                    <a:pt x="35" y="166"/>
                  </a:lnTo>
                  <a:lnTo>
                    <a:pt x="50" y="185"/>
                  </a:lnTo>
                  <a:lnTo>
                    <a:pt x="68" y="204"/>
                  </a:lnTo>
                  <a:lnTo>
                    <a:pt x="86" y="225"/>
                  </a:lnTo>
                  <a:lnTo>
                    <a:pt x="121" y="261"/>
                  </a:lnTo>
                  <a:lnTo>
                    <a:pt x="121" y="261"/>
                  </a:lnTo>
                  <a:close/>
                  <a:moveTo>
                    <a:pt x="169" y="810"/>
                  </a:moveTo>
                  <a:lnTo>
                    <a:pt x="169" y="810"/>
                  </a:lnTo>
                  <a:lnTo>
                    <a:pt x="164" y="810"/>
                  </a:lnTo>
                  <a:lnTo>
                    <a:pt x="160" y="809"/>
                  </a:lnTo>
                  <a:lnTo>
                    <a:pt x="156" y="807"/>
                  </a:lnTo>
                  <a:lnTo>
                    <a:pt x="153" y="804"/>
                  </a:lnTo>
                  <a:lnTo>
                    <a:pt x="149" y="800"/>
                  </a:lnTo>
                  <a:lnTo>
                    <a:pt x="147" y="797"/>
                  </a:lnTo>
                  <a:lnTo>
                    <a:pt x="146" y="792"/>
                  </a:lnTo>
                  <a:lnTo>
                    <a:pt x="145" y="787"/>
                  </a:lnTo>
                  <a:lnTo>
                    <a:pt x="145" y="787"/>
                  </a:lnTo>
                  <a:lnTo>
                    <a:pt x="146" y="782"/>
                  </a:lnTo>
                  <a:lnTo>
                    <a:pt x="147" y="778"/>
                  </a:lnTo>
                  <a:lnTo>
                    <a:pt x="149" y="774"/>
                  </a:lnTo>
                  <a:lnTo>
                    <a:pt x="153" y="770"/>
                  </a:lnTo>
                  <a:lnTo>
                    <a:pt x="156" y="768"/>
                  </a:lnTo>
                  <a:lnTo>
                    <a:pt x="160" y="765"/>
                  </a:lnTo>
                  <a:lnTo>
                    <a:pt x="164" y="763"/>
                  </a:lnTo>
                  <a:lnTo>
                    <a:pt x="169" y="763"/>
                  </a:lnTo>
                  <a:lnTo>
                    <a:pt x="169" y="763"/>
                  </a:lnTo>
                  <a:lnTo>
                    <a:pt x="174" y="763"/>
                  </a:lnTo>
                  <a:lnTo>
                    <a:pt x="178" y="765"/>
                  </a:lnTo>
                  <a:lnTo>
                    <a:pt x="183" y="768"/>
                  </a:lnTo>
                  <a:lnTo>
                    <a:pt x="186" y="770"/>
                  </a:lnTo>
                  <a:lnTo>
                    <a:pt x="189" y="774"/>
                  </a:lnTo>
                  <a:lnTo>
                    <a:pt x="191" y="778"/>
                  </a:lnTo>
                  <a:lnTo>
                    <a:pt x="192" y="782"/>
                  </a:lnTo>
                  <a:lnTo>
                    <a:pt x="193" y="787"/>
                  </a:lnTo>
                  <a:lnTo>
                    <a:pt x="193" y="787"/>
                  </a:lnTo>
                  <a:lnTo>
                    <a:pt x="192" y="792"/>
                  </a:lnTo>
                  <a:lnTo>
                    <a:pt x="191" y="797"/>
                  </a:lnTo>
                  <a:lnTo>
                    <a:pt x="189" y="800"/>
                  </a:lnTo>
                  <a:lnTo>
                    <a:pt x="186" y="804"/>
                  </a:lnTo>
                  <a:lnTo>
                    <a:pt x="183" y="807"/>
                  </a:lnTo>
                  <a:lnTo>
                    <a:pt x="178" y="809"/>
                  </a:lnTo>
                  <a:lnTo>
                    <a:pt x="174" y="810"/>
                  </a:lnTo>
                  <a:lnTo>
                    <a:pt x="169" y="810"/>
                  </a:lnTo>
                  <a:lnTo>
                    <a:pt x="169" y="810"/>
                  </a:lnTo>
                  <a:close/>
                  <a:moveTo>
                    <a:pt x="169" y="776"/>
                  </a:moveTo>
                  <a:lnTo>
                    <a:pt x="169" y="776"/>
                  </a:lnTo>
                  <a:lnTo>
                    <a:pt x="164" y="777"/>
                  </a:lnTo>
                  <a:lnTo>
                    <a:pt x="162" y="779"/>
                  </a:lnTo>
                  <a:lnTo>
                    <a:pt x="160" y="783"/>
                  </a:lnTo>
                  <a:lnTo>
                    <a:pt x="159" y="787"/>
                  </a:lnTo>
                  <a:lnTo>
                    <a:pt x="159" y="787"/>
                  </a:lnTo>
                  <a:lnTo>
                    <a:pt x="160" y="791"/>
                  </a:lnTo>
                  <a:lnTo>
                    <a:pt x="162" y="794"/>
                  </a:lnTo>
                  <a:lnTo>
                    <a:pt x="164" y="797"/>
                  </a:lnTo>
                  <a:lnTo>
                    <a:pt x="169" y="798"/>
                  </a:lnTo>
                  <a:lnTo>
                    <a:pt x="169" y="798"/>
                  </a:lnTo>
                  <a:lnTo>
                    <a:pt x="174" y="797"/>
                  </a:lnTo>
                  <a:lnTo>
                    <a:pt x="177" y="794"/>
                  </a:lnTo>
                  <a:lnTo>
                    <a:pt x="179" y="791"/>
                  </a:lnTo>
                  <a:lnTo>
                    <a:pt x="179" y="787"/>
                  </a:lnTo>
                  <a:lnTo>
                    <a:pt x="179" y="787"/>
                  </a:lnTo>
                  <a:lnTo>
                    <a:pt x="179" y="783"/>
                  </a:lnTo>
                  <a:lnTo>
                    <a:pt x="177" y="779"/>
                  </a:lnTo>
                  <a:lnTo>
                    <a:pt x="174" y="777"/>
                  </a:lnTo>
                  <a:lnTo>
                    <a:pt x="169" y="776"/>
                  </a:lnTo>
                  <a:lnTo>
                    <a:pt x="169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19" name="Freeform 58"/>
            <p:cNvSpPr>
              <a:spLocks noEditPoints="1"/>
            </p:cNvSpPr>
            <p:nvPr userDrawn="1"/>
          </p:nvSpPr>
          <p:spPr bwMode="auto">
            <a:xfrm>
              <a:off x="6122988" y="1847851"/>
              <a:ext cx="122238" cy="636588"/>
            </a:xfrm>
            <a:custGeom>
              <a:avLst/>
              <a:gdLst>
                <a:gd name="T0" fmla="*/ 55 w 153"/>
                <a:gd name="T1" fmla="*/ 804 h 804"/>
                <a:gd name="T2" fmla="*/ 44 w 153"/>
                <a:gd name="T3" fmla="*/ 802 h 804"/>
                <a:gd name="T4" fmla="*/ 24 w 153"/>
                <a:gd name="T5" fmla="*/ 794 h 804"/>
                <a:gd name="T6" fmla="*/ 10 w 153"/>
                <a:gd name="T7" fmla="*/ 779 h 804"/>
                <a:gd name="T8" fmla="*/ 1 w 153"/>
                <a:gd name="T9" fmla="*/ 760 h 804"/>
                <a:gd name="T10" fmla="*/ 0 w 153"/>
                <a:gd name="T11" fmla="*/ 748 h 804"/>
                <a:gd name="T12" fmla="*/ 13 w 153"/>
                <a:gd name="T13" fmla="*/ 513 h 804"/>
                <a:gd name="T14" fmla="*/ 15 w 153"/>
                <a:gd name="T15" fmla="*/ 498 h 804"/>
                <a:gd name="T16" fmla="*/ 22 w 153"/>
                <a:gd name="T17" fmla="*/ 484 h 804"/>
                <a:gd name="T18" fmla="*/ 31 w 153"/>
                <a:gd name="T19" fmla="*/ 473 h 804"/>
                <a:gd name="T20" fmla="*/ 44 w 153"/>
                <a:gd name="T21" fmla="*/ 464 h 804"/>
                <a:gd name="T22" fmla="*/ 39 w 153"/>
                <a:gd name="T23" fmla="*/ 140 h 804"/>
                <a:gd name="T24" fmla="*/ 96 w 153"/>
                <a:gd name="T25" fmla="*/ 0 h 804"/>
                <a:gd name="T26" fmla="*/ 100 w 153"/>
                <a:gd name="T27" fmla="*/ 140 h 804"/>
                <a:gd name="T28" fmla="*/ 109 w 153"/>
                <a:gd name="T29" fmla="*/ 464 h 804"/>
                <a:gd name="T30" fmla="*/ 122 w 153"/>
                <a:gd name="T31" fmla="*/ 473 h 804"/>
                <a:gd name="T32" fmla="*/ 132 w 153"/>
                <a:gd name="T33" fmla="*/ 484 h 804"/>
                <a:gd name="T34" fmla="*/ 138 w 153"/>
                <a:gd name="T35" fmla="*/ 498 h 804"/>
                <a:gd name="T36" fmla="*/ 140 w 153"/>
                <a:gd name="T37" fmla="*/ 513 h 804"/>
                <a:gd name="T38" fmla="*/ 153 w 153"/>
                <a:gd name="T39" fmla="*/ 749 h 804"/>
                <a:gd name="T40" fmla="*/ 149 w 153"/>
                <a:gd name="T41" fmla="*/ 770 h 804"/>
                <a:gd name="T42" fmla="*/ 137 w 153"/>
                <a:gd name="T43" fmla="*/ 787 h 804"/>
                <a:gd name="T44" fmla="*/ 120 w 153"/>
                <a:gd name="T45" fmla="*/ 799 h 804"/>
                <a:gd name="T46" fmla="*/ 98 w 153"/>
                <a:gd name="T47" fmla="*/ 804 h 804"/>
                <a:gd name="T48" fmla="*/ 14 w 153"/>
                <a:gd name="T49" fmla="*/ 749 h 804"/>
                <a:gd name="T50" fmla="*/ 15 w 153"/>
                <a:gd name="T51" fmla="*/ 757 h 804"/>
                <a:gd name="T52" fmla="*/ 21 w 153"/>
                <a:gd name="T53" fmla="*/ 772 h 804"/>
                <a:gd name="T54" fmla="*/ 32 w 153"/>
                <a:gd name="T55" fmla="*/ 784 h 804"/>
                <a:gd name="T56" fmla="*/ 46 w 153"/>
                <a:gd name="T57" fmla="*/ 790 h 804"/>
                <a:gd name="T58" fmla="*/ 98 w 153"/>
                <a:gd name="T59" fmla="*/ 791 h 804"/>
                <a:gd name="T60" fmla="*/ 107 w 153"/>
                <a:gd name="T61" fmla="*/ 790 h 804"/>
                <a:gd name="T62" fmla="*/ 121 w 153"/>
                <a:gd name="T63" fmla="*/ 784 h 804"/>
                <a:gd name="T64" fmla="*/ 132 w 153"/>
                <a:gd name="T65" fmla="*/ 772 h 804"/>
                <a:gd name="T66" fmla="*/ 139 w 153"/>
                <a:gd name="T67" fmla="*/ 757 h 804"/>
                <a:gd name="T68" fmla="*/ 127 w 153"/>
                <a:gd name="T69" fmla="*/ 513 h 804"/>
                <a:gd name="T70" fmla="*/ 127 w 153"/>
                <a:gd name="T71" fmla="*/ 506 h 804"/>
                <a:gd name="T72" fmla="*/ 123 w 153"/>
                <a:gd name="T73" fmla="*/ 495 h 804"/>
                <a:gd name="T74" fmla="*/ 116 w 153"/>
                <a:gd name="T75" fmla="*/ 486 h 804"/>
                <a:gd name="T76" fmla="*/ 107 w 153"/>
                <a:gd name="T77" fmla="*/ 477 h 804"/>
                <a:gd name="T78" fmla="*/ 97 w 153"/>
                <a:gd name="T79" fmla="*/ 473 h 804"/>
                <a:gd name="T80" fmla="*/ 99 w 153"/>
                <a:gd name="T81" fmla="*/ 127 h 804"/>
                <a:gd name="T82" fmla="*/ 69 w 153"/>
                <a:gd name="T83" fmla="*/ 13 h 804"/>
                <a:gd name="T84" fmla="*/ 67 w 153"/>
                <a:gd name="T85" fmla="*/ 127 h 804"/>
                <a:gd name="T86" fmla="*/ 52 w 153"/>
                <a:gd name="T87" fmla="*/ 474 h 804"/>
                <a:gd name="T88" fmla="*/ 47 w 153"/>
                <a:gd name="T89" fmla="*/ 477 h 804"/>
                <a:gd name="T90" fmla="*/ 37 w 153"/>
                <a:gd name="T91" fmla="*/ 486 h 804"/>
                <a:gd name="T92" fmla="*/ 30 w 153"/>
                <a:gd name="T93" fmla="*/ 495 h 804"/>
                <a:gd name="T94" fmla="*/ 26 w 153"/>
                <a:gd name="T95" fmla="*/ 506 h 804"/>
                <a:gd name="T96" fmla="*/ 26 w 153"/>
                <a:gd name="T97" fmla="*/ 51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3" h="804">
                  <a:moveTo>
                    <a:pt x="98" y="804"/>
                  </a:moveTo>
                  <a:lnTo>
                    <a:pt x="55" y="804"/>
                  </a:lnTo>
                  <a:lnTo>
                    <a:pt x="55" y="804"/>
                  </a:lnTo>
                  <a:lnTo>
                    <a:pt x="44" y="802"/>
                  </a:lnTo>
                  <a:lnTo>
                    <a:pt x="33" y="799"/>
                  </a:lnTo>
                  <a:lnTo>
                    <a:pt x="24" y="794"/>
                  </a:lnTo>
                  <a:lnTo>
                    <a:pt x="16" y="787"/>
                  </a:lnTo>
                  <a:lnTo>
                    <a:pt x="10" y="779"/>
                  </a:lnTo>
                  <a:lnTo>
                    <a:pt x="5" y="770"/>
                  </a:lnTo>
                  <a:lnTo>
                    <a:pt x="1" y="760"/>
                  </a:lnTo>
                  <a:lnTo>
                    <a:pt x="0" y="749"/>
                  </a:lnTo>
                  <a:lnTo>
                    <a:pt x="0" y="748"/>
                  </a:lnTo>
                  <a:lnTo>
                    <a:pt x="13" y="513"/>
                  </a:lnTo>
                  <a:lnTo>
                    <a:pt x="13" y="513"/>
                  </a:lnTo>
                  <a:lnTo>
                    <a:pt x="14" y="505"/>
                  </a:lnTo>
                  <a:lnTo>
                    <a:pt x="15" y="498"/>
                  </a:lnTo>
                  <a:lnTo>
                    <a:pt x="18" y="490"/>
                  </a:lnTo>
                  <a:lnTo>
                    <a:pt x="22" y="484"/>
                  </a:lnTo>
                  <a:lnTo>
                    <a:pt x="25" y="479"/>
                  </a:lnTo>
                  <a:lnTo>
                    <a:pt x="31" y="473"/>
                  </a:lnTo>
                  <a:lnTo>
                    <a:pt x="37" y="468"/>
                  </a:lnTo>
                  <a:lnTo>
                    <a:pt x="44" y="464"/>
                  </a:lnTo>
                  <a:lnTo>
                    <a:pt x="53" y="140"/>
                  </a:lnTo>
                  <a:lnTo>
                    <a:pt x="39" y="140"/>
                  </a:lnTo>
                  <a:lnTo>
                    <a:pt x="59" y="0"/>
                  </a:lnTo>
                  <a:lnTo>
                    <a:pt x="96" y="0"/>
                  </a:lnTo>
                  <a:lnTo>
                    <a:pt x="114" y="140"/>
                  </a:lnTo>
                  <a:lnTo>
                    <a:pt x="100" y="140"/>
                  </a:lnTo>
                  <a:lnTo>
                    <a:pt x="109" y="464"/>
                  </a:lnTo>
                  <a:lnTo>
                    <a:pt x="109" y="464"/>
                  </a:lnTo>
                  <a:lnTo>
                    <a:pt x="116" y="468"/>
                  </a:lnTo>
                  <a:lnTo>
                    <a:pt x="122" y="473"/>
                  </a:lnTo>
                  <a:lnTo>
                    <a:pt x="128" y="479"/>
                  </a:lnTo>
                  <a:lnTo>
                    <a:pt x="132" y="484"/>
                  </a:lnTo>
                  <a:lnTo>
                    <a:pt x="136" y="490"/>
                  </a:lnTo>
                  <a:lnTo>
                    <a:pt x="138" y="498"/>
                  </a:lnTo>
                  <a:lnTo>
                    <a:pt x="139" y="505"/>
                  </a:lnTo>
                  <a:lnTo>
                    <a:pt x="140" y="513"/>
                  </a:lnTo>
                  <a:lnTo>
                    <a:pt x="153" y="749"/>
                  </a:lnTo>
                  <a:lnTo>
                    <a:pt x="153" y="749"/>
                  </a:lnTo>
                  <a:lnTo>
                    <a:pt x="152" y="760"/>
                  </a:lnTo>
                  <a:lnTo>
                    <a:pt x="149" y="770"/>
                  </a:lnTo>
                  <a:lnTo>
                    <a:pt x="144" y="779"/>
                  </a:lnTo>
                  <a:lnTo>
                    <a:pt x="137" y="787"/>
                  </a:lnTo>
                  <a:lnTo>
                    <a:pt x="129" y="794"/>
                  </a:lnTo>
                  <a:lnTo>
                    <a:pt x="120" y="799"/>
                  </a:lnTo>
                  <a:lnTo>
                    <a:pt x="109" y="802"/>
                  </a:lnTo>
                  <a:lnTo>
                    <a:pt x="98" y="804"/>
                  </a:lnTo>
                  <a:lnTo>
                    <a:pt x="98" y="804"/>
                  </a:lnTo>
                  <a:close/>
                  <a:moveTo>
                    <a:pt x="14" y="749"/>
                  </a:moveTo>
                  <a:lnTo>
                    <a:pt x="14" y="749"/>
                  </a:lnTo>
                  <a:lnTo>
                    <a:pt x="15" y="757"/>
                  </a:lnTo>
                  <a:lnTo>
                    <a:pt x="17" y="766"/>
                  </a:lnTo>
                  <a:lnTo>
                    <a:pt x="21" y="772"/>
                  </a:lnTo>
                  <a:lnTo>
                    <a:pt x="25" y="778"/>
                  </a:lnTo>
                  <a:lnTo>
                    <a:pt x="32" y="784"/>
                  </a:lnTo>
                  <a:lnTo>
                    <a:pt x="39" y="787"/>
                  </a:lnTo>
                  <a:lnTo>
                    <a:pt x="46" y="790"/>
                  </a:lnTo>
                  <a:lnTo>
                    <a:pt x="55" y="791"/>
                  </a:lnTo>
                  <a:lnTo>
                    <a:pt x="98" y="791"/>
                  </a:lnTo>
                  <a:lnTo>
                    <a:pt x="98" y="791"/>
                  </a:lnTo>
                  <a:lnTo>
                    <a:pt x="107" y="790"/>
                  </a:lnTo>
                  <a:lnTo>
                    <a:pt x="114" y="787"/>
                  </a:lnTo>
                  <a:lnTo>
                    <a:pt x="121" y="784"/>
                  </a:lnTo>
                  <a:lnTo>
                    <a:pt x="128" y="778"/>
                  </a:lnTo>
                  <a:lnTo>
                    <a:pt x="132" y="772"/>
                  </a:lnTo>
                  <a:lnTo>
                    <a:pt x="136" y="766"/>
                  </a:lnTo>
                  <a:lnTo>
                    <a:pt x="139" y="757"/>
                  </a:lnTo>
                  <a:lnTo>
                    <a:pt x="139" y="749"/>
                  </a:lnTo>
                  <a:lnTo>
                    <a:pt x="127" y="513"/>
                  </a:lnTo>
                  <a:lnTo>
                    <a:pt x="127" y="513"/>
                  </a:lnTo>
                  <a:lnTo>
                    <a:pt x="127" y="506"/>
                  </a:lnTo>
                  <a:lnTo>
                    <a:pt x="126" y="501"/>
                  </a:lnTo>
                  <a:lnTo>
                    <a:pt x="123" y="495"/>
                  </a:lnTo>
                  <a:lnTo>
                    <a:pt x="120" y="490"/>
                  </a:lnTo>
                  <a:lnTo>
                    <a:pt x="116" y="486"/>
                  </a:lnTo>
                  <a:lnTo>
                    <a:pt x="112" y="481"/>
                  </a:lnTo>
                  <a:lnTo>
                    <a:pt x="107" y="477"/>
                  </a:lnTo>
                  <a:lnTo>
                    <a:pt x="101" y="474"/>
                  </a:lnTo>
                  <a:lnTo>
                    <a:pt x="97" y="473"/>
                  </a:lnTo>
                  <a:lnTo>
                    <a:pt x="86" y="127"/>
                  </a:lnTo>
                  <a:lnTo>
                    <a:pt x="99" y="127"/>
                  </a:lnTo>
                  <a:lnTo>
                    <a:pt x="84" y="13"/>
                  </a:lnTo>
                  <a:lnTo>
                    <a:pt x="69" y="13"/>
                  </a:lnTo>
                  <a:lnTo>
                    <a:pt x="54" y="127"/>
                  </a:lnTo>
                  <a:lnTo>
                    <a:pt x="67" y="127"/>
                  </a:lnTo>
                  <a:lnTo>
                    <a:pt x="56" y="473"/>
                  </a:lnTo>
                  <a:lnTo>
                    <a:pt x="52" y="474"/>
                  </a:lnTo>
                  <a:lnTo>
                    <a:pt x="52" y="474"/>
                  </a:lnTo>
                  <a:lnTo>
                    <a:pt x="47" y="477"/>
                  </a:lnTo>
                  <a:lnTo>
                    <a:pt x="41" y="481"/>
                  </a:lnTo>
                  <a:lnTo>
                    <a:pt x="37" y="486"/>
                  </a:lnTo>
                  <a:lnTo>
                    <a:pt x="33" y="490"/>
                  </a:lnTo>
                  <a:lnTo>
                    <a:pt x="30" y="495"/>
                  </a:lnTo>
                  <a:lnTo>
                    <a:pt x="28" y="501"/>
                  </a:lnTo>
                  <a:lnTo>
                    <a:pt x="26" y="506"/>
                  </a:lnTo>
                  <a:lnTo>
                    <a:pt x="26" y="513"/>
                  </a:lnTo>
                  <a:lnTo>
                    <a:pt x="26" y="513"/>
                  </a:lnTo>
                  <a:lnTo>
                    <a:pt x="14" y="7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20" name="Freeform 59"/>
            <p:cNvSpPr>
              <a:spLocks noEditPoints="1"/>
            </p:cNvSpPr>
            <p:nvPr userDrawn="1"/>
          </p:nvSpPr>
          <p:spPr bwMode="auto">
            <a:xfrm>
              <a:off x="6165850" y="2422526"/>
              <a:ext cx="38100" cy="38100"/>
            </a:xfrm>
            <a:custGeom>
              <a:avLst/>
              <a:gdLst>
                <a:gd name="T0" fmla="*/ 24 w 47"/>
                <a:gd name="T1" fmla="*/ 47 h 47"/>
                <a:gd name="T2" fmla="*/ 24 w 47"/>
                <a:gd name="T3" fmla="*/ 47 h 47"/>
                <a:gd name="T4" fmla="*/ 18 w 47"/>
                <a:gd name="T5" fmla="*/ 47 h 47"/>
                <a:gd name="T6" fmla="*/ 15 w 47"/>
                <a:gd name="T7" fmla="*/ 46 h 47"/>
                <a:gd name="T8" fmla="*/ 10 w 47"/>
                <a:gd name="T9" fmla="*/ 44 h 47"/>
                <a:gd name="T10" fmla="*/ 7 w 47"/>
                <a:gd name="T11" fmla="*/ 41 h 47"/>
                <a:gd name="T12" fmla="*/ 5 w 47"/>
                <a:gd name="T13" fmla="*/ 37 h 47"/>
                <a:gd name="T14" fmla="*/ 2 w 47"/>
                <a:gd name="T15" fmla="*/ 34 h 47"/>
                <a:gd name="T16" fmla="*/ 0 w 47"/>
                <a:gd name="T17" fmla="*/ 29 h 47"/>
                <a:gd name="T18" fmla="*/ 0 w 47"/>
                <a:gd name="T19" fmla="*/ 24 h 47"/>
                <a:gd name="T20" fmla="*/ 0 w 47"/>
                <a:gd name="T21" fmla="*/ 24 h 47"/>
                <a:gd name="T22" fmla="*/ 0 w 47"/>
                <a:gd name="T23" fmla="*/ 19 h 47"/>
                <a:gd name="T24" fmla="*/ 2 w 47"/>
                <a:gd name="T25" fmla="*/ 15 h 47"/>
                <a:gd name="T26" fmla="*/ 5 w 47"/>
                <a:gd name="T27" fmla="*/ 11 h 47"/>
                <a:gd name="T28" fmla="*/ 7 w 47"/>
                <a:gd name="T29" fmla="*/ 7 h 47"/>
                <a:gd name="T30" fmla="*/ 10 w 47"/>
                <a:gd name="T31" fmla="*/ 5 h 47"/>
                <a:gd name="T32" fmla="*/ 15 w 47"/>
                <a:gd name="T33" fmla="*/ 2 h 47"/>
                <a:gd name="T34" fmla="*/ 18 w 47"/>
                <a:gd name="T35" fmla="*/ 0 h 47"/>
                <a:gd name="T36" fmla="*/ 24 w 47"/>
                <a:gd name="T37" fmla="*/ 0 h 47"/>
                <a:gd name="T38" fmla="*/ 24 w 47"/>
                <a:gd name="T39" fmla="*/ 0 h 47"/>
                <a:gd name="T40" fmla="*/ 29 w 47"/>
                <a:gd name="T41" fmla="*/ 0 h 47"/>
                <a:gd name="T42" fmla="*/ 33 w 47"/>
                <a:gd name="T43" fmla="*/ 2 h 47"/>
                <a:gd name="T44" fmla="*/ 37 w 47"/>
                <a:gd name="T45" fmla="*/ 5 h 47"/>
                <a:gd name="T46" fmla="*/ 40 w 47"/>
                <a:gd name="T47" fmla="*/ 7 h 47"/>
                <a:gd name="T48" fmla="*/ 44 w 47"/>
                <a:gd name="T49" fmla="*/ 11 h 47"/>
                <a:gd name="T50" fmla="*/ 46 w 47"/>
                <a:gd name="T51" fmla="*/ 15 h 47"/>
                <a:gd name="T52" fmla="*/ 47 w 47"/>
                <a:gd name="T53" fmla="*/ 19 h 47"/>
                <a:gd name="T54" fmla="*/ 47 w 47"/>
                <a:gd name="T55" fmla="*/ 24 h 47"/>
                <a:gd name="T56" fmla="*/ 47 w 47"/>
                <a:gd name="T57" fmla="*/ 24 h 47"/>
                <a:gd name="T58" fmla="*/ 47 w 47"/>
                <a:gd name="T59" fmla="*/ 29 h 47"/>
                <a:gd name="T60" fmla="*/ 46 w 47"/>
                <a:gd name="T61" fmla="*/ 34 h 47"/>
                <a:gd name="T62" fmla="*/ 44 w 47"/>
                <a:gd name="T63" fmla="*/ 37 h 47"/>
                <a:gd name="T64" fmla="*/ 40 w 47"/>
                <a:gd name="T65" fmla="*/ 41 h 47"/>
                <a:gd name="T66" fmla="*/ 37 w 47"/>
                <a:gd name="T67" fmla="*/ 44 h 47"/>
                <a:gd name="T68" fmla="*/ 33 w 47"/>
                <a:gd name="T69" fmla="*/ 46 h 47"/>
                <a:gd name="T70" fmla="*/ 29 w 47"/>
                <a:gd name="T71" fmla="*/ 47 h 47"/>
                <a:gd name="T72" fmla="*/ 24 w 47"/>
                <a:gd name="T73" fmla="*/ 47 h 47"/>
                <a:gd name="T74" fmla="*/ 24 w 47"/>
                <a:gd name="T75" fmla="*/ 47 h 47"/>
                <a:gd name="T76" fmla="*/ 24 w 47"/>
                <a:gd name="T77" fmla="*/ 13 h 47"/>
                <a:gd name="T78" fmla="*/ 24 w 47"/>
                <a:gd name="T79" fmla="*/ 13 h 47"/>
                <a:gd name="T80" fmla="*/ 20 w 47"/>
                <a:gd name="T81" fmla="*/ 14 h 47"/>
                <a:gd name="T82" fmla="*/ 16 w 47"/>
                <a:gd name="T83" fmla="*/ 16 h 47"/>
                <a:gd name="T84" fmla="*/ 14 w 47"/>
                <a:gd name="T85" fmla="*/ 20 h 47"/>
                <a:gd name="T86" fmla="*/ 13 w 47"/>
                <a:gd name="T87" fmla="*/ 24 h 47"/>
                <a:gd name="T88" fmla="*/ 13 w 47"/>
                <a:gd name="T89" fmla="*/ 24 h 47"/>
                <a:gd name="T90" fmla="*/ 14 w 47"/>
                <a:gd name="T91" fmla="*/ 28 h 47"/>
                <a:gd name="T92" fmla="*/ 16 w 47"/>
                <a:gd name="T93" fmla="*/ 31 h 47"/>
                <a:gd name="T94" fmla="*/ 20 w 47"/>
                <a:gd name="T95" fmla="*/ 34 h 47"/>
                <a:gd name="T96" fmla="*/ 24 w 47"/>
                <a:gd name="T97" fmla="*/ 35 h 47"/>
                <a:gd name="T98" fmla="*/ 24 w 47"/>
                <a:gd name="T99" fmla="*/ 35 h 47"/>
                <a:gd name="T100" fmla="*/ 28 w 47"/>
                <a:gd name="T101" fmla="*/ 34 h 47"/>
                <a:gd name="T102" fmla="*/ 31 w 47"/>
                <a:gd name="T103" fmla="*/ 31 h 47"/>
                <a:gd name="T104" fmla="*/ 33 w 47"/>
                <a:gd name="T105" fmla="*/ 28 h 47"/>
                <a:gd name="T106" fmla="*/ 34 w 47"/>
                <a:gd name="T107" fmla="*/ 24 h 47"/>
                <a:gd name="T108" fmla="*/ 34 w 47"/>
                <a:gd name="T109" fmla="*/ 24 h 47"/>
                <a:gd name="T110" fmla="*/ 33 w 47"/>
                <a:gd name="T111" fmla="*/ 20 h 47"/>
                <a:gd name="T112" fmla="*/ 31 w 47"/>
                <a:gd name="T113" fmla="*/ 16 h 47"/>
                <a:gd name="T114" fmla="*/ 28 w 47"/>
                <a:gd name="T115" fmla="*/ 14 h 47"/>
                <a:gd name="T116" fmla="*/ 24 w 47"/>
                <a:gd name="T117" fmla="*/ 13 h 47"/>
                <a:gd name="T118" fmla="*/ 24 w 47"/>
                <a:gd name="T119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47">
                  <a:moveTo>
                    <a:pt x="24" y="47"/>
                  </a:moveTo>
                  <a:lnTo>
                    <a:pt x="24" y="47"/>
                  </a:lnTo>
                  <a:lnTo>
                    <a:pt x="18" y="47"/>
                  </a:lnTo>
                  <a:lnTo>
                    <a:pt x="15" y="46"/>
                  </a:lnTo>
                  <a:lnTo>
                    <a:pt x="10" y="44"/>
                  </a:lnTo>
                  <a:lnTo>
                    <a:pt x="7" y="41"/>
                  </a:lnTo>
                  <a:lnTo>
                    <a:pt x="5" y="37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1"/>
                  </a:lnTo>
                  <a:lnTo>
                    <a:pt x="7" y="7"/>
                  </a:lnTo>
                  <a:lnTo>
                    <a:pt x="10" y="5"/>
                  </a:lnTo>
                  <a:lnTo>
                    <a:pt x="15" y="2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3" y="2"/>
                  </a:lnTo>
                  <a:lnTo>
                    <a:pt x="37" y="5"/>
                  </a:lnTo>
                  <a:lnTo>
                    <a:pt x="40" y="7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7" y="19"/>
                  </a:lnTo>
                  <a:lnTo>
                    <a:pt x="47" y="24"/>
                  </a:lnTo>
                  <a:lnTo>
                    <a:pt x="47" y="24"/>
                  </a:lnTo>
                  <a:lnTo>
                    <a:pt x="47" y="29"/>
                  </a:lnTo>
                  <a:lnTo>
                    <a:pt x="46" y="34"/>
                  </a:lnTo>
                  <a:lnTo>
                    <a:pt x="44" y="37"/>
                  </a:lnTo>
                  <a:lnTo>
                    <a:pt x="40" y="41"/>
                  </a:lnTo>
                  <a:lnTo>
                    <a:pt x="37" y="44"/>
                  </a:lnTo>
                  <a:lnTo>
                    <a:pt x="33" y="46"/>
                  </a:lnTo>
                  <a:lnTo>
                    <a:pt x="29" y="47"/>
                  </a:lnTo>
                  <a:lnTo>
                    <a:pt x="24" y="47"/>
                  </a:lnTo>
                  <a:lnTo>
                    <a:pt x="24" y="47"/>
                  </a:lnTo>
                  <a:close/>
                  <a:moveTo>
                    <a:pt x="24" y="13"/>
                  </a:moveTo>
                  <a:lnTo>
                    <a:pt x="24" y="13"/>
                  </a:lnTo>
                  <a:lnTo>
                    <a:pt x="20" y="14"/>
                  </a:lnTo>
                  <a:lnTo>
                    <a:pt x="16" y="16"/>
                  </a:lnTo>
                  <a:lnTo>
                    <a:pt x="14" y="20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4" y="28"/>
                  </a:lnTo>
                  <a:lnTo>
                    <a:pt x="16" y="31"/>
                  </a:lnTo>
                  <a:lnTo>
                    <a:pt x="20" y="34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8" y="34"/>
                  </a:lnTo>
                  <a:lnTo>
                    <a:pt x="31" y="31"/>
                  </a:lnTo>
                  <a:lnTo>
                    <a:pt x="33" y="28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3" y="20"/>
                  </a:lnTo>
                  <a:lnTo>
                    <a:pt x="31" y="16"/>
                  </a:lnTo>
                  <a:lnTo>
                    <a:pt x="28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</p:grpSp>
      <p:grpSp>
        <p:nvGrpSpPr>
          <p:cNvPr id="146" name="Group 145"/>
          <p:cNvGrpSpPr/>
          <p:nvPr userDrawn="1"/>
        </p:nvGrpSpPr>
        <p:grpSpPr>
          <a:xfrm>
            <a:off x="3467100" y="2783502"/>
            <a:ext cx="1297517" cy="1462617"/>
            <a:chOff x="2600325" y="1974851"/>
            <a:chExt cx="973138" cy="1096963"/>
          </a:xfrm>
        </p:grpSpPr>
        <p:sp>
          <p:nvSpPr>
            <p:cNvPr id="121" name="Freeform 60"/>
            <p:cNvSpPr/>
            <p:nvPr userDrawn="1"/>
          </p:nvSpPr>
          <p:spPr bwMode="auto">
            <a:xfrm>
              <a:off x="2600325" y="1974851"/>
              <a:ext cx="973138" cy="1096963"/>
            </a:xfrm>
            <a:custGeom>
              <a:avLst/>
              <a:gdLst>
                <a:gd name="T0" fmla="*/ 1225 w 1226"/>
                <a:gd name="T1" fmla="*/ 581 h 1382"/>
                <a:gd name="T2" fmla="*/ 1213 w 1226"/>
                <a:gd name="T3" fmla="*/ 489 h 1382"/>
                <a:gd name="T4" fmla="*/ 1189 w 1226"/>
                <a:gd name="T5" fmla="*/ 402 h 1382"/>
                <a:gd name="T6" fmla="*/ 1152 w 1226"/>
                <a:gd name="T7" fmla="*/ 321 h 1382"/>
                <a:gd name="T8" fmla="*/ 1104 w 1226"/>
                <a:gd name="T9" fmla="*/ 246 h 1382"/>
                <a:gd name="T10" fmla="*/ 1046 w 1226"/>
                <a:gd name="T11" fmla="*/ 179 h 1382"/>
                <a:gd name="T12" fmla="*/ 979 w 1226"/>
                <a:gd name="T13" fmla="*/ 122 h 1382"/>
                <a:gd name="T14" fmla="*/ 906 w 1226"/>
                <a:gd name="T15" fmla="*/ 73 h 1382"/>
                <a:gd name="T16" fmla="*/ 824 w 1226"/>
                <a:gd name="T17" fmla="*/ 38 h 1382"/>
                <a:gd name="T18" fmla="*/ 736 w 1226"/>
                <a:gd name="T19" fmla="*/ 12 h 1382"/>
                <a:gd name="T20" fmla="*/ 645 w 1226"/>
                <a:gd name="T21" fmla="*/ 1 h 1382"/>
                <a:gd name="T22" fmla="*/ 582 w 1226"/>
                <a:gd name="T23" fmla="*/ 1 h 1382"/>
                <a:gd name="T24" fmla="*/ 490 w 1226"/>
                <a:gd name="T25" fmla="*/ 12 h 1382"/>
                <a:gd name="T26" fmla="*/ 402 w 1226"/>
                <a:gd name="T27" fmla="*/ 38 h 1382"/>
                <a:gd name="T28" fmla="*/ 322 w 1226"/>
                <a:gd name="T29" fmla="*/ 73 h 1382"/>
                <a:gd name="T30" fmla="*/ 247 w 1226"/>
                <a:gd name="T31" fmla="*/ 122 h 1382"/>
                <a:gd name="T32" fmla="*/ 180 w 1226"/>
                <a:gd name="T33" fmla="*/ 179 h 1382"/>
                <a:gd name="T34" fmla="*/ 122 w 1226"/>
                <a:gd name="T35" fmla="*/ 246 h 1382"/>
                <a:gd name="T36" fmla="*/ 75 w 1226"/>
                <a:gd name="T37" fmla="*/ 321 h 1382"/>
                <a:gd name="T38" fmla="*/ 38 w 1226"/>
                <a:gd name="T39" fmla="*/ 402 h 1382"/>
                <a:gd name="T40" fmla="*/ 13 w 1226"/>
                <a:gd name="T41" fmla="*/ 489 h 1382"/>
                <a:gd name="T42" fmla="*/ 1 w 1226"/>
                <a:gd name="T43" fmla="*/ 581 h 1382"/>
                <a:gd name="T44" fmla="*/ 1 w 1226"/>
                <a:gd name="T45" fmla="*/ 640 h 1382"/>
                <a:gd name="T46" fmla="*/ 10 w 1226"/>
                <a:gd name="T47" fmla="*/ 720 h 1382"/>
                <a:gd name="T48" fmla="*/ 28 w 1226"/>
                <a:gd name="T49" fmla="*/ 796 h 1382"/>
                <a:gd name="T50" fmla="*/ 56 w 1226"/>
                <a:gd name="T51" fmla="*/ 867 h 1382"/>
                <a:gd name="T52" fmla="*/ 92 w 1226"/>
                <a:gd name="T53" fmla="*/ 935 h 1382"/>
                <a:gd name="T54" fmla="*/ 136 w 1226"/>
                <a:gd name="T55" fmla="*/ 997 h 1382"/>
                <a:gd name="T56" fmla="*/ 187 w 1226"/>
                <a:gd name="T57" fmla="*/ 1053 h 1382"/>
                <a:gd name="T58" fmla="*/ 245 w 1226"/>
                <a:gd name="T59" fmla="*/ 1102 h 1382"/>
                <a:gd name="T60" fmla="*/ 308 w 1226"/>
                <a:gd name="T61" fmla="*/ 1144 h 1382"/>
                <a:gd name="T62" fmla="*/ 377 w 1226"/>
                <a:gd name="T63" fmla="*/ 1178 h 1382"/>
                <a:gd name="T64" fmla="*/ 451 w 1226"/>
                <a:gd name="T65" fmla="*/ 1204 h 1382"/>
                <a:gd name="T66" fmla="*/ 751 w 1226"/>
                <a:gd name="T67" fmla="*/ 1209 h 1382"/>
                <a:gd name="T68" fmla="*/ 801 w 1226"/>
                <a:gd name="T69" fmla="*/ 1196 h 1382"/>
                <a:gd name="T70" fmla="*/ 874 w 1226"/>
                <a:gd name="T71" fmla="*/ 1168 h 1382"/>
                <a:gd name="T72" fmla="*/ 940 w 1226"/>
                <a:gd name="T73" fmla="*/ 1131 h 1382"/>
                <a:gd name="T74" fmla="*/ 1001 w 1226"/>
                <a:gd name="T75" fmla="*/ 1086 h 1382"/>
                <a:gd name="T76" fmla="*/ 1058 w 1226"/>
                <a:gd name="T77" fmla="*/ 1035 h 1382"/>
                <a:gd name="T78" fmla="*/ 1106 w 1226"/>
                <a:gd name="T79" fmla="*/ 977 h 1382"/>
                <a:gd name="T80" fmla="*/ 1148 w 1226"/>
                <a:gd name="T81" fmla="*/ 913 h 1382"/>
                <a:gd name="T82" fmla="*/ 1181 w 1226"/>
                <a:gd name="T83" fmla="*/ 844 h 1382"/>
                <a:gd name="T84" fmla="*/ 1205 w 1226"/>
                <a:gd name="T85" fmla="*/ 770 h 1382"/>
                <a:gd name="T86" fmla="*/ 1221 w 1226"/>
                <a:gd name="T87" fmla="*/ 693 h 1382"/>
                <a:gd name="T88" fmla="*/ 1226 w 1226"/>
                <a:gd name="T89" fmla="*/ 613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6" h="1382">
                  <a:moveTo>
                    <a:pt x="1226" y="613"/>
                  </a:moveTo>
                  <a:lnTo>
                    <a:pt x="1226" y="613"/>
                  </a:lnTo>
                  <a:lnTo>
                    <a:pt x="1225" y="581"/>
                  </a:lnTo>
                  <a:lnTo>
                    <a:pt x="1223" y="550"/>
                  </a:lnTo>
                  <a:lnTo>
                    <a:pt x="1219" y="519"/>
                  </a:lnTo>
                  <a:lnTo>
                    <a:pt x="1213" y="489"/>
                  </a:lnTo>
                  <a:lnTo>
                    <a:pt x="1206" y="459"/>
                  </a:lnTo>
                  <a:lnTo>
                    <a:pt x="1198" y="431"/>
                  </a:lnTo>
                  <a:lnTo>
                    <a:pt x="1189" y="402"/>
                  </a:lnTo>
                  <a:lnTo>
                    <a:pt x="1178" y="374"/>
                  </a:lnTo>
                  <a:lnTo>
                    <a:pt x="1166" y="348"/>
                  </a:lnTo>
                  <a:lnTo>
                    <a:pt x="1152" y="321"/>
                  </a:lnTo>
                  <a:lnTo>
                    <a:pt x="1137" y="295"/>
                  </a:lnTo>
                  <a:lnTo>
                    <a:pt x="1121" y="270"/>
                  </a:lnTo>
                  <a:lnTo>
                    <a:pt x="1104" y="246"/>
                  </a:lnTo>
                  <a:lnTo>
                    <a:pt x="1087" y="223"/>
                  </a:lnTo>
                  <a:lnTo>
                    <a:pt x="1067" y="200"/>
                  </a:lnTo>
                  <a:lnTo>
                    <a:pt x="1046" y="179"/>
                  </a:lnTo>
                  <a:lnTo>
                    <a:pt x="1026" y="159"/>
                  </a:lnTo>
                  <a:lnTo>
                    <a:pt x="1004" y="140"/>
                  </a:lnTo>
                  <a:lnTo>
                    <a:pt x="979" y="122"/>
                  </a:lnTo>
                  <a:lnTo>
                    <a:pt x="956" y="104"/>
                  </a:lnTo>
                  <a:lnTo>
                    <a:pt x="931" y="88"/>
                  </a:lnTo>
                  <a:lnTo>
                    <a:pt x="906" y="73"/>
                  </a:lnTo>
                  <a:lnTo>
                    <a:pt x="879" y="61"/>
                  </a:lnTo>
                  <a:lnTo>
                    <a:pt x="852" y="48"/>
                  </a:lnTo>
                  <a:lnTo>
                    <a:pt x="824" y="38"/>
                  </a:lnTo>
                  <a:lnTo>
                    <a:pt x="795" y="27"/>
                  </a:lnTo>
                  <a:lnTo>
                    <a:pt x="766" y="19"/>
                  </a:lnTo>
                  <a:lnTo>
                    <a:pt x="736" y="12"/>
                  </a:lnTo>
                  <a:lnTo>
                    <a:pt x="706" y="7"/>
                  </a:lnTo>
                  <a:lnTo>
                    <a:pt x="677" y="3"/>
                  </a:lnTo>
                  <a:lnTo>
                    <a:pt x="645" y="1"/>
                  </a:lnTo>
                  <a:lnTo>
                    <a:pt x="613" y="0"/>
                  </a:lnTo>
                  <a:lnTo>
                    <a:pt x="613" y="0"/>
                  </a:lnTo>
                  <a:lnTo>
                    <a:pt x="582" y="1"/>
                  </a:lnTo>
                  <a:lnTo>
                    <a:pt x="551" y="3"/>
                  </a:lnTo>
                  <a:lnTo>
                    <a:pt x="520" y="7"/>
                  </a:lnTo>
                  <a:lnTo>
                    <a:pt x="490" y="12"/>
                  </a:lnTo>
                  <a:lnTo>
                    <a:pt x="460" y="19"/>
                  </a:lnTo>
                  <a:lnTo>
                    <a:pt x="431" y="27"/>
                  </a:lnTo>
                  <a:lnTo>
                    <a:pt x="402" y="38"/>
                  </a:lnTo>
                  <a:lnTo>
                    <a:pt x="375" y="48"/>
                  </a:lnTo>
                  <a:lnTo>
                    <a:pt x="348" y="61"/>
                  </a:lnTo>
                  <a:lnTo>
                    <a:pt x="322" y="73"/>
                  </a:lnTo>
                  <a:lnTo>
                    <a:pt x="295" y="88"/>
                  </a:lnTo>
                  <a:lnTo>
                    <a:pt x="271" y="104"/>
                  </a:lnTo>
                  <a:lnTo>
                    <a:pt x="247" y="122"/>
                  </a:lnTo>
                  <a:lnTo>
                    <a:pt x="224" y="140"/>
                  </a:lnTo>
                  <a:lnTo>
                    <a:pt x="202" y="159"/>
                  </a:lnTo>
                  <a:lnTo>
                    <a:pt x="180" y="179"/>
                  </a:lnTo>
                  <a:lnTo>
                    <a:pt x="160" y="200"/>
                  </a:lnTo>
                  <a:lnTo>
                    <a:pt x="141" y="223"/>
                  </a:lnTo>
                  <a:lnTo>
                    <a:pt x="122" y="246"/>
                  </a:lnTo>
                  <a:lnTo>
                    <a:pt x="105" y="270"/>
                  </a:lnTo>
                  <a:lnTo>
                    <a:pt x="89" y="295"/>
                  </a:lnTo>
                  <a:lnTo>
                    <a:pt x="75" y="321"/>
                  </a:lnTo>
                  <a:lnTo>
                    <a:pt x="61" y="348"/>
                  </a:lnTo>
                  <a:lnTo>
                    <a:pt x="49" y="374"/>
                  </a:lnTo>
                  <a:lnTo>
                    <a:pt x="38" y="402"/>
                  </a:lnTo>
                  <a:lnTo>
                    <a:pt x="28" y="431"/>
                  </a:lnTo>
                  <a:lnTo>
                    <a:pt x="20" y="459"/>
                  </a:lnTo>
                  <a:lnTo>
                    <a:pt x="13" y="489"/>
                  </a:lnTo>
                  <a:lnTo>
                    <a:pt x="7" y="519"/>
                  </a:lnTo>
                  <a:lnTo>
                    <a:pt x="4" y="550"/>
                  </a:lnTo>
                  <a:lnTo>
                    <a:pt x="1" y="581"/>
                  </a:lnTo>
                  <a:lnTo>
                    <a:pt x="0" y="613"/>
                  </a:lnTo>
                  <a:lnTo>
                    <a:pt x="0" y="613"/>
                  </a:lnTo>
                  <a:lnTo>
                    <a:pt x="1" y="640"/>
                  </a:lnTo>
                  <a:lnTo>
                    <a:pt x="3" y="667"/>
                  </a:lnTo>
                  <a:lnTo>
                    <a:pt x="6" y="693"/>
                  </a:lnTo>
                  <a:lnTo>
                    <a:pt x="10" y="720"/>
                  </a:lnTo>
                  <a:lnTo>
                    <a:pt x="15" y="745"/>
                  </a:lnTo>
                  <a:lnTo>
                    <a:pt x="21" y="770"/>
                  </a:lnTo>
                  <a:lnTo>
                    <a:pt x="28" y="796"/>
                  </a:lnTo>
                  <a:lnTo>
                    <a:pt x="37" y="820"/>
                  </a:lnTo>
                  <a:lnTo>
                    <a:pt x="46" y="844"/>
                  </a:lnTo>
                  <a:lnTo>
                    <a:pt x="56" y="867"/>
                  </a:lnTo>
                  <a:lnTo>
                    <a:pt x="67" y="890"/>
                  </a:lnTo>
                  <a:lnTo>
                    <a:pt x="79" y="913"/>
                  </a:lnTo>
                  <a:lnTo>
                    <a:pt x="92" y="935"/>
                  </a:lnTo>
                  <a:lnTo>
                    <a:pt x="106" y="956"/>
                  </a:lnTo>
                  <a:lnTo>
                    <a:pt x="120" y="977"/>
                  </a:lnTo>
                  <a:lnTo>
                    <a:pt x="136" y="997"/>
                  </a:lnTo>
                  <a:lnTo>
                    <a:pt x="152" y="1016"/>
                  </a:lnTo>
                  <a:lnTo>
                    <a:pt x="170" y="1035"/>
                  </a:lnTo>
                  <a:lnTo>
                    <a:pt x="187" y="1053"/>
                  </a:lnTo>
                  <a:lnTo>
                    <a:pt x="205" y="1070"/>
                  </a:lnTo>
                  <a:lnTo>
                    <a:pt x="225" y="1086"/>
                  </a:lnTo>
                  <a:lnTo>
                    <a:pt x="245" y="1102"/>
                  </a:lnTo>
                  <a:lnTo>
                    <a:pt x="265" y="1117"/>
                  </a:lnTo>
                  <a:lnTo>
                    <a:pt x="286" y="1131"/>
                  </a:lnTo>
                  <a:lnTo>
                    <a:pt x="308" y="1144"/>
                  </a:lnTo>
                  <a:lnTo>
                    <a:pt x="331" y="1156"/>
                  </a:lnTo>
                  <a:lnTo>
                    <a:pt x="354" y="1168"/>
                  </a:lnTo>
                  <a:lnTo>
                    <a:pt x="377" y="1178"/>
                  </a:lnTo>
                  <a:lnTo>
                    <a:pt x="401" y="1188"/>
                  </a:lnTo>
                  <a:lnTo>
                    <a:pt x="425" y="1196"/>
                  </a:lnTo>
                  <a:lnTo>
                    <a:pt x="451" y="1204"/>
                  </a:lnTo>
                  <a:lnTo>
                    <a:pt x="475" y="1209"/>
                  </a:lnTo>
                  <a:lnTo>
                    <a:pt x="613" y="1382"/>
                  </a:lnTo>
                  <a:lnTo>
                    <a:pt x="751" y="1209"/>
                  </a:lnTo>
                  <a:lnTo>
                    <a:pt x="751" y="1209"/>
                  </a:lnTo>
                  <a:lnTo>
                    <a:pt x="777" y="1204"/>
                  </a:lnTo>
                  <a:lnTo>
                    <a:pt x="801" y="1196"/>
                  </a:lnTo>
                  <a:lnTo>
                    <a:pt x="826" y="1188"/>
                  </a:lnTo>
                  <a:lnTo>
                    <a:pt x="849" y="1178"/>
                  </a:lnTo>
                  <a:lnTo>
                    <a:pt x="874" y="1168"/>
                  </a:lnTo>
                  <a:lnTo>
                    <a:pt x="897" y="1156"/>
                  </a:lnTo>
                  <a:lnTo>
                    <a:pt x="918" y="1144"/>
                  </a:lnTo>
                  <a:lnTo>
                    <a:pt x="940" y="1131"/>
                  </a:lnTo>
                  <a:lnTo>
                    <a:pt x="961" y="1117"/>
                  </a:lnTo>
                  <a:lnTo>
                    <a:pt x="982" y="1102"/>
                  </a:lnTo>
                  <a:lnTo>
                    <a:pt x="1001" y="1086"/>
                  </a:lnTo>
                  <a:lnTo>
                    <a:pt x="1021" y="1070"/>
                  </a:lnTo>
                  <a:lnTo>
                    <a:pt x="1039" y="1053"/>
                  </a:lnTo>
                  <a:lnTo>
                    <a:pt x="1058" y="1035"/>
                  </a:lnTo>
                  <a:lnTo>
                    <a:pt x="1074" y="1016"/>
                  </a:lnTo>
                  <a:lnTo>
                    <a:pt x="1091" y="997"/>
                  </a:lnTo>
                  <a:lnTo>
                    <a:pt x="1106" y="977"/>
                  </a:lnTo>
                  <a:lnTo>
                    <a:pt x="1121" y="956"/>
                  </a:lnTo>
                  <a:lnTo>
                    <a:pt x="1135" y="935"/>
                  </a:lnTo>
                  <a:lnTo>
                    <a:pt x="1148" y="913"/>
                  </a:lnTo>
                  <a:lnTo>
                    <a:pt x="1159" y="890"/>
                  </a:lnTo>
                  <a:lnTo>
                    <a:pt x="1171" y="867"/>
                  </a:lnTo>
                  <a:lnTo>
                    <a:pt x="1181" y="844"/>
                  </a:lnTo>
                  <a:lnTo>
                    <a:pt x="1190" y="820"/>
                  </a:lnTo>
                  <a:lnTo>
                    <a:pt x="1198" y="796"/>
                  </a:lnTo>
                  <a:lnTo>
                    <a:pt x="1205" y="770"/>
                  </a:lnTo>
                  <a:lnTo>
                    <a:pt x="1212" y="745"/>
                  </a:lnTo>
                  <a:lnTo>
                    <a:pt x="1217" y="720"/>
                  </a:lnTo>
                  <a:lnTo>
                    <a:pt x="1221" y="693"/>
                  </a:lnTo>
                  <a:lnTo>
                    <a:pt x="1224" y="667"/>
                  </a:lnTo>
                  <a:lnTo>
                    <a:pt x="1226" y="640"/>
                  </a:lnTo>
                  <a:lnTo>
                    <a:pt x="1226" y="613"/>
                  </a:lnTo>
                  <a:lnTo>
                    <a:pt x="1226" y="613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22" name="Freeform 61"/>
            <p:cNvSpPr/>
            <p:nvPr userDrawn="1"/>
          </p:nvSpPr>
          <p:spPr bwMode="auto">
            <a:xfrm>
              <a:off x="2647950" y="2022476"/>
              <a:ext cx="879475" cy="877888"/>
            </a:xfrm>
            <a:custGeom>
              <a:avLst/>
              <a:gdLst>
                <a:gd name="T0" fmla="*/ 1106 w 1107"/>
                <a:gd name="T1" fmla="*/ 581 h 1107"/>
                <a:gd name="T2" fmla="*/ 1096 w 1107"/>
                <a:gd name="T3" fmla="*/ 664 h 1107"/>
                <a:gd name="T4" fmla="*/ 1074 w 1107"/>
                <a:gd name="T5" fmla="*/ 743 h 1107"/>
                <a:gd name="T6" fmla="*/ 1040 w 1107"/>
                <a:gd name="T7" fmla="*/ 816 h 1107"/>
                <a:gd name="T8" fmla="*/ 997 w 1107"/>
                <a:gd name="T9" fmla="*/ 884 h 1107"/>
                <a:gd name="T10" fmla="*/ 945 w 1107"/>
                <a:gd name="T11" fmla="*/ 944 h 1107"/>
                <a:gd name="T12" fmla="*/ 885 w 1107"/>
                <a:gd name="T13" fmla="*/ 996 h 1107"/>
                <a:gd name="T14" fmla="*/ 817 w 1107"/>
                <a:gd name="T15" fmla="*/ 1040 h 1107"/>
                <a:gd name="T16" fmla="*/ 743 w 1107"/>
                <a:gd name="T17" fmla="*/ 1072 h 1107"/>
                <a:gd name="T18" fmla="*/ 665 w 1107"/>
                <a:gd name="T19" fmla="*/ 1095 h 1107"/>
                <a:gd name="T20" fmla="*/ 582 w 1107"/>
                <a:gd name="T21" fmla="*/ 1106 h 1107"/>
                <a:gd name="T22" fmla="*/ 524 w 1107"/>
                <a:gd name="T23" fmla="*/ 1106 h 1107"/>
                <a:gd name="T24" fmla="*/ 441 w 1107"/>
                <a:gd name="T25" fmla="*/ 1095 h 1107"/>
                <a:gd name="T26" fmla="*/ 363 w 1107"/>
                <a:gd name="T27" fmla="*/ 1072 h 1107"/>
                <a:gd name="T28" fmla="*/ 289 w 1107"/>
                <a:gd name="T29" fmla="*/ 1040 h 1107"/>
                <a:gd name="T30" fmla="*/ 223 w 1107"/>
                <a:gd name="T31" fmla="*/ 996 h 1107"/>
                <a:gd name="T32" fmla="*/ 161 w 1107"/>
                <a:gd name="T33" fmla="*/ 944 h 1107"/>
                <a:gd name="T34" fmla="*/ 110 w 1107"/>
                <a:gd name="T35" fmla="*/ 884 h 1107"/>
                <a:gd name="T36" fmla="*/ 67 w 1107"/>
                <a:gd name="T37" fmla="*/ 816 h 1107"/>
                <a:gd name="T38" fmla="*/ 34 w 1107"/>
                <a:gd name="T39" fmla="*/ 743 h 1107"/>
                <a:gd name="T40" fmla="*/ 11 w 1107"/>
                <a:gd name="T41" fmla="*/ 664 h 1107"/>
                <a:gd name="T42" fmla="*/ 0 w 1107"/>
                <a:gd name="T43" fmla="*/ 581 h 1107"/>
                <a:gd name="T44" fmla="*/ 0 w 1107"/>
                <a:gd name="T45" fmla="*/ 524 h 1107"/>
                <a:gd name="T46" fmla="*/ 11 w 1107"/>
                <a:gd name="T47" fmla="*/ 441 h 1107"/>
                <a:gd name="T48" fmla="*/ 34 w 1107"/>
                <a:gd name="T49" fmla="*/ 362 h 1107"/>
                <a:gd name="T50" fmla="*/ 67 w 1107"/>
                <a:gd name="T51" fmla="*/ 289 h 1107"/>
                <a:gd name="T52" fmla="*/ 110 w 1107"/>
                <a:gd name="T53" fmla="*/ 222 h 1107"/>
                <a:gd name="T54" fmla="*/ 161 w 1107"/>
                <a:gd name="T55" fmla="*/ 161 h 1107"/>
                <a:gd name="T56" fmla="*/ 223 w 1107"/>
                <a:gd name="T57" fmla="*/ 109 h 1107"/>
                <a:gd name="T58" fmla="*/ 289 w 1107"/>
                <a:gd name="T59" fmla="*/ 66 h 1107"/>
                <a:gd name="T60" fmla="*/ 363 w 1107"/>
                <a:gd name="T61" fmla="*/ 33 h 1107"/>
                <a:gd name="T62" fmla="*/ 441 w 1107"/>
                <a:gd name="T63" fmla="*/ 10 h 1107"/>
                <a:gd name="T64" fmla="*/ 524 w 1107"/>
                <a:gd name="T65" fmla="*/ 0 h 1107"/>
                <a:gd name="T66" fmla="*/ 582 w 1107"/>
                <a:gd name="T67" fmla="*/ 0 h 1107"/>
                <a:gd name="T68" fmla="*/ 665 w 1107"/>
                <a:gd name="T69" fmla="*/ 10 h 1107"/>
                <a:gd name="T70" fmla="*/ 743 w 1107"/>
                <a:gd name="T71" fmla="*/ 33 h 1107"/>
                <a:gd name="T72" fmla="*/ 817 w 1107"/>
                <a:gd name="T73" fmla="*/ 66 h 1107"/>
                <a:gd name="T74" fmla="*/ 885 w 1107"/>
                <a:gd name="T75" fmla="*/ 109 h 1107"/>
                <a:gd name="T76" fmla="*/ 945 w 1107"/>
                <a:gd name="T77" fmla="*/ 161 h 1107"/>
                <a:gd name="T78" fmla="*/ 997 w 1107"/>
                <a:gd name="T79" fmla="*/ 222 h 1107"/>
                <a:gd name="T80" fmla="*/ 1040 w 1107"/>
                <a:gd name="T81" fmla="*/ 289 h 1107"/>
                <a:gd name="T82" fmla="*/ 1074 w 1107"/>
                <a:gd name="T83" fmla="*/ 362 h 1107"/>
                <a:gd name="T84" fmla="*/ 1096 w 1107"/>
                <a:gd name="T85" fmla="*/ 441 h 1107"/>
                <a:gd name="T86" fmla="*/ 1106 w 1107"/>
                <a:gd name="T87" fmla="*/ 524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07" h="1107">
                  <a:moveTo>
                    <a:pt x="1107" y="553"/>
                  </a:moveTo>
                  <a:lnTo>
                    <a:pt x="1107" y="553"/>
                  </a:lnTo>
                  <a:lnTo>
                    <a:pt x="1106" y="581"/>
                  </a:lnTo>
                  <a:lnTo>
                    <a:pt x="1104" y="609"/>
                  </a:lnTo>
                  <a:lnTo>
                    <a:pt x="1100" y="637"/>
                  </a:lnTo>
                  <a:lnTo>
                    <a:pt x="1096" y="664"/>
                  </a:lnTo>
                  <a:lnTo>
                    <a:pt x="1090" y="691"/>
                  </a:lnTo>
                  <a:lnTo>
                    <a:pt x="1082" y="717"/>
                  </a:lnTo>
                  <a:lnTo>
                    <a:pt x="1074" y="743"/>
                  </a:lnTo>
                  <a:lnTo>
                    <a:pt x="1063" y="768"/>
                  </a:lnTo>
                  <a:lnTo>
                    <a:pt x="1052" y="792"/>
                  </a:lnTo>
                  <a:lnTo>
                    <a:pt x="1040" y="816"/>
                  </a:lnTo>
                  <a:lnTo>
                    <a:pt x="1027" y="839"/>
                  </a:lnTo>
                  <a:lnTo>
                    <a:pt x="1013" y="863"/>
                  </a:lnTo>
                  <a:lnTo>
                    <a:pt x="997" y="884"/>
                  </a:lnTo>
                  <a:lnTo>
                    <a:pt x="981" y="905"/>
                  </a:lnTo>
                  <a:lnTo>
                    <a:pt x="963" y="925"/>
                  </a:lnTo>
                  <a:lnTo>
                    <a:pt x="945" y="944"/>
                  </a:lnTo>
                  <a:lnTo>
                    <a:pt x="925" y="963"/>
                  </a:lnTo>
                  <a:lnTo>
                    <a:pt x="906" y="980"/>
                  </a:lnTo>
                  <a:lnTo>
                    <a:pt x="885" y="996"/>
                  </a:lnTo>
                  <a:lnTo>
                    <a:pt x="863" y="1012"/>
                  </a:lnTo>
                  <a:lnTo>
                    <a:pt x="840" y="1026"/>
                  </a:lnTo>
                  <a:lnTo>
                    <a:pt x="817" y="1040"/>
                  </a:lnTo>
                  <a:lnTo>
                    <a:pt x="794" y="1051"/>
                  </a:lnTo>
                  <a:lnTo>
                    <a:pt x="769" y="1063"/>
                  </a:lnTo>
                  <a:lnTo>
                    <a:pt x="743" y="1072"/>
                  </a:lnTo>
                  <a:lnTo>
                    <a:pt x="718" y="1081"/>
                  </a:lnTo>
                  <a:lnTo>
                    <a:pt x="691" y="1088"/>
                  </a:lnTo>
                  <a:lnTo>
                    <a:pt x="665" y="1095"/>
                  </a:lnTo>
                  <a:lnTo>
                    <a:pt x="637" y="1100"/>
                  </a:lnTo>
                  <a:lnTo>
                    <a:pt x="610" y="1103"/>
                  </a:lnTo>
                  <a:lnTo>
                    <a:pt x="582" y="1106"/>
                  </a:lnTo>
                  <a:lnTo>
                    <a:pt x="553" y="1107"/>
                  </a:lnTo>
                  <a:lnTo>
                    <a:pt x="553" y="1107"/>
                  </a:lnTo>
                  <a:lnTo>
                    <a:pt x="524" y="1106"/>
                  </a:lnTo>
                  <a:lnTo>
                    <a:pt x="497" y="1103"/>
                  </a:lnTo>
                  <a:lnTo>
                    <a:pt x="469" y="1100"/>
                  </a:lnTo>
                  <a:lnTo>
                    <a:pt x="441" y="1095"/>
                  </a:lnTo>
                  <a:lnTo>
                    <a:pt x="415" y="1088"/>
                  </a:lnTo>
                  <a:lnTo>
                    <a:pt x="388" y="1081"/>
                  </a:lnTo>
                  <a:lnTo>
                    <a:pt x="363" y="1072"/>
                  </a:lnTo>
                  <a:lnTo>
                    <a:pt x="338" y="1063"/>
                  </a:lnTo>
                  <a:lnTo>
                    <a:pt x="314" y="1051"/>
                  </a:lnTo>
                  <a:lnTo>
                    <a:pt x="289" y="1040"/>
                  </a:lnTo>
                  <a:lnTo>
                    <a:pt x="266" y="1026"/>
                  </a:lnTo>
                  <a:lnTo>
                    <a:pt x="244" y="1012"/>
                  </a:lnTo>
                  <a:lnTo>
                    <a:pt x="223" y="996"/>
                  </a:lnTo>
                  <a:lnTo>
                    <a:pt x="202" y="980"/>
                  </a:lnTo>
                  <a:lnTo>
                    <a:pt x="181" y="963"/>
                  </a:lnTo>
                  <a:lnTo>
                    <a:pt x="161" y="944"/>
                  </a:lnTo>
                  <a:lnTo>
                    <a:pt x="144" y="925"/>
                  </a:lnTo>
                  <a:lnTo>
                    <a:pt x="126" y="905"/>
                  </a:lnTo>
                  <a:lnTo>
                    <a:pt x="110" y="884"/>
                  </a:lnTo>
                  <a:lnTo>
                    <a:pt x="95" y="863"/>
                  </a:lnTo>
                  <a:lnTo>
                    <a:pt x="80" y="839"/>
                  </a:lnTo>
                  <a:lnTo>
                    <a:pt x="67" y="816"/>
                  </a:lnTo>
                  <a:lnTo>
                    <a:pt x="54" y="792"/>
                  </a:lnTo>
                  <a:lnTo>
                    <a:pt x="43" y="768"/>
                  </a:lnTo>
                  <a:lnTo>
                    <a:pt x="34" y="743"/>
                  </a:lnTo>
                  <a:lnTo>
                    <a:pt x="24" y="717"/>
                  </a:lnTo>
                  <a:lnTo>
                    <a:pt x="17" y="691"/>
                  </a:lnTo>
                  <a:lnTo>
                    <a:pt x="11" y="664"/>
                  </a:lnTo>
                  <a:lnTo>
                    <a:pt x="6" y="637"/>
                  </a:lnTo>
                  <a:lnTo>
                    <a:pt x="2" y="609"/>
                  </a:lnTo>
                  <a:lnTo>
                    <a:pt x="0" y="581"/>
                  </a:lnTo>
                  <a:lnTo>
                    <a:pt x="0" y="553"/>
                  </a:lnTo>
                  <a:lnTo>
                    <a:pt x="0" y="553"/>
                  </a:lnTo>
                  <a:lnTo>
                    <a:pt x="0" y="524"/>
                  </a:lnTo>
                  <a:lnTo>
                    <a:pt x="2" y="496"/>
                  </a:lnTo>
                  <a:lnTo>
                    <a:pt x="6" y="468"/>
                  </a:lnTo>
                  <a:lnTo>
                    <a:pt x="11" y="441"/>
                  </a:lnTo>
                  <a:lnTo>
                    <a:pt x="17" y="414"/>
                  </a:lnTo>
                  <a:lnTo>
                    <a:pt x="24" y="388"/>
                  </a:lnTo>
                  <a:lnTo>
                    <a:pt x="34" y="362"/>
                  </a:lnTo>
                  <a:lnTo>
                    <a:pt x="43" y="337"/>
                  </a:lnTo>
                  <a:lnTo>
                    <a:pt x="54" y="313"/>
                  </a:lnTo>
                  <a:lnTo>
                    <a:pt x="67" y="289"/>
                  </a:lnTo>
                  <a:lnTo>
                    <a:pt x="80" y="266"/>
                  </a:lnTo>
                  <a:lnTo>
                    <a:pt x="95" y="243"/>
                  </a:lnTo>
                  <a:lnTo>
                    <a:pt x="110" y="222"/>
                  </a:lnTo>
                  <a:lnTo>
                    <a:pt x="126" y="200"/>
                  </a:lnTo>
                  <a:lnTo>
                    <a:pt x="144" y="180"/>
                  </a:lnTo>
                  <a:lnTo>
                    <a:pt x="161" y="161"/>
                  </a:lnTo>
                  <a:lnTo>
                    <a:pt x="181" y="142"/>
                  </a:lnTo>
                  <a:lnTo>
                    <a:pt x="202" y="125"/>
                  </a:lnTo>
                  <a:lnTo>
                    <a:pt x="223" y="109"/>
                  </a:lnTo>
                  <a:lnTo>
                    <a:pt x="244" y="94"/>
                  </a:lnTo>
                  <a:lnTo>
                    <a:pt x="266" y="79"/>
                  </a:lnTo>
                  <a:lnTo>
                    <a:pt x="289" y="66"/>
                  </a:lnTo>
                  <a:lnTo>
                    <a:pt x="314" y="54"/>
                  </a:lnTo>
                  <a:lnTo>
                    <a:pt x="338" y="42"/>
                  </a:lnTo>
                  <a:lnTo>
                    <a:pt x="363" y="33"/>
                  </a:lnTo>
                  <a:lnTo>
                    <a:pt x="388" y="24"/>
                  </a:lnTo>
                  <a:lnTo>
                    <a:pt x="415" y="17"/>
                  </a:lnTo>
                  <a:lnTo>
                    <a:pt x="441" y="10"/>
                  </a:lnTo>
                  <a:lnTo>
                    <a:pt x="469" y="5"/>
                  </a:lnTo>
                  <a:lnTo>
                    <a:pt x="497" y="2"/>
                  </a:lnTo>
                  <a:lnTo>
                    <a:pt x="524" y="0"/>
                  </a:lnTo>
                  <a:lnTo>
                    <a:pt x="553" y="0"/>
                  </a:lnTo>
                  <a:lnTo>
                    <a:pt x="553" y="0"/>
                  </a:lnTo>
                  <a:lnTo>
                    <a:pt x="582" y="0"/>
                  </a:lnTo>
                  <a:lnTo>
                    <a:pt x="610" y="2"/>
                  </a:lnTo>
                  <a:lnTo>
                    <a:pt x="637" y="5"/>
                  </a:lnTo>
                  <a:lnTo>
                    <a:pt x="665" y="10"/>
                  </a:lnTo>
                  <a:lnTo>
                    <a:pt x="691" y="17"/>
                  </a:lnTo>
                  <a:lnTo>
                    <a:pt x="718" y="24"/>
                  </a:lnTo>
                  <a:lnTo>
                    <a:pt x="743" y="33"/>
                  </a:lnTo>
                  <a:lnTo>
                    <a:pt x="769" y="42"/>
                  </a:lnTo>
                  <a:lnTo>
                    <a:pt x="794" y="54"/>
                  </a:lnTo>
                  <a:lnTo>
                    <a:pt x="817" y="66"/>
                  </a:lnTo>
                  <a:lnTo>
                    <a:pt x="840" y="79"/>
                  </a:lnTo>
                  <a:lnTo>
                    <a:pt x="863" y="94"/>
                  </a:lnTo>
                  <a:lnTo>
                    <a:pt x="885" y="109"/>
                  </a:lnTo>
                  <a:lnTo>
                    <a:pt x="906" y="125"/>
                  </a:lnTo>
                  <a:lnTo>
                    <a:pt x="925" y="142"/>
                  </a:lnTo>
                  <a:lnTo>
                    <a:pt x="945" y="161"/>
                  </a:lnTo>
                  <a:lnTo>
                    <a:pt x="963" y="180"/>
                  </a:lnTo>
                  <a:lnTo>
                    <a:pt x="981" y="200"/>
                  </a:lnTo>
                  <a:lnTo>
                    <a:pt x="997" y="222"/>
                  </a:lnTo>
                  <a:lnTo>
                    <a:pt x="1013" y="243"/>
                  </a:lnTo>
                  <a:lnTo>
                    <a:pt x="1027" y="266"/>
                  </a:lnTo>
                  <a:lnTo>
                    <a:pt x="1040" y="289"/>
                  </a:lnTo>
                  <a:lnTo>
                    <a:pt x="1052" y="313"/>
                  </a:lnTo>
                  <a:lnTo>
                    <a:pt x="1063" y="337"/>
                  </a:lnTo>
                  <a:lnTo>
                    <a:pt x="1074" y="362"/>
                  </a:lnTo>
                  <a:lnTo>
                    <a:pt x="1082" y="388"/>
                  </a:lnTo>
                  <a:lnTo>
                    <a:pt x="1090" y="414"/>
                  </a:lnTo>
                  <a:lnTo>
                    <a:pt x="1096" y="441"/>
                  </a:lnTo>
                  <a:lnTo>
                    <a:pt x="1100" y="468"/>
                  </a:lnTo>
                  <a:lnTo>
                    <a:pt x="1104" y="496"/>
                  </a:lnTo>
                  <a:lnTo>
                    <a:pt x="1106" y="524"/>
                  </a:lnTo>
                  <a:lnTo>
                    <a:pt x="1107" y="553"/>
                  </a:lnTo>
                  <a:lnTo>
                    <a:pt x="1107" y="553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23" name="Freeform 62"/>
            <p:cNvSpPr>
              <a:spLocks noEditPoints="1"/>
            </p:cNvSpPr>
            <p:nvPr userDrawn="1"/>
          </p:nvSpPr>
          <p:spPr bwMode="auto">
            <a:xfrm>
              <a:off x="2794000" y="2182813"/>
              <a:ext cx="587375" cy="561975"/>
            </a:xfrm>
            <a:custGeom>
              <a:avLst/>
              <a:gdLst>
                <a:gd name="T0" fmla="*/ 129 w 741"/>
                <a:gd name="T1" fmla="*/ 643 h 710"/>
                <a:gd name="T2" fmla="*/ 5 w 741"/>
                <a:gd name="T3" fmla="*/ 428 h 710"/>
                <a:gd name="T4" fmla="*/ 0 w 741"/>
                <a:gd name="T5" fmla="*/ 291 h 710"/>
                <a:gd name="T6" fmla="*/ 125 w 741"/>
                <a:gd name="T7" fmla="*/ 75 h 710"/>
                <a:gd name="T8" fmla="*/ 241 w 741"/>
                <a:gd name="T9" fmla="*/ 2 h 710"/>
                <a:gd name="T10" fmla="*/ 490 w 741"/>
                <a:gd name="T11" fmla="*/ 2 h 710"/>
                <a:gd name="T12" fmla="*/ 612 w 741"/>
                <a:gd name="T13" fmla="*/ 67 h 710"/>
                <a:gd name="T14" fmla="*/ 736 w 741"/>
                <a:gd name="T15" fmla="*/ 282 h 710"/>
                <a:gd name="T16" fmla="*/ 741 w 741"/>
                <a:gd name="T17" fmla="*/ 421 h 710"/>
                <a:gd name="T18" fmla="*/ 616 w 741"/>
                <a:gd name="T19" fmla="*/ 636 h 710"/>
                <a:gd name="T20" fmla="*/ 499 w 741"/>
                <a:gd name="T21" fmla="*/ 709 h 710"/>
                <a:gd name="T22" fmla="*/ 250 w 741"/>
                <a:gd name="T23" fmla="*/ 709 h 710"/>
                <a:gd name="T24" fmla="*/ 141 w 741"/>
                <a:gd name="T25" fmla="*/ 633 h 710"/>
                <a:gd name="T26" fmla="*/ 329 w 741"/>
                <a:gd name="T27" fmla="*/ 634 h 710"/>
                <a:gd name="T28" fmla="*/ 415 w 741"/>
                <a:gd name="T29" fmla="*/ 634 h 710"/>
                <a:gd name="T30" fmla="*/ 590 w 741"/>
                <a:gd name="T31" fmla="*/ 536 h 710"/>
                <a:gd name="T32" fmla="*/ 634 w 741"/>
                <a:gd name="T33" fmla="*/ 456 h 710"/>
                <a:gd name="T34" fmla="*/ 636 w 741"/>
                <a:gd name="T35" fmla="*/ 255 h 710"/>
                <a:gd name="T36" fmla="*/ 590 w 741"/>
                <a:gd name="T37" fmla="*/ 176 h 710"/>
                <a:gd name="T38" fmla="*/ 417 w 741"/>
                <a:gd name="T39" fmla="*/ 75 h 710"/>
                <a:gd name="T40" fmla="*/ 328 w 741"/>
                <a:gd name="T41" fmla="*/ 76 h 710"/>
                <a:gd name="T42" fmla="*/ 140 w 741"/>
                <a:gd name="T43" fmla="*/ 79 h 710"/>
                <a:gd name="T44" fmla="*/ 107 w 741"/>
                <a:gd name="T45" fmla="*/ 252 h 710"/>
                <a:gd name="T46" fmla="*/ 15 w 741"/>
                <a:gd name="T47" fmla="*/ 416 h 710"/>
                <a:gd name="T48" fmla="*/ 150 w 741"/>
                <a:gd name="T49" fmla="*/ 531 h 710"/>
                <a:gd name="T50" fmla="*/ 370 w 741"/>
                <a:gd name="T51" fmla="*/ 520 h 710"/>
                <a:gd name="T52" fmla="*/ 308 w 741"/>
                <a:gd name="T53" fmla="*/ 507 h 710"/>
                <a:gd name="T54" fmla="*/ 254 w 741"/>
                <a:gd name="T55" fmla="*/ 471 h 710"/>
                <a:gd name="T56" fmla="*/ 213 w 741"/>
                <a:gd name="T57" fmla="*/ 403 h 710"/>
                <a:gd name="T58" fmla="*/ 207 w 741"/>
                <a:gd name="T59" fmla="*/ 339 h 710"/>
                <a:gd name="T60" fmla="*/ 233 w 741"/>
                <a:gd name="T61" fmla="*/ 264 h 710"/>
                <a:gd name="T62" fmla="*/ 279 w 741"/>
                <a:gd name="T63" fmla="*/ 218 h 710"/>
                <a:gd name="T64" fmla="*/ 354 w 741"/>
                <a:gd name="T65" fmla="*/ 191 h 710"/>
                <a:gd name="T66" fmla="*/ 420 w 741"/>
                <a:gd name="T67" fmla="*/ 198 h 710"/>
                <a:gd name="T68" fmla="*/ 487 w 741"/>
                <a:gd name="T69" fmla="*/ 239 h 710"/>
                <a:gd name="T70" fmla="*/ 527 w 741"/>
                <a:gd name="T71" fmla="*/ 307 h 710"/>
                <a:gd name="T72" fmla="*/ 534 w 741"/>
                <a:gd name="T73" fmla="*/ 372 h 710"/>
                <a:gd name="T74" fmla="*/ 506 w 741"/>
                <a:gd name="T75" fmla="*/ 447 h 710"/>
                <a:gd name="T76" fmla="*/ 448 w 741"/>
                <a:gd name="T77" fmla="*/ 500 h 710"/>
                <a:gd name="T78" fmla="*/ 370 w 741"/>
                <a:gd name="T79" fmla="*/ 520 h 710"/>
                <a:gd name="T80" fmla="*/ 341 w 741"/>
                <a:gd name="T81" fmla="*/ 209 h 710"/>
                <a:gd name="T82" fmla="*/ 276 w 741"/>
                <a:gd name="T83" fmla="*/ 240 h 710"/>
                <a:gd name="T84" fmla="*/ 239 w 741"/>
                <a:gd name="T85" fmla="*/ 285 h 710"/>
                <a:gd name="T86" fmla="*/ 222 w 741"/>
                <a:gd name="T87" fmla="*/ 355 h 710"/>
                <a:gd name="T88" fmla="*/ 233 w 741"/>
                <a:gd name="T89" fmla="*/ 413 h 710"/>
                <a:gd name="T90" fmla="*/ 265 w 741"/>
                <a:gd name="T91" fmla="*/ 461 h 710"/>
                <a:gd name="T92" fmla="*/ 326 w 741"/>
                <a:gd name="T93" fmla="*/ 498 h 710"/>
                <a:gd name="T94" fmla="*/ 385 w 741"/>
                <a:gd name="T95" fmla="*/ 504 h 710"/>
                <a:gd name="T96" fmla="*/ 454 w 741"/>
                <a:gd name="T97" fmla="*/ 478 h 710"/>
                <a:gd name="T98" fmla="*/ 501 w 741"/>
                <a:gd name="T99" fmla="*/ 426 h 710"/>
                <a:gd name="T100" fmla="*/ 520 w 741"/>
                <a:gd name="T101" fmla="*/ 355 h 710"/>
                <a:gd name="T102" fmla="*/ 507 w 741"/>
                <a:gd name="T103" fmla="*/ 297 h 710"/>
                <a:gd name="T104" fmla="*/ 466 w 741"/>
                <a:gd name="T105" fmla="*/ 240 h 710"/>
                <a:gd name="T106" fmla="*/ 400 w 741"/>
                <a:gd name="T107" fmla="*/ 20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41" h="710">
                  <a:moveTo>
                    <a:pt x="246" y="710"/>
                  </a:moveTo>
                  <a:lnTo>
                    <a:pt x="246" y="710"/>
                  </a:lnTo>
                  <a:lnTo>
                    <a:pt x="242" y="709"/>
                  </a:lnTo>
                  <a:lnTo>
                    <a:pt x="129" y="643"/>
                  </a:lnTo>
                  <a:lnTo>
                    <a:pt x="129" y="643"/>
                  </a:lnTo>
                  <a:lnTo>
                    <a:pt x="126" y="641"/>
                  </a:lnTo>
                  <a:lnTo>
                    <a:pt x="125" y="636"/>
                  </a:lnTo>
                  <a:lnTo>
                    <a:pt x="136" y="537"/>
                  </a:lnTo>
                  <a:lnTo>
                    <a:pt x="96" y="468"/>
                  </a:lnTo>
                  <a:lnTo>
                    <a:pt x="5" y="428"/>
                  </a:lnTo>
                  <a:lnTo>
                    <a:pt x="5" y="428"/>
                  </a:lnTo>
                  <a:lnTo>
                    <a:pt x="2" y="425"/>
                  </a:lnTo>
                  <a:lnTo>
                    <a:pt x="0" y="421"/>
                  </a:lnTo>
                  <a:lnTo>
                    <a:pt x="0" y="291"/>
                  </a:lnTo>
                  <a:lnTo>
                    <a:pt x="0" y="291"/>
                  </a:lnTo>
                  <a:lnTo>
                    <a:pt x="2" y="286"/>
                  </a:lnTo>
                  <a:lnTo>
                    <a:pt x="5" y="284"/>
                  </a:lnTo>
                  <a:lnTo>
                    <a:pt x="96" y="243"/>
                  </a:lnTo>
                  <a:lnTo>
                    <a:pt x="135" y="174"/>
                  </a:lnTo>
                  <a:lnTo>
                    <a:pt x="125" y="75"/>
                  </a:lnTo>
                  <a:lnTo>
                    <a:pt x="125" y="75"/>
                  </a:lnTo>
                  <a:lnTo>
                    <a:pt x="126" y="70"/>
                  </a:lnTo>
                  <a:lnTo>
                    <a:pt x="128" y="67"/>
                  </a:lnTo>
                  <a:lnTo>
                    <a:pt x="241" y="2"/>
                  </a:lnTo>
                  <a:lnTo>
                    <a:pt x="241" y="2"/>
                  </a:lnTo>
                  <a:lnTo>
                    <a:pt x="246" y="1"/>
                  </a:lnTo>
                  <a:lnTo>
                    <a:pt x="250" y="2"/>
                  </a:lnTo>
                  <a:lnTo>
                    <a:pt x="331" y="61"/>
                  </a:lnTo>
                  <a:lnTo>
                    <a:pt x="409" y="61"/>
                  </a:lnTo>
                  <a:lnTo>
                    <a:pt x="490" y="2"/>
                  </a:lnTo>
                  <a:lnTo>
                    <a:pt x="490" y="2"/>
                  </a:lnTo>
                  <a:lnTo>
                    <a:pt x="495" y="0"/>
                  </a:lnTo>
                  <a:lnTo>
                    <a:pt x="499" y="1"/>
                  </a:lnTo>
                  <a:lnTo>
                    <a:pt x="612" y="67"/>
                  </a:lnTo>
                  <a:lnTo>
                    <a:pt x="612" y="67"/>
                  </a:lnTo>
                  <a:lnTo>
                    <a:pt x="614" y="70"/>
                  </a:lnTo>
                  <a:lnTo>
                    <a:pt x="616" y="74"/>
                  </a:lnTo>
                  <a:lnTo>
                    <a:pt x="605" y="174"/>
                  </a:lnTo>
                  <a:lnTo>
                    <a:pt x="644" y="242"/>
                  </a:lnTo>
                  <a:lnTo>
                    <a:pt x="736" y="282"/>
                  </a:lnTo>
                  <a:lnTo>
                    <a:pt x="736" y="282"/>
                  </a:lnTo>
                  <a:lnTo>
                    <a:pt x="739" y="286"/>
                  </a:lnTo>
                  <a:lnTo>
                    <a:pt x="741" y="289"/>
                  </a:lnTo>
                  <a:lnTo>
                    <a:pt x="741" y="421"/>
                  </a:lnTo>
                  <a:lnTo>
                    <a:pt x="741" y="421"/>
                  </a:lnTo>
                  <a:lnTo>
                    <a:pt x="740" y="424"/>
                  </a:lnTo>
                  <a:lnTo>
                    <a:pt x="736" y="428"/>
                  </a:lnTo>
                  <a:lnTo>
                    <a:pt x="644" y="468"/>
                  </a:lnTo>
                  <a:lnTo>
                    <a:pt x="605" y="536"/>
                  </a:lnTo>
                  <a:lnTo>
                    <a:pt x="616" y="636"/>
                  </a:lnTo>
                  <a:lnTo>
                    <a:pt x="616" y="636"/>
                  </a:lnTo>
                  <a:lnTo>
                    <a:pt x="616" y="640"/>
                  </a:lnTo>
                  <a:lnTo>
                    <a:pt x="612" y="643"/>
                  </a:lnTo>
                  <a:lnTo>
                    <a:pt x="499" y="709"/>
                  </a:lnTo>
                  <a:lnTo>
                    <a:pt x="499" y="709"/>
                  </a:lnTo>
                  <a:lnTo>
                    <a:pt x="495" y="710"/>
                  </a:lnTo>
                  <a:lnTo>
                    <a:pt x="491" y="708"/>
                  </a:lnTo>
                  <a:lnTo>
                    <a:pt x="410" y="649"/>
                  </a:lnTo>
                  <a:lnTo>
                    <a:pt x="331" y="649"/>
                  </a:lnTo>
                  <a:lnTo>
                    <a:pt x="250" y="709"/>
                  </a:lnTo>
                  <a:lnTo>
                    <a:pt x="250" y="709"/>
                  </a:lnTo>
                  <a:lnTo>
                    <a:pt x="248" y="709"/>
                  </a:lnTo>
                  <a:lnTo>
                    <a:pt x="246" y="710"/>
                  </a:lnTo>
                  <a:lnTo>
                    <a:pt x="246" y="710"/>
                  </a:lnTo>
                  <a:close/>
                  <a:moveTo>
                    <a:pt x="141" y="633"/>
                  </a:moveTo>
                  <a:lnTo>
                    <a:pt x="246" y="693"/>
                  </a:lnTo>
                  <a:lnTo>
                    <a:pt x="324" y="635"/>
                  </a:lnTo>
                  <a:lnTo>
                    <a:pt x="324" y="635"/>
                  </a:lnTo>
                  <a:lnTo>
                    <a:pt x="326" y="634"/>
                  </a:lnTo>
                  <a:lnTo>
                    <a:pt x="329" y="634"/>
                  </a:lnTo>
                  <a:lnTo>
                    <a:pt x="413" y="634"/>
                  </a:lnTo>
                  <a:lnTo>
                    <a:pt x="413" y="634"/>
                  </a:lnTo>
                  <a:lnTo>
                    <a:pt x="413" y="634"/>
                  </a:lnTo>
                  <a:lnTo>
                    <a:pt x="413" y="634"/>
                  </a:lnTo>
                  <a:lnTo>
                    <a:pt x="415" y="634"/>
                  </a:lnTo>
                  <a:lnTo>
                    <a:pt x="417" y="635"/>
                  </a:lnTo>
                  <a:lnTo>
                    <a:pt x="496" y="693"/>
                  </a:lnTo>
                  <a:lnTo>
                    <a:pt x="601" y="633"/>
                  </a:lnTo>
                  <a:lnTo>
                    <a:pt x="590" y="536"/>
                  </a:lnTo>
                  <a:lnTo>
                    <a:pt x="590" y="536"/>
                  </a:lnTo>
                  <a:lnTo>
                    <a:pt x="590" y="534"/>
                  </a:lnTo>
                  <a:lnTo>
                    <a:pt x="591" y="531"/>
                  </a:lnTo>
                  <a:lnTo>
                    <a:pt x="633" y="458"/>
                  </a:lnTo>
                  <a:lnTo>
                    <a:pt x="633" y="458"/>
                  </a:lnTo>
                  <a:lnTo>
                    <a:pt x="634" y="456"/>
                  </a:lnTo>
                  <a:lnTo>
                    <a:pt x="636" y="454"/>
                  </a:lnTo>
                  <a:lnTo>
                    <a:pt x="725" y="415"/>
                  </a:lnTo>
                  <a:lnTo>
                    <a:pt x="725" y="294"/>
                  </a:lnTo>
                  <a:lnTo>
                    <a:pt x="636" y="255"/>
                  </a:lnTo>
                  <a:lnTo>
                    <a:pt x="636" y="255"/>
                  </a:lnTo>
                  <a:lnTo>
                    <a:pt x="634" y="254"/>
                  </a:lnTo>
                  <a:lnTo>
                    <a:pt x="633" y="252"/>
                  </a:lnTo>
                  <a:lnTo>
                    <a:pt x="590" y="179"/>
                  </a:lnTo>
                  <a:lnTo>
                    <a:pt x="590" y="179"/>
                  </a:lnTo>
                  <a:lnTo>
                    <a:pt x="590" y="176"/>
                  </a:lnTo>
                  <a:lnTo>
                    <a:pt x="589" y="174"/>
                  </a:lnTo>
                  <a:lnTo>
                    <a:pt x="601" y="77"/>
                  </a:lnTo>
                  <a:lnTo>
                    <a:pt x="496" y="17"/>
                  </a:lnTo>
                  <a:lnTo>
                    <a:pt x="417" y="75"/>
                  </a:lnTo>
                  <a:lnTo>
                    <a:pt x="417" y="75"/>
                  </a:lnTo>
                  <a:lnTo>
                    <a:pt x="415" y="76"/>
                  </a:lnTo>
                  <a:lnTo>
                    <a:pt x="413" y="76"/>
                  </a:lnTo>
                  <a:lnTo>
                    <a:pt x="328" y="76"/>
                  </a:lnTo>
                  <a:lnTo>
                    <a:pt x="328" y="76"/>
                  </a:lnTo>
                  <a:lnTo>
                    <a:pt x="328" y="76"/>
                  </a:lnTo>
                  <a:lnTo>
                    <a:pt x="328" y="76"/>
                  </a:lnTo>
                  <a:lnTo>
                    <a:pt x="325" y="76"/>
                  </a:lnTo>
                  <a:lnTo>
                    <a:pt x="324" y="75"/>
                  </a:lnTo>
                  <a:lnTo>
                    <a:pt x="245" y="17"/>
                  </a:lnTo>
                  <a:lnTo>
                    <a:pt x="140" y="79"/>
                  </a:lnTo>
                  <a:lnTo>
                    <a:pt x="151" y="175"/>
                  </a:lnTo>
                  <a:lnTo>
                    <a:pt x="151" y="175"/>
                  </a:lnTo>
                  <a:lnTo>
                    <a:pt x="151" y="178"/>
                  </a:lnTo>
                  <a:lnTo>
                    <a:pt x="150" y="180"/>
                  </a:lnTo>
                  <a:lnTo>
                    <a:pt x="107" y="252"/>
                  </a:lnTo>
                  <a:lnTo>
                    <a:pt x="107" y="252"/>
                  </a:lnTo>
                  <a:lnTo>
                    <a:pt x="106" y="255"/>
                  </a:lnTo>
                  <a:lnTo>
                    <a:pt x="104" y="256"/>
                  </a:lnTo>
                  <a:lnTo>
                    <a:pt x="15" y="295"/>
                  </a:lnTo>
                  <a:lnTo>
                    <a:pt x="15" y="416"/>
                  </a:lnTo>
                  <a:lnTo>
                    <a:pt x="104" y="455"/>
                  </a:lnTo>
                  <a:lnTo>
                    <a:pt x="104" y="455"/>
                  </a:lnTo>
                  <a:lnTo>
                    <a:pt x="106" y="456"/>
                  </a:lnTo>
                  <a:lnTo>
                    <a:pt x="107" y="459"/>
                  </a:lnTo>
                  <a:lnTo>
                    <a:pt x="150" y="531"/>
                  </a:lnTo>
                  <a:lnTo>
                    <a:pt x="150" y="531"/>
                  </a:lnTo>
                  <a:lnTo>
                    <a:pt x="151" y="534"/>
                  </a:lnTo>
                  <a:lnTo>
                    <a:pt x="151" y="536"/>
                  </a:lnTo>
                  <a:lnTo>
                    <a:pt x="141" y="633"/>
                  </a:lnTo>
                  <a:close/>
                  <a:moveTo>
                    <a:pt x="370" y="520"/>
                  </a:moveTo>
                  <a:lnTo>
                    <a:pt x="370" y="520"/>
                  </a:lnTo>
                  <a:lnTo>
                    <a:pt x="354" y="519"/>
                  </a:lnTo>
                  <a:lnTo>
                    <a:pt x="338" y="516"/>
                  </a:lnTo>
                  <a:lnTo>
                    <a:pt x="323" y="513"/>
                  </a:lnTo>
                  <a:lnTo>
                    <a:pt x="308" y="507"/>
                  </a:lnTo>
                  <a:lnTo>
                    <a:pt x="293" y="500"/>
                  </a:lnTo>
                  <a:lnTo>
                    <a:pt x="279" y="492"/>
                  </a:lnTo>
                  <a:lnTo>
                    <a:pt x="266" y="483"/>
                  </a:lnTo>
                  <a:lnTo>
                    <a:pt x="254" y="471"/>
                  </a:lnTo>
                  <a:lnTo>
                    <a:pt x="254" y="471"/>
                  </a:lnTo>
                  <a:lnTo>
                    <a:pt x="243" y="459"/>
                  </a:lnTo>
                  <a:lnTo>
                    <a:pt x="233" y="446"/>
                  </a:lnTo>
                  <a:lnTo>
                    <a:pt x="225" y="432"/>
                  </a:lnTo>
                  <a:lnTo>
                    <a:pt x="218" y="418"/>
                  </a:lnTo>
                  <a:lnTo>
                    <a:pt x="213" y="403"/>
                  </a:lnTo>
                  <a:lnTo>
                    <a:pt x="209" y="387"/>
                  </a:lnTo>
                  <a:lnTo>
                    <a:pt x="207" y="371"/>
                  </a:lnTo>
                  <a:lnTo>
                    <a:pt x="207" y="355"/>
                  </a:lnTo>
                  <a:lnTo>
                    <a:pt x="207" y="355"/>
                  </a:lnTo>
                  <a:lnTo>
                    <a:pt x="207" y="339"/>
                  </a:lnTo>
                  <a:lnTo>
                    <a:pt x="209" y="323"/>
                  </a:lnTo>
                  <a:lnTo>
                    <a:pt x="213" y="308"/>
                  </a:lnTo>
                  <a:lnTo>
                    <a:pt x="218" y="293"/>
                  </a:lnTo>
                  <a:lnTo>
                    <a:pt x="225" y="278"/>
                  </a:lnTo>
                  <a:lnTo>
                    <a:pt x="233" y="264"/>
                  </a:lnTo>
                  <a:lnTo>
                    <a:pt x="243" y="251"/>
                  </a:lnTo>
                  <a:lnTo>
                    <a:pt x="254" y="239"/>
                  </a:lnTo>
                  <a:lnTo>
                    <a:pt x="254" y="239"/>
                  </a:lnTo>
                  <a:lnTo>
                    <a:pt x="266" y="228"/>
                  </a:lnTo>
                  <a:lnTo>
                    <a:pt x="279" y="218"/>
                  </a:lnTo>
                  <a:lnTo>
                    <a:pt x="293" y="210"/>
                  </a:lnTo>
                  <a:lnTo>
                    <a:pt x="308" y="203"/>
                  </a:lnTo>
                  <a:lnTo>
                    <a:pt x="323" y="198"/>
                  </a:lnTo>
                  <a:lnTo>
                    <a:pt x="338" y="194"/>
                  </a:lnTo>
                  <a:lnTo>
                    <a:pt x="354" y="191"/>
                  </a:lnTo>
                  <a:lnTo>
                    <a:pt x="370" y="191"/>
                  </a:lnTo>
                  <a:lnTo>
                    <a:pt x="370" y="191"/>
                  </a:lnTo>
                  <a:lnTo>
                    <a:pt x="387" y="191"/>
                  </a:lnTo>
                  <a:lnTo>
                    <a:pt x="404" y="194"/>
                  </a:lnTo>
                  <a:lnTo>
                    <a:pt x="420" y="198"/>
                  </a:lnTo>
                  <a:lnTo>
                    <a:pt x="435" y="204"/>
                  </a:lnTo>
                  <a:lnTo>
                    <a:pt x="448" y="211"/>
                  </a:lnTo>
                  <a:lnTo>
                    <a:pt x="462" y="219"/>
                  </a:lnTo>
                  <a:lnTo>
                    <a:pt x="475" y="228"/>
                  </a:lnTo>
                  <a:lnTo>
                    <a:pt x="487" y="239"/>
                  </a:lnTo>
                  <a:lnTo>
                    <a:pt x="497" y="250"/>
                  </a:lnTo>
                  <a:lnTo>
                    <a:pt x="506" y="263"/>
                  </a:lnTo>
                  <a:lnTo>
                    <a:pt x="515" y="277"/>
                  </a:lnTo>
                  <a:lnTo>
                    <a:pt x="522" y="292"/>
                  </a:lnTo>
                  <a:lnTo>
                    <a:pt x="527" y="307"/>
                  </a:lnTo>
                  <a:lnTo>
                    <a:pt x="531" y="322"/>
                  </a:lnTo>
                  <a:lnTo>
                    <a:pt x="534" y="339"/>
                  </a:lnTo>
                  <a:lnTo>
                    <a:pt x="535" y="355"/>
                  </a:lnTo>
                  <a:lnTo>
                    <a:pt x="535" y="355"/>
                  </a:lnTo>
                  <a:lnTo>
                    <a:pt x="534" y="372"/>
                  </a:lnTo>
                  <a:lnTo>
                    <a:pt x="531" y="388"/>
                  </a:lnTo>
                  <a:lnTo>
                    <a:pt x="527" y="405"/>
                  </a:lnTo>
                  <a:lnTo>
                    <a:pt x="522" y="420"/>
                  </a:lnTo>
                  <a:lnTo>
                    <a:pt x="515" y="433"/>
                  </a:lnTo>
                  <a:lnTo>
                    <a:pt x="506" y="447"/>
                  </a:lnTo>
                  <a:lnTo>
                    <a:pt x="497" y="460"/>
                  </a:lnTo>
                  <a:lnTo>
                    <a:pt x="487" y="471"/>
                  </a:lnTo>
                  <a:lnTo>
                    <a:pt x="475" y="482"/>
                  </a:lnTo>
                  <a:lnTo>
                    <a:pt x="462" y="491"/>
                  </a:lnTo>
                  <a:lnTo>
                    <a:pt x="448" y="500"/>
                  </a:lnTo>
                  <a:lnTo>
                    <a:pt x="435" y="507"/>
                  </a:lnTo>
                  <a:lnTo>
                    <a:pt x="420" y="512"/>
                  </a:lnTo>
                  <a:lnTo>
                    <a:pt x="404" y="516"/>
                  </a:lnTo>
                  <a:lnTo>
                    <a:pt x="387" y="519"/>
                  </a:lnTo>
                  <a:lnTo>
                    <a:pt x="370" y="520"/>
                  </a:lnTo>
                  <a:lnTo>
                    <a:pt x="370" y="520"/>
                  </a:lnTo>
                  <a:close/>
                  <a:moveTo>
                    <a:pt x="370" y="206"/>
                  </a:moveTo>
                  <a:lnTo>
                    <a:pt x="370" y="206"/>
                  </a:lnTo>
                  <a:lnTo>
                    <a:pt x="355" y="206"/>
                  </a:lnTo>
                  <a:lnTo>
                    <a:pt x="341" y="209"/>
                  </a:lnTo>
                  <a:lnTo>
                    <a:pt x="326" y="212"/>
                  </a:lnTo>
                  <a:lnTo>
                    <a:pt x="314" y="217"/>
                  </a:lnTo>
                  <a:lnTo>
                    <a:pt x="300" y="224"/>
                  </a:lnTo>
                  <a:lnTo>
                    <a:pt x="287" y="231"/>
                  </a:lnTo>
                  <a:lnTo>
                    <a:pt x="276" y="240"/>
                  </a:lnTo>
                  <a:lnTo>
                    <a:pt x="265" y="250"/>
                  </a:lnTo>
                  <a:lnTo>
                    <a:pt x="265" y="250"/>
                  </a:lnTo>
                  <a:lnTo>
                    <a:pt x="255" y="261"/>
                  </a:lnTo>
                  <a:lnTo>
                    <a:pt x="246" y="272"/>
                  </a:lnTo>
                  <a:lnTo>
                    <a:pt x="239" y="285"/>
                  </a:lnTo>
                  <a:lnTo>
                    <a:pt x="233" y="299"/>
                  </a:lnTo>
                  <a:lnTo>
                    <a:pt x="227" y="311"/>
                  </a:lnTo>
                  <a:lnTo>
                    <a:pt x="224" y="326"/>
                  </a:lnTo>
                  <a:lnTo>
                    <a:pt x="222" y="340"/>
                  </a:lnTo>
                  <a:lnTo>
                    <a:pt x="222" y="355"/>
                  </a:lnTo>
                  <a:lnTo>
                    <a:pt x="222" y="355"/>
                  </a:lnTo>
                  <a:lnTo>
                    <a:pt x="222" y="370"/>
                  </a:lnTo>
                  <a:lnTo>
                    <a:pt x="224" y="385"/>
                  </a:lnTo>
                  <a:lnTo>
                    <a:pt x="227" y="399"/>
                  </a:lnTo>
                  <a:lnTo>
                    <a:pt x="233" y="413"/>
                  </a:lnTo>
                  <a:lnTo>
                    <a:pt x="239" y="425"/>
                  </a:lnTo>
                  <a:lnTo>
                    <a:pt x="246" y="438"/>
                  </a:lnTo>
                  <a:lnTo>
                    <a:pt x="255" y="450"/>
                  </a:lnTo>
                  <a:lnTo>
                    <a:pt x="265" y="461"/>
                  </a:lnTo>
                  <a:lnTo>
                    <a:pt x="265" y="461"/>
                  </a:lnTo>
                  <a:lnTo>
                    <a:pt x="276" y="470"/>
                  </a:lnTo>
                  <a:lnTo>
                    <a:pt x="287" y="479"/>
                  </a:lnTo>
                  <a:lnTo>
                    <a:pt x="300" y="486"/>
                  </a:lnTo>
                  <a:lnTo>
                    <a:pt x="314" y="493"/>
                  </a:lnTo>
                  <a:lnTo>
                    <a:pt x="326" y="498"/>
                  </a:lnTo>
                  <a:lnTo>
                    <a:pt x="341" y="501"/>
                  </a:lnTo>
                  <a:lnTo>
                    <a:pt x="355" y="504"/>
                  </a:lnTo>
                  <a:lnTo>
                    <a:pt x="370" y="505"/>
                  </a:lnTo>
                  <a:lnTo>
                    <a:pt x="370" y="505"/>
                  </a:lnTo>
                  <a:lnTo>
                    <a:pt x="385" y="504"/>
                  </a:lnTo>
                  <a:lnTo>
                    <a:pt x="400" y="501"/>
                  </a:lnTo>
                  <a:lnTo>
                    <a:pt x="415" y="498"/>
                  </a:lnTo>
                  <a:lnTo>
                    <a:pt x="429" y="492"/>
                  </a:lnTo>
                  <a:lnTo>
                    <a:pt x="442" y="486"/>
                  </a:lnTo>
                  <a:lnTo>
                    <a:pt x="454" y="478"/>
                  </a:lnTo>
                  <a:lnTo>
                    <a:pt x="466" y="470"/>
                  </a:lnTo>
                  <a:lnTo>
                    <a:pt x="476" y="461"/>
                  </a:lnTo>
                  <a:lnTo>
                    <a:pt x="485" y="450"/>
                  </a:lnTo>
                  <a:lnTo>
                    <a:pt x="495" y="438"/>
                  </a:lnTo>
                  <a:lnTo>
                    <a:pt x="501" y="426"/>
                  </a:lnTo>
                  <a:lnTo>
                    <a:pt x="507" y="413"/>
                  </a:lnTo>
                  <a:lnTo>
                    <a:pt x="513" y="400"/>
                  </a:lnTo>
                  <a:lnTo>
                    <a:pt x="516" y="385"/>
                  </a:lnTo>
                  <a:lnTo>
                    <a:pt x="519" y="370"/>
                  </a:lnTo>
                  <a:lnTo>
                    <a:pt x="520" y="355"/>
                  </a:lnTo>
                  <a:lnTo>
                    <a:pt x="520" y="355"/>
                  </a:lnTo>
                  <a:lnTo>
                    <a:pt x="519" y="340"/>
                  </a:lnTo>
                  <a:lnTo>
                    <a:pt x="516" y="325"/>
                  </a:lnTo>
                  <a:lnTo>
                    <a:pt x="513" y="311"/>
                  </a:lnTo>
                  <a:lnTo>
                    <a:pt x="507" y="297"/>
                  </a:lnTo>
                  <a:lnTo>
                    <a:pt x="501" y="284"/>
                  </a:lnTo>
                  <a:lnTo>
                    <a:pt x="495" y="272"/>
                  </a:lnTo>
                  <a:lnTo>
                    <a:pt x="485" y="261"/>
                  </a:lnTo>
                  <a:lnTo>
                    <a:pt x="476" y="250"/>
                  </a:lnTo>
                  <a:lnTo>
                    <a:pt x="466" y="240"/>
                  </a:lnTo>
                  <a:lnTo>
                    <a:pt x="454" y="232"/>
                  </a:lnTo>
                  <a:lnTo>
                    <a:pt x="442" y="224"/>
                  </a:lnTo>
                  <a:lnTo>
                    <a:pt x="429" y="218"/>
                  </a:lnTo>
                  <a:lnTo>
                    <a:pt x="415" y="212"/>
                  </a:lnTo>
                  <a:lnTo>
                    <a:pt x="400" y="209"/>
                  </a:lnTo>
                  <a:lnTo>
                    <a:pt x="385" y="206"/>
                  </a:lnTo>
                  <a:lnTo>
                    <a:pt x="370" y="206"/>
                  </a:lnTo>
                  <a:lnTo>
                    <a:pt x="37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</p:grpSp>
      <p:grpSp>
        <p:nvGrpSpPr>
          <p:cNvPr id="147" name="Group 146"/>
          <p:cNvGrpSpPr/>
          <p:nvPr userDrawn="1"/>
        </p:nvGrpSpPr>
        <p:grpSpPr>
          <a:xfrm>
            <a:off x="5448300" y="2573952"/>
            <a:ext cx="1295400" cy="1462617"/>
            <a:chOff x="4086225" y="1817688"/>
            <a:chExt cx="971550" cy="1096963"/>
          </a:xfrm>
        </p:grpSpPr>
        <p:sp>
          <p:nvSpPr>
            <p:cNvPr id="126" name="Freeform 65"/>
            <p:cNvSpPr/>
            <p:nvPr userDrawn="1"/>
          </p:nvSpPr>
          <p:spPr bwMode="auto">
            <a:xfrm>
              <a:off x="4086225" y="1817688"/>
              <a:ext cx="971550" cy="1096963"/>
            </a:xfrm>
            <a:custGeom>
              <a:avLst/>
              <a:gdLst>
                <a:gd name="T0" fmla="*/ 1225 w 1226"/>
                <a:gd name="T1" fmla="*/ 582 h 1383"/>
                <a:gd name="T2" fmla="*/ 1213 w 1226"/>
                <a:gd name="T3" fmla="*/ 490 h 1383"/>
                <a:gd name="T4" fmla="*/ 1189 w 1226"/>
                <a:gd name="T5" fmla="*/ 403 h 1383"/>
                <a:gd name="T6" fmla="*/ 1152 w 1226"/>
                <a:gd name="T7" fmla="*/ 322 h 1383"/>
                <a:gd name="T8" fmla="*/ 1104 w 1226"/>
                <a:gd name="T9" fmla="*/ 247 h 1383"/>
                <a:gd name="T10" fmla="*/ 1046 w 1226"/>
                <a:gd name="T11" fmla="*/ 180 h 1383"/>
                <a:gd name="T12" fmla="*/ 979 w 1226"/>
                <a:gd name="T13" fmla="*/ 123 h 1383"/>
                <a:gd name="T14" fmla="*/ 906 w 1226"/>
                <a:gd name="T15" fmla="*/ 74 h 1383"/>
                <a:gd name="T16" fmla="*/ 824 w 1226"/>
                <a:gd name="T17" fmla="*/ 38 h 1383"/>
                <a:gd name="T18" fmla="*/ 736 w 1226"/>
                <a:gd name="T19" fmla="*/ 13 h 1383"/>
                <a:gd name="T20" fmla="*/ 644 w 1226"/>
                <a:gd name="T21" fmla="*/ 2 h 1383"/>
                <a:gd name="T22" fmla="*/ 582 w 1226"/>
                <a:gd name="T23" fmla="*/ 2 h 1383"/>
                <a:gd name="T24" fmla="*/ 490 w 1226"/>
                <a:gd name="T25" fmla="*/ 13 h 1383"/>
                <a:gd name="T26" fmla="*/ 402 w 1226"/>
                <a:gd name="T27" fmla="*/ 38 h 1383"/>
                <a:gd name="T28" fmla="*/ 320 w 1226"/>
                <a:gd name="T29" fmla="*/ 74 h 1383"/>
                <a:gd name="T30" fmla="*/ 247 w 1226"/>
                <a:gd name="T31" fmla="*/ 123 h 1383"/>
                <a:gd name="T32" fmla="*/ 180 w 1226"/>
                <a:gd name="T33" fmla="*/ 180 h 1383"/>
                <a:gd name="T34" fmla="*/ 122 w 1226"/>
                <a:gd name="T35" fmla="*/ 247 h 1383"/>
                <a:gd name="T36" fmla="*/ 74 w 1226"/>
                <a:gd name="T37" fmla="*/ 322 h 1383"/>
                <a:gd name="T38" fmla="*/ 37 w 1226"/>
                <a:gd name="T39" fmla="*/ 403 h 1383"/>
                <a:gd name="T40" fmla="*/ 13 w 1226"/>
                <a:gd name="T41" fmla="*/ 490 h 1383"/>
                <a:gd name="T42" fmla="*/ 1 w 1226"/>
                <a:gd name="T43" fmla="*/ 582 h 1383"/>
                <a:gd name="T44" fmla="*/ 1 w 1226"/>
                <a:gd name="T45" fmla="*/ 641 h 1383"/>
                <a:gd name="T46" fmla="*/ 9 w 1226"/>
                <a:gd name="T47" fmla="*/ 721 h 1383"/>
                <a:gd name="T48" fmla="*/ 28 w 1226"/>
                <a:gd name="T49" fmla="*/ 797 h 1383"/>
                <a:gd name="T50" fmla="*/ 55 w 1226"/>
                <a:gd name="T51" fmla="*/ 868 h 1383"/>
                <a:gd name="T52" fmla="*/ 92 w 1226"/>
                <a:gd name="T53" fmla="*/ 936 h 1383"/>
                <a:gd name="T54" fmla="*/ 136 w 1226"/>
                <a:gd name="T55" fmla="*/ 998 h 1383"/>
                <a:gd name="T56" fmla="*/ 187 w 1226"/>
                <a:gd name="T57" fmla="*/ 1054 h 1383"/>
                <a:gd name="T58" fmla="*/ 244 w 1226"/>
                <a:gd name="T59" fmla="*/ 1103 h 1383"/>
                <a:gd name="T60" fmla="*/ 308 w 1226"/>
                <a:gd name="T61" fmla="*/ 1146 h 1383"/>
                <a:gd name="T62" fmla="*/ 377 w 1226"/>
                <a:gd name="T63" fmla="*/ 1179 h 1383"/>
                <a:gd name="T64" fmla="*/ 449 w 1226"/>
                <a:gd name="T65" fmla="*/ 1204 h 1383"/>
                <a:gd name="T66" fmla="*/ 751 w 1226"/>
                <a:gd name="T67" fmla="*/ 1211 h 1383"/>
                <a:gd name="T68" fmla="*/ 801 w 1226"/>
                <a:gd name="T69" fmla="*/ 1198 h 1383"/>
                <a:gd name="T70" fmla="*/ 873 w 1226"/>
                <a:gd name="T71" fmla="*/ 1169 h 1383"/>
                <a:gd name="T72" fmla="*/ 940 w 1226"/>
                <a:gd name="T73" fmla="*/ 1132 h 1383"/>
                <a:gd name="T74" fmla="*/ 1001 w 1226"/>
                <a:gd name="T75" fmla="*/ 1088 h 1383"/>
                <a:gd name="T76" fmla="*/ 1057 w 1226"/>
                <a:gd name="T77" fmla="*/ 1036 h 1383"/>
                <a:gd name="T78" fmla="*/ 1106 w 1226"/>
                <a:gd name="T79" fmla="*/ 978 h 1383"/>
                <a:gd name="T80" fmla="*/ 1148 w 1226"/>
                <a:gd name="T81" fmla="*/ 914 h 1383"/>
                <a:gd name="T82" fmla="*/ 1181 w 1226"/>
                <a:gd name="T83" fmla="*/ 845 h 1383"/>
                <a:gd name="T84" fmla="*/ 1205 w 1226"/>
                <a:gd name="T85" fmla="*/ 771 h 1383"/>
                <a:gd name="T86" fmla="*/ 1220 w 1226"/>
                <a:gd name="T87" fmla="*/ 694 h 1383"/>
                <a:gd name="T88" fmla="*/ 1226 w 1226"/>
                <a:gd name="T89" fmla="*/ 61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6" h="1383">
                  <a:moveTo>
                    <a:pt x="1226" y="613"/>
                  </a:moveTo>
                  <a:lnTo>
                    <a:pt x="1226" y="613"/>
                  </a:lnTo>
                  <a:lnTo>
                    <a:pt x="1225" y="582"/>
                  </a:lnTo>
                  <a:lnTo>
                    <a:pt x="1222" y="551"/>
                  </a:lnTo>
                  <a:lnTo>
                    <a:pt x="1219" y="520"/>
                  </a:lnTo>
                  <a:lnTo>
                    <a:pt x="1213" y="490"/>
                  </a:lnTo>
                  <a:lnTo>
                    <a:pt x="1206" y="460"/>
                  </a:lnTo>
                  <a:lnTo>
                    <a:pt x="1198" y="431"/>
                  </a:lnTo>
                  <a:lnTo>
                    <a:pt x="1189" y="403"/>
                  </a:lnTo>
                  <a:lnTo>
                    <a:pt x="1177" y="375"/>
                  </a:lnTo>
                  <a:lnTo>
                    <a:pt x="1165" y="348"/>
                  </a:lnTo>
                  <a:lnTo>
                    <a:pt x="1152" y="322"/>
                  </a:lnTo>
                  <a:lnTo>
                    <a:pt x="1137" y="295"/>
                  </a:lnTo>
                  <a:lnTo>
                    <a:pt x="1121" y="271"/>
                  </a:lnTo>
                  <a:lnTo>
                    <a:pt x="1104" y="247"/>
                  </a:lnTo>
                  <a:lnTo>
                    <a:pt x="1085" y="224"/>
                  </a:lnTo>
                  <a:lnTo>
                    <a:pt x="1067" y="202"/>
                  </a:lnTo>
                  <a:lnTo>
                    <a:pt x="1046" y="180"/>
                  </a:lnTo>
                  <a:lnTo>
                    <a:pt x="1025" y="159"/>
                  </a:lnTo>
                  <a:lnTo>
                    <a:pt x="1002" y="141"/>
                  </a:lnTo>
                  <a:lnTo>
                    <a:pt x="979" y="123"/>
                  </a:lnTo>
                  <a:lnTo>
                    <a:pt x="955" y="105"/>
                  </a:lnTo>
                  <a:lnTo>
                    <a:pt x="931" y="89"/>
                  </a:lnTo>
                  <a:lnTo>
                    <a:pt x="906" y="74"/>
                  </a:lnTo>
                  <a:lnTo>
                    <a:pt x="879" y="61"/>
                  </a:lnTo>
                  <a:lnTo>
                    <a:pt x="851" y="49"/>
                  </a:lnTo>
                  <a:lnTo>
                    <a:pt x="824" y="38"/>
                  </a:lnTo>
                  <a:lnTo>
                    <a:pt x="795" y="28"/>
                  </a:lnTo>
                  <a:lnTo>
                    <a:pt x="766" y="20"/>
                  </a:lnTo>
                  <a:lnTo>
                    <a:pt x="736" y="13"/>
                  </a:lnTo>
                  <a:lnTo>
                    <a:pt x="706" y="7"/>
                  </a:lnTo>
                  <a:lnTo>
                    <a:pt x="675" y="4"/>
                  </a:lnTo>
                  <a:lnTo>
                    <a:pt x="644" y="2"/>
                  </a:lnTo>
                  <a:lnTo>
                    <a:pt x="613" y="0"/>
                  </a:lnTo>
                  <a:lnTo>
                    <a:pt x="613" y="0"/>
                  </a:lnTo>
                  <a:lnTo>
                    <a:pt x="582" y="2"/>
                  </a:lnTo>
                  <a:lnTo>
                    <a:pt x="551" y="4"/>
                  </a:lnTo>
                  <a:lnTo>
                    <a:pt x="520" y="7"/>
                  </a:lnTo>
                  <a:lnTo>
                    <a:pt x="490" y="13"/>
                  </a:lnTo>
                  <a:lnTo>
                    <a:pt x="460" y="20"/>
                  </a:lnTo>
                  <a:lnTo>
                    <a:pt x="431" y="28"/>
                  </a:lnTo>
                  <a:lnTo>
                    <a:pt x="402" y="38"/>
                  </a:lnTo>
                  <a:lnTo>
                    <a:pt x="375" y="49"/>
                  </a:lnTo>
                  <a:lnTo>
                    <a:pt x="347" y="61"/>
                  </a:lnTo>
                  <a:lnTo>
                    <a:pt x="320" y="74"/>
                  </a:lnTo>
                  <a:lnTo>
                    <a:pt x="295" y="89"/>
                  </a:lnTo>
                  <a:lnTo>
                    <a:pt x="271" y="105"/>
                  </a:lnTo>
                  <a:lnTo>
                    <a:pt x="247" y="123"/>
                  </a:lnTo>
                  <a:lnTo>
                    <a:pt x="224" y="141"/>
                  </a:lnTo>
                  <a:lnTo>
                    <a:pt x="201" y="159"/>
                  </a:lnTo>
                  <a:lnTo>
                    <a:pt x="180" y="180"/>
                  </a:lnTo>
                  <a:lnTo>
                    <a:pt x="159" y="202"/>
                  </a:lnTo>
                  <a:lnTo>
                    <a:pt x="141" y="224"/>
                  </a:lnTo>
                  <a:lnTo>
                    <a:pt x="122" y="247"/>
                  </a:lnTo>
                  <a:lnTo>
                    <a:pt x="105" y="271"/>
                  </a:lnTo>
                  <a:lnTo>
                    <a:pt x="89" y="295"/>
                  </a:lnTo>
                  <a:lnTo>
                    <a:pt x="74" y="322"/>
                  </a:lnTo>
                  <a:lnTo>
                    <a:pt x="61" y="348"/>
                  </a:lnTo>
                  <a:lnTo>
                    <a:pt x="49" y="375"/>
                  </a:lnTo>
                  <a:lnTo>
                    <a:pt x="37" y="403"/>
                  </a:lnTo>
                  <a:lnTo>
                    <a:pt x="28" y="431"/>
                  </a:lnTo>
                  <a:lnTo>
                    <a:pt x="20" y="460"/>
                  </a:lnTo>
                  <a:lnTo>
                    <a:pt x="13" y="490"/>
                  </a:lnTo>
                  <a:lnTo>
                    <a:pt x="7" y="520"/>
                  </a:lnTo>
                  <a:lnTo>
                    <a:pt x="4" y="551"/>
                  </a:lnTo>
                  <a:lnTo>
                    <a:pt x="1" y="582"/>
                  </a:lnTo>
                  <a:lnTo>
                    <a:pt x="0" y="613"/>
                  </a:lnTo>
                  <a:lnTo>
                    <a:pt x="0" y="613"/>
                  </a:lnTo>
                  <a:lnTo>
                    <a:pt x="1" y="641"/>
                  </a:lnTo>
                  <a:lnTo>
                    <a:pt x="2" y="668"/>
                  </a:lnTo>
                  <a:lnTo>
                    <a:pt x="6" y="694"/>
                  </a:lnTo>
                  <a:lnTo>
                    <a:pt x="9" y="721"/>
                  </a:lnTo>
                  <a:lnTo>
                    <a:pt x="15" y="746"/>
                  </a:lnTo>
                  <a:lnTo>
                    <a:pt x="21" y="771"/>
                  </a:lnTo>
                  <a:lnTo>
                    <a:pt x="28" y="797"/>
                  </a:lnTo>
                  <a:lnTo>
                    <a:pt x="36" y="821"/>
                  </a:lnTo>
                  <a:lnTo>
                    <a:pt x="45" y="845"/>
                  </a:lnTo>
                  <a:lnTo>
                    <a:pt x="55" y="868"/>
                  </a:lnTo>
                  <a:lnTo>
                    <a:pt x="67" y="891"/>
                  </a:lnTo>
                  <a:lnTo>
                    <a:pt x="78" y="914"/>
                  </a:lnTo>
                  <a:lnTo>
                    <a:pt x="92" y="936"/>
                  </a:lnTo>
                  <a:lnTo>
                    <a:pt x="105" y="957"/>
                  </a:lnTo>
                  <a:lnTo>
                    <a:pt x="120" y="978"/>
                  </a:lnTo>
                  <a:lnTo>
                    <a:pt x="136" y="998"/>
                  </a:lnTo>
                  <a:lnTo>
                    <a:pt x="152" y="1017"/>
                  </a:lnTo>
                  <a:lnTo>
                    <a:pt x="169" y="1036"/>
                  </a:lnTo>
                  <a:lnTo>
                    <a:pt x="187" y="1054"/>
                  </a:lnTo>
                  <a:lnTo>
                    <a:pt x="205" y="1071"/>
                  </a:lnTo>
                  <a:lnTo>
                    <a:pt x="225" y="1087"/>
                  </a:lnTo>
                  <a:lnTo>
                    <a:pt x="244" y="1103"/>
                  </a:lnTo>
                  <a:lnTo>
                    <a:pt x="265" y="1118"/>
                  </a:lnTo>
                  <a:lnTo>
                    <a:pt x="286" y="1132"/>
                  </a:lnTo>
                  <a:lnTo>
                    <a:pt x="308" y="1146"/>
                  </a:lnTo>
                  <a:lnTo>
                    <a:pt x="331" y="1157"/>
                  </a:lnTo>
                  <a:lnTo>
                    <a:pt x="353" y="1169"/>
                  </a:lnTo>
                  <a:lnTo>
                    <a:pt x="377" y="1179"/>
                  </a:lnTo>
                  <a:lnTo>
                    <a:pt x="401" y="1188"/>
                  </a:lnTo>
                  <a:lnTo>
                    <a:pt x="425" y="1198"/>
                  </a:lnTo>
                  <a:lnTo>
                    <a:pt x="449" y="1204"/>
                  </a:lnTo>
                  <a:lnTo>
                    <a:pt x="475" y="1211"/>
                  </a:lnTo>
                  <a:lnTo>
                    <a:pt x="613" y="1383"/>
                  </a:lnTo>
                  <a:lnTo>
                    <a:pt x="751" y="1211"/>
                  </a:lnTo>
                  <a:lnTo>
                    <a:pt x="751" y="1211"/>
                  </a:lnTo>
                  <a:lnTo>
                    <a:pt x="777" y="1204"/>
                  </a:lnTo>
                  <a:lnTo>
                    <a:pt x="801" y="1198"/>
                  </a:lnTo>
                  <a:lnTo>
                    <a:pt x="825" y="1188"/>
                  </a:lnTo>
                  <a:lnTo>
                    <a:pt x="849" y="1179"/>
                  </a:lnTo>
                  <a:lnTo>
                    <a:pt x="873" y="1169"/>
                  </a:lnTo>
                  <a:lnTo>
                    <a:pt x="895" y="1157"/>
                  </a:lnTo>
                  <a:lnTo>
                    <a:pt x="918" y="1146"/>
                  </a:lnTo>
                  <a:lnTo>
                    <a:pt x="940" y="1132"/>
                  </a:lnTo>
                  <a:lnTo>
                    <a:pt x="961" y="1118"/>
                  </a:lnTo>
                  <a:lnTo>
                    <a:pt x="982" y="1103"/>
                  </a:lnTo>
                  <a:lnTo>
                    <a:pt x="1001" y="1088"/>
                  </a:lnTo>
                  <a:lnTo>
                    <a:pt x="1021" y="1071"/>
                  </a:lnTo>
                  <a:lnTo>
                    <a:pt x="1039" y="1054"/>
                  </a:lnTo>
                  <a:lnTo>
                    <a:pt x="1057" y="1036"/>
                  </a:lnTo>
                  <a:lnTo>
                    <a:pt x="1074" y="1017"/>
                  </a:lnTo>
                  <a:lnTo>
                    <a:pt x="1090" y="998"/>
                  </a:lnTo>
                  <a:lnTo>
                    <a:pt x="1106" y="978"/>
                  </a:lnTo>
                  <a:lnTo>
                    <a:pt x="1120" y="957"/>
                  </a:lnTo>
                  <a:lnTo>
                    <a:pt x="1134" y="936"/>
                  </a:lnTo>
                  <a:lnTo>
                    <a:pt x="1148" y="914"/>
                  </a:lnTo>
                  <a:lnTo>
                    <a:pt x="1159" y="891"/>
                  </a:lnTo>
                  <a:lnTo>
                    <a:pt x="1171" y="868"/>
                  </a:lnTo>
                  <a:lnTo>
                    <a:pt x="1181" y="845"/>
                  </a:lnTo>
                  <a:lnTo>
                    <a:pt x="1190" y="821"/>
                  </a:lnTo>
                  <a:lnTo>
                    <a:pt x="1198" y="797"/>
                  </a:lnTo>
                  <a:lnTo>
                    <a:pt x="1205" y="771"/>
                  </a:lnTo>
                  <a:lnTo>
                    <a:pt x="1211" y="746"/>
                  </a:lnTo>
                  <a:lnTo>
                    <a:pt x="1217" y="721"/>
                  </a:lnTo>
                  <a:lnTo>
                    <a:pt x="1220" y="694"/>
                  </a:lnTo>
                  <a:lnTo>
                    <a:pt x="1224" y="668"/>
                  </a:lnTo>
                  <a:lnTo>
                    <a:pt x="1225" y="641"/>
                  </a:lnTo>
                  <a:lnTo>
                    <a:pt x="1226" y="613"/>
                  </a:lnTo>
                  <a:lnTo>
                    <a:pt x="1226" y="613"/>
                  </a:lnTo>
                  <a:close/>
                </a:path>
              </a:pathLst>
            </a:custGeom>
            <a:solidFill>
              <a:srgbClr val="8DC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27" name="Freeform 66"/>
            <p:cNvSpPr/>
            <p:nvPr userDrawn="1"/>
          </p:nvSpPr>
          <p:spPr bwMode="auto">
            <a:xfrm>
              <a:off x="4133850" y="1865313"/>
              <a:ext cx="876300" cy="877888"/>
            </a:xfrm>
            <a:custGeom>
              <a:avLst/>
              <a:gdLst>
                <a:gd name="T0" fmla="*/ 1106 w 1106"/>
                <a:gd name="T1" fmla="*/ 582 h 1108"/>
                <a:gd name="T2" fmla="*/ 1096 w 1106"/>
                <a:gd name="T3" fmla="*/ 665 h 1108"/>
                <a:gd name="T4" fmla="*/ 1073 w 1106"/>
                <a:gd name="T5" fmla="*/ 744 h 1108"/>
                <a:gd name="T6" fmla="*/ 1039 w 1106"/>
                <a:gd name="T7" fmla="*/ 817 h 1108"/>
                <a:gd name="T8" fmla="*/ 997 w 1106"/>
                <a:gd name="T9" fmla="*/ 885 h 1108"/>
                <a:gd name="T10" fmla="*/ 945 w 1106"/>
                <a:gd name="T11" fmla="*/ 945 h 1108"/>
                <a:gd name="T12" fmla="*/ 884 w 1106"/>
                <a:gd name="T13" fmla="*/ 997 h 1108"/>
                <a:gd name="T14" fmla="*/ 817 w 1106"/>
                <a:gd name="T15" fmla="*/ 1041 h 1108"/>
                <a:gd name="T16" fmla="*/ 743 w 1106"/>
                <a:gd name="T17" fmla="*/ 1073 h 1108"/>
                <a:gd name="T18" fmla="*/ 665 w 1106"/>
                <a:gd name="T19" fmla="*/ 1096 h 1108"/>
                <a:gd name="T20" fmla="*/ 582 w 1106"/>
                <a:gd name="T21" fmla="*/ 1106 h 1108"/>
                <a:gd name="T22" fmla="*/ 524 w 1106"/>
                <a:gd name="T23" fmla="*/ 1106 h 1108"/>
                <a:gd name="T24" fmla="*/ 441 w 1106"/>
                <a:gd name="T25" fmla="*/ 1096 h 1108"/>
                <a:gd name="T26" fmla="*/ 363 w 1106"/>
                <a:gd name="T27" fmla="*/ 1073 h 1108"/>
                <a:gd name="T28" fmla="*/ 289 w 1106"/>
                <a:gd name="T29" fmla="*/ 1041 h 1108"/>
                <a:gd name="T30" fmla="*/ 222 w 1106"/>
                <a:gd name="T31" fmla="*/ 997 h 1108"/>
                <a:gd name="T32" fmla="*/ 161 w 1106"/>
                <a:gd name="T33" fmla="*/ 945 h 1108"/>
                <a:gd name="T34" fmla="*/ 109 w 1106"/>
                <a:gd name="T35" fmla="*/ 885 h 1108"/>
                <a:gd name="T36" fmla="*/ 67 w 1106"/>
                <a:gd name="T37" fmla="*/ 817 h 1108"/>
                <a:gd name="T38" fmla="*/ 33 w 1106"/>
                <a:gd name="T39" fmla="*/ 744 h 1108"/>
                <a:gd name="T40" fmla="*/ 10 w 1106"/>
                <a:gd name="T41" fmla="*/ 665 h 1108"/>
                <a:gd name="T42" fmla="*/ 0 w 1106"/>
                <a:gd name="T43" fmla="*/ 582 h 1108"/>
                <a:gd name="T44" fmla="*/ 0 w 1106"/>
                <a:gd name="T45" fmla="*/ 525 h 1108"/>
                <a:gd name="T46" fmla="*/ 10 w 1106"/>
                <a:gd name="T47" fmla="*/ 442 h 1108"/>
                <a:gd name="T48" fmla="*/ 33 w 1106"/>
                <a:gd name="T49" fmla="*/ 363 h 1108"/>
                <a:gd name="T50" fmla="*/ 67 w 1106"/>
                <a:gd name="T51" fmla="*/ 290 h 1108"/>
                <a:gd name="T52" fmla="*/ 109 w 1106"/>
                <a:gd name="T53" fmla="*/ 223 h 1108"/>
                <a:gd name="T54" fmla="*/ 161 w 1106"/>
                <a:gd name="T55" fmla="*/ 162 h 1108"/>
                <a:gd name="T56" fmla="*/ 222 w 1106"/>
                <a:gd name="T57" fmla="*/ 110 h 1108"/>
                <a:gd name="T58" fmla="*/ 289 w 1106"/>
                <a:gd name="T59" fmla="*/ 67 h 1108"/>
                <a:gd name="T60" fmla="*/ 363 w 1106"/>
                <a:gd name="T61" fmla="*/ 34 h 1108"/>
                <a:gd name="T62" fmla="*/ 441 w 1106"/>
                <a:gd name="T63" fmla="*/ 11 h 1108"/>
                <a:gd name="T64" fmla="*/ 524 w 1106"/>
                <a:gd name="T65" fmla="*/ 0 h 1108"/>
                <a:gd name="T66" fmla="*/ 582 w 1106"/>
                <a:gd name="T67" fmla="*/ 0 h 1108"/>
                <a:gd name="T68" fmla="*/ 665 w 1106"/>
                <a:gd name="T69" fmla="*/ 11 h 1108"/>
                <a:gd name="T70" fmla="*/ 743 w 1106"/>
                <a:gd name="T71" fmla="*/ 34 h 1108"/>
                <a:gd name="T72" fmla="*/ 817 w 1106"/>
                <a:gd name="T73" fmla="*/ 67 h 1108"/>
                <a:gd name="T74" fmla="*/ 884 w 1106"/>
                <a:gd name="T75" fmla="*/ 110 h 1108"/>
                <a:gd name="T76" fmla="*/ 945 w 1106"/>
                <a:gd name="T77" fmla="*/ 162 h 1108"/>
                <a:gd name="T78" fmla="*/ 997 w 1106"/>
                <a:gd name="T79" fmla="*/ 223 h 1108"/>
                <a:gd name="T80" fmla="*/ 1039 w 1106"/>
                <a:gd name="T81" fmla="*/ 290 h 1108"/>
                <a:gd name="T82" fmla="*/ 1073 w 1106"/>
                <a:gd name="T83" fmla="*/ 363 h 1108"/>
                <a:gd name="T84" fmla="*/ 1096 w 1106"/>
                <a:gd name="T85" fmla="*/ 442 h 1108"/>
                <a:gd name="T86" fmla="*/ 1106 w 1106"/>
                <a:gd name="T87" fmla="*/ 525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06" h="1108">
                  <a:moveTo>
                    <a:pt x="1106" y="553"/>
                  </a:moveTo>
                  <a:lnTo>
                    <a:pt x="1106" y="553"/>
                  </a:lnTo>
                  <a:lnTo>
                    <a:pt x="1106" y="582"/>
                  </a:lnTo>
                  <a:lnTo>
                    <a:pt x="1104" y="610"/>
                  </a:lnTo>
                  <a:lnTo>
                    <a:pt x="1100" y="638"/>
                  </a:lnTo>
                  <a:lnTo>
                    <a:pt x="1096" y="665"/>
                  </a:lnTo>
                  <a:lnTo>
                    <a:pt x="1089" y="692"/>
                  </a:lnTo>
                  <a:lnTo>
                    <a:pt x="1082" y="718"/>
                  </a:lnTo>
                  <a:lnTo>
                    <a:pt x="1073" y="744"/>
                  </a:lnTo>
                  <a:lnTo>
                    <a:pt x="1063" y="769"/>
                  </a:lnTo>
                  <a:lnTo>
                    <a:pt x="1052" y="793"/>
                  </a:lnTo>
                  <a:lnTo>
                    <a:pt x="1039" y="817"/>
                  </a:lnTo>
                  <a:lnTo>
                    <a:pt x="1026" y="840"/>
                  </a:lnTo>
                  <a:lnTo>
                    <a:pt x="1011" y="863"/>
                  </a:lnTo>
                  <a:lnTo>
                    <a:pt x="997" y="885"/>
                  </a:lnTo>
                  <a:lnTo>
                    <a:pt x="980" y="906"/>
                  </a:lnTo>
                  <a:lnTo>
                    <a:pt x="963" y="926"/>
                  </a:lnTo>
                  <a:lnTo>
                    <a:pt x="945" y="945"/>
                  </a:lnTo>
                  <a:lnTo>
                    <a:pt x="925" y="964"/>
                  </a:lnTo>
                  <a:lnTo>
                    <a:pt x="906" y="981"/>
                  </a:lnTo>
                  <a:lnTo>
                    <a:pt x="884" y="997"/>
                  </a:lnTo>
                  <a:lnTo>
                    <a:pt x="863" y="1013"/>
                  </a:lnTo>
                  <a:lnTo>
                    <a:pt x="840" y="1027"/>
                  </a:lnTo>
                  <a:lnTo>
                    <a:pt x="817" y="1041"/>
                  </a:lnTo>
                  <a:lnTo>
                    <a:pt x="793" y="1052"/>
                  </a:lnTo>
                  <a:lnTo>
                    <a:pt x="768" y="1064"/>
                  </a:lnTo>
                  <a:lnTo>
                    <a:pt x="743" y="1073"/>
                  </a:lnTo>
                  <a:lnTo>
                    <a:pt x="718" y="1082"/>
                  </a:lnTo>
                  <a:lnTo>
                    <a:pt x="691" y="1090"/>
                  </a:lnTo>
                  <a:lnTo>
                    <a:pt x="665" y="1096"/>
                  </a:lnTo>
                  <a:lnTo>
                    <a:pt x="637" y="1101"/>
                  </a:lnTo>
                  <a:lnTo>
                    <a:pt x="609" y="1104"/>
                  </a:lnTo>
                  <a:lnTo>
                    <a:pt x="582" y="1106"/>
                  </a:lnTo>
                  <a:lnTo>
                    <a:pt x="553" y="1108"/>
                  </a:lnTo>
                  <a:lnTo>
                    <a:pt x="553" y="1108"/>
                  </a:lnTo>
                  <a:lnTo>
                    <a:pt x="524" y="1106"/>
                  </a:lnTo>
                  <a:lnTo>
                    <a:pt x="497" y="1104"/>
                  </a:lnTo>
                  <a:lnTo>
                    <a:pt x="469" y="1101"/>
                  </a:lnTo>
                  <a:lnTo>
                    <a:pt x="441" y="1096"/>
                  </a:lnTo>
                  <a:lnTo>
                    <a:pt x="415" y="1090"/>
                  </a:lnTo>
                  <a:lnTo>
                    <a:pt x="388" y="1082"/>
                  </a:lnTo>
                  <a:lnTo>
                    <a:pt x="363" y="1073"/>
                  </a:lnTo>
                  <a:lnTo>
                    <a:pt x="338" y="1064"/>
                  </a:lnTo>
                  <a:lnTo>
                    <a:pt x="313" y="1052"/>
                  </a:lnTo>
                  <a:lnTo>
                    <a:pt x="289" y="1041"/>
                  </a:lnTo>
                  <a:lnTo>
                    <a:pt x="266" y="1027"/>
                  </a:lnTo>
                  <a:lnTo>
                    <a:pt x="243" y="1013"/>
                  </a:lnTo>
                  <a:lnTo>
                    <a:pt x="222" y="997"/>
                  </a:lnTo>
                  <a:lnTo>
                    <a:pt x="200" y="981"/>
                  </a:lnTo>
                  <a:lnTo>
                    <a:pt x="181" y="964"/>
                  </a:lnTo>
                  <a:lnTo>
                    <a:pt x="161" y="945"/>
                  </a:lnTo>
                  <a:lnTo>
                    <a:pt x="143" y="926"/>
                  </a:lnTo>
                  <a:lnTo>
                    <a:pt x="126" y="906"/>
                  </a:lnTo>
                  <a:lnTo>
                    <a:pt x="109" y="885"/>
                  </a:lnTo>
                  <a:lnTo>
                    <a:pt x="95" y="863"/>
                  </a:lnTo>
                  <a:lnTo>
                    <a:pt x="80" y="840"/>
                  </a:lnTo>
                  <a:lnTo>
                    <a:pt x="67" y="817"/>
                  </a:lnTo>
                  <a:lnTo>
                    <a:pt x="54" y="793"/>
                  </a:lnTo>
                  <a:lnTo>
                    <a:pt x="43" y="769"/>
                  </a:lnTo>
                  <a:lnTo>
                    <a:pt x="33" y="744"/>
                  </a:lnTo>
                  <a:lnTo>
                    <a:pt x="24" y="718"/>
                  </a:lnTo>
                  <a:lnTo>
                    <a:pt x="17" y="692"/>
                  </a:lnTo>
                  <a:lnTo>
                    <a:pt x="10" y="665"/>
                  </a:lnTo>
                  <a:lnTo>
                    <a:pt x="6" y="638"/>
                  </a:lnTo>
                  <a:lnTo>
                    <a:pt x="2" y="610"/>
                  </a:lnTo>
                  <a:lnTo>
                    <a:pt x="0" y="582"/>
                  </a:lnTo>
                  <a:lnTo>
                    <a:pt x="0" y="553"/>
                  </a:lnTo>
                  <a:lnTo>
                    <a:pt x="0" y="553"/>
                  </a:lnTo>
                  <a:lnTo>
                    <a:pt x="0" y="525"/>
                  </a:lnTo>
                  <a:lnTo>
                    <a:pt x="2" y="497"/>
                  </a:lnTo>
                  <a:lnTo>
                    <a:pt x="6" y="469"/>
                  </a:lnTo>
                  <a:lnTo>
                    <a:pt x="10" y="442"/>
                  </a:lnTo>
                  <a:lnTo>
                    <a:pt x="17" y="415"/>
                  </a:lnTo>
                  <a:lnTo>
                    <a:pt x="24" y="389"/>
                  </a:lnTo>
                  <a:lnTo>
                    <a:pt x="33" y="363"/>
                  </a:lnTo>
                  <a:lnTo>
                    <a:pt x="43" y="338"/>
                  </a:lnTo>
                  <a:lnTo>
                    <a:pt x="54" y="314"/>
                  </a:lnTo>
                  <a:lnTo>
                    <a:pt x="67" y="290"/>
                  </a:lnTo>
                  <a:lnTo>
                    <a:pt x="80" y="267"/>
                  </a:lnTo>
                  <a:lnTo>
                    <a:pt x="95" y="245"/>
                  </a:lnTo>
                  <a:lnTo>
                    <a:pt x="109" y="223"/>
                  </a:lnTo>
                  <a:lnTo>
                    <a:pt x="126" y="202"/>
                  </a:lnTo>
                  <a:lnTo>
                    <a:pt x="143" y="181"/>
                  </a:lnTo>
                  <a:lnTo>
                    <a:pt x="161" y="162"/>
                  </a:lnTo>
                  <a:lnTo>
                    <a:pt x="181" y="144"/>
                  </a:lnTo>
                  <a:lnTo>
                    <a:pt x="200" y="126"/>
                  </a:lnTo>
                  <a:lnTo>
                    <a:pt x="222" y="110"/>
                  </a:lnTo>
                  <a:lnTo>
                    <a:pt x="243" y="95"/>
                  </a:lnTo>
                  <a:lnTo>
                    <a:pt x="266" y="80"/>
                  </a:lnTo>
                  <a:lnTo>
                    <a:pt x="289" y="67"/>
                  </a:lnTo>
                  <a:lnTo>
                    <a:pt x="313" y="54"/>
                  </a:lnTo>
                  <a:lnTo>
                    <a:pt x="338" y="43"/>
                  </a:lnTo>
                  <a:lnTo>
                    <a:pt x="363" y="34"/>
                  </a:lnTo>
                  <a:lnTo>
                    <a:pt x="388" y="25"/>
                  </a:lnTo>
                  <a:lnTo>
                    <a:pt x="415" y="18"/>
                  </a:lnTo>
                  <a:lnTo>
                    <a:pt x="441" y="11"/>
                  </a:lnTo>
                  <a:lnTo>
                    <a:pt x="469" y="6"/>
                  </a:lnTo>
                  <a:lnTo>
                    <a:pt x="497" y="3"/>
                  </a:lnTo>
                  <a:lnTo>
                    <a:pt x="524" y="0"/>
                  </a:lnTo>
                  <a:lnTo>
                    <a:pt x="553" y="0"/>
                  </a:lnTo>
                  <a:lnTo>
                    <a:pt x="553" y="0"/>
                  </a:lnTo>
                  <a:lnTo>
                    <a:pt x="582" y="0"/>
                  </a:lnTo>
                  <a:lnTo>
                    <a:pt x="609" y="3"/>
                  </a:lnTo>
                  <a:lnTo>
                    <a:pt x="637" y="6"/>
                  </a:lnTo>
                  <a:lnTo>
                    <a:pt x="665" y="11"/>
                  </a:lnTo>
                  <a:lnTo>
                    <a:pt x="691" y="18"/>
                  </a:lnTo>
                  <a:lnTo>
                    <a:pt x="718" y="25"/>
                  </a:lnTo>
                  <a:lnTo>
                    <a:pt x="743" y="34"/>
                  </a:lnTo>
                  <a:lnTo>
                    <a:pt x="768" y="43"/>
                  </a:lnTo>
                  <a:lnTo>
                    <a:pt x="793" y="54"/>
                  </a:lnTo>
                  <a:lnTo>
                    <a:pt x="817" y="67"/>
                  </a:lnTo>
                  <a:lnTo>
                    <a:pt x="840" y="80"/>
                  </a:lnTo>
                  <a:lnTo>
                    <a:pt x="863" y="95"/>
                  </a:lnTo>
                  <a:lnTo>
                    <a:pt x="884" y="110"/>
                  </a:lnTo>
                  <a:lnTo>
                    <a:pt x="906" y="126"/>
                  </a:lnTo>
                  <a:lnTo>
                    <a:pt x="925" y="144"/>
                  </a:lnTo>
                  <a:lnTo>
                    <a:pt x="945" y="162"/>
                  </a:lnTo>
                  <a:lnTo>
                    <a:pt x="963" y="181"/>
                  </a:lnTo>
                  <a:lnTo>
                    <a:pt x="980" y="202"/>
                  </a:lnTo>
                  <a:lnTo>
                    <a:pt x="997" y="223"/>
                  </a:lnTo>
                  <a:lnTo>
                    <a:pt x="1011" y="245"/>
                  </a:lnTo>
                  <a:lnTo>
                    <a:pt x="1026" y="267"/>
                  </a:lnTo>
                  <a:lnTo>
                    <a:pt x="1039" y="290"/>
                  </a:lnTo>
                  <a:lnTo>
                    <a:pt x="1052" y="314"/>
                  </a:lnTo>
                  <a:lnTo>
                    <a:pt x="1063" y="338"/>
                  </a:lnTo>
                  <a:lnTo>
                    <a:pt x="1073" y="363"/>
                  </a:lnTo>
                  <a:lnTo>
                    <a:pt x="1082" y="389"/>
                  </a:lnTo>
                  <a:lnTo>
                    <a:pt x="1089" y="415"/>
                  </a:lnTo>
                  <a:lnTo>
                    <a:pt x="1096" y="442"/>
                  </a:lnTo>
                  <a:lnTo>
                    <a:pt x="1100" y="469"/>
                  </a:lnTo>
                  <a:lnTo>
                    <a:pt x="1104" y="497"/>
                  </a:lnTo>
                  <a:lnTo>
                    <a:pt x="1106" y="525"/>
                  </a:lnTo>
                  <a:lnTo>
                    <a:pt x="1106" y="553"/>
                  </a:lnTo>
                  <a:lnTo>
                    <a:pt x="1106" y="553"/>
                  </a:lnTo>
                  <a:close/>
                </a:path>
              </a:pathLst>
            </a:custGeom>
            <a:solidFill>
              <a:srgbClr val="9FD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28" name="Freeform 67"/>
            <p:cNvSpPr>
              <a:spLocks noEditPoints="1"/>
            </p:cNvSpPr>
            <p:nvPr userDrawn="1"/>
          </p:nvSpPr>
          <p:spPr bwMode="auto">
            <a:xfrm>
              <a:off x="4383088" y="1960563"/>
              <a:ext cx="377825" cy="695325"/>
            </a:xfrm>
            <a:custGeom>
              <a:avLst/>
              <a:gdLst>
                <a:gd name="T0" fmla="*/ 422 w 476"/>
                <a:gd name="T1" fmla="*/ 571 h 876"/>
                <a:gd name="T2" fmla="*/ 397 w 476"/>
                <a:gd name="T3" fmla="*/ 507 h 876"/>
                <a:gd name="T4" fmla="*/ 397 w 476"/>
                <a:gd name="T5" fmla="*/ 307 h 876"/>
                <a:gd name="T6" fmla="*/ 358 w 476"/>
                <a:gd name="T7" fmla="*/ 174 h 876"/>
                <a:gd name="T8" fmla="*/ 291 w 476"/>
                <a:gd name="T9" fmla="*/ 60 h 876"/>
                <a:gd name="T10" fmla="*/ 233 w 476"/>
                <a:gd name="T11" fmla="*/ 5 h 876"/>
                <a:gd name="T12" fmla="*/ 147 w 476"/>
                <a:gd name="T13" fmla="*/ 117 h 876"/>
                <a:gd name="T14" fmla="*/ 96 w 476"/>
                <a:gd name="T15" fmla="*/ 232 h 876"/>
                <a:gd name="T16" fmla="*/ 71 w 476"/>
                <a:gd name="T17" fmla="*/ 414 h 876"/>
                <a:gd name="T18" fmla="*/ 88 w 476"/>
                <a:gd name="T19" fmla="*/ 559 h 876"/>
                <a:gd name="T20" fmla="*/ 24 w 476"/>
                <a:gd name="T21" fmla="*/ 591 h 876"/>
                <a:gd name="T22" fmla="*/ 0 w 476"/>
                <a:gd name="T23" fmla="*/ 646 h 876"/>
                <a:gd name="T24" fmla="*/ 24 w 476"/>
                <a:gd name="T25" fmla="*/ 741 h 876"/>
                <a:gd name="T26" fmla="*/ 95 w 476"/>
                <a:gd name="T27" fmla="*/ 854 h 876"/>
                <a:gd name="T28" fmla="*/ 131 w 476"/>
                <a:gd name="T29" fmla="*/ 694 h 876"/>
                <a:gd name="T30" fmla="*/ 193 w 476"/>
                <a:gd name="T31" fmla="*/ 723 h 876"/>
                <a:gd name="T32" fmla="*/ 228 w 476"/>
                <a:gd name="T33" fmla="*/ 875 h 876"/>
                <a:gd name="T34" fmla="*/ 253 w 476"/>
                <a:gd name="T35" fmla="*/ 867 h 876"/>
                <a:gd name="T36" fmla="*/ 316 w 476"/>
                <a:gd name="T37" fmla="*/ 712 h 876"/>
                <a:gd name="T38" fmla="*/ 356 w 476"/>
                <a:gd name="T39" fmla="*/ 680 h 876"/>
                <a:gd name="T40" fmla="*/ 406 w 476"/>
                <a:gd name="T41" fmla="*/ 860 h 876"/>
                <a:gd name="T42" fmla="*/ 468 w 476"/>
                <a:gd name="T43" fmla="*/ 699 h 876"/>
                <a:gd name="T44" fmla="*/ 472 w 476"/>
                <a:gd name="T45" fmla="*/ 623 h 876"/>
                <a:gd name="T46" fmla="*/ 240 w 476"/>
                <a:gd name="T47" fmla="*/ 862 h 876"/>
                <a:gd name="T48" fmla="*/ 215 w 476"/>
                <a:gd name="T49" fmla="*/ 587 h 876"/>
                <a:gd name="T50" fmla="*/ 224 w 476"/>
                <a:gd name="T51" fmla="*/ 576 h 876"/>
                <a:gd name="T52" fmla="*/ 253 w 476"/>
                <a:gd name="T53" fmla="*/ 578 h 876"/>
                <a:gd name="T54" fmla="*/ 258 w 476"/>
                <a:gd name="T55" fmla="*/ 587 h 876"/>
                <a:gd name="T56" fmla="*/ 456 w 476"/>
                <a:gd name="T57" fmla="*/ 695 h 876"/>
                <a:gd name="T58" fmla="*/ 389 w 476"/>
                <a:gd name="T59" fmla="*/ 809 h 876"/>
                <a:gd name="T60" fmla="*/ 360 w 476"/>
                <a:gd name="T61" fmla="*/ 649 h 876"/>
                <a:gd name="T62" fmla="*/ 351 w 476"/>
                <a:gd name="T63" fmla="*/ 658 h 876"/>
                <a:gd name="T64" fmla="*/ 326 w 476"/>
                <a:gd name="T65" fmla="*/ 693 h 876"/>
                <a:gd name="T66" fmla="*/ 271 w 476"/>
                <a:gd name="T67" fmla="*/ 588 h 876"/>
                <a:gd name="T68" fmla="*/ 266 w 476"/>
                <a:gd name="T69" fmla="*/ 571 h 876"/>
                <a:gd name="T70" fmla="*/ 224 w 476"/>
                <a:gd name="T71" fmla="*/ 564 h 876"/>
                <a:gd name="T72" fmla="*/ 206 w 476"/>
                <a:gd name="T73" fmla="*/ 574 h 876"/>
                <a:gd name="T74" fmla="*/ 202 w 476"/>
                <a:gd name="T75" fmla="*/ 588 h 876"/>
                <a:gd name="T76" fmla="*/ 164 w 476"/>
                <a:gd name="T77" fmla="*/ 700 h 876"/>
                <a:gd name="T78" fmla="*/ 125 w 476"/>
                <a:gd name="T79" fmla="*/ 658 h 876"/>
                <a:gd name="T80" fmla="*/ 117 w 476"/>
                <a:gd name="T81" fmla="*/ 647 h 876"/>
                <a:gd name="T82" fmla="*/ 95 w 476"/>
                <a:gd name="T83" fmla="*/ 753 h 876"/>
                <a:gd name="T84" fmla="*/ 34 w 476"/>
                <a:gd name="T85" fmla="*/ 731 h 876"/>
                <a:gd name="T86" fmla="*/ 13 w 476"/>
                <a:gd name="T87" fmla="*/ 647 h 876"/>
                <a:gd name="T88" fmla="*/ 34 w 476"/>
                <a:gd name="T89" fmla="*/ 599 h 876"/>
                <a:gd name="T90" fmla="*/ 91 w 476"/>
                <a:gd name="T91" fmla="*/ 573 h 876"/>
                <a:gd name="T92" fmla="*/ 93 w 476"/>
                <a:gd name="T93" fmla="*/ 510 h 876"/>
                <a:gd name="T94" fmla="*/ 92 w 476"/>
                <a:gd name="T95" fmla="*/ 314 h 876"/>
                <a:gd name="T96" fmla="*/ 135 w 476"/>
                <a:gd name="T97" fmla="*/ 166 h 876"/>
                <a:gd name="T98" fmla="*/ 206 w 476"/>
                <a:gd name="T99" fmla="*/ 56 h 876"/>
                <a:gd name="T100" fmla="*/ 284 w 476"/>
                <a:gd name="T101" fmla="*/ 73 h 876"/>
                <a:gd name="T102" fmla="*/ 349 w 476"/>
                <a:gd name="T103" fmla="*/ 185 h 876"/>
                <a:gd name="T104" fmla="*/ 389 w 476"/>
                <a:gd name="T105" fmla="*/ 349 h 876"/>
                <a:gd name="T106" fmla="*/ 380 w 476"/>
                <a:gd name="T107" fmla="*/ 536 h 876"/>
                <a:gd name="T108" fmla="*/ 392 w 476"/>
                <a:gd name="T109" fmla="*/ 574 h 876"/>
                <a:gd name="T110" fmla="*/ 450 w 476"/>
                <a:gd name="T111" fmla="*/ 610 h 876"/>
                <a:gd name="T112" fmla="*/ 463 w 476"/>
                <a:gd name="T113" fmla="*/ 658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6" h="876">
                  <a:moveTo>
                    <a:pt x="460" y="602"/>
                  </a:moveTo>
                  <a:lnTo>
                    <a:pt x="460" y="602"/>
                  </a:lnTo>
                  <a:lnTo>
                    <a:pt x="452" y="591"/>
                  </a:lnTo>
                  <a:lnTo>
                    <a:pt x="443" y="583"/>
                  </a:lnTo>
                  <a:lnTo>
                    <a:pt x="433" y="576"/>
                  </a:lnTo>
                  <a:lnTo>
                    <a:pt x="422" y="571"/>
                  </a:lnTo>
                  <a:lnTo>
                    <a:pt x="413" y="566"/>
                  </a:lnTo>
                  <a:lnTo>
                    <a:pt x="404" y="564"/>
                  </a:lnTo>
                  <a:lnTo>
                    <a:pt x="388" y="559"/>
                  </a:lnTo>
                  <a:lnTo>
                    <a:pt x="388" y="559"/>
                  </a:lnTo>
                  <a:lnTo>
                    <a:pt x="392" y="535"/>
                  </a:lnTo>
                  <a:lnTo>
                    <a:pt x="397" y="507"/>
                  </a:lnTo>
                  <a:lnTo>
                    <a:pt x="400" y="478"/>
                  </a:lnTo>
                  <a:lnTo>
                    <a:pt x="404" y="446"/>
                  </a:lnTo>
                  <a:lnTo>
                    <a:pt x="405" y="414"/>
                  </a:lnTo>
                  <a:lnTo>
                    <a:pt x="404" y="379"/>
                  </a:lnTo>
                  <a:lnTo>
                    <a:pt x="402" y="344"/>
                  </a:lnTo>
                  <a:lnTo>
                    <a:pt x="397" y="307"/>
                  </a:lnTo>
                  <a:lnTo>
                    <a:pt x="390" y="270"/>
                  </a:lnTo>
                  <a:lnTo>
                    <a:pt x="385" y="250"/>
                  </a:lnTo>
                  <a:lnTo>
                    <a:pt x="380" y="232"/>
                  </a:lnTo>
                  <a:lnTo>
                    <a:pt x="373" y="212"/>
                  </a:lnTo>
                  <a:lnTo>
                    <a:pt x="366" y="194"/>
                  </a:lnTo>
                  <a:lnTo>
                    <a:pt x="358" y="174"/>
                  </a:lnTo>
                  <a:lnTo>
                    <a:pt x="350" y="155"/>
                  </a:lnTo>
                  <a:lnTo>
                    <a:pt x="339" y="136"/>
                  </a:lnTo>
                  <a:lnTo>
                    <a:pt x="329" y="117"/>
                  </a:lnTo>
                  <a:lnTo>
                    <a:pt x="317" y="98"/>
                  </a:lnTo>
                  <a:lnTo>
                    <a:pt x="305" y="79"/>
                  </a:lnTo>
                  <a:lnTo>
                    <a:pt x="291" y="60"/>
                  </a:lnTo>
                  <a:lnTo>
                    <a:pt x="276" y="42"/>
                  </a:lnTo>
                  <a:lnTo>
                    <a:pt x="260" y="23"/>
                  </a:lnTo>
                  <a:lnTo>
                    <a:pt x="243" y="5"/>
                  </a:lnTo>
                  <a:lnTo>
                    <a:pt x="238" y="0"/>
                  </a:lnTo>
                  <a:lnTo>
                    <a:pt x="233" y="5"/>
                  </a:lnTo>
                  <a:lnTo>
                    <a:pt x="233" y="5"/>
                  </a:lnTo>
                  <a:lnTo>
                    <a:pt x="216" y="23"/>
                  </a:lnTo>
                  <a:lnTo>
                    <a:pt x="200" y="42"/>
                  </a:lnTo>
                  <a:lnTo>
                    <a:pt x="185" y="60"/>
                  </a:lnTo>
                  <a:lnTo>
                    <a:pt x="171" y="79"/>
                  </a:lnTo>
                  <a:lnTo>
                    <a:pt x="159" y="98"/>
                  </a:lnTo>
                  <a:lnTo>
                    <a:pt x="147" y="117"/>
                  </a:lnTo>
                  <a:lnTo>
                    <a:pt x="137" y="136"/>
                  </a:lnTo>
                  <a:lnTo>
                    <a:pt x="126" y="155"/>
                  </a:lnTo>
                  <a:lnTo>
                    <a:pt x="118" y="174"/>
                  </a:lnTo>
                  <a:lnTo>
                    <a:pt x="110" y="194"/>
                  </a:lnTo>
                  <a:lnTo>
                    <a:pt x="103" y="212"/>
                  </a:lnTo>
                  <a:lnTo>
                    <a:pt x="96" y="232"/>
                  </a:lnTo>
                  <a:lnTo>
                    <a:pt x="91" y="250"/>
                  </a:lnTo>
                  <a:lnTo>
                    <a:pt x="86" y="270"/>
                  </a:lnTo>
                  <a:lnTo>
                    <a:pt x="79" y="307"/>
                  </a:lnTo>
                  <a:lnTo>
                    <a:pt x="74" y="344"/>
                  </a:lnTo>
                  <a:lnTo>
                    <a:pt x="72" y="379"/>
                  </a:lnTo>
                  <a:lnTo>
                    <a:pt x="71" y="414"/>
                  </a:lnTo>
                  <a:lnTo>
                    <a:pt x="72" y="446"/>
                  </a:lnTo>
                  <a:lnTo>
                    <a:pt x="76" y="478"/>
                  </a:lnTo>
                  <a:lnTo>
                    <a:pt x="79" y="507"/>
                  </a:lnTo>
                  <a:lnTo>
                    <a:pt x="84" y="535"/>
                  </a:lnTo>
                  <a:lnTo>
                    <a:pt x="88" y="559"/>
                  </a:lnTo>
                  <a:lnTo>
                    <a:pt x="88" y="559"/>
                  </a:lnTo>
                  <a:lnTo>
                    <a:pt x="72" y="564"/>
                  </a:lnTo>
                  <a:lnTo>
                    <a:pt x="63" y="566"/>
                  </a:lnTo>
                  <a:lnTo>
                    <a:pt x="54" y="571"/>
                  </a:lnTo>
                  <a:lnTo>
                    <a:pt x="43" y="576"/>
                  </a:lnTo>
                  <a:lnTo>
                    <a:pt x="33" y="583"/>
                  </a:lnTo>
                  <a:lnTo>
                    <a:pt x="24" y="591"/>
                  </a:lnTo>
                  <a:lnTo>
                    <a:pt x="16" y="602"/>
                  </a:lnTo>
                  <a:lnTo>
                    <a:pt x="16" y="602"/>
                  </a:lnTo>
                  <a:lnTo>
                    <a:pt x="9" y="612"/>
                  </a:lnTo>
                  <a:lnTo>
                    <a:pt x="4" y="623"/>
                  </a:lnTo>
                  <a:lnTo>
                    <a:pt x="2" y="633"/>
                  </a:lnTo>
                  <a:lnTo>
                    <a:pt x="0" y="646"/>
                  </a:lnTo>
                  <a:lnTo>
                    <a:pt x="0" y="658"/>
                  </a:lnTo>
                  <a:lnTo>
                    <a:pt x="1" y="671"/>
                  </a:lnTo>
                  <a:lnTo>
                    <a:pt x="4" y="685"/>
                  </a:lnTo>
                  <a:lnTo>
                    <a:pt x="8" y="699"/>
                  </a:lnTo>
                  <a:lnTo>
                    <a:pt x="8" y="699"/>
                  </a:lnTo>
                  <a:lnTo>
                    <a:pt x="24" y="741"/>
                  </a:lnTo>
                  <a:lnTo>
                    <a:pt x="43" y="793"/>
                  </a:lnTo>
                  <a:lnTo>
                    <a:pt x="69" y="856"/>
                  </a:lnTo>
                  <a:lnTo>
                    <a:pt x="70" y="860"/>
                  </a:lnTo>
                  <a:lnTo>
                    <a:pt x="94" y="860"/>
                  </a:lnTo>
                  <a:lnTo>
                    <a:pt x="95" y="854"/>
                  </a:lnTo>
                  <a:lnTo>
                    <a:pt x="95" y="854"/>
                  </a:lnTo>
                  <a:lnTo>
                    <a:pt x="103" y="786"/>
                  </a:lnTo>
                  <a:lnTo>
                    <a:pt x="112" y="730"/>
                  </a:lnTo>
                  <a:lnTo>
                    <a:pt x="120" y="680"/>
                  </a:lnTo>
                  <a:lnTo>
                    <a:pt x="120" y="680"/>
                  </a:lnTo>
                  <a:lnTo>
                    <a:pt x="125" y="687"/>
                  </a:lnTo>
                  <a:lnTo>
                    <a:pt x="131" y="694"/>
                  </a:lnTo>
                  <a:lnTo>
                    <a:pt x="137" y="700"/>
                  </a:lnTo>
                  <a:lnTo>
                    <a:pt x="144" y="704"/>
                  </a:lnTo>
                  <a:lnTo>
                    <a:pt x="144" y="704"/>
                  </a:lnTo>
                  <a:lnTo>
                    <a:pt x="160" y="712"/>
                  </a:lnTo>
                  <a:lnTo>
                    <a:pt x="176" y="718"/>
                  </a:lnTo>
                  <a:lnTo>
                    <a:pt x="193" y="723"/>
                  </a:lnTo>
                  <a:lnTo>
                    <a:pt x="210" y="726"/>
                  </a:lnTo>
                  <a:lnTo>
                    <a:pt x="218" y="862"/>
                  </a:lnTo>
                  <a:lnTo>
                    <a:pt x="218" y="862"/>
                  </a:lnTo>
                  <a:lnTo>
                    <a:pt x="221" y="867"/>
                  </a:lnTo>
                  <a:lnTo>
                    <a:pt x="223" y="871"/>
                  </a:lnTo>
                  <a:lnTo>
                    <a:pt x="228" y="875"/>
                  </a:lnTo>
                  <a:lnTo>
                    <a:pt x="233" y="876"/>
                  </a:lnTo>
                  <a:lnTo>
                    <a:pt x="239" y="876"/>
                  </a:lnTo>
                  <a:lnTo>
                    <a:pt x="239" y="876"/>
                  </a:lnTo>
                  <a:lnTo>
                    <a:pt x="245" y="875"/>
                  </a:lnTo>
                  <a:lnTo>
                    <a:pt x="250" y="871"/>
                  </a:lnTo>
                  <a:lnTo>
                    <a:pt x="253" y="867"/>
                  </a:lnTo>
                  <a:lnTo>
                    <a:pt x="254" y="862"/>
                  </a:lnTo>
                  <a:lnTo>
                    <a:pt x="262" y="726"/>
                  </a:lnTo>
                  <a:lnTo>
                    <a:pt x="262" y="726"/>
                  </a:lnTo>
                  <a:lnTo>
                    <a:pt x="281" y="724"/>
                  </a:lnTo>
                  <a:lnTo>
                    <a:pt x="299" y="719"/>
                  </a:lnTo>
                  <a:lnTo>
                    <a:pt x="316" y="712"/>
                  </a:lnTo>
                  <a:lnTo>
                    <a:pt x="332" y="704"/>
                  </a:lnTo>
                  <a:lnTo>
                    <a:pt x="332" y="704"/>
                  </a:lnTo>
                  <a:lnTo>
                    <a:pt x="339" y="700"/>
                  </a:lnTo>
                  <a:lnTo>
                    <a:pt x="345" y="694"/>
                  </a:lnTo>
                  <a:lnTo>
                    <a:pt x="351" y="687"/>
                  </a:lnTo>
                  <a:lnTo>
                    <a:pt x="356" y="680"/>
                  </a:lnTo>
                  <a:lnTo>
                    <a:pt x="356" y="680"/>
                  </a:lnTo>
                  <a:lnTo>
                    <a:pt x="364" y="730"/>
                  </a:lnTo>
                  <a:lnTo>
                    <a:pt x="373" y="786"/>
                  </a:lnTo>
                  <a:lnTo>
                    <a:pt x="381" y="854"/>
                  </a:lnTo>
                  <a:lnTo>
                    <a:pt x="382" y="860"/>
                  </a:lnTo>
                  <a:lnTo>
                    <a:pt x="406" y="860"/>
                  </a:lnTo>
                  <a:lnTo>
                    <a:pt x="407" y="856"/>
                  </a:lnTo>
                  <a:lnTo>
                    <a:pt x="407" y="856"/>
                  </a:lnTo>
                  <a:lnTo>
                    <a:pt x="433" y="793"/>
                  </a:lnTo>
                  <a:lnTo>
                    <a:pt x="452" y="741"/>
                  </a:lnTo>
                  <a:lnTo>
                    <a:pt x="468" y="699"/>
                  </a:lnTo>
                  <a:lnTo>
                    <a:pt x="468" y="699"/>
                  </a:lnTo>
                  <a:lnTo>
                    <a:pt x="473" y="685"/>
                  </a:lnTo>
                  <a:lnTo>
                    <a:pt x="475" y="671"/>
                  </a:lnTo>
                  <a:lnTo>
                    <a:pt x="476" y="658"/>
                  </a:lnTo>
                  <a:lnTo>
                    <a:pt x="476" y="646"/>
                  </a:lnTo>
                  <a:lnTo>
                    <a:pt x="474" y="633"/>
                  </a:lnTo>
                  <a:lnTo>
                    <a:pt x="472" y="623"/>
                  </a:lnTo>
                  <a:lnTo>
                    <a:pt x="467" y="612"/>
                  </a:lnTo>
                  <a:lnTo>
                    <a:pt x="460" y="602"/>
                  </a:lnTo>
                  <a:lnTo>
                    <a:pt x="460" y="602"/>
                  </a:lnTo>
                  <a:close/>
                  <a:moveTo>
                    <a:pt x="241" y="861"/>
                  </a:moveTo>
                  <a:lnTo>
                    <a:pt x="241" y="861"/>
                  </a:lnTo>
                  <a:lnTo>
                    <a:pt x="240" y="862"/>
                  </a:lnTo>
                  <a:lnTo>
                    <a:pt x="239" y="862"/>
                  </a:lnTo>
                  <a:lnTo>
                    <a:pt x="233" y="862"/>
                  </a:lnTo>
                  <a:lnTo>
                    <a:pt x="233" y="862"/>
                  </a:lnTo>
                  <a:lnTo>
                    <a:pt x="232" y="862"/>
                  </a:lnTo>
                  <a:lnTo>
                    <a:pt x="232" y="861"/>
                  </a:lnTo>
                  <a:lnTo>
                    <a:pt x="215" y="587"/>
                  </a:lnTo>
                  <a:lnTo>
                    <a:pt x="215" y="587"/>
                  </a:lnTo>
                  <a:lnTo>
                    <a:pt x="216" y="583"/>
                  </a:lnTo>
                  <a:lnTo>
                    <a:pt x="217" y="580"/>
                  </a:lnTo>
                  <a:lnTo>
                    <a:pt x="217" y="580"/>
                  </a:lnTo>
                  <a:lnTo>
                    <a:pt x="221" y="578"/>
                  </a:lnTo>
                  <a:lnTo>
                    <a:pt x="224" y="576"/>
                  </a:lnTo>
                  <a:lnTo>
                    <a:pt x="224" y="576"/>
                  </a:lnTo>
                  <a:lnTo>
                    <a:pt x="224" y="576"/>
                  </a:lnTo>
                  <a:lnTo>
                    <a:pt x="248" y="576"/>
                  </a:lnTo>
                  <a:lnTo>
                    <a:pt x="248" y="576"/>
                  </a:lnTo>
                  <a:lnTo>
                    <a:pt x="248" y="576"/>
                  </a:lnTo>
                  <a:lnTo>
                    <a:pt x="253" y="578"/>
                  </a:lnTo>
                  <a:lnTo>
                    <a:pt x="255" y="580"/>
                  </a:lnTo>
                  <a:lnTo>
                    <a:pt x="255" y="580"/>
                  </a:lnTo>
                  <a:lnTo>
                    <a:pt x="258" y="583"/>
                  </a:lnTo>
                  <a:lnTo>
                    <a:pt x="259" y="587"/>
                  </a:lnTo>
                  <a:lnTo>
                    <a:pt x="259" y="587"/>
                  </a:lnTo>
                  <a:lnTo>
                    <a:pt x="258" y="587"/>
                  </a:lnTo>
                  <a:lnTo>
                    <a:pt x="251" y="714"/>
                  </a:lnTo>
                  <a:lnTo>
                    <a:pt x="250" y="729"/>
                  </a:lnTo>
                  <a:lnTo>
                    <a:pt x="250" y="729"/>
                  </a:lnTo>
                  <a:lnTo>
                    <a:pt x="241" y="861"/>
                  </a:lnTo>
                  <a:close/>
                  <a:moveTo>
                    <a:pt x="456" y="695"/>
                  </a:moveTo>
                  <a:lnTo>
                    <a:pt x="456" y="695"/>
                  </a:lnTo>
                  <a:lnTo>
                    <a:pt x="442" y="731"/>
                  </a:lnTo>
                  <a:lnTo>
                    <a:pt x="425" y="777"/>
                  </a:lnTo>
                  <a:lnTo>
                    <a:pt x="397" y="847"/>
                  </a:lnTo>
                  <a:lnTo>
                    <a:pt x="394" y="847"/>
                  </a:lnTo>
                  <a:lnTo>
                    <a:pt x="394" y="847"/>
                  </a:lnTo>
                  <a:lnTo>
                    <a:pt x="389" y="809"/>
                  </a:lnTo>
                  <a:lnTo>
                    <a:pt x="381" y="753"/>
                  </a:lnTo>
                  <a:lnTo>
                    <a:pt x="372" y="696"/>
                  </a:lnTo>
                  <a:lnTo>
                    <a:pt x="367" y="673"/>
                  </a:lnTo>
                  <a:lnTo>
                    <a:pt x="364" y="657"/>
                  </a:lnTo>
                  <a:lnTo>
                    <a:pt x="360" y="649"/>
                  </a:lnTo>
                  <a:lnTo>
                    <a:pt x="360" y="649"/>
                  </a:lnTo>
                  <a:lnTo>
                    <a:pt x="359" y="647"/>
                  </a:lnTo>
                  <a:lnTo>
                    <a:pt x="357" y="646"/>
                  </a:lnTo>
                  <a:lnTo>
                    <a:pt x="357" y="646"/>
                  </a:lnTo>
                  <a:lnTo>
                    <a:pt x="354" y="647"/>
                  </a:lnTo>
                  <a:lnTo>
                    <a:pt x="353" y="649"/>
                  </a:lnTo>
                  <a:lnTo>
                    <a:pt x="351" y="658"/>
                  </a:lnTo>
                  <a:lnTo>
                    <a:pt x="351" y="658"/>
                  </a:lnTo>
                  <a:lnTo>
                    <a:pt x="346" y="669"/>
                  </a:lnTo>
                  <a:lnTo>
                    <a:pt x="341" y="679"/>
                  </a:lnTo>
                  <a:lnTo>
                    <a:pt x="334" y="687"/>
                  </a:lnTo>
                  <a:lnTo>
                    <a:pt x="326" y="693"/>
                  </a:lnTo>
                  <a:lnTo>
                    <a:pt x="326" y="693"/>
                  </a:lnTo>
                  <a:lnTo>
                    <a:pt x="311" y="700"/>
                  </a:lnTo>
                  <a:lnTo>
                    <a:pt x="296" y="705"/>
                  </a:lnTo>
                  <a:lnTo>
                    <a:pt x="279" y="710"/>
                  </a:lnTo>
                  <a:lnTo>
                    <a:pt x="263" y="714"/>
                  </a:lnTo>
                  <a:lnTo>
                    <a:pt x="263" y="714"/>
                  </a:lnTo>
                  <a:lnTo>
                    <a:pt x="271" y="588"/>
                  </a:lnTo>
                  <a:lnTo>
                    <a:pt x="271" y="588"/>
                  </a:lnTo>
                  <a:lnTo>
                    <a:pt x="271" y="583"/>
                  </a:lnTo>
                  <a:lnTo>
                    <a:pt x="270" y="579"/>
                  </a:lnTo>
                  <a:lnTo>
                    <a:pt x="268" y="574"/>
                  </a:lnTo>
                  <a:lnTo>
                    <a:pt x="266" y="571"/>
                  </a:lnTo>
                  <a:lnTo>
                    <a:pt x="266" y="571"/>
                  </a:lnTo>
                  <a:lnTo>
                    <a:pt x="262" y="567"/>
                  </a:lnTo>
                  <a:lnTo>
                    <a:pt x="258" y="565"/>
                  </a:lnTo>
                  <a:lnTo>
                    <a:pt x="253" y="564"/>
                  </a:lnTo>
                  <a:lnTo>
                    <a:pt x="248" y="564"/>
                  </a:lnTo>
                  <a:lnTo>
                    <a:pt x="224" y="564"/>
                  </a:lnTo>
                  <a:lnTo>
                    <a:pt x="224" y="564"/>
                  </a:lnTo>
                  <a:lnTo>
                    <a:pt x="220" y="564"/>
                  </a:lnTo>
                  <a:lnTo>
                    <a:pt x="215" y="565"/>
                  </a:lnTo>
                  <a:lnTo>
                    <a:pt x="212" y="567"/>
                  </a:lnTo>
                  <a:lnTo>
                    <a:pt x="208" y="571"/>
                  </a:lnTo>
                  <a:lnTo>
                    <a:pt x="208" y="571"/>
                  </a:lnTo>
                  <a:lnTo>
                    <a:pt x="206" y="574"/>
                  </a:lnTo>
                  <a:lnTo>
                    <a:pt x="203" y="579"/>
                  </a:lnTo>
                  <a:lnTo>
                    <a:pt x="202" y="582"/>
                  </a:lnTo>
                  <a:lnTo>
                    <a:pt x="202" y="587"/>
                  </a:lnTo>
                  <a:lnTo>
                    <a:pt x="202" y="587"/>
                  </a:lnTo>
                  <a:lnTo>
                    <a:pt x="202" y="588"/>
                  </a:lnTo>
                  <a:lnTo>
                    <a:pt x="202" y="588"/>
                  </a:lnTo>
                  <a:lnTo>
                    <a:pt x="202" y="588"/>
                  </a:lnTo>
                  <a:lnTo>
                    <a:pt x="209" y="714"/>
                  </a:lnTo>
                  <a:lnTo>
                    <a:pt x="209" y="714"/>
                  </a:lnTo>
                  <a:lnTo>
                    <a:pt x="194" y="710"/>
                  </a:lnTo>
                  <a:lnTo>
                    <a:pt x="179" y="705"/>
                  </a:lnTo>
                  <a:lnTo>
                    <a:pt x="164" y="700"/>
                  </a:lnTo>
                  <a:lnTo>
                    <a:pt x="150" y="693"/>
                  </a:lnTo>
                  <a:lnTo>
                    <a:pt x="150" y="693"/>
                  </a:lnTo>
                  <a:lnTo>
                    <a:pt x="142" y="687"/>
                  </a:lnTo>
                  <a:lnTo>
                    <a:pt x="135" y="679"/>
                  </a:lnTo>
                  <a:lnTo>
                    <a:pt x="130" y="669"/>
                  </a:lnTo>
                  <a:lnTo>
                    <a:pt x="125" y="658"/>
                  </a:lnTo>
                  <a:lnTo>
                    <a:pt x="123" y="649"/>
                  </a:lnTo>
                  <a:lnTo>
                    <a:pt x="123" y="649"/>
                  </a:lnTo>
                  <a:lnTo>
                    <a:pt x="122" y="647"/>
                  </a:lnTo>
                  <a:lnTo>
                    <a:pt x="119" y="646"/>
                  </a:lnTo>
                  <a:lnTo>
                    <a:pt x="119" y="646"/>
                  </a:lnTo>
                  <a:lnTo>
                    <a:pt x="117" y="647"/>
                  </a:lnTo>
                  <a:lnTo>
                    <a:pt x="116" y="649"/>
                  </a:lnTo>
                  <a:lnTo>
                    <a:pt x="114" y="657"/>
                  </a:lnTo>
                  <a:lnTo>
                    <a:pt x="114" y="657"/>
                  </a:lnTo>
                  <a:lnTo>
                    <a:pt x="109" y="673"/>
                  </a:lnTo>
                  <a:lnTo>
                    <a:pt x="104" y="696"/>
                  </a:lnTo>
                  <a:lnTo>
                    <a:pt x="95" y="753"/>
                  </a:lnTo>
                  <a:lnTo>
                    <a:pt x="87" y="809"/>
                  </a:lnTo>
                  <a:lnTo>
                    <a:pt x="82" y="847"/>
                  </a:lnTo>
                  <a:lnTo>
                    <a:pt x="79" y="847"/>
                  </a:lnTo>
                  <a:lnTo>
                    <a:pt x="79" y="847"/>
                  </a:lnTo>
                  <a:lnTo>
                    <a:pt x="51" y="777"/>
                  </a:lnTo>
                  <a:lnTo>
                    <a:pt x="34" y="731"/>
                  </a:lnTo>
                  <a:lnTo>
                    <a:pt x="20" y="695"/>
                  </a:lnTo>
                  <a:lnTo>
                    <a:pt x="20" y="695"/>
                  </a:lnTo>
                  <a:lnTo>
                    <a:pt x="17" y="681"/>
                  </a:lnTo>
                  <a:lnTo>
                    <a:pt x="15" y="670"/>
                  </a:lnTo>
                  <a:lnTo>
                    <a:pt x="13" y="658"/>
                  </a:lnTo>
                  <a:lnTo>
                    <a:pt x="13" y="647"/>
                  </a:lnTo>
                  <a:lnTo>
                    <a:pt x="15" y="636"/>
                  </a:lnTo>
                  <a:lnTo>
                    <a:pt x="17" y="627"/>
                  </a:lnTo>
                  <a:lnTo>
                    <a:pt x="21" y="618"/>
                  </a:lnTo>
                  <a:lnTo>
                    <a:pt x="26" y="610"/>
                  </a:lnTo>
                  <a:lnTo>
                    <a:pt x="26" y="610"/>
                  </a:lnTo>
                  <a:lnTo>
                    <a:pt x="34" y="599"/>
                  </a:lnTo>
                  <a:lnTo>
                    <a:pt x="44" y="591"/>
                  </a:lnTo>
                  <a:lnTo>
                    <a:pt x="55" y="586"/>
                  </a:lnTo>
                  <a:lnTo>
                    <a:pt x="65" y="580"/>
                  </a:lnTo>
                  <a:lnTo>
                    <a:pt x="74" y="576"/>
                  </a:lnTo>
                  <a:lnTo>
                    <a:pt x="84" y="574"/>
                  </a:lnTo>
                  <a:lnTo>
                    <a:pt x="91" y="573"/>
                  </a:lnTo>
                  <a:lnTo>
                    <a:pt x="96" y="572"/>
                  </a:lnTo>
                  <a:lnTo>
                    <a:pt x="104" y="572"/>
                  </a:lnTo>
                  <a:lnTo>
                    <a:pt x="102" y="559"/>
                  </a:lnTo>
                  <a:lnTo>
                    <a:pt x="102" y="559"/>
                  </a:lnTo>
                  <a:lnTo>
                    <a:pt x="96" y="536"/>
                  </a:lnTo>
                  <a:lnTo>
                    <a:pt x="93" y="510"/>
                  </a:lnTo>
                  <a:lnTo>
                    <a:pt x="88" y="481"/>
                  </a:lnTo>
                  <a:lnTo>
                    <a:pt x="86" y="451"/>
                  </a:lnTo>
                  <a:lnTo>
                    <a:pt x="85" y="419"/>
                  </a:lnTo>
                  <a:lnTo>
                    <a:pt x="85" y="385"/>
                  </a:lnTo>
                  <a:lnTo>
                    <a:pt x="87" y="349"/>
                  </a:lnTo>
                  <a:lnTo>
                    <a:pt x="92" y="314"/>
                  </a:lnTo>
                  <a:lnTo>
                    <a:pt x="99" y="278"/>
                  </a:lnTo>
                  <a:lnTo>
                    <a:pt x="108" y="241"/>
                  </a:lnTo>
                  <a:lnTo>
                    <a:pt x="114" y="222"/>
                  </a:lnTo>
                  <a:lnTo>
                    <a:pt x="120" y="203"/>
                  </a:lnTo>
                  <a:lnTo>
                    <a:pt x="127" y="185"/>
                  </a:lnTo>
                  <a:lnTo>
                    <a:pt x="135" y="166"/>
                  </a:lnTo>
                  <a:lnTo>
                    <a:pt x="146" y="147"/>
                  </a:lnTo>
                  <a:lnTo>
                    <a:pt x="155" y="128"/>
                  </a:lnTo>
                  <a:lnTo>
                    <a:pt x="167" y="110"/>
                  </a:lnTo>
                  <a:lnTo>
                    <a:pt x="179" y="91"/>
                  </a:lnTo>
                  <a:lnTo>
                    <a:pt x="192" y="73"/>
                  </a:lnTo>
                  <a:lnTo>
                    <a:pt x="206" y="56"/>
                  </a:lnTo>
                  <a:lnTo>
                    <a:pt x="222" y="37"/>
                  </a:lnTo>
                  <a:lnTo>
                    <a:pt x="238" y="20"/>
                  </a:lnTo>
                  <a:lnTo>
                    <a:pt x="238" y="20"/>
                  </a:lnTo>
                  <a:lnTo>
                    <a:pt x="254" y="37"/>
                  </a:lnTo>
                  <a:lnTo>
                    <a:pt x="270" y="56"/>
                  </a:lnTo>
                  <a:lnTo>
                    <a:pt x="284" y="73"/>
                  </a:lnTo>
                  <a:lnTo>
                    <a:pt x="297" y="91"/>
                  </a:lnTo>
                  <a:lnTo>
                    <a:pt x="309" y="110"/>
                  </a:lnTo>
                  <a:lnTo>
                    <a:pt x="321" y="128"/>
                  </a:lnTo>
                  <a:lnTo>
                    <a:pt x="330" y="147"/>
                  </a:lnTo>
                  <a:lnTo>
                    <a:pt x="341" y="166"/>
                  </a:lnTo>
                  <a:lnTo>
                    <a:pt x="349" y="185"/>
                  </a:lnTo>
                  <a:lnTo>
                    <a:pt x="356" y="203"/>
                  </a:lnTo>
                  <a:lnTo>
                    <a:pt x="362" y="222"/>
                  </a:lnTo>
                  <a:lnTo>
                    <a:pt x="368" y="241"/>
                  </a:lnTo>
                  <a:lnTo>
                    <a:pt x="377" y="278"/>
                  </a:lnTo>
                  <a:lnTo>
                    <a:pt x="384" y="314"/>
                  </a:lnTo>
                  <a:lnTo>
                    <a:pt x="389" y="349"/>
                  </a:lnTo>
                  <a:lnTo>
                    <a:pt x="391" y="385"/>
                  </a:lnTo>
                  <a:lnTo>
                    <a:pt x="391" y="419"/>
                  </a:lnTo>
                  <a:lnTo>
                    <a:pt x="390" y="451"/>
                  </a:lnTo>
                  <a:lnTo>
                    <a:pt x="388" y="481"/>
                  </a:lnTo>
                  <a:lnTo>
                    <a:pt x="383" y="510"/>
                  </a:lnTo>
                  <a:lnTo>
                    <a:pt x="380" y="536"/>
                  </a:lnTo>
                  <a:lnTo>
                    <a:pt x="374" y="559"/>
                  </a:lnTo>
                  <a:lnTo>
                    <a:pt x="372" y="572"/>
                  </a:lnTo>
                  <a:lnTo>
                    <a:pt x="380" y="572"/>
                  </a:lnTo>
                  <a:lnTo>
                    <a:pt x="380" y="572"/>
                  </a:lnTo>
                  <a:lnTo>
                    <a:pt x="385" y="573"/>
                  </a:lnTo>
                  <a:lnTo>
                    <a:pt x="392" y="574"/>
                  </a:lnTo>
                  <a:lnTo>
                    <a:pt x="402" y="576"/>
                  </a:lnTo>
                  <a:lnTo>
                    <a:pt x="412" y="580"/>
                  </a:lnTo>
                  <a:lnTo>
                    <a:pt x="421" y="586"/>
                  </a:lnTo>
                  <a:lnTo>
                    <a:pt x="432" y="591"/>
                  </a:lnTo>
                  <a:lnTo>
                    <a:pt x="442" y="599"/>
                  </a:lnTo>
                  <a:lnTo>
                    <a:pt x="450" y="610"/>
                  </a:lnTo>
                  <a:lnTo>
                    <a:pt x="450" y="610"/>
                  </a:lnTo>
                  <a:lnTo>
                    <a:pt x="456" y="618"/>
                  </a:lnTo>
                  <a:lnTo>
                    <a:pt x="459" y="627"/>
                  </a:lnTo>
                  <a:lnTo>
                    <a:pt x="461" y="636"/>
                  </a:lnTo>
                  <a:lnTo>
                    <a:pt x="463" y="647"/>
                  </a:lnTo>
                  <a:lnTo>
                    <a:pt x="463" y="658"/>
                  </a:lnTo>
                  <a:lnTo>
                    <a:pt x="461" y="670"/>
                  </a:lnTo>
                  <a:lnTo>
                    <a:pt x="459" y="681"/>
                  </a:lnTo>
                  <a:lnTo>
                    <a:pt x="456" y="695"/>
                  </a:lnTo>
                  <a:lnTo>
                    <a:pt x="456" y="6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29" name="Freeform 68"/>
            <p:cNvSpPr>
              <a:spLocks noEditPoints="1"/>
            </p:cNvSpPr>
            <p:nvPr userDrawn="1"/>
          </p:nvSpPr>
          <p:spPr bwMode="auto">
            <a:xfrm>
              <a:off x="4502150" y="2147888"/>
              <a:ext cx="139700" cy="139700"/>
            </a:xfrm>
            <a:custGeom>
              <a:avLst/>
              <a:gdLst>
                <a:gd name="T0" fmla="*/ 79 w 176"/>
                <a:gd name="T1" fmla="*/ 0 h 176"/>
                <a:gd name="T2" fmla="*/ 53 w 176"/>
                <a:gd name="T3" fmla="*/ 6 h 176"/>
                <a:gd name="T4" fmla="*/ 32 w 176"/>
                <a:gd name="T5" fmla="*/ 19 h 176"/>
                <a:gd name="T6" fmla="*/ 15 w 176"/>
                <a:gd name="T7" fmla="*/ 38 h 176"/>
                <a:gd name="T8" fmla="*/ 4 w 176"/>
                <a:gd name="T9" fmla="*/ 61 h 176"/>
                <a:gd name="T10" fmla="*/ 0 w 176"/>
                <a:gd name="T11" fmla="*/ 87 h 176"/>
                <a:gd name="T12" fmla="*/ 2 w 176"/>
                <a:gd name="T13" fmla="*/ 106 h 176"/>
                <a:gd name="T14" fmla="*/ 11 w 176"/>
                <a:gd name="T15" fmla="*/ 130 h 176"/>
                <a:gd name="T16" fmla="*/ 26 w 176"/>
                <a:gd name="T17" fmla="*/ 149 h 176"/>
                <a:gd name="T18" fmla="*/ 47 w 176"/>
                <a:gd name="T19" fmla="*/ 164 h 176"/>
                <a:gd name="T20" fmla="*/ 71 w 176"/>
                <a:gd name="T21" fmla="*/ 174 h 176"/>
                <a:gd name="T22" fmla="*/ 88 w 176"/>
                <a:gd name="T23" fmla="*/ 176 h 176"/>
                <a:gd name="T24" fmla="*/ 114 w 176"/>
                <a:gd name="T25" fmla="*/ 171 h 176"/>
                <a:gd name="T26" fmla="*/ 138 w 176"/>
                <a:gd name="T27" fmla="*/ 160 h 176"/>
                <a:gd name="T28" fmla="*/ 156 w 176"/>
                <a:gd name="T29" fmla="*/ 144 h 176"/>
                <a:gd name="T30" fmla="*/ 169 w 176"/>
                <a:gd name="T31" fmla="*/ 122 h 176"/>
                <a:gd name="T32" fmla="*/ 176 w 176"/>
                <a:gd name="T33" fmla="*/ 96 h 176"/>
                <a:gd name="T34" fmla="*/ 176 w 176"/>
                <a:gd name="T35" fmla="*/ 78 h 176"/>
                <a:gd name="T36" fmla="*/ 169 w 176"/>
                <a:gd name="T37" fmla="*/ 53 h 176"/>
                <a:gd name="T38" fmla="*/ 156 w 176"/>
                <a:gd name="T39" fmla="*/ 32 h 176"/>
                <a:gd name="T40" fmla="*/ 138 w 176"/>
                <a:gd name="T41" fmla="*/ 15 h 176"/>
                <a:gd name="T42" fmla="*/ 114 w 176"/>
                <a:gd name="T43" fmla="*/ 3 h 176"/>
                <a:gd name="T44" fmla="*/ 88 w 176"/>
                <a:gd name="T45" fmla="*/ 0 h 176"/>
                <a:gd name="T46" fmla="*/ 88 w 176"/>
                <a:gd name="T47" fmla="*/ 162 h 176"/>
                <a:gd name="T48" fmla="*/ 66 w 176"/>
                <a:gd name="T49" fmla="*/ 159 h 176"/>
                <a:gd name="T50" fmla="*/ 47 w 176"/>
                <a:gd name="T51" fmla="*/ 149 h 176"/>
                <a:gd name="T52" fmla="*/ 22 w 176"/>
                <a:gd name="T53" fmla="*/ 123 h 176"/>
                <a:gd name="T54" fmla="*/ 14 w 176"/>
                <a:gd name="T55" fmla="*/ 102 h 176"/>
                <a:gd name="T56" fmla="*/ 13 w 176"/>
                <a:gd name="T57" fmla="*/ 87 h 176"/>
                <a:gd name="T58" fmla="*/ 17 w 176"/>
                <a:gd name="T59" fmla="*/ 65 h 176"/>
                <a:gd name="T60" fmla="*/ 26 w 176"/>
                <a:gd name="T61" fmla="*/ 46 h 176"/>
                <a:gd name="T62" fmla="*/ 52 w 176"/>
                <a:gd name="T63" fmla="*/ 21 h 176"/>
                <a:gd name="T64" fmla="*/ 73 w 176"/>
                <a:gd name="T65" fmla="*/ 13 h 176"/>
                <a:gd name="T66" fmla="*/ 88 w 176"/>
                <a:gd name="T67" fmla="*/ 12 h 176"/>
                <a:gd name="T68" fmla="*/ 110 w 176"/>
                <a:gd name="T69" fmla="*/ 16 h 176"/>
                <a:gd name="T70" fmla="*/ 129 w 176"/>
                <a:gd name="T71" fmla="*/ 25 h 176"/>
                <a:gd name="T72" fmla="*/ 154 w 176"/>
                <a:gd name="T73" fmla="*/ 51 h 176"/>
                <a:gd name="T74" fmla="*/ 162 w 176"/>
                <a:gd name="T75" fmla="*/ 72 h 176"/>
                <a:gd name="T76" fmla="*/ 163 w 176"/>
                <a:gd name="T77" fmla="*/ 87 h 176"/>
                <a:gd name="T78" fmla="*/ 159 w 176"/>
                <a:gd name="T79" fmla="*/ 109 h 176"/>
                <a:gd name="T80" fmla="*/ 150 w 176"/>
                <a:gd name="T81" fmla="*/ 129 h 176"/>
                <a:gd name="T82" fmla="*/ 124 w 176"/>
                <a:gd name="T83" fmla="*/ 153 h 176"/>
                <a:gd name="T84" fmla="*/ 103 w 176"/>
                <a:gd name="T85" fmla="*/ 161 h 176"/>
                <a:gd name="T86" fmla="*/ 88 w 176"/>
                <a:gd name="T87" fmla="*/ 16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lnTo>
                    <a:pt x="88" y="0"/>
                  </a:lnTo>
                  <a:lnTo>
                    <a:pt x="79" y="0"/>
                  </a:lnTo>
                  <a:lnTo>
                    <a:pt x="71" y="1"/>
                  </a:lnTo>
                  <a:lnTo>
                    <a:pt x="62" y="3"/>
                  </a:lnTo>
                  <a:lnTo>
                    <a:pt x="53" y="6"/>
                  </a:lnTo>
                  <a:lnTo>
                    <a:pt x="47" y="10"/>
                  </a:lnTo>
                  <a:lnTo>
                    <a:pt x="38" y="15"/>
                  </a:lnTo>
                  <a:lnTo>
                    <a:pt x="32" y="19"/>
                  </a:lnTo>
                  <a:lnTo>
                    <a:pt x="26" y="25"/>
                  </a:lnTo>
                  <a:lnTo>
                    <a:pt x="20" y="32"/>
                  </a:lnTo>
                  <a:lnTo>
                    <a:pt x="15" y="38"/>
                  </a:lnTo>
                  <a:lnTo>
                    <a:pt x="11" y="46"/>
                  </a:lnTo>
                  <a:lnTo>
                    <a:pt x="7" y="53"/>
                  </a:lnTo>
                  <a:lnTo>
                    <a:pt x="4" y="61"/>
                  </a:lnTo>
                  <a:lnTo>
                    <a:pt x="2" y="70"/>
                  </a:lnTo>
                  <a:lnTo>
                    <a:pt x="0" y="78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96"/>
                  </a:lnTo>
                  <a:lnTo>
                    <a:pt x="2" y="106"/>
                  </a:lnTo>
                  <a:lnTo>
                    <a:pt x="4" y="114"/>
                  </a:lnTo>
                  <a:lnTo>
                    <a:pt x="7" y="122"/>
                  </a:lnTo>
                  <a:lnTo>
                    <a:pt x="11" y="130"/>
                  </a:lnTo>
                  <a:lnTo>
                    <a:pt x="15" y="137"/>
                  </a:lnTo>
                  <a:lnTo>
                    <a:pt x="20" y="144"/>
                  </a:lnTo>
                  <a:lnTo>
                    <a:pt x="26" y="149"/>
                  </a:lnTo>
                  <a:lnTo>
                    <a:pt x="32" y="155"/>
                  </a:lnTo>
                  <a:lnTo>
                    <a:pt x="38" y="160"/>
                  </a:lnTo>
                  <a:lnTo>
                    <a:pt x="47" y="164"/>
                  </a:lnTo>
                  <a:lnTo>
                    <a:pt x="53" y="169"/>
                  </a:lnTo>
                  <a:lnTo>
                    <a:pt x="62" y="171"/>
                  </a:lnTo>
                  <a:lnTo>
                    <a:pt x="71" y="174"/>
                  </a:lnTo>
                  <a:lnTo>
                    <a:pt x="79" y="175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7" y="175"/>
                  </a:lnTo>
                  <a:lnTo>
                    <a:pt x="105" y="174"/>
                  </a:lnTo>
                  <a:lnTo>
                    <a:pt x="114" y="171"/>
                  </a:lnTo>
                  <a:lnTo>
                    <a:pt x="123" y="169"/>
                  </a:lnTo>
                  <a:lnTo>
                    <a:pt x="129" y="164"/>
                  </a:lnTo>
                  <a:lnTo>
                    <a:pt x="138" y="160"/>
                  </a:lnTo>
                  <a:lnTo>
                    <a:pt x="144" y="155"/>
                  </a:lnTo>
                  <a:lnTo>
                    <a:pt x="150" y="149"/>
                  </a:lnTo>
                  <a:lnTo>
                    <a:pt x="156" y="144"/>
                  </a:lnTo>
                  <a:lnTo>
                    <a:pt x="161" y="137"/>
                  </a:lnTo>
                  <a:lnTo>
                    <a:pt x="165" y="130"/>
                  </a:lnTo>
                  <a:lnTo>
                    <a:pt x="169" y="122"/>
                  </a:lnTo>
                  <a:lnTo>
                    <a:pt x="172" y="114"/>
                  </a:lnTo>
                  <a:lnTo>
                    <a:pt x="174" y="106"/>
                  </a:lnTo>
                  <a:lnTo>
                    <a:pt x="176" y="96"/>
                  </a:lnTo>
                  <a:lnTo>
                    <a:pt x="176" y="87"/>
                  </a:lnTo>
                  <a:lnTo>
                    <a:pt x="176" y="87"/>
                  </a:lnTo>
                  <a:lnTo>
                    <a:pt x="176" y="78"/>
                  </a:lnTo>
                  <a:lnTo>
                    <a:pt x="174" y="70"/>
                  </a:lnTo>
                  <a:lnTo>
                    <a:pt x="172" y="61"/>
                  </a:lnTo>
                  <a:lnTo>
                    <a:pt x="169" y="53"/>
                  </a:lnTo>
                  <a:lnTo>
                    <a:pt x="165" y="46"/>
                  </a:lnTo>
                  <a:lnTo>
                    <a:pt x="161" y="38"/>
                  </a:lnTo>
                  <a:lnTo>
                    <a:pt x="156" y="32"/>
                  </a:lnTo>
                  <a:lnTo>
                    <a:pt x="150" y="25"/>
                  </a:lnTo>
                  <a:lnTo>
                    <a:pt x="144" y="19"/>
                  </a:lnTo>
                  <a:lnTo>
                    <a:pt x="138" y="15"/>
                  </a:lnTo>
                  <a:lnTo>
                    <a:pt x="129" y="10"/>
                  </a:lnTo>
                  <a:lnTo>
                    <a:pt x="123" y="6"/>
                  </a:lnTo>
                  <a:lnTo>
                    <a:pt x="114" y="3"/>
                  </a:lnTo>
                  <a:lnTo>
                    <a:pt x="105" y="1"/>
                  </a:lnTo>
                  <a:lnTo>
                    <a:pt x="97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88" y="162"/>
                  </a:moveTo>
                  <a:lnTo>
                    <a:pt x="88" y="162"/>
                  </a:lnTo>
                  <a:lnTo>
                    <a:pt x="80" y="162"/>
                  </a:lnTo>
                  <a:lnTo>
                    <a:pt x="73" y="161"/>
                  </a:lnTo>
                  <a:lnTo>
                    <a:pt x="66" y="159"/>
                  </a:lnTo>
                  <a:lnTo>
                    <a:pt x="59" y="156"/>
                  </a:lnTo>
                  <a:lnTo>
                    <a:pt x="52" y="153"/>
                  </a:lnTo>
                  <a:lnTo>
                    <a:pt x="47" y="149"/>
                  </a:lnTo>
                  <a:lnTo>
                    <a:pt x="35" y="140"/>
                  </a:lnTo>
                  <a:lnTo>
                    <a:pt x="26" y="129"/>
                  </a:lnTo>
                  <a:lnTo>
                    <a:pt x="22" y="123"/>
                  </a:lnTo>
                  <a:lnTo>
                    <a:pt x="19" y="116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3" y="95"/>
                  </a:lnTo>
                  <a:lnTo>
                    <a:pt x="13" y="87"/>
                  </a:lnTo>
                  <a:lnTo>
                    <a:pt x="13" y="87"/>
                  </a:lnTo>
                  <a:lnTo>
                    <a:pt x="13" y="79"/>
                  </a:lnTo>
                  <a:lnTo>
                    <a:pt x="14" y="72"/>
                  </a:lnTo>
                  <a:lnTo>
                    <a:pt x="17" y="65"/>
                  </a:lnTo>
                  <a:lnTo>
                    <a:pt x="19" y="58"/>
                  </a:lnTo>
                  <a:lnTo>
                    <a:pt x="22" y="51"/>
                  </a:lnTo>
                  <a:lnTo>
                    <a:pt x="26" y="46"/>
                  </a:lnTo>
                  <a:lnTo>
                    <a:pt x="35" y="34"/>
                  </a:lnTo>
                  <a:lnTo>
                    <a:pt x="47" y="25"/>
                  </a:lnTo>
                  <a:lnTo>
                    <a:pt x="52" y="21"/>
                  </a:lnTo>
                  <a:lnTo>
                    <a:pt x="59" y="18"/>
                  </a:lnTo>
                  <a:lnTo>
                    <a:pt x="66" y="16"/>
                  </a:lnTo>
                  <a:lnTo>
                    <a:pt x="73" y="13"/>
                  </a:lnTo>
                  <a:lnTo>
                    <a:pt x="80" y="13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6" y="13"/>
                  </a:lnTo>
                  <a:lnTo>
                    <a:pt x="103" y="13"/>
                  </a:lnTo>
                  <a:lnTo>
                    <a:pt x="110" y="16"/>
                  </a:lnTo>
                  <a:lnTo>
                    <a:pt x="117" y="18"/>
                  </a:lnTo>
                  <a:lnTo>
                    <a:pt x="124" y="21"/>
                  </a:lnTo>
                  <a:lnTo>
                    <a:pt x="129" y="25"/>
                  </a:lnTo>
                  <a:lnTo>
                    <a:pt x="141" y="34"/>
                  </a:lnTo>
                  <a:lnTo>
                    <a:pt x="150" y="46"/>
                  </a:lnTo>
                  <a:lnTo>
                    <a:pt x="154" y="51"/>
                  </a:lnTo>
                  <a:lnTo>
                    <a:pt x="157" y="58"/>
                  </a:lnTo>
                  <a:lnTo>
                    <a:pt x="159" y="65"/>
                  </a:lnTo>
                  <a:lnTo>
                    <a:pt x="162" y="72"/>
                  </a:lnTo>
                  <a:lnTo>
                    <a:pt x="163" y="79"/>
                  </a:lnTo>
                  <a:lnTo>
                    <a:pt x="163" y="87"/>
                  </a:lnTo>
                  <a:lnTo>
                    <a:pt x="163" y="87"/>
                  </a:lnTo>
                  <a:lnTo>
                    <a:pt x="163" y="95"/>
                  </a:lnTo>
                  <a:lnTo>
                    <a:pt x="162" y="102"/>
                  </a:lnTo>
                  <a:lnTo>
                    <a:pt x="159" y="109"/>
                  </a:lnTo>
                  <a:lnTo>
                    <a:pt x="157" y="116"/>
                  </a:lnTo>
                  <a:lnTo>
                    <a:pt x="154" y="123"/>
                  </a:lnTo>
                  <a:lnTo>
                    <a:pt x="150" y="129"/>
                  </a:lnTo>
                  <a:lnTo>
                    <a:pt x="141" y="140"/>
                  </a:lnTo>
                  <a:lnTo>
                    <a:pt x="129" y="149"/>
                  </a:lnTo>
                  <a:lnTo>
                    <a:pt x="124" y="153"/>
                  </a:lnTo>
                  <a:lnTo>
                    <a:pt x="117" y="156"/>
                  </a:lnTo>
                  <a:lnTo>
                    <a:pt x="110" y="159"/>
                  </a:lnTo>
                  <a:lnTo>
                    <a:pt x="103" y="161"/>
                  </a:lnTo>
                  <a:lnTo>
                    <a:pt x="96" y="162"/>
                  </a:lnTo>
                  <a:lnTo>
                    <a:pt x="88" y="162"/>
                  </a:lnTo>
                  <a:lnTo>
                    <a:pt x="88" y="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</p:grpSp>
      <p:grpSp>
        <p:nvGrpSpPr>
          <p:cNvPr id="150" name="Group 149"/>
          <p:cNvGrpSpPr/>
          <p:nvPr userDrawn="1"/>
        </p:nvGrpSpPr>
        <p:grpSpPr>
          <a:xfrm>
            <a:off x="846667" y="3573017"/>
            <a:ext cx="10384368" cy="1223433"/>
            <a:chOff x="635000" y="2651126"/>
            <a:chExt cx="7788276" cy="917575"/>
          </a:xfrm>
        </p:grpSpPr>
        <p:sp>
          <p:nvSpPr>
            <p:cNvPr id="130" name="Freeform 69"/>
            <p:cNvSpPr/>
            <p:nvPr userDrawn="1"/>
          </p:nvSpPr>
          <p:spPr bwMode="auto">
            <a:xfrm>
              <a:off x="784225" y="2698751"/>
              <a:ext cx="7561263" cy="812800"/>
            </a:xfrm>
            <a:custGeom>
              <a:avLst/>
              <a:gdLst>
                <a:gd name="T0" fmla="*/ 1 w 9527"/>
                <a:gd name="T1" fmla="*/ 1025 h 1025"/>
                <a:gd name="T2" fmla="*/ 0 w 9527"/>
                <a:gd name="T3" fmla="*/ 1012 h 1025"/>
                <a:gd name="T4" fmla="*/ 9526 w 9527"/>
                <a:gd name="T5" fmla="*/ 0 h 1025"/>
                <a:gd name="T6" fmla="*/ 9527 w 9527"/>
                <a:gd name="T7" fmla="*/ 14 h 1025"/>
                <a:gd name="T8" fmla="*/ 1 w 9527"/>
                <a:gd name="T9" fmla="*/ 1025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7" h="1025">
                  <a:moveTo>
                    <a:pt x="1" y="1025"/>
                  </a:moveTo>
                  <a:lnTo>
                    <a:pt x="0" y="1012"/>
                  </a:lnTo>
                  <a:lnTo>
                    <a:pt x="9526" y="0"/>
                  </a:lnTo>
                  <a:lnTo>
                    <a:pt x="9527" y="14"/>
                  </a:lnTo>
                  <a:lnTo>
                    <a:pt x="1" y="1025"/>
                  </a:lnTo>
                  <a:close/>
                </a:path>
              </a:pathLst>
            </a:custGeom>
            <a:solidFill>
              <a:srgbClr val="A9B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31" name="Freeform 70"/>
            <p:cNvSpPr/>
            <p:nvPr userDrawn="1"/>
          </p:nvSpPr>
          <p:spPr bwMode="auto">
            <a:xfrm>
              <a:off x="635000" y="3465513"/>
              <a:ext cx="160338" cy="103188"/>
            </a:xfrm>
            <a:custGeom>
              <a:avLst/>
              <a:gdLst>
                <a:gd name="T0" fmla="*/ 201 w 202"/>
                <a:gd name="T1" fmla="*/ 44 h 129"/>
                <a:gd name="T2" fmla="*/ 108 w 202"/>
                <a:gd name="T3" fmla="*/ 0 h 129"/>
                <a:gd name="T4" fmla="*/ 0 w 202"/>
                <a:gd name="T5" fmla="*/ 10 h 129"/>
                <a:gd name="T6" fmla="*/ 66 w 202"/>
                <a:gd name="T7" fmla="*/ 63 h 129"/>
                <a:gd name="T8" fmla="*/ 13 w 202"/>
                <a:gd name="T9" fmla="*/ 129 h 129"/>
                <a:gd name="T10" fmla="*/ 120 w 202"/>
                <a:gd name="T11" fmla="*/ 117 h 129"/>
                <a:gd name="T12" fmla="*/ 202 w 202"/>
                <a:gd name="T13" fmla="*/ 55 h 129"/>
                <a:gd name="T14" fmla="*/ 201 w 202"/>
                <a:gd name="T15" fmla="*/ 4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29">
                  <a:moveTo>
                    <a:pt x="201" y="44"/>
                  </a:moveTo>
                  <a:lnTo>
                    <a:pt x="108" y="0"/>
                  </a:lnTo>
                  <a:lnTo>
                    <a:pt x="0" y="10"/>
                  </a:lnTo>
                  <a:lnTo>
                    <a:pt x="66" y="63"/>
                  </a:lnTo>
                  <a:lnTo>
                    <a:pt x="13" y="129"/>
                  </a:lnTo>
                  <a:lnTo>
                    <a:pt x="120" y="117"/>
                  </a:lnTo>
                  <a:lnTo>
                    <a:pt x="202" y="55"/>
                  </a:lnTo>
                  <a:lnTo>
                    <a:pt x="201" y="44"/>
                  </a:lnTo>
                  <a:close/>
                </a:path>
              </a:pathLst>
            </a:custGeom>
            <a:solidFill>
              <a:srgbClr val="A9B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32" name="Freeform 71"/>
            <p:cNvSpPr/>
            <p:nvPr userDrawn="1"/>
          </p:nvSpPr>
          <p:spPr bwMode="auto">
            <a:xfrm>
              <a:off x="8323263" y="2651126"/>
              <a:ext cx="100013" cy="107950"/>
            </a:xfrm>
            <a:custGeom>
              <a:avLst/>
              <a:gdLst>
                <a:gd name="T0" fmla="*/ 13 w 125"/>
                <a:gd name="T1" fmla="*/ 137 h 137"/>
                <a:gd name="T2" fmla="*/ 125 w 125"/>
                <a:gd name="T3" fmla="*/ 57 h 137"/>
                <a:gd name="T4" fmla="*/ 0 w 125"/>
                <a:gd name="T5" fmla="*/ 0 h 137"/>
                <a:gd name="T6" fmla="*/ 13 w 125"/>
                <a:gd name="T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37">
                  <a:moveTo>
                    <a:pt x="13" y="137"/>
                  </a:moveTo>
                  <a:lnTo>
                    <a:pt x="125" y="57"/>
                  </a:lnTo>
                  <a:lnTo>
                    <a:pt x="0" y="0"/>
                  </a:lnTo>
                  <a:lnTo>
                    <a:pt x="13" y="137"/>
                  </a:lnTo>
                  <a:close/>
                </a:path>
              </a:pathLst>
            </a:custGeom>
            <a:solidFill>
              <a:srgbClr val="A9B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33" name="Freeform 72"/>
            <p:cNvSpPr/>
            <p:nvPr userDrawn="1"/>
          </p:nvSpPr>
          <p:spPr bwMode="auto">
            <a:xfrm>
              <a:off x="1573213" y="3381376"/>
              <a:ext cx="73025" cy="74613"/>
            </a:xfrm>
            <a:custGeom>
              <a:avLst/>
              <a:gdLst>
                <a:gd name="T0" fmla="*/ 91 w 91"/>
                <a:gd name="T1" fmla="*/ 41 h 92"/>
                <a:gd name="T2" fmla="*/ 91 w 91"/>
                <a:gd name="T3" fmla="*/ 41 h 92"/>
                <a:gd name="T4" fmla="*/ 91 w 91"/>
                <a:gd name="T5" fmla="*/ 51 h 92"/>
                <a:gd name="T6" fmla="*/ 89 w 91"/>
                <a:gd name="T7" fmla="*/ 60 h 92"/>
                <a:gd name="T8" fmla="*/ 86 w 91"/>
                <a:gd name="T9" fmla="*/ 68 h 92"/>
                <a:gd name="T10" fmla="*/ 81 w 91"/>
                <a:gd name="T11" fmla="*/ 75 h 92"/>
                <a:gd name="T12" fmla="*/ 74 w 91"/>
                <a:gd name="T13" fmla="*/ 82 h 92"/>
                <a:gd name="T14" fmla="*/ 68 w 91"/>
                <a:gd name="T15" fmla="*/ 86 h 92"/>
                <a:gd name="T16" fmla="*/ 59 w 91"/>
                <a:gd name="T17" fmla="*/ 90 h 92"/>
                <a:gd name="T18" fmla="*/ 50 w 91"/>
                <a:gd name="T19" fmla="*/ 92 h 92"/>
                <a:gd name="T20" fmla="*/ 50 w 91"/>
                <a:gd name="T21" fmla="*/ 92 h 92"/>
                <a:gd name="T22" fmla="*/ 41 w 91"/>
                <a:gd name="T23" fmla="*/ 92 h 92"/>
                <a:gd name="T24" fmla="*/ 32 w 91"/>
                <a:gd name="T25" fmla="*/ 91 h 92"/>
                <a:gd name="T26" fmla="*/ 24 w 91"/>
                <a:gd name="T27" fmla="*/ 87 h 92"/>
                <a:gd name="T28" fmla="*/ 16 w 91"/>
                <a:gd name="T29" fmla="*/ 82 h 92"/>
                <a:gd name="T30" fmla="*/ 10 w 91"/>
                <a:gd name="T31" fmla="*/ 76 h 92"/>
                <a:gd name="T32" fmla="*/ 5 w 91"/>
                <a:gd name="T33" fmla="*/ 69 h 92"/>
                <a:gd name="T34" fmla="*/ 2 w 91"/>
                <a:gd name="T35" fmla="*/ 60 h 92"/>
                <a:gd name="T36" fmla="*/ 0 w 91"/>
                <a:gd name="T37" fmla="*/ 51 h 92"/>
                <a:gd name="T38" fmla="*/ 0 w 91"/>
                <a:gd name="T39" fmla="*/ 51 h 92"/>
                <a:gd name="T40" fmla="*/ 0 w 91"/>
                <a:gd name="T41" fmla="*/ 41 h 92"/>
                <a:gd name="T42" fmla="*/ 1 w 91"/>
                <a:gd name="T43" fmla="*/ 33 h 92"/>
                <a:gd name="T44" fmla="*/ 4 w 91"/>
                <a:gd name="T45" fmla="*/ 24 h 92"/>
                <a:gd name="T46" fmla="*/ 10 w 91"/>
                <a:gd name="T47" fmla="*/ 17 h 92"/>
                <a:gd name="T48" fmla="*/ 16 w 91"/>
                <a:gd name="T49" fmla="*/ 11 h 92"/>
                <a:gd name="T50" fmla="*/ 23 w 91"/>
                <a:gd name="T51" fmla="*/ 6 h 92"/>
                <a:gd name="T52" fmla="*/ 31 w 91"/>
                <a:gd name="T53" fmla="*/ 2 h 92"/>
                <a:gd name="T54" fmla="*/ 40 w 91"/>
                <a:gd name="T55" fmla="*/ 0 h 92"/>
                <a:gd name="T56" fmla="*/ 40 w 91"/>
                <a:gd name="T57" fmla="*/ 0 h 92"/>
                <a:gd name="T58" fmla="*/ 50 w 91"/>
                <a:gd name="T59" fmla="*/ 0 h 92"/>
                <a:gd name="T60" fmla="*/ 58 w 91"/>
                <a:gd name="T61" fmla="*/ 2 h 92"/>
                <a:gd name="T62" fmla="*/ 66 w 91"/>
                <a:gd name="T63" fmla="*/ 6 h 92"/>
                <a:gd name="T64" fmla="*/ 74 w 91"/>
                <a:gd name="T65" fmla="*/ 10 h 92"/>
                <a:gd name="T66" fmla="*/ 80 w 91"/>
                <a:gd name="T67" fmla="*/ 16 h 92"/>
                <a:gd name="T68" fmla="*/ 86 w 91"/>
                <a:gd name="T69" fmla="*/ 24 h 92"/>
                <a:gd name="T70" fmla="*/ 89 w 91"/>
                <a:gd name="T71" fmla="*/ 32 h 92"/>
                <a:gd name="T72" fmla="*/ 91 w 91"/>
                <a:gd name="T73" fmla="*/ 41 h 92"/>
                <a:gd name="T74" fmla="*/ 91 w 91"/>
                <a:gd name="T75" fmla="*/ 4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" h="92">
                  <a:moveTo>
                    <a:pt x="91" y="41"/>
                  </a:moveTo>
                  <a:lnTo>
                    <a:pt x="91" y="41"/>
                  </a:lnTo>
                  <a:lnTo>
                    <a:pt x="91" y="51"/>
                  </a:lnTo>
                  <a:lnTo>
                    <a:pt x="89" y="60"/>
                  </a:lnTo>
                  <a:lnTo>
                    <a:pt x="86" y="68"/>
                  </a:lnTo>
                  <a:lnTo>
                    <a:pt x="81" y="75"/>
                  </a:lnTo>
                  <a:lnTo>
                    <a:pt x="74" y="82"/>
                  </a:lnTo>
                  <a:lnTo>
                    <a:pt x="68" y="86"/>
                  </a:lnTo>
                  <a:lnTo>
                    <a:pt x="59" y="90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1" y="92"/>
                  </a:lnTo>
                  <a:lnTo>
                    <a:pt x="32" y="91"/>
                  </a:lnTo>
                  <a:lnTo>
                    <a:pt x="24" y="87"/>
                  </a:lnTo>
                  <a:lnTo>
                    <a:pt x="16" y="82"/>
                  </a:lnTo>
                  <a:lnTo>
                    <a:pt x="10" y="76"/>
                  </a:lnTo>
                  <a:lnTo>
                    <a:pt x="5" y="69"/>
                  </a:lnTo>
                  <a:lnTo>
                    <a:pt x="2" y="60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41"/>
                  </a:lnTo>
                  <a:lnTo>
                    <a:pt x="1" y="33"/>
                  </a:lnTo>
                  <a:lnTo>
                    <a:pt x="4" y="24"/>
                  </a:lnTo>
                  <a:lnTo>
                    <a:pt x="10" y="17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0" y="0"/>
                  </a:lnTo>
                  <a:lnTo>
                    <a:pt x="58" y="2"/>
                  </a:lnTo>
                  <a:lnTo>
                    <a:pt x="66" y="6"/>
                  </a:lnTo>
                  <a:lnTo>
                    <a:pt x="74" y="10"/>
                  </a:lnTo>
                  <a:lnTo>
                    <a:pt x="80" y="16"/>
                  </a:lnTo>
                  <a:lnTo>
                    <a:pt x="86" y="24"/>
                  </a:lnTo>
                  <a:lnTo>
                    <a:pt x="89" y="32"/>
                  </a:lnTo>
                  <a:lnTo>
                    <a:pt x="91" y="41"/>
                  </a:lnTo>
                  <a:lnTo>
                    <a:pt x="91" y="41"/>
                  </a:lnTo>
                  <a:close/>
                </a:path>
              </a:pathLst>
            </a:custGeom>
            <a:solidFill>
              <a:srgbClr val="A9B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34" name="Freeform 73"/>
            <p:cNvSpPr/>
            <p:nvPr userDrawn="1"/>
          </p:nvSpPr>
          <p:spPr bwMode="auto">
            <a:xfrm>
              <a:off x="3054350" y="3224213"/>
              <a:ext cx="73025" cy="73025"/>
            </a:xfrm>
            <a:custGeom>
              <a:avLst/>
              <a:gdLst>
                <a:gd name="T0" fmla="*/ 91 w 91"/>
                <a:gd name="T1" fmla="*/ 41 h 92"/>
                <a:gd name="T2" fmla="*/ 91 w 91"/>
                <a:gd name="T3" fmla="*/ 41 h 92"/>
                <a:gd name="T4" fmla="*/ 91 w 91"/>
                <a:gd name="T5" fmla="*/ 50 h 92"/>
                <a:gd name="T6" fmla="*/ 90 w 91"/>
                <a:gd name="T7" fmla="*/ 60 h 92"/>
                <a:gd name="T8" fmla="*/ 86 w 91"/>
                <a:gd name="T9" fmla="*/ 68 h 92"/>
                <a:gd name="T10" fmla="*/ 82 w 91"/>
                <a:gd name="T11" fmla="*/ 75 h 92"/>
                <a:gd name="T12" fmla="*/ 75 w 91"/>
                <a:gd name="T13" fmla="*/ 81 h 92"/>
                <a:gd name="T14" fmla="*/ 68 w 91"/>
                <a:gd name="T15" fmla="*/ 86 h 92"/>
                <a:gd name="T16" fmla="*/ 60 w 91"/>
                <a:gd name="T17" fmla="*/ 90 h 92"/>
                <a:gd name="T18" fmla="*/ 51 w 91"/>
                <a:gd name="T19" fmla="*/ 92 h 92"/>
                <a:gd name="T20" fmla="*/ 51 w 91"/>
                <a:gd name="T21" fmla="*/ 92 h 92"/>
                <a:gd name="T22" fmla="*/ 41 w 91"/>
                <a:gd name="T23" fmla="*/ 92 h 92"/>
                <a:gd name="T24" fmla="*/ 32 w 91"/>
                <a:gd name="T25" fmla="*/ 91 h 92"/>
                <a:gd name="T26" fmla="*/ 24 w 91"/>
                <a:gd name="T27" fmla="*/ 87 h 92"/>
                <a:gd name="T28" fmla="*/ 16 w 91"/>
                <a:gd name="T29" fmla="*/ 81 h 92"/>
                <a:gd name="T30" fmla="*/ 10 w 91"/>
                <a:gd name="T31" fmla="*/ 76 h 92"/>
                <a:gd name="T32" fmla="*/ 4 w 91"/>
                <a:gd name="T33" fmla="*/ 69 h 92"/>
                <a:gd name="T34" fmla="*/ 1 w 91"/>
                <a:gd name="T35" fmla="*/ 60 h 92"/>
                <a:gd name="T36" fmla="*/ 0 w 91"/>
                <a:gd name="T37" fmla="*/ 50 h 92"/>
                <a:gd name="T38" fmla="*/ 0 w 91"/>
                <a:gd name="T39" fmla="*/ 50 h 92"/>
                <a:gd name="T40" fmla="*/ 0 w 91"/>
                <a:gd name="T41" fmla="*/ 41 h 92"/>
                <a:gd name="T42" fmla="*/ 1 w 91"/>
                <a:gd name="T43" fmla="*/ 33 h 92"/>
                <a:gd name="T44" fmla="*/ 4 w 91"/>
                <a:gd name="T45" fmla="*/ 25 h 92"/>
                <a:gd name="T46" fmla="*/ 9 w 91"/>
                <a:gd name="T47" fmla="*/ 17 h 92"/>
                <a:gd name="T48" fmla="*/ 16 w 91"/>
                <a:gd name="T49" fmla="*/ 11 h 92"/>
                <a:gd name="T50" fmla="*/ 23 w 91"/>
                <a:gd name="T51" fmla="*/ 5 h 92"/>
                <a:gd name="T52" fmla="*/ 31 w 91"/>
                <a:gd name="T53" fmla="*/ 2 h 92"/>
                <a:gd name="T54" fmla="*/ 40 w 91"/>
                <a:gd name="T55" fmla="*/ 0 h 92"/>
                <a:gd name="T56" fmla="*/ 40 w 91"/>
                <a:gd name="T57" fmla="*/ 0 h 92"/>
                <a:gd name="T58" fmla="*/ 49 w 91"/>
                <a:gd name="T59" fmla="*/ 0 h 92"/>
                <a:gd name="T60" fmla="*/ 59 w 91"/>
                <a:gd name="T61" fmla="*/ 2 h 92"/>
                <a:gd name="T62" fmla="*/ 67 w 91"/>
                <a:gd name="T63" fmla="*/ 5 h 92"/>
                <a:gd name="T64" fmla="*/ 75 w 91"/>
                <a:gd name="T65" fmla="*/ 10 h 92"/>
                <a:gd name="T66" fmla="*/ 80 w 91"/>
                <a:gd name="T67" fmla="*/ 17 h 92"/>
                <a:gd name="T68" fmla="*/ 85 w 91"/>
                <a:gd name="T69" fmla="*/ 24 h 92"/>
                <a:gd name="T70" fmla="*/ 90 w 91"/>
                <a:gd name="T71" fmla="*/ 32 h 92"/>
                <a:gd name="T72" fmla="*/ 91 w 91"/>
                <a:gd name="T73" fmla="*/ 41 h 92"/>
                <a:gd name="T74" fmla="*/ 91 w 91"/>
                <a:gd name="T75" fmla="*/ 4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" h="92">
                  <a:moveTo>
                    <a:pt x="91" y="41"/>
                  </a:moveTo>
                  <a:lnTo>
                    <a:pt x="91" y="41"/>
                  </a:lnTo>
                  <a:lnTo>
                    <a:pt x="91" y="50"/>
                  </a:lnTo>
                  <a:lnTo>
                    <a:pt x="90" y="60"/>
                  </a:lnTo>
                  <a:lnTo>
                    <a:pt x="86" y="68"/>
                  </a:lnTo>
                  <a:lnTo>
                    <a:pt x="82" y="75"/>
                  </a:lnTo>
                  <a:lnTo>
                    <a:pt x="75" y="81"/>
                  </a:lnTo>
                  <a:lnTo>
                    <a:pt x="68" y="86"/>
                  </a:lnTo>
                  <a:lnTo>
                    <a:pt x="60" y="90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1" y="92"/>
                  </a:lnTo>
                  <a:lnTo>
                    <a:pt x="32" y="91"/>
                  </a:lnTo>
                  <a:lnTo>
                    <a:pt x="24" y="87"/>
                  </a:lnTo>
                  <a:lnTo>
                    <a:pt x="16" y="81"/>
                  </a:lnTo>
                  <a:lnTo>
                    <a:pt x="10" y="76"/>
                  </a:lnTo>
                  <a:lnTo>
                    <a:pt x="4" y="69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1"/>
                  </a:lnTo>
                  <a:lnTo>
                    <a:pt x="1" y="33"/>
                  </a:lnTo>
                  <a:lnTo>
                    <a:pt x="4" y="25"/>
                  </a:lnTo>
                  <a:lnTo>
                    <a:pt x="9" y="17"/>
                  </a:lnTo>
                  <a:lnTo>
                    <a:pt x="16" y="11"/>
                  </a:lnTo>
                  <a:lnTo>
                    <a:pt x="23" y="5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9" y="0"/>
                  </a:lnTo>
                  <a:lnTo>
                    <a:pt x="59" y="2"/>
                  </a:lnTo>
                  <a:lnTo>
                    <a:pt x="67" y="5"/>
                  </a:lnTo>
                  <a:lnTo>
                    <a:pt x="75" y="10"/>
                  </a:lnTo>
                  <a:lnTo>
                    <a:pt x="80" y="17"/>
                  </a:lnTo>
                  <a:lnTo>
                    <a:pt x="85" y="24"/>
                  </a:lnTo>
                  <a:lnTo>
                    <a:pt x="90" y="32"/>
                  </a:lnTo>
                  <a:lnTo>
                    <a:pt x="91" y="41"/>
                  </a:lnTo>
                  <a:lnTo>
                    <a:pt x="91" y="41"/>
                  </a:lnTo>
                  <a:close/>
                </a:path>
              </a:pathLst>
            </a:custGeom>
            <a:solidFill>
              <a:srgbClr val="A9B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35" name="Freeform 74"/>
            <p:cNvSpPr/>
            <p:nvPr userDrawn="1"/>
          </p:nvSpPr>
          <p:spPr bwMode="auto">
            <a:xfrm>
              <a:off x="4535488" y="3068638"/>
              <a:ext cx="73025" cy="71438"/>
            </a:xfrm>
            <a:custGeom>
              <a:avLst/>
              <a:gdLst>
                <a:gd name="T0" fmla="*/ 92 w 92"/>
                <a:gd name="T1" fmla="*/ 40 h 91"/>
                <a:gd name="T2" fmla="*/ 92 w 92"/>
                <a:gd name="T3" fmla="*/ 40 h 91"/>
                <a:gd name="T4" fmla="*/ 92 w 92"/>
                <a:gd name="T5" fmla="*/ 49 h 91"/>
                <a:gd name="T6" fmla="*/ 91 w 92"/>
                <a:gd name="T7" fmla="*/ 58 h 91"/>
                <a:gd name="T8" fmla="*/ 87 w 92"/>
                <a:gd name="T9" fmla="*/ 66 h 91"/>
                <a:gd name="T10" fmla="*/ 82 w 92"/>
                <a:gd name="T11" fmla="*/ 73 h 91"/>
                <a:gd name="T12" fmla="*/ 76 w 92"/>
                <a:gd name="T13" fmla="*/ 80 h 91"/>
                <a:gd name="T14" fmla="*/ 69 w 92"/>
                <a:gd name="T15" fmla="*/ 85 h 91"/>
                <a:gd name="T16" fmla="*/ 60 w 92"/>
                <a:gd name="T17" fmla="*/ 88 h 91"/>
                <a:gd name="T18" fmla="*/ 51 w 92"/>
                <a:gd name="T19" fmla="*/ 91 h 91"/>
                <a:gd name="T20" fmla="*/ 51 w 92"/>
                <a:gd name="T21" fmla="*/ 91 h 91"/>
                <a:gd name="T22" fmla="*/ 41 w 92"/>
                <a:gd name="T23" fmla="*/ 91 h 91"/>
                <a:gd name="T24" fmla="*/ 33 w 92"/>
                <a:gd name="T25" fmla="*/ 90 h 91"/>
                <a:gd name="T26" fmla="*/ 24 w 92"/>
                <a:gd name="T27" fmla="*/ 86 h 91"/>
                <a:gd name="T28" fmla="*/ 17 w 92"/>
                <a:gd name="T29" fmla="*/ 80 h 91"/>
                <a:gd name="T30" fmla="*/ 11 w 92"/>
                <a:gd name="T31" fmla="*/ 75 h 91"/>
                <a:gd name="T32" fmla="*/ 6 w 92"/>
                <a:gd name="T33" fmla="*/ 68 h 91"/>
                <a:gd name="T34" fmla="*/ 2 w 92"/>
                <a:gd name="T35" fmla="*/ 58 h 91"/>
                <a:gd name="T36" fmla="*/ 0 w 92"/>
                <a:gd name="T37" fmla="*/ 50 h 91"/>
                <a:gd name="T38" fmla="*/ 0 w 92"/>
                <a:gd name="T39" fmla="*/ 50 h 91"/>
                <a:gd name="T40" fmla="*/ 0 w 92"/>
                <a:gd name="T41" fmla="*/ 40 h 91"/>
                <a:gd name="T42" fmla="*/ 2 w 92"/>
                <a:gd name="T43" fmla="*/ 32 h 91"/>
                <a:gd name="T44" fmla="*/ 6 w 92"/>
                <a:gd name="T45" fmla="*/ 24 h 91"/>
                <a:gd name="T46" fmla="*/ 10 w 92"/>
                <a:gd name="T47" fmla="*/ 16 h 91"/>
                <a:gd name="T48" fmla="*/ 16 w 92"/>
                <a:gd name="T49" fmla="*/ 10 h 91"/>
                <a:gd name="T50" fmla="*/ 24 w 92"/>
                <a:gd name="T51" fmla="*/ 4 h 91"/>
                <a:gd name="T52" fmla="*/ 32 w 92"/>
                <a:gd name="T53" fmla="*/ 1 h 91"/>
                <a:gd name="T54" fmla="*/ 41 w 92"/>
                <a:gd name="T55" fmla="*/ 0 h 91"/>
                <a:gd name="T56" fmla="*/ 41 w 92"/>
                <a:gd name="T57" fmla="*/ 0 h 91"/>
                <a:gd name="T58" fmla="*/ 51 w 92"/>
                <a:gd name="T59" fmla="*/ 0 h 91"/>
                <a:gd name="T60" fmla="*/ 60 w 92"/>
                <a:gd name="T61" fmla="*/ 1 h 91"/>
                <a:gd name="T62" fmla="*/ 68 w 92"/>
                <a:gd name="T63" fmla="*/ 4 h 91"/>
                <a:gd name="T64" fmla="*/ 75 w 92"/>
                <a:gd name="T65" fmla="*/ 9 h 91"/>
                <a:gd name="T66" fmla="*/ 82 w 92"/>
                <a:gd name="T67" fmla="*/ 16 h 91"/>
                <a:gd name="T68" fmla="*/ 86 w 92"/>
                <a:gd name="T69" fmla="*/ 23 h 91"/>
                <a:gd name="T70" fmla="*/ 90 w 92"/>
                <a:gd name="T71" fmla="*/ 31 h 91"/>
                <a:gd name="T72" fmla="*/ 92 w 92"/>
                <a:gd name="T73" fmla="*/ 40 h 91"/>
                <a:gd name="T74" fmla="*/ 92 w 92"/>
                <a:gd name="T75" fmla="*/ 4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" h="91">
                  <a:moveTo>
                    <a:pt x="92" y="40"/>
                  </a:moveTo>
                  <a:lnTo>
                    <a:pt x="92" y="40"/>
                  </a:lnTo>
                  <a:lnTo>
                    <a:pt x="92" y="49"/>
                  </a:lnTo>
                  <a:lnTo>
                    <a:pt x="91" y="58"/>
                  </a:lnTo>
                  <a:lnTo>
                    <a:pt x="87" y="66"/>
                  </a:lnTo>
                  <a:lnTo>
                    <a:pt x="82" y="73"/>
                  </a:lnTo>
                  <a:lnTo>
                    <a:pt x="76" y="80"/>
                  </a:lnTo>
                  <a:lnTo>
                    <a:pt x="69" y="85"/>
                  </a:lnTo>
                  <a:lnTo>
                    <a:pt x="60" y="88"/>
                  </a:lnTo>
                  <a:lnTo>
                    <a:pt x="51" y="91"/>
                  </a:lnTo>
                  <a:lnTo>
                    <a:pt x="51" y="91"/>
                  </a:lnTo>
                  <a:lnTo>
                    <a:pt x="41" y="91"/>
                  </a:lnTo>
                  <a:lnTo>
                    <a:pt x="33" y="90"/>
                  </a:lnTo>
                  <a:lnTo>
                    <a:pt x="24" y="86"/>
                  </a:lnTo>
                  <a:lnTo>
                    <a:pt x="17" y="80"/>
                  </a:lnTo>
                  <a:lnTo>
                    <a:pt x="11" y="75"/>
                  </a:lnTo>
                  <a:lnTo>
                    <a:pt x="6" y="68"/>
                  </a:lnTo>
                  <a:lnTo>
                    <a:pt x="2" y="5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6" y="24"/>
                  </a:lnTo>
                  <a:lnTo>
                    <a:pt x="10" y="16"/>
                  </a:lnTo>
                  <a:lnTo>
                    <a:pt x="16" y="10"/>
                  </a:lnTo>
                  <a:lnTo>
                    <a:pt x="24" y="4"/>
                  </a:lnTo>
                  <a:lnTo>
                    <a:pt x="32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60" y="1"/>
                  </a:lnTo>
                  <a:lnTo>
                    <a:pt x="68" y="4"/>
                  </a:lnTo>
                  <a:lnTo>
                    <a:pt x="75" y="9"/>
                  </a:lnTo>
                  <a:lnTo>
                    <a:pt x="82" y="16"/>
                  </a:lnTo>
                  <a:lnTo>
                    <a:pt x="86" y="23"/>
                  </a:lnTo>
                  <a:lnTo>
                    <a:pt x="90" y="31"/>
                  </a:lnTo>
                  <a:lnTo>
                    <a:pt x="92" y="40"/>
                  </a:lnTo>
                  <a:lnTo>
                    <a:pt x="92" y="40"/>
                  </a:lnTo>
                  <a:close/>
                </a:path>
              </a:pathLst>
            </a:custGeom>
            <a:solidFill>
              <a:srgbClr val="A9B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36" name="Freeform 75"/>
            <p:cNvSpPr/>
            <p:nvPr userDrawn="1"/>
          </p:nvSpPr>
          <p:spPr bwMode="auto">
            <a:xfrm>
              <a:off x="6016625" y="2911476"/>
              <a:ext cx="73025" cy="71438"/>
            </a:xfrm>
            <a:custGeom>
              <a:avLst/>
              <a:gdLst>
                <a:gd name="T0" fmla="*/ 92 w 92"/>
                <a:gd name="T1" fmla="*/ 41 h 91"/>
                <a:gd name="T2" fmla="*/ 92 w 92"/>
                <a:gd name="T3" fmla="*/ 41 h 91"/>
                <a:gd name="T4" fmla="*/ 92 w 92"/>
                <a:gd name="T5" fmla="*/ 50 h 91"/>
                <a:gd name="T6" fmla="*/ 90 w 92"/>
                <a:gd name="T7" fmla="*/ 59 h 91"/>
                <a:gd name="T8" fmla="*/ 87 w 92"/>
                <a:gd name="T9" fmla="*/ 67 h 91"/>
                <a:gd name="T10" fmla="*/ 82 w 92"/>
                <a:gd name="T11" fmla="*/ 75 h 91"/>
                <a:gd name="T12" fmla="*/ 76 w 92"/>
                <a:gd name="T13" fmla="*/ 81 h 91"/>
                <a:gd name="T14" fmla="*/ 68 w 92"/>
                <a:gd name="T15" fmla="*/ 86 h 91"/>
                <a:gd name="T16" fmla="*/ 60 w 92"/>
                <a:gd name="T17" fmla="*/ 90 h 91"/>
                <a:gd name="T18" fmla="*/ 51 w 92"/>
                <a:gd name="T19" fmla="*/ 91 h 91"/>
                <a:gd name="T20" fmla="*/ 51 w 92"/>
                <a:gd name="T21" fmla="*/ 91 h 91"/>
                <a:gd name="T22" fmla="*/ 42 w 92"/>
                <a:gd name="T23" fmla="*/ 91 h 91"/>
                <a:gd name="T24" fmla="*/ 32 w 92"/>
                <a:gd name="T25" fmla="*/ 90 h 91"/>
                <a:gd name="T26" fmla="*/ 24 w 92"/>
                <a:gd name="T27" fmla="*/ 87 h 91"/>
                <a:gd name="T28" fmla="*/ 17 w 92"/>
                <a:gd name="T29" fmla="*/ 82 h 91"/>
                <a:gd name="T30" fmla="*/ 11 w 92"/>
                <a:gd name="T31" fmla="*/ 75 h 91"/>
                <a:gd name="T32" fmla="*/ 6 w 92"/>
                <a:gd name="T33" fmla="*/ 68 h 91"/>
                <a:gd name="T34" fmla="*/ 2 w 92"/>
                <a:gd name="T35" fmla="*/ 60 h 91"/>
                <a:gd name="T36" fmla="*/ 0 w 92"/>
                <a:gd name="T37" fmla="*/ 51 h 91"/>
                <a:gd name="T38" fmla="*/ 0 w 92"/>
                <a:gd name="T39" fmla="*/ 51 h 91"/>
                <a:gd name="T40" fmla="*/ 0 w 92"/>
                <a:gd name="T41" fmla="*/ 42 h 91"/>
                <a:gd name="T42" fmla="*/ 2 w 92"/>
                <a:gd name="T43" fmla="*/ 33 h 91"/>
                <a:gd name="T44" fmla="*/ 6 w 92"/>
                <a:gd name="T45" fmla="*/ 25 h 91"/>
                <a:gd name="T46" fmla="*/ 11 w 92"/>
                <a:gd name="T47" fmla="*/ 17 h 91"/>
                <a:gd name="T48" fmla="*/ 16 w 92"/>
                <a:gd name="T49" fmla="*/ 11 h 91"/>
                <a:gd name="T50" fmla="*/ 24 w 92"/>
                <a:gd name="T51" fmla="*/ 5 h 91"/>
                <a:gd name="T52" fmla="*/ 32 w 92"/>
                <a:gd name="T53" fmla="*/ 2 h 91"/>
                <a:gd name="T54" fmla="*/ 42 w 92"/>
                <a:gd name="T55" fmla="*/ 0 h 91"/>
                <a:gd name="T56" fmla="*/ 42 w 92"/>
                <a:gd name="T57" fmla="*/ 0 h 91"/>
                <a:gd name="T58" fmla="*/ 51 w 92"/>
                <a:gd name="T59" fmla="*/ 0 h 91"/>
                <a:gd name="T60" fmla="*/ 60 w 92"/>
                <a:gd name="T61" fmla="*/ 2 h 91"/>
                <a:gd name="T62" fmla="*/ 68 w 92"/>
                <a:gd name="T63" fmla="*/ 5 h 91"/>
                <a:gd name="T64" fmla="*/ 75 w 92"/>
                <a:gd name="T65" fmla="*/ 10 h 91"/>
                <a:gd name="T66" fmla="*/ 82 w 92"/>
                <a:gd name="T67" fmla="*/ 17 h 91"/>
                <a:gd name="T68" fmla="*/ 87 w 92"/>
                <a:gd name="T69" fmla="*/ 24 h 91"/>
                <a:gd name="T70" fmla="*/ 90 w 92"/>
                <a:gd name="T71" fmla="*/ 32 h 91"/>
                <a:gd name="T72" fmla="*/ 92 w 92"/>
                <a:gd name="T73" fmla="*/ 41 h 91"/>
                <a:gd name="T74" fmla="*/ 92 w 92"/>
                <a:gd name="T75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" h="91">
                  <a:moveTo>
                    <a:pt x="92" y="41"/>
                  </a:moveTo>
                  <a:lnTo>
                    <a:pt x="92" y="41"/>
                  </a:lnTo>
                  <a:lnTo>
                    <a:pt x="92" y="50"/>
                  </a:lnTo>
                  <a:lnTo>
                    <a:pt x="90" y="59"/>
                  </a:lnTo>
                  <a:lnTo>
                    <a:pt x="87" y="67"/>
                  </a:lnTo>
                  <a:lnTo>
                    <a:pt x="82" y="75"/>
                  </a:lnTo>
                  <a:lnTo>
                    <a:pt x="76" y="81"/>
                  </a:lnTo>
                  <a:lnTo>
                    <a:pt x="68" y="86"/>
                  </a:lnTo>
                  <a:lnTo>
                    <a:pt x="60" y="90"/>
                  </a:lnTo>
                  <a:lnTo>
                    <a:pt x="51" y="91"/>
                  </a:lnTo>
                  <a:lnTo>
                    <a:pt x="51" y="91"/>
                  </a:lnTo>
                  <a:lnTo>
                    <a:pt x="42" y="91"/>
                  </a:lnTo>
                  <a:lnTo>
                    <a:pt x="32" y="90"/>
                  </a:lnTo>
                  <a:lnTo>
                    <a:pt x="24" y="87"/>
                  </a:lnTo>
                  <a:lnTo>
                    <a:pt x="17" y="82"/>
                  </a:lnTo>
                  <a:lnTo>
                    <a:pt x="11" y="75"/>
                  </a:lnTo>
                  <a:lnTo>
                    <a:pt x="6" y="68"/>
                  </a:lnTo>
                  <a:lnTo>
                    <a:pt x="2" y="60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42"/>
                  </a:lnTo>
                  <a:lnTo>
                    <a:pt x="2" y="33"/>
                  </a:lnTo>
                  <a:lnTo>
                    <a:pt x="6" y="25"/>
                  </a:lnTo>
                  <a:lnTo>
                    <a:pt x="11" y="17"/>
                  </a:lnTo>
                  <a:lnTo>
                    <a:pt x="16" y="11"/>
                  </a:lnTo>
                  <a:lnTo>
                    <a:pt x="24" y="5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60" y="2"/>
                  </a:lnTo>
                  <a:lnTo>
                    <a:pt x="68" y="5"/>
                  </a:lnTo>
                  <a:lnTo>
                    <a:pt x="75" y="10"/>
                  </a:lnTo>
                  <a:lnTo>
                    <a:pt x="82" y="17"/>
                  </a:lnTo>
                  <a:lnTo>
                    <a:pt x="87" y="24"/>
                  </a:lnTo>
                  <a:lnTo>
                    <a:pt x="90" y="32"/>
                  </a:lnTo>
                  <a:lnTo>
                    <a:pt x="92" y="41"/>
                  </a:lnTo>
                  <a:lnTo>
                    <a:pt x="92" y="41"/>
                  </a:lnTo>
                  <a:close/>
                </a:path>
              </a:pathLst>
            </a:custGeom>
            <a:solidFill>
              <a:srgbClr val="A9B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37" name="Freeform 76"/>
            <p:cNvSpPr/>
            <p:nvPr userDrawn="1"/>
          </p:nvSpPr>
          <p:spPr bwMode="auto">
            <a:xfrm>
              <a:off x="7497763" y="2754313"/>
              <a:ext cx="73025" cy="71438"/>
            </a:xfrm>
            <a:custGeom>
              <a:avLst/>
              <a:gdLst>
                <a:gd name="T0" fmla="*/ 93 w 93"/>
                <a:gd name="T1" fmla="*/ 41 h 91"/>
                <a:gd name="T2" fmla="*/ 93 w 93"/>
                <a:gd name="T3" fmla="*/ 41 h 91"/>
                <a:gd name="T4" fmla="*/ 93 w 93"/>
                <a:gd name="T5" fmla="*/ 50 h 91"/>
                <a:gd name="T6" fmla="*/ 90 w 93"/>
                <a:gd name="T7" fmla="*/ 59 h 91"/>
                <a:gd name="T8" fmla="*/ 87 w 93"/>
                <a:gd name="T9" fmla="*/ 67 h 91"/>
                <a:gd name="T10" fmla="*/ 82 w 93"/>
                <a:gd name="T11" fmla="*/ 75 h 91"/>
                <a:gd name="T12" fmla="*/ 76 w 93"/>
                <a:gd name="T13" fmla="*/ 81 h 91"/>
                <a:gd name="T14" fmla="*/ 68 w 93"/>
                <a:gd name="T15" fmla="*/ 86 h 91"/>
                <a:gd name="T16" fmla="*/ 60 w 93"/>
                <a:gd name="T17" fmla="*/ 90 h 91"/>
                <a:gd name="T18" fmla="*/ 51 w 93"/>
                <a:gd name="T19" fmla="*/ 91 h 91"/>
                <a:gd name="T20" fmla="*/ 51 w 93"/>
                <a:gd name="T21" fmla="*/ 91 h 91"/>
                <a:gd name="T22" fmla="*/ 42 w 93"/>
                <a:gd name="T23" fmla="*/ 91 h 91"/>
                <a:gd name="T24" fmla="*/ 33 w 93"/>
                <a:gd name="T25" fmla="*/ 90 h 91"/>
                <a:gd name="T26" fmla="*/ 25 w 93"/>
                <a:gd name="T27" fmla="*/ 87 h 91"/>
                <a:gd name="T28" fmla="*/ 18 w 93"/>
                <a:gd name="T29" fmla="*/ 82 h 91"/>
                <a:gd name="T30" fmla="*/ 11 w 93"/>
                <a:gd name="T31" fmla="*/ 75 h 91"/>
                <a:gd name="T32" fmla="*/ 6 w 93"/>
                <a:gd name="T33" fmla="*/ 68 h 91"/>
                <a:gd name="T34" fmla="*/ 3 w 93"/>
                <a:gd name="T35" fmla="*/ 60 h 91"/>
                <a:gd name="T36" fmla="*/ 0 w 93"/>
                <a:gd name="T37" fmla="*/ 51 h 91"/>
                <a:gd name="T38" fmla="*/ 0 w 93"/>
                <a:gd name="T39" fmla="*/ 51 h 91"/>
                <a:gd name="T40" fmla="*/ 0 w 93"/>
                <a:gd name="T41" fmla="*/ 42 h 91"/>
                <a:gd name="T42" fmla="*/ 3 w 93"/>
                <a:gd name="T43" fmla="*/ 33 h 91"/>
                <a:gd name="T44" fmla="*/ 5 w 93"/>
                <a:gd name="T45" fmla="*/ 24 h 91"/>
                <a:gd name="T46" fmla="*/ 11 w 93"/>
                <a:gd name="T47" fmla="*/ 16 h 91"/>
                <a:gd name="T48" fmla="*/ 17 w 93"/>
                <a:gd name="T49" fmla="*/ 11 h 91"/>
                <a:gd name="T50" fmla="*/ 23 w 93"/>
                <a:gd name="T51" fmla="*/ 5 h 91"/>
                <a:gd name="T52" fmla="*/ 33 w 93"/>
                <a:gd name="T53" fmla="*/ 1 h 91"/>
                <a:gd name="T54" fmla="*/ 42 w 93"/>
                <a:gd name="T55" fmla="*/ 0 h 91"/>
                <a:gd name="T56" fmla="*/ 42 w 93"/>
                <a:gd name="T57" fmla="*/ 0 h 91"/>
                <a:gd name="T58" fmla="*/ 51 w 93"/>
                <a:gd name="T59" fmla="*/ 0 h 91"/>
                <a:gd name="T60" fmla="*/ 59 w 93"/>
                <a:gd name="T61" fmla="*/ 1 h 91"/>
                <a:gd name="T62" fmla="*/ 68 w 93"/>
                <a:gd name="T63" fmla="*/ 5 h 91"/>
                <a:gd name="T64" fmla="*/ 75 w 93"/>
                <a:gd name="T65" fmla="*/ 10 h 91"/>
                <a:gd name="T66" fmla="*/ 81 w 93"/>
                <a:gd name="T67" fmla="*/ 16 h 91"/>
                <a:gd name="T68" fmla="*/ 87 w 93"/>
                <a:gd name="T69" fmla="*/ 23 h 91"/>
                <a:gd name="T70" fmla="*/ 90 w 93"/>
                <a:gd name="T71" fmla="*/ 31 h 91"/>
                <a:gd name="T72" fmla="*/ 93 w 93"/>
                <a:gd name="T73" fmla="*/ 41 h 91"/>
                <a:gd name="T74" fmla="*/ 93 w 93"/>
                <a:gd name="T75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3" h="91">
                  <a:moveTo>
                    <a:pt x="93" y="41"/>
                  </a:moveTo>
                  <a:lnTo>
                    <a:pt x="93" y="41"/>
                  </a:lnTo>
                  <a:lnTo>
                    <a:pt x="93" y="50"/>
                  </a:lnTo>
                  <a:lnTo>
                    <a:pt x="90" y="59"/>
                  </a:lnTo>
                  <a:lnTo>
                    <a:pt x="87" y="67"/>
                  </a:lnTo>
                  <a:lnTo>
                    <a:pt x="82" y="75"/>
                  </a:lnTo>
                  <a:lnTo>
                    <a:pt x="76" y="81"/>
                  </a:lnTo>
                  <a:lnTo>
                    <a:pt x="68" y="86"/>
                  </a:lnTo>
                  <a:lnTo>
                    <a:pt x="60" y="90"/>
                  </a:lnTo>
                  <a:lnTo>
                    <a:pt x="51" y="91"/>
                  </a:lnTo>
                  <a:lnTo>
                    <a:pt x="51" y="91"/>
                  </a:lnTo>
                  <a:lnTo>
                    <a:pt x="42" y="91"/>
                  </a:lnTo>
                  <a:lnTo>
                    <a:pt x="33" y="90"/>
                  </a:lnTo>
                  <a:lnTo>
                    <a:pt x="25" y="87"/>
                  </a:lnTo>
                  <a:lnTo>
                    <a:pt x="18" y="82"/>
                  </a:lnTo>
                  <a:lnTo>
                    <a:pt x="11" y="75"/>
                  </a:lnTo>
                  <a:lnTo>
                    <a:pt x="6" y="68"/>
                  </a:lnTo>
                  <a:lnTo>
                    <a:pt x="3" y="60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42"/>
                  </a:lnTo>
                  <a:lnTo>
                    <a:pt x="3" y="33"/>
                  </a:lnTo>
                  <a:lnTo>
                    <a:pt x="5" y="24"/>
                  </a:lnTo>
                  <a:lnTo>
                    <a:pt x="11" y="16"/>
                  </a:lnTo>
                  <a:lnTo>
                    <a:pt x="17" y="11"/>
                  </a:lnTo>
                  <a:lnTo>
                    <a:pt x="23" y="5"/>
                  </a:lnTo>
                  <a:lnTo>
                    <a:pt x="33" y="1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59" y="1"/>
                  </a:lnTo>
                  <a:lnTo>
                    <a:pt x="68" y="5"/>
                  </a:lnTo>
                  <a:lnTo>
                    <a:pt x="75" y="10"/>
                  </a:lnTo>
                  <a:lnTo>
                    <a:pt x="81" y="16"/>
                  </a:lnTo>
                  <a:lnTo>
                    <a:pt x="87" y="23"/>
                  </a:lnTo>
                  <a:lnTo>
                    <a:pt x="90" y="31"/>
                  </a:lnTo>
                  <a:lnTo>
                    <a:pt x="93" y="41"/>
                  </a:lnTo>
                  <a:lnTo>
                    <a:pt x="93" y="41"/>
                  </a:lnTo>
                  <a:close/>
                </a:path>
              </a:pathLst>
            </a:custGeom>
            <a:solidFill>
              <a:srgbClr val="A9B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38" name="Freeform 77"/>
            <p:cNvSpPr/>
            <p:nvPr userDrawn="1"/>
          </p:nvSpPr>
          <p:spPr bwMode="auto">
            <a:xfrm>
              <a:off x="2314575" y="3303588"/>
              <a:ext cx="71438" cy="73025"/>
            </a:xfrm>
            <a:custGeom>
              <a:avLst/>
              <a:gdLst>
                <a:gd name="T0" fmla="*/ 91 w 91"/>
                <a:gd name="T1" fmla="*/ 41 h 92"/>
                <a:gd name="T2" fmla="*/ 91 w 91"/>
                <a:gd name="T3" fmla="*/ 41 h 92"/>
                <a:gd name="T4" fmla="*/ 91 w 91"/>
                <a:gd name="T5" fmla="*/ 50 h 92"/>
                <a:gd name="T6" fmla="*/ 90 w 91"/>
                <a:gd name="T7" fmla="*/ 60 h 92"/>
                <a:gd name="T8" fmla="*/ 86 w 91"/>
                <a:gd name="T9" fmla="*/ 68 h 92"/>
                <a:gd name="T10" fmla="*/ 82 w 91"/>
                <a:gd name="T11" fmla="*/ 75 h 92"/>
                <a:gd name="T12" fmla="*/ 75 w 91"/>
                <a:gd name="T13" fmla="*/ 82 h 92"/>
                <a:gd name="T14" fmla="*/ 68 w 91"/>
                <a:gd name="T15" fmla="*/ 86 h 92"/>
                <a:gd name="T16" fmla="*/ 60 w 91"/>
                <a:gd name="T17" fmla="*/ 90 h 92"/>
                <a:gd name="T18" fmla="*/ 50 w 91"/>
                <a:gd name="T19" fmla="*/ 92 h 92"/>
                <a:gd name="T20" fmla="*/ 50 w 91"/>
                <a:gd name="T21" fmla="*/ 92 h 92"/>
                <a:gd name="T22" fmla="*/ 41 w 91"/>
                <a:gd name="T23" fmla="*/ 92 h 92"/>
                <a:gd name="T24" fmla="*/ 32 w 91"/>
                <a:gd name="T25" fmla="*/ 91 h 92"/>
                <a:gd name="T26" fmla="*/ 24 w 91"/>
                <a:gd name="T27" fmla="*/ 87 h 92"/>
                <a:gd name="T28" fmla="*/ 16 w 91"/>
                <a:gd name="T29" fmla="*/ 82 h 92"/>
                <a:gd name="T30" fmla="*/ 10 w 91"/>
                <a:gd name="T31" fmla="*/ 76 h 92"/>
                <a:gd name="T32" fmla="*/ 5 w 91"/>
                <a:gd name="T33" fmla="*/ 69 h 92"/>
                <a:gd name="T34" fmla="*/ 1 w 91"/>
                <a:gd name="T35" fmla="*/ 60 h 92"/>
                <a:gd name="T36" fmla="*/ 0 w 91"/>
                <a:gd name="T37" fmla="*/ 50 h 92"/>
                <a:gd name="T38" fmla="*/ 0 w 91"/>
                <a:gd name="T39" fmla="*/ 50 h 92"/>
                <a:gd name="T40" fmla="*/ 0 w 91"/>
                <a:gd name="T41" fmla="*/ 41 h 92"/>
                <a:gd name="T42" fmla="*/ 1 w 91"/>
                <a:gd name="T43" fmla="*/ 33 h 92"/>
                <a:gd name="T44" fmla="*/ 4 w 91"/>
                <a:gd name="T45" fmla="*/ 25 h 92"/>
                <a:gd name="T46" fmla="*/ 9 w 91"/>
                <a:gd name="T47" fmla="*/ 17 h 92"/>
                <a:gd name="T48" fmla="*/ 16 w 91"/>
                <a:gd name="T49" fmla="*/ 11 h 92"/>
                <a:gd name="T50" fmla="*/ 23 w 91"/>
                <a:gd name="T51" fmla="*/ 6 h 92"/>
                <a:gd name="T52" fmla="*/ 31 w 91"/>
                <a:gd name="T53" fmla="*/ 2 h 92"/>
                <a:gd name="T54" fmla="*/ 40 w 91"/>
                <a:gd name="T55" fmla="*/ 0 h 92"/>
                <a:gd name="T56" fmla="*/ 40 w 91"/>
                <a:gd name="T57" fmla="*/ 0 h 92"/>
                <a:gd name="T58" fmla="*/ 49 w 91"/>
                <a:gd name="T59" fmla="*/ 0 h 92"/>
                <a:gd name="T60" fmla="*/ 58 w 91"/>
                <a:gd name="T61" fmla="*/ 2 h 92"/>
                <a:gd name="T62" fmla="*/ 67 w 91"/>
                <a:gd name="T63" fmla="*/ 6 h 92"/>
                <a:gd name="T64" fmla="*/ 75 w 91"/>
                <a:gd name="T65" fmla="*/ 10 h 92"/>
                <a:gd name="T66" fmla="*/ 80 w 91"/>
                <a:gd name="T67" fmla="*/ 17 h 92"/>
                <a:gd name="T68" fmla="*/ 86 w 91"/>
                <a:gd name="T69" fmla="*/ 24 h 92"/>
                <a:gd name="T70" fmla="*/ 90 w 91"/>
                <a:gd name="T71" fmla="*/ 32 h 92"/>
                <a:gd name="T72" fmla="*/ 91 w 91"/>
                <a:gd name="T73" fmla="*/ 41 h 92"/>
                <a:gd name="T74" fmla="*/ 91 w 91"/>
                <a:gd name="T75" fmla="*/ 4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" h="92">
                  <a:moveTo>
                    <a:pt x="91" y="41"/>
                  </a:moveTo>
                  <a:lnTo>
                    <a:pt x="91" y="41"/>
                  </a:lnTo>
                  <a:lnTo>
                    <a:pt x="91" y="50"/>
                  </a:lnTo>
                  <a:lnTo>
                    <a:pt x="90" y="60"/>
                  </a:lnTo>
                  <a:lnTo>
                    <a:pt x="86" y="68"/>
                  </a:lnTo>
                  <a:lnTo>
                    <a:pt x="82" y="75"/>
                  </a:lnTo>
                  <a:lnTo>
                    <a:pt x="75" y="82"/>
                  </a:lnTo>
                  <a:lnTo>
                    <a:pt x="68" y="86"/>
                  </a:lnTo>
                  <a:lnTo>
                    <a:pt x="60" y="90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1" y="92"/>
                  </a:lnTo>
                  <a:lnTo>
                    <a:pt x="32" y="91"/>
                  </a:lnTo>
                  <a:lnTo>
                    <a:pt x="24" y="87"/>
                  </a:lnTo>
                  <a:lnTo>
                    <a:pt x="16" y="82"/>
                  </a:lnTo>
                  <a:lnTo>
                    <a:pt x="10" y="76"/>
                  </a:lnTo>
                  <a:lnTo>
                    <a:pt x="5" y="69"/>
                  </a:lnTo>
                  <a:lnTo>
                    <a:pt x="1" y="6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1"/>
                  </a:lnTo>
                  <a:lnTo>
                    <a:pt x="1" y="33"/>
                  </a:lnTo>
                  <a:lnTo>
                    <a:pt x="4" y="25"/>
                  </a:lnTo>
                  <a:lnTo>
                    <a:pt x="9" y="17"/>
                  </a:lnTo>
                  <a:lnTo>
                    <a:pt x="16" y="11"/>
                  </a:lnTo>
                  <a:lnTo>
                    <a:pt x="23" y="6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9" y="0"/>
                  </a:lnTo>
                  <a:lnTo>
                    <a:pt x="58" y="2"/>
                  </a:lnTo>
                  <a:lnTo>
                    <a:pt x="67" y="6"/>
                  </a:lnTo>
                  <a:lnTo>
                    <a:pt x="75" y="10"/>
                  </a:lnTo>
                  <a:lnTo>
                    <a:pt x="80" y="17"/>
                  </a:lnTo>
                  <a:lnTo>
                    <a:pt x="86" y="24"/>
                  </a:lnTo>
                  <a:lnTo>
                    <a:pt x="90" y="32"/>
                  </a:lnTo>
                  <a:lnTo>
                    <a:pt x="91" y="41"/>
                  </a:lnTo>
                  <a:lnTo>
                    <a:pt x="91" y="41"/>
                  </a:lnTo>
                  <a:close/>
                </a:path>
              </a:pathLst>
            </a:custGeom>
            <a:solidFill>
              <a:srgbClr val="A9B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39" name="Freeform 78"/>
            <p:cNvSpPr/>
            <p:nvPr userDrawn="1"/>
          </p:nvSpPr>
          <p:spPr bwMode="auto">
            <a:xfrm>
              <a:off x="3795713" y="3146426"/>
              <a:ext cx="71438" cy="73025"/>
            </a:xfrm>
            <a:custGeom>
              <a:avLst/>
              <a:gdLst>
                <a:gd name="T0" fmla="*/ 91 w 91"/>
                <a:gd name="T1" fmla="*/ 41 h 92"/>
                <a:gd name="T2" fmla="*/ 91 w 91"/>
                <a:gd name="T3" fmla="*/ 41 h 92"/>
                <a:gd name="T4" fmla="*/ 91 w 91"/>
                <a:gd name="T5" fmla="*/ 50 h 92"/>
                <a:gd name="T6" fmla="*/ 90 w 91"/>
                <a:gd name="T7" fmla="*/ 59 h 92"/>
                <a:gd name="T8" fmla="*/ 86 w 91"/>
                <a:gd name="T9" fmla="*/ 68 h 92"/>
                <a:gd name="T10" fmla="*/ 81 w 91"/>
                <a:gd name="T11" fmla="*/ 74 h 92"/>
                <a:gd name="T12" fmla="*/ 75 w 91"/>
                <a:gd name="T13" fmla="*/ 81 h 92"/>
                <a:gd name="T14" fmla="*/ 68 w 91"/>
                <a:gd name="T15" fmla="*/ 86 h 92"/>
                <a:gd name="T16" fmla="*/ 59 w 91"/>
                <a:gd name="T17" fmla="*/ 89 h 92"/>
                <a:gd name="T18" fmla="*/ 51 w 91"/>
                <a:gd name="T19" fmla="*/ 92 h 92"/>
                <a:gd name="T20" fmla="*/ 51 w 91"/>
                <a:gd name="T21" fmla="*/ 92 h 92"/>
                <a:gd name="T22" fmla="*/ 40 w 91"/>
                <a:gd name="T23" fmla="*/ 92 h 92"/>
                <a:gd name="T24" fmla="*/ 32 w 91"/>
                <a:gd name="T25" fmla="*/ 91 h 92"/>
                <a:gd name="T26" fmla="*/ 24 w 91"/>
                <a:gd name="T27" fmla="*/ 87 h 92"/>
                <a:gd name="T28" fmla="*/ 16 w 91"/>
                <a:gd name="T29" fmla="*/ 81 h 92"/>
                <a:gd name="T30" fmla="*/ 10 w 91"/>
                <a:gd name="T31" fmla="*/ 76 h 92"/>
                <a:gd name="T32" fmla="*/ 5 w 91"/>
                <a:gd name="T33" fmla="*/ 69 h 92"/>
                <a:gd name="T34" fmla="*/ 1 w 91"/>
                <a:gd name="T35" fmla="*/ 59 h 92"/>
                <a:gd name="T36" fmla="*/ 0 w 91"/>
                <a:gd name="T37" fmla="*/ 51 h 92"/>
                <a:gd name="T38" fmla="*/ 0 w 91"/>
                <a:gd name="T39" fmla="*/ 51 h 92"/>
                <a:gd name="T40" fmla="*/ 0 w 91"/>
                <a:gd name="T41" fmla="*/ 41 h 92"/>
                <a:gd name="T42" fmla="*/ 1 w 91"/>
                <a:gd name="T43" fmla="*/ 33 h 92"/>
                <a:gd name="T44" fmla="*/ 5 w 91"/>
                <a:gd name="T45" fmla="*/ 25 h 92"/>
                <a:gd name="T46" fmla="*/ 9 w 91"/>
                <a:gd name="T47" fmla="*/ 17 h 92"/>
                <a:gd name="T48" fmla="*/ 16 w 91"/>
                <a:gd name="T49" fmla="*/ 11 h 92"/>
                <a:gd name="T50" fmla="*/ 23 w 91"/>
                <a:gd name="T51" fmla="*/ 5 h 92"/>
                <a:gd name="T52" fmla="*/ 31 w 91"/>
                <a:gd name="T53" fmla="*/ 2 h 92"/>
                <a:gd name="T54" fmla="*/ 40 w 91"/>
                <a:gd name="T55" fmla="*/ 1 h 92"/>
                <a:gd name="T56" fmla="*/ 40 w 91"/>
                <a:gd name="T57" fmla="*/ 1 h 92"/>
                <a:gd name="T58" fmla="*/ 49 w 91"/>
                <a:gd name="T59" fmla="*/ 0 h 92"/>
                <a:gd name="T60" fmla="*/ 59 w 91"/>
                <a:gd name="T61" fmla="*/ 2 h 92"/>
                <a:gd name="T62" fmla="*/ 67 w 91"/>
                <a:gd name="T63" fmla="*/ 5 h 92"/>
                <a:gd name="T64" fmla="*/ 74 w 91"/>
                <a:gd name="T65" fmla="*/ 10 h 92"/>
                <a:gd name="T66" fmla="*/ 81 w 91"/>
                <a:gd name="T67" fmla="*/ 17 h 92"/>
                <a:gd name="T68" fmla="*/ 85 w 91"/>
                <a:gd name="T69" fmla="*/ 24 h 92"/>
                <a:gd name="T70" fmla="*/ 89 w 91"/>
                <a:gd name="T71" fmla="*/ 32 h 92"/>
                <a:gd name="T72" fmla="*/ 91 w 91"/>
                <a:gd name="T73" fmla="*/ 41 h 92"/>
                <a:gd name="T74" fmla="*/ 91 w 91"/>
                <a:gd name="T75" fmla="*/ 4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" h="92">
                  <a:moveTo>
                    <a:pt x="91" y="41"/>
                  </a:moveTo>
                  <a:lnTo>
                    <a:pt x="91" y="41"/>
                  </a:lnTo>
                  <a:lnTo>
                    <a:pt x="91" y="50"/>
                  </a:lnTo>
                  <a:lnTo>
                    <a:pt x="90" y="59"/>
                  </a:lnTo>
                  <a:lnTo>
                    <a:pt x="86" y="68"/>
                  </a:lnTo>
                  <a:lnTo>
                    <a:pt x="81" y="74"/>
                  </a:lnTo>
                  <a:lnTo>
                    <a:pt x="75" y="81"/>
                  </a:lnTo>
                  <a:lnTo>
                    <a:pt x="68" y="86"/>
                  </a:lnTo>
                  <a:lnTo>
                    <a:pt x="59" y="89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0" y="92"/>
                  </a:lnTo>
                  <a:lnTo>
                    <a:pt x="32" y="91"/>
                  </a:lnTo>
                  <a:lnTo>
                    <a:pt x="24" y="87"/>
                  </a:lnTo>
                  <a:lnTo>
                    <a:pt x="16" y="81"/>
                  </a:lnTo>
                  <a:lnTo>
                    <a:pt x="10" y="76"/>
                  </a:lnTo>
                  <a:lnTo>
                    <a:pt x="5" y="69"/>
                  </a:lnTo>
                  <a:lnTo>
                    <a:pt x="1" y="59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41"/>
                  </a:lnTo>
                  <a:lnTo>
                    <a:pt x="1" y="33"/>
                  </a:lnTo>
                  <a:lnTo>
                    <a:pt x="5" y="25"/>
                  </a:lnTo>
                  <a:lnTo>
                    <a:pt x="9" y="17"/>
                  </a:lnTo>
                  <a:lnTo>
                    <a:pt x="16" y="11"/>
                  </a:lnTo>
                  <a:lnTo>
                    <a:pt x="23" y="5"/>
                  </a:lnTo>
                  <a:lnTo>
                    <a:pt x="31" y="2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49" y="0"/>
                  </a:lnTo>
                  <a:lnTo>
                    <a:pt x="59" y="2"/>
                  </a:lnTo>
                  <a:lnTo>
                    <a:pt x="67" y="5"/>
                  </a:lnTo>
                  <a:lnTo>
                    <a:pt x="74" y="10"/>
                  </a:lnTo>
                  <a:lnTo>
                    <a:pt x="81" y="17"/>
                  </a:lnTo>
                  <a:lnTo>
                    <a:pt x="85" y="24"/>
                  </a:lnTo>
                  <a:lnTo>
                    <a:pt x="89" y="32"/>
                  </a:lnTo>
                  <a:lnTo>
                    <a:pt x="91" y="41"/>
                  </a:lnTo>
                  <a:lnTo>
                    <a:pt x="91" y="41"/>
                  </a:lnTo>
                  <a:close/>
                </a:path>
              </a:pathLst>
            </a:custGeom>
            <a:solidFill>
              <a:srgbClr val="A9B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40" name="Freeform 79"/>
            <p:cNvSpPr/>
            <p:nvPr userDrawn="1"/>
          </p:nvSpPr>
          <p:spPr bwMode="auto">
            <a:xfrm>
              <a:off x="5276850" y="2989263"/>
              <a:ext cx="73025" cy="73025"/>
            </a:xfrm>
            <a:custGeom>
              <a:avLst/>
              <a:gdLst>
                <a:gd name="T0" fmla="*/ 92 w 92"/>
                <a:gd name="T1" fmla="*/ 40 h 91"/>
                <a:gd name="T2" fmla="*/ 92 w 92"/>
                <a:gd name="T3" fmla="*/ 40 h 91"/>
                <a:gd name="T4" fmla="*/ 92 w 92"/>
                <a:gd name="T5" fmla="*/ 49 h 91"/>
                <a:gd name="T6" fmla="*/ 90 w 92"/>
                <a:gd name="T7" fmla="*/ 58 h 91"/>
                <a:gd name="T8" fmla="*/ 86 w 92"/>
                <a:gd name="T9" fmla="*/ 66 h 91"/>
                <a:gd name="T10" fmla="*/ 82 w 92"/>
                <a:gd name="T11" fmla="*/ 74 h 91"/>
                <a:gd name="T12" fmla="*/ 76 w 92"/>
                <a:gd name="T13" fmla="*/ 80 h 91"/>
                <a:gd name="T14" fmla="*/ 69 w 92"/>
                <a:gd name="T15" fmla="*/ 85 h 91"/>
                <a:gd name="T16" fmla="*/ 60 w 92"/>
                <a:gd name="T17" fmla="*/ 88 h 91"/>
                <a:gd name="T18" fmla="*/ 51 w 92"/>
                <a:gd name="T19" fmla="*/ 91 h 91"/>
                <a:gd name="T20" fmla="*/ 51 w 92"/>
                <a:gd name="T21" fmla="*/ 91 h 91"/>
                <a:gd name="T22" fmla="*/ 42 w 92"/>
                <a:gd name="T23" fmla="*/ 91 h 91"/>
                <a:gd name="T24" fmla="*/ 33 w 92"/>
                <a:gd name="T25" fmla="*/ 89 h 91"/>
                <a:gd name="T26" fmla="*/ 24 w 92"/>
                <a:gd name="T27" fmla="*/ 86 h 91"/>
                <a:gd name="T28" fmla="*/ 17 w 92"/>
                <a:gd name="T29" fmla="*/ 80 h 91"/>
                <a:gd name="T30" fmla="*/ 12 w 92"/>
                <a:gd name="T31" fmla="*/ 74 h 91"/>
                <a:gd name="T32" fmla="*/ 6 w 92"/>
                <a:gd name="T33" fmla="*/ 68 h 91"/>
                <a:gd name="T34" fmla="*/ 2 w 92"/>
                <a:gd name="T35" fmla="*/ 59 h 91"/>
                <a:gd name="T36" fmla="*/ 0 w 92"/>
                <a:gd name="T37" fmla="*/ 50 h 91"/>
                <a:gd name="T38" fmla="*/ 0 w 92"/>
                <a:gd name="T39" fmla="*/ 50 h 91"/>
                <a:gd name="T40" fmla="*/ 0 w 92"/>
                <a:gd name="T41" fmla="*/ 40 h 91"/>
                <a:gd name="T42" fmla="*/ 2 w 92"/>
                <a:gd name="T43" fmla="*/ 32 h 91"/>
                <a:gd name="T44" fmla="*/ 6 w 92"/>
                <a:gd name="T45" fmla="*/ 24 h 91"/>
                <a:gd name="T46" fmla="*/ 10 w 92"/>
                <a:gd name="T47" fmla="*/ 16 h 91"/>
                <a:gd name="T48" fmla="*/ 16 w 92"/>
                <a:gd name="T49" fmla="*/ 10 h 91"/>
                <a:gd name="T50" fmla="*/ 24 w 92"/>
                <a:gd name="T51" fmla="*/ 4 h 91"/>
                <a:gd name="T52" fmla="*/ 32 w 92"/>
                <a:gd name="T53" fmla="*/ 1 h 91"/>
                <a:gd name="T54" fmla="*/ 42 w 92"/>
                <a:gd name="T55" fmla="*/ 0 h 91"/>
                <a:gd name="T56" fmla="*/ 42 w 92"/>
                <a:gd name="T57" fmla="*/ 0 h 91"/>
                <a:gd name="T58" fmla="*/ 51 w 92"/>
                <a:gd name="T59" fmla="*/ 0 h 91"/>
                <a:gd name="T60" fmla="*/ 60 w 92"/>
                <a:gd name="T61" fmla="*/ 1 h 91"/>
                <a:gd name="T62" fmla="*/ 68 w 92"/>
                <a:gd name="T63" fmla="*/ 4 h 91"/>
                <a:gd name="T64" fmla="*/ 75 w 92"/>
                <a:gd name="T65" fmla="*/ 9 h 91"/>
                <a:gd name="T66" fmla="*/ 82 w 92"/>
                <a:gd name="T67" fmla="*/ 16 h 91"/>
                <a:gd name="T68" fmla="*/ 86 w 92"/>
                <a:gd name="T69" fmla="*/ 23 h 91"/>
                <a:gd name="T70" fmla="*/ 90 w 92"/>
                <a:gd name="T71" fmla="*/ 31 h 91"/>
                <a:gd name="T72" fmla="*/ 92 w 92"/>
                <a:gd name="T73" fmla="*/ 40 h 91"/>
                <a:gd name="T74" fmla="*/ 92 w 92"/>
                <a:gd name="T75" fmla="*/ 4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" h="91">
                  <a:moveTo>
                    <a:pt x="92" y="40"/>
                  </a:moveTo>
                  <a:lnTo>
                    <a:pt x="92" y="40"/>
                  </a:lnTo>
                  <a:lnTo>
                    <a:pt x="92" y="49"/>
                  </a:lnTo>
                  <a:lnTo>
                    <a:pt x="90" y="58"/>
                  </a:lnTo>
                  <a:lnTo>
                    <a:pt x="86" y="66"/>
                  </a:lnTo>
                  <a:lnTo>
                    <a:pt x="82" y="74"/>
                  </a:lnTo>
                  <a:lnTo>
                    <a:pt x="76" y="80"/>
                  </a:lnTo>
                  <a:lnTo>
                    <a:pt x="69" y="85"/>
                  </a:lnTo>
                  <a:lnTo>
                    <a:pt x="60" y="88"/>
                  </a:lnTo>
                  <a:lnTo>
                    <a:pt x="51" y="91"/>
                  </a:lnTo>
                  <a:lnTo>
                    <a:pt x="51" y="91"/>
                  </a:lnTo>
                  <a:lnTo>
                    <a:pt x="42" y="91"/>
                  </a:lnTo>
                  <a:lnTo>
                    <a:pt x="33" y="89"/>
                  </a:lnTo>
                  <a:lnTo>
                    <a:pt x="24" y="86"/>
                  </a:lnTo>
                  <a:lnTo>
                    <a:pt x="17" y="80"/>
                  </a:lnTo>
                  <a:lnTo>
                    <a:pt x="12" y="74"/>
                  </a:lnTo>
                  <a:lnTo>
                    <a:pt x="6" y="68"/>
                  </a:lnTo>
                  <a:lnTo>
                    <a:pt x="2" y="5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6" y="24"/>
                  </a:lnTo>
                  <a:lnTo>
                    <a:pt x="10" y="16"/>
                  </a:lnTo>
                  <a:lnTo>
                    <a:pt x="16" y="10"/>
                  </a:lnTo>
                  <a:lnTo>
                    <a:pt x="24" y="4"/>
                  </a:lnTo>
                  <a:lnTo>
                    <a:pt x="32" y="1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60" y="1"/>
                  </a:lnTo>
                  <a:lnTo>
                    <a:pt x="68" y="4"/>
                  </a:lnTo>
                  <a:lnTo>
                    <a:pt x="75" y="9"/>
                  </a:lnTo>
                  <a:lnTo>
                    <a:pt x="82" y="16"/>
                  </a:lnTo>
                  <a:lnTo>
                    <a:pt x="86" y="23"/>
                  </a:lnTo>
                  <a:lnTo>
                    <a:pt x="90" y="31"/>
                  </a:lnTo>
                  <a:lnTo>
                    <a:pt x="92" y="40"/>
                  </a:lnTo>
                  <a:lnTo>
                    <a:pt x="92" y="40"/>
                  </a:lnTo>
                  <a:close/>
                </a:path>
              </a:pathLst>
            </a:custGeom>
            <a:solidFill>
              <a:srgbClr val="A9B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41" name="Freeform 80"/>
            <p:cNvSpPr/>
            <p:nvPr userDrawn="1"/>
          </p:nvSpPr>
          <p:spPr bwMode="auto">
            <a:xfrm>
              <a:off x="6757988" y="2832101"/>
              <a:ext cx="73025" cy="73025"/>
            </a:xfrm>
            <a:custGeom>
              <a:avLst/>
              <a:gdLst>
                <a:gd name="T0" fmla="*/ 92 w 92"/>
                <a:gd name="T1" fmla="*/ 41 h 91"/>
                <a:gd name="T2" fmla="*/ 92 w 92"/>
                <a:gd name="T3" fmla="*/ 41 h 91"/>
                <a:gd name="T4" fmla="*/ 92 w 92"/>
                <a:gd name="T5" fmla="*/ 50 h 91"/>
                <a:gd name="T6" fmla="*/ 90 w 92"/>
                <a:gd name="T7" fmla="*/ 59 h 91"/>
                <a:gd name="T8" fmla="*/ 87 w 92"/>
                <a:gd name="T9" fmla="*/ 67 h 91"/>
                <a:gd name="T10" fmla="*/ 82 w 92"/>
                <a:gd name="T11" fmla="*/ 75 h 91"/>
                <a:gd name="T12" fmla="*/ 76 w 92"/>
                <a:gd name="T13" fmla="*/ 81 h 91"/>
                <a:gd name="T14" fmla="*/ 68 w 92"/>
                <a:gd name="T15" fmla="*/ 86 h 91"/>
                <a:gd name="T16" fmla="*/ 60 w 92"/>
                <a:gd name="T17" fmla="*/ 90 h 91"/>
                <a:gd name="T18" fmla="*/ 51 w 92"/>
                <a:gd name="T19" fmla="*/ 91 h 91"/>
                <a:gd name="T20" fmla="*/ 51 w 92"/>
                <a:gd name="T21" fmla="*/ 91 h 91"/>
                <a:gd name="T22" fmla="*/ 42 w 92"/>
                <a:gd name="T23" fmla="*/ 91 h 91"/>
                <a:gd name="T24" fmla="*/ 33 w 92"/>
                <a:gd name="T25" fmla="*/ 90 h 91"/>
                <a:gd name="T26" fmla="*/ 24 w 92"/>
                <a:gd name="T27" fmla="*/ 87 h 91"/>
                <a:gd name="T28" fmla="*/ 18 w 92"/>
                <a:gd name="T29" fmla="*/ 82 h 91"/>
                <a:gd name="T30" fmla="*/ 11 w 92"/>
                <a:gd name="T31" fmla="*/ 75 h 91"/>
                <a:gd name="T32" fmla="*/ 6 w 92"/>
                <a:gd name="T33" fmla="*/ 68 h 91"/>
                <a:gd name="T34" fmla="*/ 3 w 92"/>
                <a:gd name="T35" fmla="*/ 60 h 91"/>
                <a:gd name="T36" fmla="*/ 0 w 92"/>
                <a:gd name="T37" fmla="*/ 51 h 91"/>
                <a:gd name="T38" fmla="*/ 0 w 92"/>
                <a:gd name="T39" fmla="*/ 51 h 91"/>
                <a:gd name="T40" fmla="*/ 0 w 92"/>
                <a:gd name="T41" fmla="*/ 42 h 91"/>
                <a:gd name="T42" fmla="*/ 3 w 92"/>
                <a:gd name="T43" fmla="*/ 33 h 91"/>
                <a:gd name="T44" fmla="*/ 6 w 92"/>
                <a:gd name="T45" fmla="*/ 25 h 91"/>
                <a:gd name="T46" fmla="*/ 11 w 92"/>
                <a:gd name="T47" fmla="*/ 17 h 91"/>
                <a:gd name="T48" fmla="*/ 16 w 92"/>
                <a:gd name="T49" fmla="*/ 11 h 91"/>
                <a:gd name="T50" fmla="*/ 24 w 92"/>
                <a:gd name="T51" fmla="*/ 5 h 91"/>
                <a:gd name="T52" fmla="*/ 33 w 92"/>
                <a:gd name="T53" fmla="*/ 2 h 91"/>
                <a:gd name="T54" fmla="*/ 42 w 92"/>
                <a:gd name="T55" fmla="*/ 0 h 91"/>
                <a:gd name="T56" fmla="*/ 42 w 92"/>
                <a:gd name="T57" fmla="*/ 0 h 91"/>
                <a:gd name="T58" fmla="*/ 51 w 92"/>
                <a:gd name="T59" fmla="*/ 0 h 91"/>
                <a:gd name="T60" fmla="*/ 60 w 92"/>
                <a:gd name="T61" fmla="*/ 2 h 91"/>
                <a:gd name="T62" fmla="*/ 68 w 92"/>
                <a:gd name="T63" fmla="*/ 5 h 91"/>
                <a:gd name="T64" fmla="*/ 75 w 92"/>
                <a:gd name="T65" fmla="*/ 10 h 91"/>
                <a:gd name="T66" fmla="*/ 82 w 92"/>
                <a:gd name="T67" fmla="*/ 17 h 91"/>
                <a:gd name="T68" fmla="*/ 87 w 92"/>
                <a:gd name="T69" fmla="*/ 23 h 91"/>
                <a:gd name="T70" fmla="*/ 90 w 92"/>
                <a:gd name="T71" fmla="*/ 31 h 91"/>
                <a:gd name="T72" fmla="*/ 92 w 92"/>
                <a:gd name="T73" fmla="*/ 41 h 91"/>
                <a:gd name="T74" fmla="*/ 92 w 92"/>
                <a:gd name="T75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" h="91">
                  <a:moveTo>
                    <a:pt x="92" y="41"/>
                  </a:moveTo>
                  <a:lnTo>
                    <a:pt x="92" y="41"/>
                  </a:lnTo>
                  <a:lnTo>
                    <a:pt x="92" y="50"/>
                  </a:lnTo>
                  <a:lnTo>
                    <a:pt x="90" y="59"/>
                  </a:lnTo>
                  <a:lnTo>
                    <a:pt x="87" y="67"/>
                  </a:lnTo>
                  <a:lnTo>
                    <a:pt x="82" y="75"/>
                  </a:lnTo>
                  <a:lnTo>
                    <a:pt x="76" y="81"/>
                  </a:lnTo>
                  <a:lnTo>
                    <a:pt x="68" y="86"/>
                  </a:lnTo>
                  <a:lnTo>
                    <a:pt x="60" y="90"/>
                  </a:lnTo>
                  <a:lnTo>
                    <a:pt x="51" y="91"/>
                  </a:lnTo>
                  <a:lnTo>
                    <a:pt x="51" y="91"/>
                  </a:lnTo>
                  <a:lnTo>
                    <a:pt x="42" y="91"/>
                  </a:lnTo>
                  <a:lnTo>
                    <a:pt x="33" y="90"/>
                  </a:lnTo>
                  <a:lnTo>
                    <a:pt x="24" y="87"/>
                  </a:lnTo>
                  <a:lnTo>
                    <a:pt x="18" y="82"/>
                  </a:lnTo>
                  <a:lnTo>
                    <a:pt x="11" y="75"/>
                  </a:lnTo>
                  <a:lnTo>
                    <a:pt x="6" y="68"/>
                  </a:lnTo>
                  <a:lnTo>
                    <a:pt x="3" y="60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42"/>
                  </a:lnTo>
                  <a:lnTo>
                    <a:pt x="3" y="33"/>
                  </a:lnTo>
                  <a:lnTo>
                    <a:pt x="6" y="25"/>
                  </a:lnTo>
                  <a:lnTo>
                    <a:pt x="11" y="17"/>
                  </a:lnTo>
                  <a:lnTo>
                    <a:pt x="16" y="11"/>
                  </a:lnTo>
                  <a:lnTo>
                    <a:pt x="24" y="5"/>
                  </a:lnTo>
                  <a:lnTo>
                    <a:pt x="33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60" y="2"/>
                  </a:lnTo>
                  <a:lnTo>
                    <a:pt x="68" y="5"/>
                  </a:lnTo>
                  <a:lnTo>
                    <a:pt x="75" y="10"/>
                  </a:lnTo>
                  <a:lnTo>
                    <a:pt x="82" y="17"/>
                  </a:lnTo>
                  <a:lnTo>
                    <a:pt x="87" y="23"/>
                  </a:lnTo>
                  <a:lnTo>
                    <a:pt x="90" y="31"/>
                  </a:lnTo>
                  <a:lnTo>
                    <a:pt x="92" y="41"/>
                  </a:lnTo>
                  <a:lnTo>
                    <a:pt x="92" y="41"/>
                  </a:lnTo>
                  <a:close/>
                </a:path>
              </a:pathLst>
            </a:custGeom>
            <a:solidFill>
              <a:srgbClr val="A9B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</p:grpSp>
      <p:grpSp>
        <p:nvGrpSpPr>
          <p:cNvPr id="149" name="Group 148"/>
          <p:cNvGrpSpPr/>
          <p:nvPr userDrawn="1"/>
        </p:nvGrpSpPr>
        <p:grpSpPr>
          <a:xfrm>
            <a:off x="9393767" y="2154852"/>
            <a:ext cx="1295400" cy="1462617"/>
            <a:chOff x="7045325" y="1503363"/>
            <a:chExt cx="971550" cy="1096963"/>
          </a:xfrm>
        </p:grpSpPr>
        <p:sp>
          <p:nvSpPr>
            <p:cNvPr id="124" name="Freeform 63"/>
            <p:cNvSpPr/>
            <p:nvPr userDrawn="1"/>
          </p:nvSpPr>
          <p:spPr bwMode="auto">
            <a:xfrm>
              <a:off x="7045325" y="1503363"/>
              <a:ext cx="971550" cy="1096963"/>
            </a:xfrm>
            <a:custGeom>
              <a:avLst/>
              <a:gdLst>
                <a:gd name="T0" fmla="*/ 1225 w 1225"/>
                <a:gd name="T1" fmla="*/ 582 h 1383"/>
                <a:gd name="T2" fmla="*/ 1213 w 1225"/>
                <a:gd name="T3" fmla="*/ 490 h 1383"/>
                <a:gd name="T4" fmla="*/ 1188 w 1225"/>
                <a:gd name="T5" fmla="*/ 402 h 1383"/>
                <a:gd name="T6" fmla="*/ 1151 w 1225"/>
                <a:gd name="T7" fmla="*/ 322 h 1383"/>
                <a:gd name="T8" fmla="*/ 1104 w 1225"/>
                <a:gd name="T9" fmla="*/ 247 h 1383"/>
                <a:gd name="T10" fmla="*/ 1046 w 1225"/>
                <a:gd name="T11" fmla="*/ 180 h 1383"/>
                <a:gd name="T12" fmla="*/ 979 w 1225"/>
                <a:gd name="T13" fmla="*/ 122 h 1383"/>
                <a:gd name="T14" fmla="*/ 904 w 1225"/>
                <a:gd name="T15" fmla="*/ 75 h 1383"/>
                <a:gd name="T16" fmla="*/ 823 w 1225"/>
                <a:gd name="T17" fmla="*/ 38 h 1383"/>
                <a:gd name="T18" fmla="*/ 736 w 1225"/>
                <a:gd name="T19" fmla="*/ 13 h 1383"/>
                <a:gd name="T20" fmla="*/ 644 w 1225"/>
                <a:gd name="T21" fmla="*/ 1 h 1383"/>
                <a:gd name="T22" fmla="*/ 581 w 1225"/>
                <a:gd name="T23" fmla="*/ 1 h 1383"/>
                <a:gd name="T24" fmla="*/ 488 w 1225"/>
                <a:gd name="T25" fmla="*/ 13 h 1383"/>
                <a:gd name="T26" fmla="*/ 402 w 1225"/>
                <a:gd name="T27" fmla="*/ 38 h 1383"/>
                <a:gd name="T28" fmla="*/ 320 w 1225"/>
                <a:gd name="T29" fmla="*/ 75 h 1383"/>
                <a:gd name="T30" fmla="*/ 245 w 1225"/>
                <a:gd name="T31" fmla="*/ 122 h 1383"/>
                <a:gd name="T32" fmla="*/ 180 w 1225"/>
                <a:gd name="T33" fmla="*/ 180 h 1383"/>
                <a:gd name="T34" fmla="*/ 121 w 1225"/>
                <a:gd name="T35" fmla="*/ 247 h 1383"/>
                <a:gd name="T36" fmla="*/ 74 w 1225"/>
                <a:gd name="T37" fmla="*/ 322 h 1383"/>
                <a:gd name="T38" fmla="*/ 37 w 1225"/>
                <a:gd name="T39" fmla="*/ 402 h 1383"/>
                <a:gd name="T40" fmla="*/ 13 w 1225"/>
                <a:gd name="T41" fmla="*/ 490 h 1383"/>
                <a:gd name="T42" fmla="*/ 0 w 1225"/>
                <a:gd name="T43" fmla="*/ 582 h 1383"/>
                <a:gd name="T44" fmla="*/ 0 w 1225"/>
                <a:gd name="T45" fmla="*/ 641 h 1383"/>
                <a:gd name="T46" fmla="*/ 9 w 1225"/>
                <a:gd name="T47" fmla="*/ 720 h 1383"/>
                <a:gd name="T48" fmla="*/ 28 w 1225"/>
                <a:gd name="T49" fmla="*/ 796 h 1383"/>
                <a:gd name="T50" fmla="*/ 55 w 1225"/>
                <a:gd name="T51" fmla="*/ 868 h 1383"/>
                <a:gd name="T52" fmla="*/ 91 w 1225"/>
                <a:gd name="T53" fmla="*/ 936 h 1383"/>
                <a:gd name="T54" fmla="*/ 135 w 1225"/>
                <a:gd name="T55" fmla="*/ 998 h 1383"/>
                <a:gd name="T56" fmla="*/ 187 w 1225"/>
                <a:gd name="T57" fmla="*/ 1053 h 1383"/>
                <a:gd name="T58" fmla="*/ 244 w 1225"/>
                <a:gd name="T59" fmla="*/ 1103 h 1383"/>
                <a:gd name="T60" fmla="*/ 308 w 1225"/>
                <a:gd name="T61" fmla="*/ 1145 h 1383"/>
                <a:gd name="T62" fmla="*/ 376 w 1225"/>
                <a:gd name="T63" fmla="*/ 1179 h 1383"/>
                <a:gd name="T64" fmla="*/ 449 w 1225"/>
                <a:gd name="T65" fmla="*/ 1204 h 1383"/>
                <a:gd name="T66" fmla="*/ 750 w 1225"/>
                <a:gd name="T67" fmla="*/ 1211 h 1383"/>
                <a:gd name="T68" fmla="*/ 801 w 1225"/>
                <a:gd name="T69" fmla="*/ 1197 h 1383"/>
                <a:gd name="T70" fmla="*/ 872 w 1225"/>
                <a:gd name="T71" fmla="*/ 1168 h 1383"/>
                <a:gd name="T72" fmla="*/ 939 w 1225"/>
                <a:gd name="T73" fmla="*/ 1132 h 1383"/>
                <a:gd name="T74" fmla="*/ 1001 w 1225"/>
                <a:gd name="T75" fmla="*/ 1088 h 1383"/>
                <a:gd name="T76" fmla="*/ 1056 w 1225"/>
                <a:gd name="T77" fmla="*/ 1036 h 1383"/>
                <a:gd name="T78" fmla="*/ 1105 w 1225"/>
                <a:gd name="T79" fmla="*/ 977 h 1383"/>
                <a:gd name="T80" fmla="*/ 1146 w 1225"/>
                <a:gd name="T81" fmla="*/ 914 h 1383"/>
                <a:gd name="T82" fmla="*/ 1180 w 1225"/>
                <a:gd name="T83" fmla="*/ 845 h 1383"/>
                <a:gd name="T84" fmla="*/ 1205 w 1225"/>
                <a:gd name="T85" fmla="*/ 771 h 1383"/>
                <a:gd name="T86" fmla="*/ 1220 w 1225"/>
                <a:gd name="T87" fmla="*/ 694 h 1383"/>
                <a:gd name="T88" fmla="*/ 1225 w 1225"/>
                <a:gd name="T89" fmla="*/ 61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5" h="1383">
                  <a:moveTo>
                    <a:pt x="1225" y="613"/>
                  </a:moveTo>
                  <a:lnTo>
                    <a:pt x="1225" y="613"/>
                  </a:lnTo>
                  <a:lnTo>
                    <a:pt x="1225" y="582"/>
                  </a:lnTo>
                  <a:lnTo>
                    <a:pt x="1222" y="551"/>
                  </a:lnTo>
                  <a:lnTo>
                    <a:pt x="1218" y="520"/>
                  </a:lnTo>
                  <a:lnTo>
                    <a:pt x="1213" y="490"/>
                  </a:lnTo>
                  <a:lnTo>
                    <a:pt x="1206" y="460"/>
                  </a:lnTo>
                  <a:lnTo>
                    <a:pt x="1198" y="431"/>
                  </a:lnTo>
                  <a:lnTo>
                    <a:pt x="1188" y="402"/>
                  </a:lnTo>
                  <a:lnTo>
                    <a:pt x="1177" y="375"/>
                  </a:lnTo>
                  <a:lnTo>
                    <a:pt x="1165" y="348"/>
                  </a:lnTo>
                  <a:lnTo>
                    <a:pt x="1151" y="322"/>
                  </a:lnTo>
                  <a:lnTo>
                    <a:pt x="1136" y="296"/>
                  </a:lnTo>
                  <a:lnTo>
                    <a:pt x="1121" y="271"/>
                  </a:lnTo>
                  <a:lnTo>
                    <a:pt x="1104" y="247"/>
                  </a:lnTo>
                  <a:lnTo>
                    <a:pt x="1085" y="224"/>
                  </a:lnTo>
                  <a:lnTo>
                    <a:pt x="1066" y="202"/>
                  </a:lnTo>
                  <a:lnTo>
                    <a:pt x="1046" y="180"/>
                  </a:lnTo>
                  <a:lnTo>
                    <a:pt x="1024" y="160"/>
                  </a:lnTo>
                  <a:lnTo>
                    <a:pt x="1002" y="141"/>
                  </a:lnTo>
                  <a:lnTo>
                    <a:pt x="979" y="122"/>
                  </a:lnTo>
                  <a:lnTo>
                    <a:pt x="955" y="105"/>
                  </a:lnTo>
                  <a:lnTo>
                    <a:pt x="930" y="89"/>
                  </a:lnTo>
                  <a:lnTo>
                    <a:pt x="904" y="75"/>
                  </a:lnTo>
                  <a:lnTo>
                    <a:pt x="878" y="61"/>
                  </a:lnTo>
                  <a:lnTo>
                    <a:pt x="851" y="48"/>
                  </a:lnTo>
                  <a:lnTo>
                    <a:pt x="823" y="38"/>
                  </a:lnTo>
                  <a:lnTo>
                    <a:pt x="795" y="28"/>
                  </a:lnTo>
                  <a:lnTo>
                    <a:pt x="766" y="20"/>
                  </a:lnTo>
                  <a:lnTo>
                    <a:pt x="736" y="13"/>
                  </a:lnTo>
                  <a:lnTo>
                    <a:pt x="706" y="8"/>
                  </a:lnTo>
                  <a:lnTo>
                    <a:pt x="675" y="4"/>
                  </a:lnTo>
                  <a:lnTo>
                    <a:pt x="644" y="1"/>
                  </a:lnTo>
                  <a:lnTo>
                    <a:pt x="613" y="0"/>
                  </a:lnTo>
                  <a:lnTo>
                    <a:pt x="613" y="0"/>
                  </a:lnTo>
                  <a:lnTo>
                    <a:pt x="581" y="1"/>
                  </a:lnTo>
                  <a:lnTo>
                    <a:pt x="550" y="4"/>
                  </a:lnTo>
                  <a:lnTo>
                    <a:pt x="520" y="8"/>
                  </a:lnTo>
                  <a:lnTo>
                    <a:pt x="488" y="13"/>
                  </a:lnTo>
                  <a:lnTo>
                    <a:pt x="460" y="20"/>
                  </a:lnTo>
                  <a:lnTo>
                    <a:pt x="430" y="28"/>
                  </a:lnTo>
                  <a:lnTo>
                    <a:pt x="402" y="38"/>
                  </a:lnTo>
                  <a:lnTo>
                    <a:pt x="374" y="48"/>
                  </a:lnTo>
                  <a:lnTo>
                    <a:pt x="347" y="61"/>
                  </a:lnTo>
                  <a:lnTo>
                    <a:pt x="320" y="75"/>
                  </a:lnTo>
                  <a:lnTo>
                    <a:pt x="295" y="89"/>
                  </a:lnTo>
                  <a:lnTo>
                    <a:pt x="270" y="105"/>
                  </a:lnTo>
                  <a:lnTo>
                    <a:pt x="245" y="122"/>
                  </a:lnTo>
                  <a:lnTo>
                    <a:pt x="222" y="141"/>
                  </a:lnTo>
                  <a:lnTo>
                    <a:pt x="200" y="160"/>
                  </a:lnTo>
                  <a:lnTo>
                    <a:pt x="180" y="180"/>
                  </a:lnTo>
                  <a:lnTo>
                    <a:pt x="159" y="202"/>
                  </a:lnTo>
                  <a:lnTo>
                    <a:pt x="139" y="224"/>
                  </a:lnTo>
                  <a:lnTo>
                    <a:pt x="121" y="247"/>
                  </a:lnTo>
                  <a:lnTo>
                    <a:pt x="105" y="271"/>
                  </a:lnTo>
                  <a:lnTo>
                    <a:pt x="89" y="296"/>
                  </a:lnTo>
                  <a:lnTo>
                    <a:pt x="74" y="322"/>
                  </a:lnTo>
                  <a:lnTo>
                    <a:pt x="60" y="348"/>
                  </a:lnTo>
                  <a:lnTo>
                    <a:pt x="48" y="375"/>
                  </a:lnTo>
                  <a:lnTo>
                    <a:pt x="37" y="402"/>
                  </a:lnTo>
                  <a:lnTo>
                    <a:pt x="28" y="431"/>
                  </a:lnTo>
                  <a:lnTo>
                    <a:pt x="18" y="460"/>
                  </a:lnTo>
                  <a:lnTo>
                    <a:pt x="13" y="490"/>
                  </a:lnTo>
                  <a:lnTo>
                    <a:pt x="7" y="520"/>
                  </a:lnTo>
                  <a:lnTo>
                    <a:pt x="2" y="551"/>
                  </a:lnTo>
                  <a:lnTo>
                    <a:pt x="0" y="582"/>
                  </a:lnTo>
                  <a:lnTo>
                    <a:pt x="0" y="613"/>
                  </a:lnTo>
                  <a:lnTo>
                    <a:pt x="0" y="613"/>
                  </a:lnTo>
                  <a:lnTo>
                    <a:pt x="0" y="641"/>
                  </a:lnTo>
                  <a:lnTo>
                    <a:pt x="2" y="667"/>
                  </a:lnTo>
                  <a:lnTo>
                    <a:pt x="5" y="694"/>
                  </a:lnTo>
                  <a:lnTo>
                    <a:pt x="9" y="720"/>
                  </a:lnTo>
                  <a:lnTo>
                    <a:pt x="14" y="746"/>
                  </a:lnTo>
                  <a:lnTo>
                    <a:pt x="21" y="771"/>
                  </a:lnTo>
                  <a:lnTo>
                    <a:pt x="28" y="796"/>
                  </a:lnTo>
                  <a:lnTo>
                    <a:pt x="36" y="820"/>
                  </a:lnTo>
                  <a:lnTo>
                    <a:pt x="45" y="845"/>
                  </a:lnTo>
                  <a:lnTo>
                    <a:pt x="55" y="868"/>
                  </a:lnTo>
                  <a:lnTo>
                    <a:pt x="66" y="891"/>
                  </a:lnTo>
                  <a:lnTo>
                    <a:pt x="78" y="914"/>
                  </a:lnTo>
                  <a:lnTo>
                    <a:pt x="91" y="936"/>
                  </a:lnTo>
                  <a:lnTo>
                    <a:pt x="105" y="956"/>
                  </a:lnTo>
                  <a:lnTo>
                    <a:pt x="120" y="977"/>
                  </a:lnTo>
                  <a:lnTo>
                    <a:pt x="135" y="998"/>
                  </a:lnTo>
                  <a:lnTo>
                    <a:pt x="151" y="1017"/>
                  </a:lnTo>
                  <a:lnTo>
                    <a:pt x="168" y="1036"/>
                  </a:lnTo>
                  <a:lnTo>
                    <a:pt x="187" y="1053"/>
                  </a:lnTo>
                  <a:lnTo>
                    <a:pt x="205" y="1070"/>
                  </a:lnTo>
                  <a:lnTo>
                    <a:pt x="223" y="1088"/>
                  </a:lnTo>
                  <a:lnTo>
                    <a:pt x="244" y="1103"/>
                  </a:lnTo>
                  <a:lnTo>
                    <a:pt x="264" y="1118"/>
                  </a:lnTo>
                  <a:lnTo>
                    <a:pt x="286" y="1132"/>
                  </a:lnTo>
                  <a:lnTo>
                    <a:pt x="308" y="1145"/>
                  </a:lnTo>
                  <a:lnTo>
                    <a:pt x="329" y="1157"/>
                  </a:lnTo>
                  <a:lnTo>
                    <a:pt x="353" y="1168"/>
                  </a:lnTo>
                  <a:lnTo>
                    <a:pt x="376" y="1179"/>
                  </a:lnTo>
                  <a:lnTo>
                    <a:pt x="400" y="1188"/>
                  </a:lnTo>
                  <a:lnTo>
                    <a:pt x="424" y="1197"/>
                  </a:lnTo>
                  <a:lnTo>
                    <a:pt x="449" y="1204"/>
                  </a:lnTo>
                  <a:lnTo>
                    <a:pt x="475" y="1211"/>
                  </a:lnTo>
                  <a:lnTo>
                    <a:pt x="613" y="1383"/>
                  </a:lnTo>
                  <a:lnTo>
                    <a:pt x="750" y="1211"/>
                  </a:lnTo>
                  <a:lnTo>
                    <a:pt x="750" y="1211"/>
                  </a:lnTo>
                  <a:lnTo>
                    <a:pt x="775" y="1204"/>
                  </a:lnTo>
                  <a:lnTo>
                    <a:pt x="801" y="1197"/>
                  </a:lnTo>
                  <a:lnTo>
                    <a:pt x="825" y="1188"/>
                  </a:lnTo>
                  <a:lnTo>
                    <a:pt x="849" y="1179"/>
                  </a:lnTo>
                  <a:lnTo>
                    <a:pt x="872" y="1168"/>
                  </a:lnTo>
                  <a:lnTo>
                    <a:pt x="895" y="1157"/>
                  </a:lnTo>
                  <a:lnTo>
                    <a:pt x="917" y="1145"/>
                  </a:lnTo>
                  <a:lnTo>
                    <a:pt x="939" y="1132"/>
                  </a:lnTo>
                  <a:lnTo>
                    <a:pt x="961" y="1118"/>
                  </a:lnTo>
                  <a:lnTo>
                    <a:pt x="982" y="1103"/>
                  </a:lnTo>
                  <a:lnTo>
                    <a:pt x="1001" y="1088"/>
                  </a:lnTo>
                  <a:lnTo>
                    <a:pt x="1020" y="1070"/>
                  </a:lnTo>
                  <a:lnTo>
                    <a:pt x="1039" y="1053"/>
                  </a:lnTo>
                  <a:lnTo>
                    <a:pt x="1056" y="1036"/>
                  </a:lnTo>
                  <a:lnTo>
                    <a:pt x="1074" y="1017"/>
                  </a:lnTo>
                  <a:lnTo>
                    <a:pt x="1090" y="998"/>
                  </a:lnTo>
                  <a:lnTo>
                    <a:pt x="1105" y="977"/>
                  </a:lnTo>
                  <a:lnTo>
                    <a:pt x="1120" y="956"/>
                  </a:lnTo>
                  <a:lnTo>
                    <a:pt x="1134" y="936"/>
                  </a:lnTo>
                  <a:lnTo>
                    <a:pt x="1146" y="914"/>
                  </a:lnTo>
                  <a:lnTo>
                    <a:pt x="1159" y="891"/>
                  </a:lnTo>
                  <a:lnTo>
                    <a:pt x="1169" y="868"/>
                  </a:lnTo>
                  <a:lnTo>
                    <a:pt x="1180" y="845"/>
                  </a:lnTo>
                  <a:lnTo>
                    <a:pt x="1189" y="820"/>
                  </a:lnTo>
                  <a:lnTo>
                    <a:pt x="1197" y="796"/>
                  </a:lnTo>
                  <a:lnTo>
                    <a:pt x="1205" y="771"/>
                  </a:lnTo>
                  <a:lnTo>
                    <a:pt x="1211" y="746"/>
                  </a:lnTo>
                  <a:lnTo>
                    <a:pt x="1215" y="720"/>
                  </a:lnTo>
                  <a:lnTo>
                    <a:pt x="1220" y="694"/>
                  </a:lnTo>
                  <a:lnTo>
                    <a:pt x="1222" y="667"/>
                  </a:lnTo>
                  <a:lnTo>
                    <a:pt x="1225" y="641"/>
                  </a:lnTo>
                  <a:lnTo>
                    <a:pt x="1225" y="613"/>
                  </a:lnTo>
                  <a:lnTo>
                    <a:pt x="1225" y="613"/>
                  </a:ln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25" name="Freeform 64"/>
            <p:cNvSpPr/>
            <p:nvPr userDrawn="1"/>
          </p:nvSpPr>
          <p:spPr bwMode="auto">
            <a:xfrm>
              <a:off x="7091363" y="1549401"/>
              <a:ext cx="877888" cy="879475"/>
            </a:xfrm>
            <a:custGeom>
              <a:avLst/>
              <a:gdLst>
                <a:gd name="T0" fmla="*/ 1106 w 1107"/>
                <a:gd name="T1" fmla="*/ 582 h 1107"/>
                <a:gd name="T2" fmla="*/ 1095 w 1107"/>
                <a:gd name="T3" fmla="*/ 665 h 1107"/>
                <a:gd name="T4" fmla="*/ 1073 w 1107"/>
                <a:gd name="T5" fmla="*/ 743 h 1107"/>
                <a:gd name="T6" fmla="*/ 1040 w 1107"/>
                <a:gd name="T7" fmla="*/ 817 h 1107"/>
                <a:gd name="T8" fmla="*/ 997 w 1107"/>
                <a:gd name="T9" fmla="*/ 885 h 1107"/>
                <a:gd name="T10" fmla="*/ 944 w 1107"/>
                <a:gd name="T11" fmla="*/ 945 h 1107"/>
                <a:gd name="T12" fmla="*/ 884 w 1107"/>
                <a:gd name="T13" fmla="*/ 997 h 1107"/>
                <a:gd name="T14" fmla="*/ 818 w 1107"/>
                <a:gd name="T15" fmla="*/ 1040 h 1107"/>
                <a:gd name="T16" fmla="*/ 744 w 1107"/>
                <a:gd name="T17" fmla="*/ 1074 h 1107"/>
                <a:gd name="T18" fmla="*/ 664 w 1107"/>
                <a:gd name="T19" fmla="*/ 1096 h 1107"/>
                <a:gd name="T20" fmla="*/ 582 w 1107"/>
                <a:gd name="T21" fmla="*/ 1106 h 1107"/>
                <a:gd name="T22" fmla="*/ 525 w 1107"/>
                <a:gd name="T23" fmla="*/ 1106 h 1107"/>
                <a:gd name="T24" fmla="*/ 442 w 1107"/>
                <a:gd name="T25" fmla="*/ 1096 h 1107"/>
                <a:gd name="T26" fmla="*/ 363 w 1107"/>
                <a:gd name="T27" fmla="*/ 1074 h 1107"/>
                <a:gd name="T28" fmla="*/ 290 w 1107"/>
                <a:gd name="T29" fmla="*/ 1040 h 1107"/>
                <a:gd name="T30" fmla="*/ 222 w 1107"/>
                <a:gd name="T31" fmla="*/ 997 h 1107"/>
                <a:gd name="T32" fmla="*/ 162 w 1107"/>
                <a:gd name="T33" fmla="*/ 945 h 1107"/>
                <a:gd name="T34" fmla="*/ 110 w 1107"/>
                <a:gd name="T35" fmla="*/ 885 h 1107"/>
                <a:gd name="T36" fmla="*/ 67 w 1107"/>
                <a:gd name="T37" fmla="*/ 817 h 1107"/>
                <a:gd name="T38" fmla="*/ 33 w 1107"/>
                <a:gd name="T39" fmla="*/ 743 h 1107"/>
                <a:gd name="T40" fmla="*/ 11 w 1107"/>
                <a:gd name="T41" fmla="*/ 665 h 1107"/>
                <a:gd name="T42" fmla="*/ 1 w 1107"/>
                <a:gd name="T43" fmla="*/ 582 h 1107"/>
                <a:gd name="T44" fmla="*/ 1 w 1107"/>
                <a:gd name="T45" fmla="*/ 525 h 1107"/>
                <a:gd name="T46" fmla="*/ 11 w 1107"/>
                <a:gd name="T47" fmla="*/ 441 h 1107"/>
                <a:gd name="T48" fmla="*/ 33 w 1107"/>
                <a:gd name="T49" fmla="*/ 363 h 1107"/>
                <a:gd name="T50" fmla="*/ 67 w 1107"/>
                <a:gd name="T51" fmla="*/ 289 h 1107"/>
                <a:gd name="T52" fmla="*/ 110 w 1107"/>
                <a:gd name="T53" fmla="*/ 222 h 1107"/>
                <a:gd name="T54" fmla="*/ 162 w 1107"/>
                <a:gd name="T55" fmla="*/ 162 h 1107"/>
                <a:gd name="T56" fmla="*/ 222 w 1107"/>
                <a:gd name="T57" fmla="*/ 109 h 1107"/>
                <a:gd name="T58" fmla="*/ 290 w 1107"/>
                <a:gd name="T59" fmla="*/ 67 h 1107"/>
                <a:gd name="T60" fmla="*/ 363 w 1107"/>
                <a:gd name="T61" fmla="*/ 33 h 1107"/>
                <a:gd name="T62" fmla="*/ 442 w 1107"/>
                <a:gd name="T63" fmla="*/ 12 h 1107"/>
                <a:gd name="T64" fmla="*/ 525 w 1107"/>
                <a:gd name="T65" fmla="*/ 0 h 1107"/>
                <a:gd name="T66" fmla="*/ 582 w 1107"/>
                <a:gd name="T67" fmla="*/ 0 h 1107"/>
                <a:gd name="T68" fmla="*/ 664 w 1107"/>
                <a:gd name="T69" fmla="*/ 12 h 1107"/>
                <a:gd name="T70" fmla="*/ 744 w 1107"/>
                <a:gd name="T71" fmla="*/ 33 h 1107"/>
                <a:gd name="T72" fmla="*/ 818 w 1107"/>
                <a:gd name="T73" fmla="*/ 67 h 1107"/>
                <a:gd name="T74" fmla="*/ 884 w 1107"/>
                <a:gd name="T75" fmla="*/ 109 h 1107"/>
                <a:gd name="T76" fmla="*/ 944 w 1107"/>
                <a:gd name="T77" fmla="*/ 162 h 1107"/>
                <a:gd name="T78" fmla="*/ 997 w 1107"/>
                <a:gd name="T79" fmla="*/ 222 h 1107"/>
                <a:gd name="T80" fmla="*/ 1040 w 1107"/>
                <a:gd name="T81" fmla="*/ 289 h 1107"/>
                <a:gd name="T82" fmla="*/ 1073 w 1107"/>
                <a:gd name="T83" fmla="*/ 363 h 1107"/>
                <a:gd name="T84" fmla="*/ 1095 w 1107"/>
                <a:gd name="T85" fmla="*/ 441 h 1107"/>
                <a:gd name="T86" fmla="*/ 1106 w 1107"/>
                <a:gd name="T87" fmla="*/ 525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07" h="1107">
                  <a:moveTo>
                    <a:pt x="1107" y="553"/>
                  </a:moveTo>
                  <a:lnTo>
                    <a:pt x="1107" y="553"/>
                  </a:lnTo>
                  <a:lnTo>
                    <a:pt x="1106" y="582"/>
                  </a:lnTo>
                  <a:lnTo>
                    <a:pt x="1105" y="610"/>
                  </a:lnTo>
                  <a:lnTo>
                    <a:pt x="1101" y="637"/>
                  </a:lnTo>
                  <a:lnTo>
                    <a:pt x="1095" y="665"/>
                  </a:lnTo>
                  <a:lnTo>
                    <a:pt x="1090" y="691"/>
                  </a:lnTo>
                  <a:lnTo>
                    <a:pt x="1081" y="718"/>
                  </a:lnTo>
                  <a:lnTo>
                    <a:pt x="1073" y="743"/>
                  </a:lnTo>
                  <a:lnTo>
                    <a:pt x="1063" y="769"/>
                  </a:lnTo>
                  <a:lnTo>
                    <a:pt x="1053" y="794"/>
                  </a:lnTo>
                  <a:lnTo>
                    <a:pt x="1040" y="817"/>
                  </a:lnTo>
                  <a:lnTo>
                    <a:pt x="1027" y="840"/>
                  </a:lnTo>
                  <a:lnTo>
                    <a:pt x="1012" y="863"/>
                  </a:lnTo>
                  <a:lnTo>
                    <a:pt x="997" y="885"/>
                  </a:lnTo>
                  <a:lnTo>
                    <a:pt x="980" y="906"/>
                  </a:lnTo>
                  <a:lnTo>
                    <a:pt x="963" y="925"/>
                  </a:lnTo>
                  <a:lnTo>
                    <a:pt x="944" y="945"/>
                  </a:lnTo>
                  <a:lnTo>
                    <a:pt x="926" y="963"/>
                  </a:lnTo>
                  <a:lnTo>
                    <a:pt x="905" y="981"/>
                  </a:lnTo>
                  <a:lnTo>
                    <a:pt x="884" y="997"/>
                  </a:lnTo>
                  <a:lnTo>
                    <a:pt x="863" y="1013"/>
                  </a:lnTo>
                  <a:lnTo>
                    <a:pt x="841" y="1027"/>
                  </a:lnTo>
                  <a:lnTo>
                    <a:pt x="818" y="1040"/>
                  </a:lnTo>
                  <a:lnTo>
                    <a:pt x="793" y="1052"/>
                  </a:lnTo>
                  <a:lnTo>
                    <a:pt x="769" y="1063"/>
                  </a:lnTo>
                  <a:lnTo>
                    <a:pt x="744" y="1074"/>
                  </a:lnTo>
                  <a:lnTo>
                    <a:pt x="717" y="1082"/>
                  </a:lnTo>
                  <a:lnTo>
                    <a:pt x="692" y="1090"/>
                  </a:lnTo>
                  <a:lnTo>
                    <a:pt x="664" y="1096"/>
                  </a:lnTo>
                  <a:lnTo>
                    <a:pt x="638" y="1100"/>
                  </a:lnTo>
                  <a:lnTo>
                    <a:pt x="610" y="1104"/>
                  </a:lnTo>
                  <a:lnTo>
                    <a:pt x="582" y="1106"/>
                  </a:lnTo>
                  <a:lnTo>
                    <a:pt x="554" y="1107"/>
                  </a:lnTo>
                  <a:lnTo>
                    <a:pt x="554" y="1107"/>
                  </a:lnTo>
                  <a:lnTo>
                    <a:pt x="525" y="1106"/>
                  </a:lnTo>
                  <a:lnTo>
                    <a:pt x="496" y="1104"/>
                  </a:lnTo>
                  <a:lnTo>
                    <a:pt x="469" y="1100"/>
                  </a:lnTo>
                  <a:lnTo>
                    <a:pt x="442" y="1096"/>
                  </a:lnTo>
                  <a:lnTo>
                    <a:pt x="416" y="1090"/>
                  </a:lnTo>
                  <a:lnTo>
                    <a:pt x="389" y="1082"/>
                  </a:lnTo>
                  <a:lnTo>
                    <a:pt x="363" y="1074"/>
                  </a:lnTo>
                  <a:lnTo>
                    <a:pt x="338" y="1063"/>
                  </a:lnTo>
                  <a:lnTo>
                    <a:pt x="313" y="1052"/>
                  </a:lnTo>
                  <a:lnTo>
                    <a:pt x="290" y="1040"/>
                  </a:lnTo>
                  <a:lnTo>
                    <a:pt x="266" y="1027"/>
                  </a:lnTo>
                  <a:lnTo>
                    <a:pt x="244" y="1013"/>
                  </a:lnTo>
                  <a:lnTo>
                    <a:pt x="222" y="997"/>
                  </a:lnTo>
                  <a:lnTo>
                    <a:pt x="201" y="981"/>
                  </a:lnTo>
                  <a:lnTo>
                    <a:pt x="182" y="963"/>
                  </a:lnTo>
                  <a:lnTo>
                    <a:pt x="162" y="945"/>
                  </a:lnTo>
                  <a:lnTo>
                    <a:pt x="144" y="925"/>
                  </a:lnTo>
                  <a:lnTo>
                    <a:pt x="126" y="906"/>
                  </a:lnTo>
                  <a:lnTo>
                    <a:pt x="110" y="885"/>
                  </a:lnTo>
                  <a:lnTo>
                    <a:pt x="94" y="863"/>
                  </a:lnTo>
                  <a:lnTo>
                    <a:pt x="80" y="840"/>
                  </a:lnTo>
                  <a:lnTo>
                    <a:pt x="67" y="817"/>
                  </a:lnTo>
                  <a:lnTo>
                    <a:pt x="55" y="794"/>
                  </a:lnTo>
                  <a:lnTo>
                    <a:pt x="44" y="769"/>
                  </a:lnTo>
                  <a:lnTo>
                    <a:pt x="33" y="743"/>
                  </a:lnTo>
                  <a:lnTo>
                    <a:pt x="25" y="718"/>
                  </a:lnTo>
                  <a:lnTo>
                    <a:pt x="17" y="691"/>
                  </a:lnTo>
                  <a:lnTo>
                    <a:pt x="11" y="665"/>
                  </a:lnTo>
                  <a:lnTo>
                    <a:pt x="7" y="637"/>
                  </a:lnTo>
                  <a:lnTo>
                    <a:pt x="3" y="610"/>
                  </a:lnTo>
                  <a:lnTo>
                    <a:pt x="1" y="582"/>
                  </a:lnTo>
                  <a:lnTo>
                    <a:pt x="0" y="553"/>
                  </a:lnTo>
                  <a:lnTo>
                    <a:pt x="0" y="553"/>
                  </a:lnTo>
                  <a:lnTo>
                    <a:pt x="1" y="525"/>
                  </a:lnTo>
                  <a:lnTo>
                    <a:pt x="3" y="497"/>
                  </a:lnTo>
                  <a:lnTo>
                    <a:pt x="7" y="469"/>
                  </a:lnTo>
                  <a:lnTo>
                    <a:pt x="11" y="441"/>
                  </a:lnTo>
                  <a:lnTo>
                    <a:pt x="17" y="415"/>
                  </a:lnTo>
                  <a:lnTo>
                    <a:pt x="25" y="388"/>
                  </a:lnTo>
                  <a:lnTo>
                    <a:pt x="33" y="363"/>
                  </a:lnTo>
                  <a:lnTo>
                    <a:pt x="44" y="338"/>
                  </a:lnTo>
                  <a:lnTo>
                    <a:pt x="55" y="313"/>
                  </a:lnTo>
                  <a:lnTo>
                    <a:pt x="67" y="289"/>
                  </a:lnTo>
                  <a:lnTo>
                    <a:pt x="80" y="266"/>
                  </a:lnTo>
                  <a:lnTo>
                    <a:pt x="94" y="244"/>
                  </a:lnTo>
                  <a:lnTo>
                    <a:pt x="110" y="222"/>
                  </a:lnTo>
                  <a:lnTo>
                    <a:pt x="126" y="202"/>
                  </a:lnTo>
                  <a:lnTo>
                    <a:pt x="144" y="181"/>
                  </a:lnTo>
                  <a:lnTo>
                    <a:pt x="162" y="162"/>
                  </a:lnTo>
                  <a:lnTo>
                    <a:pt x="182" y="144"/>
                  </a:lnTo>
                  <a:lnTo>
                    <a:pt x="201" y="127"/>
                  </a:lnTo>
                  <a:lnTo>
                    <a:pt x="222" y="109"/>
                  </a:lnTo>
                  <a:lnTo>
                    <a:pt x="244" y="94"/>
                  </a:lnTo>
                  <a:lnTo>
                    <a:pt x="266" y="79"/>
                  </a:lnTo>
                  <a:lnTo>
                    <a:pt x="290" y="67"/>
                  </a:lnTo>
                  <a:lnTo>
                    <a:pt x="313" y="54"/>
                  </a:lnTo>
                  <a:lnTo>
                    <a:pt x="338" y="44"/>
                  </a:lnTo>
                  <a:lnTo>
                    <a:pt x="363" y="33"/>
                  </a:lnTo>
                  <a:lnTo>
                    <a:pt x="389" y="24"/>
                  </a:lnTo>
                  <a:lnTo>
                    <a:pt x="416" y="17"/>
                  </a:lnTo>
                  <a:lnTo>
                    <a:pt x="442" y="12"/>
                  </a:lnTo>
                  <a:lnTo>
                    <a:pt x="469" y="6"/>
                  </a:lnTo>
                  <a:lnTo>
                    <a:pt x="496" y="2"/>
                  </a:lnTo>
                  <a:lnTo>
                    <a:pt x="525" y="0"/>
                  </a:lnTo>
                  <a:lnTo>
                    <a:pt x="554" y="0"/>
                  </a:lnTo>
                  <a:lnTo>
                    <a:pt x="554" y="0"/>
                  </a:lnTo>
                  <a:lnTo>
                    <a:pt x="582" y="0"/>
                  </a:lnTo>
                  <a:lnTo>
                    <a:pt x="610" y="2"/>
                  </a:lnTo>
                  <a:lnTo>
                    <a:pt x="638" y="6"/>
                  </a:lnTo>
                  <a:lnTo>
                    <a:pt x="664" y="12"/>
                  </a:lnTo>
                  <a:lnTo>
                    <a:pt x="692" y="17"/>
                  </a:lnTo>
                  <a:lnTo>
                    <a:pt x="717" y="24"/>
                  </a:lnTo>
                  <a:lnTo>
                    <a:pt x="744" y="33"/>
                  </a:lnTo>
                  <a:lnTo>
                    <a:pt x="769" y="44"/>
                  </a:lnTo>
                  <a:lnTo>
                    <a:pt x="793" y="54"/>
                  </a:lnTo>
                  <a:lnTo>
                    <a:pt x="818" y="67"/>
                  </a:lnTo>
                  <a:lnTo>
                    <a:pt x="841" y="79"/>
                  </a:lnTo>
                  <a:lnTo>
                    <a:pt x="863" y="94"/>
                  </a:lnTo>
                  <a:lnTo>
                    <a:pt x="884" y="109"/>
                  </a:lnTo>
                  <a:lnTo>
                    <a:pt x="905" y="127"/>
                  </a:lnTo>
                  <a:lnTo>
                    <a:pt x="926" y="144"/>
                  </a:lnTo>
                  <a:lnTo>
                    <a:pt x="944" y="162"/>
                  </a:lnTo>
                  <a:lnTo>
                    <a:pt x="963" y="181"/>
                  </a:lnTo>
                  <a:lnTo>
                    <a:pt x="980" y="202"/>
                  </a:lnTo>
                  <a:lnTo>
                    <a:pt x="997" y="222"/>
                  </a:lnTo>
                  <a:lnTo>
                    <a:pt x="1012" y="244"/>
                  </a:lnTo>
                  <a:lnTo>
                    <a:pt x="1027" y="266"/>
                  </a:lnTo>
                  <a:lnTo>
                    <a:pt x="1040" y="289"/>
                  </a:lnTo>
                  <a:lnTo>
                    <a:pt x="1053" y="313"/>
                  </a:lnTo>
                  <a:lnTo>
                    <a:pt x="1063" y="338"/>
                  </a:lnTo>
                  <a:lnTo>
                    <a:pt x="1073" y="363"/>
                  </a:lnTo>
                  <a:lnTo>
                    <a:pt x="1081" y="388"/>
                  </a:lnTo>
                  <a:lnTo>
                    <a:pt x="1090" y="415"/>
                  </a:lnTo>
                  <a:lnTo>
                    <a:pt x="1095" y="441"/>
                  </a:lnTo>
                  <a:lnTo>
                    <a:pt x="1101" y="469"/>
                  </a:lnTo>
                  <a:lnTo>
                    <a:pt x="1105" y="497"/>
                  </a:lnTo>
                  <a:lnTo>
                    <a:pt x="1106" y="525"/>
                  </a:lnTo>
                  <a:lnTo>
                    <a:pt x="1107" y="553"/>
                  </a:lnTo>
                  <a:lnTo>
                    <a:pt x="1107" y="553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42" name="Freeform 81"/>
            <p:cNvSpPr>
              <a:spLocks noEditPoints="1"/>
            </p:cNvSpPr>
            <p:nvPr userDrawn="1"/>
          </p:nvSpPr>
          <p:spPr bwMode="auto">
            <a:xfrm>
              <a:off x="7326313" y="1643063"/>
              <a:ext cx="415925" cy="728663"/>
            </a:xfrm>
            <a:custGeom>
              <a:avLst/>
              <a:gdLst>
                <a:gd name="T0" fmla="*/ 128 w 524"/>
                <a:gd name="T1" fmla="*/ 487 h 917"/>
                <a:gd name="T2" fmla="*/ 99 w 524"/>
                <a:gd name="T3" fmla="*/ 434 h 917"/>
                <a:gd name="T4" fmla="*/ 60 w 524"/>
                <a:gd name="T5" fmla="*/ 412 h 917"/>
                <a:gd name="T6" fmla="*/ 32 w 524"/>
                <a:gd name="T7" fmla="*/ 383 h 917"/>
                <a:gd name="T8" fmla="*/ 33 w 524"/>
                <a:gd name="T9" fmla="*/ 323 h 917"/>
                <a:gd name="T10" fmla="*/ 7 w 524"/>
                <a:gd name="T11" fmla="*/ 283 h 917"/>
                <a:gd name="T12" fmla="*/ 7 w 524"/>
                <a:gd name="T13" fmla="*/ 241 h 917"/>
                <a:gd name="T14" fmla="*/ 33 w 524"/>
                <a:gd name="T15" fmla="*/ 201 h 917"/>
                <a:gd name="T16" fmla="*/ 32 w 524"/>
                <a:gd name="T17" fmla="*/ 140 h 917"/>
                <a:gd name="T18" fmla="*/ 60 w 524"/>
                <a:gd name="T19" fmla="*/ 111 h 917"/>
                <a:gd name="T20" fmla="*/ 99 w 524"/>
                <a:gd name="T21" fmla="*/ 91 h 917"/>
                <a:gd name="T22" fmla="*/ 127 w 524"/>
                <a:gd name="T23" fmla="*/ 38 h 917"/>
                <a:gd name="T24" fmla="*/ 162 w 524"/>
                <a:gd name="T25" fmla="*/ 31 h 917"/>
                <a:gd name="T26" fmla="*/ 201 w 524"/>
                <a:gd name="T27" fmla="*/ 33 h 917"/>
                <a:gd name="T28" fmla="*/ 252 w 524"/>
                <a:gd name="T29" fmla="*/ 2 h 917"/>
                <a:gd name="T30" fmla="*/ 292 w 524"/>
                <a:gd name="T31" fmla="*/ 12 h 917"/>
                <a:gd name="T32" fmla="*/ 333 w 524"/>
                <a:gd name="T33" fmla="*/ 34 h 917"/>
                <a:gd name="T34" fmla="*/ 373 w 524"/>
                <a:gd name="T35" fmla="*/ 31 h 917"/>
                <a:gd name="T36" fmla="*/ 408 w 524"/>
                <a:gd name="T37" fmla="*/ 50 h 917"/>
                <a:gd name="T38" fmla="*/ 430 w 524"/>
                <a:gd name="T39" fmla="*/ 95 h 917"/>
                <a:gd name="T40" fmla="*/ 483 w 524"/>
                <a:gd name="T41" fmla="*/ 123 h 917"/>
                <a:gd name="T42" fmla="*/ 493 w 524"/>
                <a:gd name="T43" fmla="*/ 162 h 917"/>
                <a:gd name="T44" fmla="*/ 493 w 524"/>
                <a:gd name="T45" fmla="*/ 206 h 917"/>
                <a:gd name="T46" fmla="*/ 524 w 524"/>
                <a:gd name="T47" fmla="*/ 256 h 917"/>
                <a:gd name="T48" fmla="*/ 506 w 524"/>
                <a:gd name="T49" fmla="*/ 300 h 917"/>
                <a:gd name="T50" fmla="*/ 491 w 524"/>
                <a:gd name="T51" fmla="*/ 336 h 917"/>
                <a:gd name="T52" fmla="*/ 489 w 524"/>
                <a:gd name="T53" fmla="*/ 394 h 917"/>
                <a:gd name="T54" fmla="*/ 454 w 524"/>
                <a:gd name="T55" fmla="*/ 417 h 917"/>
                <a:gd name="T56" fmla="*/ 417 w 524"/>
                <a:gd name="T57" fmla="*/ 453 h 917"/>
                <a:gd name="T58" fmla="*/ 409 w 524"/>
                <a:gd name="T59" fmla="*/ 833 h 917"/>
                <a:gd name="T60" fmla="*/ 385 w 524"/>
                <a:gd name="T61" fmla="*/ 477 h 917"/>
                <a:gd name="T62" fmla="*/ 403 w 524"/>
                <a:gd name="T63" fmla="*/ 449 h 917"/>
                <a:gd name="T64" fmla="*/ 433 w 524"/>
                <a:gd name="T65" fmla="*/ 410 h 917"/>
                <a:gd name="T66" fmla="*/ 477 w 524"/>
                <a:gd name="T67" fmla="*/ 386 h 917"/>
                <a:gd name="T68" fmla="*/ 474 w 524"/>
                <a:gd name="T69" fmla="*/ 328 h 917"/>
                <a:gd name="T70" fmla="*/ 500 w 524"/>
                <a:gd name="T71" fmla="*/ 284 h 917"/>
                <a:gd name="T72" fmla="*/ 500 w 524"/>
                <a:gd name="T73" fmla="*/ 240 h 917"/>
                <a:gd name="T74" fmla="*/ 474 w 524"/>
                <a:gd name="T75" fmla="*/ 197 h 917"/>
                <a:gd name="T76" fmla="*/ 477 w 524"/>
                <a:gd name="T77" fmla="*/ 139 h 917"/>
                <a:gd name="T78" fmla="*/ 433 w 524"/>
                <a:gd name="T79" fmla="*/ 115 h 917"/>
                <a:gd name="T80" fmla="*/ 403 w 524"/>
                <a:gd name="T81" fmla="*/ 76 h 917"/>
                <a:gd name="T82" fmla="*/ 373 w 524"/>
                <a:gd name="T83" fmla="*/ 46 h 917"/>
                <a:gd name="T84" fmla="*/ 333 w 524"/>
                <a:gd name="T85" fmla="*/ 49 h 917"/>
                <a:gd name="T86" fmla="*/ 291 w 524"/>
                <a:gd name="T87" fmla="*/ 31 h 917"/>
                <a:gd name="T88" fmla="*/ 248 w 524"/>
                <a:gd name="T89" fmla="*/ 20 h 917"/>
                <a:gd name="T90" fmla="*/ 205 w 524"/>
                <a:gd name="T91" fmla="*/ 48 h 917"/>
                <a:gd name="T92" fmla="*/ 161 w 524"/>
                <a:gd name="T93" fmla="*/ 46 h 917"/>
                <a:gd name="T94" fmla="*/ 129 w 524"/>
                <a:gd name="T95" fmla="*/ 59 h 917"/>
                <a:gd name="T96" fmla="*/ 106 w 524"/>
                <a:gd name="T97" fmla="*/ 106 h 917"/>
                <a:gd name="T98" fmla="*/ 53 w 524"/>
                <a:gd name="T99" fmla="*/ 133 h 917"/>
                <a:gd name="T100" fmla="*/ 47 w 524"/>
                <a:gd name="T101" fmla="*/ 170 h 917"/>
                <a:gd name="T102" fmla="*/ 31 w 524"/>
                <a:gd name="T103" fmla="*/ 233 h 917"/>
                <a:gd name="T104" fmla="*/ 17 w 524"/>
                <a:gd name="T105" fmla="*/ 269 h 917"/>
                <a:gd name="T106" fmla="*/ 48 w 524"/>
                <a:gd name="T107" fmla="*/ 320 h 917"/>
                <a:gd name="T108" fmla="*/ 46 w 524"/>
                <a:gd name="T109" fmla="*/ 372 h 917"/>
                <a:gd name="T110" fmla="*/ 76 w 524"/>
                <a:gd name="T111" fmla="*/ 403 h 917"/>
                <a:gd name="T112" fmla="*/ 115 w 524"/>
                <a:gd name="T113" fmla="*/ 433 h 917"/>
                <a:gd name="T114" fmla="*/ 139 w 524"/>
                <a:gd name="T115" fmla="*/ 477 h 917"/>
                <a:gd name="T116" fmla="*/ 262 w 524"/>
                <a:gd name="T117" fmla="*/ 556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4" h="917">
                  <a:moveTo>
                    <a:pt x="357" y="917"/>
                  </a:moveTo>
                  <a:lnTo>
                    <a:pt x="262" y="608"/>
                  </a:lnTo>
                  <a:lnTo>
                    <a:pt x="168" y="917"/>
                  </a:lnTo>
                  <a:lnTo>
                    <a:pt x="116" y="833"/>
                  </a:lnTo>
                  <a:lnTo>
                    <a:pt x="24" y="857"/>
                  </a:lnTo>
                  <a:lnTo>
                    <a:pt x="128" y="487"/>
                  </a:lnTo>
                  <a:lnTo>
                    <a:pt x="128" y="487"/>
                  </a:lnTo>
                  <a:lnTo>
                    <a:pt x="121" y="480"/>
                  </a:lnTo>
                  <a:lnTo>
                    <a:pt x="116" y="472"/>
                  </a:lnTo>
                  <a:lnTo>
                    <a:pt x="112" y="463"/>
                  </a:lnTo>
                  <a:lnTo>
                    <a:pt x="108" y="453"/>
                  </a:lnTo>
                  <a:lnTo>
                    <a:pt x="108" y="453"/>
                  </a:lnTo>
                  <a:lnTo>
                    <a:pt x="102" y="440"/>
                  </a:lnTo>
                  <a:lnTo>
                    <a:pt x="99" y="434"/>
                  </a:lnTo>
                  <a:lnTo>
                    <a:pt x="95" y="429"/>
                  </a:lnTo>
                  <a:lnTo>
                    <a:pt x="95" y="429"/>
                  </a:lnTo>
                  <a:lnTo>
                    <a:pt x="90" y="426"/>
                  </a:lnTo>
                  <a:lnTo>
                    <a:pt x="84" y="422"/>
                  </a:lnTo>
                  <a:lnTo>
                    <a:pt x="70" y="417"/>
                  </a:lnTo>
                  <a:lnTo>
                    <a:pt x="70" y="417"/>
                  </a:lnTo>
                  <a:lnTo>
                    <a:pt x="60" y="412"/>
                  </a:lnTo>
                  <a:lnTo>
                    <a:pt x="51" y="407"/>
                  </a:lnTo>
                  <a:lnTo>
                    <a:pt x="42" y="402"/>
                  </a:lnTo>
                  <a:lnTo>
                    <a:pt x="38" y="397"/>
                  </a:lnTo>
                  <a:lnTo>
                    <a:pt x="36" y="394"/>
                  </a:lnTo>
                  <a:lnTo>
                    <a:pt x="36" y="394"/>
                  </a:lnTo>
                  <a:lnTo>
                    <a:pt x="33" y="389"/>
                  </a:lnTo>
                  <a:lnTo>
                    <a:pt x="32" y="383"/>
                  </a:lnTo>
                  <a:lnTo>
                    <a:pt x="31" y="373"/>
                  </a:lnTo>
                  <a:lnTo>
                    <a:pt x="31" y="362"/>
                  </a:lnTo>
                  <a:lnTo>
                    <a:pt x="33" y="351"/>
                  </a:lnTo>
                  <a:lnTo>
                    <a:pt x="33" y="351"/>
                  </a:lnTo>
                  <a:lnTo>
                    <a:pt x="34" y="336"/>
                  </a:lnTo>
                  <a:lnTo>
                    <a:pt x="34" y="329"/>
                  </a:lnTo>
                  <a:lnTo>
                    <a:pt x="33" y="323"/>
                  </a:lnTo>
                  <a:lnTo>
                    <a:pt x="33" y="323"/>
                  </a:lnTo>
                  <a:lnTo>
                    <a:pt x="32" y="318"/>
                  </a:lnTo>
                  <a:lnTo>
                    <a:pt x="29" y="312"/>
                  </a:lnTo>
                  <a:lnTo>
                    <a:pt x="19" y="300"/>
                  </a:lnTo>
                  <a:lnTo>
                    <a:pt x="19" y="300"/>
                  </a:lnTo>
                  <a:lnTo>
                    <a:pt x="12" y="292"/>
                  </a:lnTo>
                  <a:lnTo>
                    <a:pt x="7" y="283"/>
                  </a:lnTo>
                  <a:lnTo>
                    <a:pt x="2" y="273"/>
                  </a:lnTo>
                  <a:lnTo>
                    <a:pt x="1" y="268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1" y="256"/>
                  </a:lnTo>
                  <a:lnTo>
                    <a:pt x="2" y="252"/>
                  </a:lnTo>
                  <a:lnTo>
                    <a:pt x="7" y="241"/>
                  </a:lnTo>
                  <a:lnTo>
                    <a:pt x="12" y="232"/>
                  </a:lnTo>
                  <a:lnTo>
                    <a:pt x="19" y="223"/>
                  </a:lnTo>
                  <a:lnTo>
                    <a:pt x="19" y="223"/>
                  </a:lnTo>
                  <a:lnTo>
                    <a:pt x="29" y="212"/>
                  </a:lnTo>
                  <a:lnTo>
                    <a:pt x="32" y="206"/>
                  </a:lnTo>
                  <a:lnTo>
                    <a:pt x="33" y="201"/>
                  </a:lnTo>
                  <a:lnTo>
                    <a:pt x="33" y="201"/>
                  </a:lnTo>
                  <a:lnTo>
                    <a:pt x="34" y="194"/>
                  </a:lnTo>
                  <a:lnTo>
                    <a:pt x="34" y="187"/>
                  </a:lnTo>
                  <a:lnTo>
                    <a:pt x="33" y="172"/>
                  </a:lnTo>
                  <a:lnTo>
                    <a:pt x="33" y="172"/>
                  </a:lnTo>
                  <a:lnTo>
                    <a:pt x="31" y="162"/>
                  </a:lnTo>
                  <a:lnTo>
                    <a:pt x="31" y="152"/>
                  </a:lnTo>
                  <a:lnTo>
                    <a:pt x="32" y="140"/>
                  </a:lnTo>
                  <a:lnTo>
                    <a:pt x="33" y="135"/>
                  </a:lnTo>
                  <a:lnTo>
                    <a:pt x="36" y="131"/>
                  </a:lnTo>
                  <a:lnTo>
                    <a:pt x="36" y="131"/>
                  </a:lnTo>
                  <a:lnTo>
                    <a:pt x="38" y="126"/>
                  </a:lnTo>
                  <a:lnTo>
                    <a:pt x="42" y="123"/>
                  </a:lnTo>
                  <a:lnTo>
                    <a:pt x="51" y="117"/>
                  </a:lnTo>
                  <a:lnTo>
                    <a:pt x="60" y="111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84" y="102"/>
                  </a:lnTo>
                  <a:lnTo>
                    <a:pt x="90" y="99"/>
                  </a:lnTo>
                  <a:lnTo>
                    <a:pt x="95" y="95"/>
                  </a:lnTo>
                  <a:lnTo>
                    <a:pt x="95" y="95"/>
                  </a:lnTo>
                  <a:lnTo>
                    <a:pt x="99" y="91"/>
                  </a:lnTo>
                  <a:lnTo>
                    <a:pt x="102" y="84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12" y="61"/>
                  </a:lnTo>
                  <a:lnTo>
                    <a:pt x="117" y="50"/>
                  </a:lnTo>
                  <a:lnTo>
                    <a:pt x="123" y="42"/>
                  </a:lnTo>
                  <a:lnTo>
                    <a:pt x="127" y="38"/>
                  </a:lnTo>
                  <a:lnTo>
                    <a:pt x="131" y="35"/>
                  </a:lnTo>
                  <a:lnTo>
                    <a:pt x="131" y="35"/>
                  </a:lnTo>
                  <a:lnTo>
                    <a:pt x="136" y="33"/>
                  </a:lnTo>
                  <a:lnTo>
                    <a:pt x="140" y="32"/>
                  </a:lnTo>
                  <a:lnTo>
                    <a:pt x="152" y="31"/>
                  </a:lnTo>
                  <a:lnTo>
                    <a:pt x="152" y="31"/>
                  </a:lnTo>
                  <a:lnTo>
                    <a:pt x="162" y="31"/>
                  </a:lnTo>
                  <a:lnTo>
                    <a:pt x="173" y="33"/>
                  </a:lnTo>
                  <a:lnTo>
                    <a:pt x="173" y="33"/>
                  </a:lnTo>
                  <a:lnTo>
                    <a:pt x="183" y="34"/>
                  </a:lnTo>
                  <a:lnTo>
                    <a:pt x="192" y="34"/>
                  </a:lnTo>
                  <a:lnTo>
                    <a:pt x="192" y="34"/>
                  </a:lnTo>
                  <a:lnTo>
                    <a:pt x="201" y="33"/>
                  </a:lnTo>
                  <a:lnTo>
                    <a:pt x="201" y="33"/>
                  </a:lnTo>
                  <a:lnTo>
                    <a:pt x="206" y="32"/>
                  </a:lnTo>
                  <a:lnTo>
                    <a:pt x="212" y="28"/>
                  </a:lnTo>
                  <a:lnTo>
                    <a:pt x="223" y="19"/>
                  </a:lnTo>
                  <a:lnTo>
                    <a:pt x="223" y="19"/>
                  </a:lnTo>
                  <a:lnTo>
                    <a:pt x="233" y="12"/>
                  </a:lnTo>
                  <a:lnTo>
                    <a:pt x="242" y="6"/>
                  </a:lnTo>
                  <a:lnTo>
                    <a:pt x="252" y="2"/>
                  </a:lnTo>
                  <a:lnTo>
                    <a:pt x="257" y="1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8" y="1"/>
                  </a:lnTo>
                  <a:lnTo>
                    <a:pt x="273" y="2"/>
                  </a:lnTo>
                  <a:lnTo>
                    <a:pt x="283" y="6"/>
                  </a:lnTo>
                  <a:lnTo>
                    <a:pt x="292" y="12"/>
                  </a:lnTo>
                  <a:lnTo>
                    <a:pt x="300" y="19"/>
                  </a:lnTo>
                  <a:lnTo>
                    <a:pt x="300" y="19"/>
                  </a:lnTo>
                  <a:lnTo>
                    <a:pt x="312" y="28"/>
                  </a:lnTo>
                  <a:lnTo>
                    <a:pt x="318" y="32"/>
                  </a:lnTo>
                  <a:lnTo>
                    <a:pt x="324" y="33"/>
                  </a:lnTo>
                  <a:lnTo>
                    <a:pt x="324" y="33"/>
                  </a:lnTo>
                  <a:lnTo>
                    <a:pt x="333" y="34"/>
                  </a:lnTo>
                  <a:lnTo>
                    <a:pt x="333" y="34"/>
                  </a:lnTo>
                  <a:lnTo>
                    <a:pt x="342" y="34"/>
                  </a:lnTo>
                  <a:lnTo>
                    <a:pt x="351" y="33"/>
                  </a:lnTo>
                  <a:lnTo>
                    <a:pt x="351" y="33"/>
                  </a:lnTo>
                  <a:lnTo>
                    <a:pt x="363" y="31"/>
                  </a:lnTo>
                  <a:lnTo>
                    <a:pt x="373" y="31"/>
                  </a:lnTo>
                  <a:lnTo>
                    <a:pt x="373" y="31"/>
                  </a:lnTo>
                  <a:lnTo>
                    <a:pt x="385" y="32"/>
                  </a:lnTo>
                  <a:lnTo>
                    <a:pt x="389" y="33"/>
                  </a:lnTo>
                  <a:lnTo>
                    <a:pt x="394" y="35"/>
                  </a:lnTo>
                  <a:lnTo>
                    <a:pt x="394" y="35"/>
                  </a:lnTo>
                  <a:lnTo>
                    <a:pt x="397" y="38"/>
                  </a:lnTo>
                  <a:lnTo>
                    <a:pt x="402" y="42"/>
                  </a:lnTo>
                  <a:lnTo>
                    <a:pt x="408" y="50"/>
                  </a:lnTo>
                  <a:lnTo>
                    <a:pt x="412" y="61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23" y="84"/>
                  </a:lnTo>
                  <a:lnTo>
                    <a:pt x="426" y="91"/>
                  </a:lnTo>
                  <a:lnTo>
                    <a:pt x="430" y="95"/>
                  </a:lnTo>
                  <a:lnTo>
                    <a:pt x="430" y="95"/>
                  </a:lnTo>
                  <a:lnTo>
                    <a:pt x="434" y="99"/>
                  </a:lnTo>
                  <a:lnTo>
                    <a:pt x="440" y="102"/>
                  </a:lnTo>
                  <a:lnTo>
                    <a:pt x="454" y="108"/>
                  </a:lnTo>
                  <a:lnTo>
                    <a:pt x="454" y="108"/>
                  </a:lnTo>
                  <a:lnTo>
                    <a:pt x="464" y="111"/>
                  </a:lnTo>
                  <a:lnTo>
                    <a:pt x="474" y="117"/>
                  </a:lnTo>
                  <a:lnTo>
                    <a:pt x="483" y="123"/>
                  </a:lnTo>
                  <a:lnTo>
                    <a:pt x="486" y="126"/>
                  </a:lnTo>
                  <a:lnTo>
                    <a:pt x="489" y="131"/>
                  </a:lnTo>
                  <a:lnTo>
                    <a:pt x="489" y="131"/>
                  </a:lnTo>
                  <a:lnTo>
                    <a:pt x="492" y="135"/>
                  </a:lnTo>
                  <a:lnTo>
                    <a:pt x="493" y="141"/>
                  </a:lnTo>
                  <a:lnTo>
                    <a:pt x="494" y="152"/>
                  </a:lnTo>
                  <a:lnTo>
                    <a:pt x="493" y="162"/>
                  </a:lnTo>
                  <a:lnTo>
                    <a:pt x="492" y="172"/>
                  </a:lnTo>
                  <a:lnTo>
                    <a:pt x="492" y="172"/>
                  </a:lnTo>
                  <a:lnTo>
                    <a:pt x="491" y="187"/>
                  </a:lnTo>
                  <a:lnTo>
                    <a:pt x="489" y="194"/>
                  </a:lnTo>
                  <a:lnTo>
                    <a:pt x="491" y="201"/>
                  </a:lnTo>
                  <a:lnTo>
                    <a:pt x="491" y="201"/>
                  </a:lnTo>
                  <a:lnTo>
                    <a:pt x="493" y="206"/>
                  </a:lnTo>
                  <a:lnTo>
                    <a:pt x="496" y="212"/>
                  </a:lnTo>
                  <a:lnTo>
                    <a:pt x="506" y="223"/>
                  </a:lnTo>
                  <a:lnTo>
                    <a:pt x="506" y="223"/>
                  </a:lnTo>
                  <a:lnTo>
                    <a:pt x="512" y="232"/>
                  </a:lnTo>
                  <a:lnTo>
                    <a:pt x="518" y="241"/>
                  </a:lnTo>
                  <a:lnTo>
                    <a:pt x="523" y="252"/>
                  </a:lnTo>
                  <a:lnTo>
                    <a:pt x="524" y="256"/>
                  </a:lnTo>
                  <a:lnTo>
                    <a:pt x="524" y="262"/>
                  </a:lnTo>
                  <a:lnTo>
                    <a:pt x="524" y="262"/>
                  </a:lnTo>
                  <a:lnTo>
                    <a:pt x="524" y="268"/>
                  </a:lnTo>
                  <a:lnTo>
                    <a:pt x="523" y="273"/>
                  </a:lnTo>
                  <a:lnTo>
                    <a:pt x="518" y="283"/>
                  </a:lnTo>
                  <a:lnTo>
                    <a:pt x="512" y="292"/>
                  </a:lnTo>
                  <a:lnTo>
                    <a:pt x="506" y="300"/>
                  </a:lnTo>
                  <a:lnTo>
                    <a:pt x="506" y="300"/>
                  </a:lnTo>
                  <a:lnTo>
                    <a:pt x="496" y="312"/>
                  </a:lnTo>
                  <a:lnTo>
                    <a:pt x="493" y="318"/>
                  </a:lnTo>
                  <a:lnTo>
                    <a:pt x="491" y="323"/>
                  </a:lnTo>
                  <a:lnTo>
                    <a:pt x="491" y="323"/>
                  </a:lnTo>
                  <a:lnTo>
                    <a:pt x="489" y="329"/>
                  </a:lnTo>
                  <a:lnTo>
                    <a:pt x="491" y="336"/>
                  </a:lnTo>
                  <a:lnTo>
                    <a:pt x="492" y="351"/>
                  </a:lnTo>
                  <a:lnTo>
                    <a:pt x="492" y="351"/>
                  </a:lnTo>
                  <a:lnTo>
                    <a:pt x="493" y="362"/>
                  </a:lnTo>
                  <a:lnTo>
                    <a:pt x="494" y="373"/>
                  </a:lnTo>
                  <a:lnTo>
                    <a:pt x="493" y="383"/>
                  </a:lnTo>
                  <a:lnTo>
                    <a:pt x="492" y="389"/>
                  </a:lnTo>
                  <a:lnTo>
                    <a:pt x="489" y="394"/>
                  </a:lnTo>
                  <a:lnTo>
                    <a:pt x="489" y="394"/>
                  </a:lnTo>
                  <a:lnTo>
                    <a:pt x="486" y="397"/>
                  </a:lnTo>
                  <a:lnTo>
                    <a:pt x="483" y="402"/>
                  </a:lnTo>
                  <a:lnTo>
                    <a:pt x="474" y="407"/>
                  </a:lnTo>
                  <a:lnTo>
                    <a:pt x="464" y="412"/>
                  </a:lnTo>
                  <a:lnTo>
                    <a:pt x="454" y="417"/>
                  </a:lnTo>
                  <a:lnTo>
                    <a:pt x="454" y="417"/>
                  </a:lnTo>
                  <a:lnTo>
                    <a:pt x="440" y="422"/>
                  </a:lnTo>
                  <a:lnTo>
                    <a:pt x="434" y="426"/>
                  </a:lnTo>
                  <a:lnTo>
                    <a:pt x="430" y="429"/>
                  </a:lnTo>
                  <a:lnTo>
                    <a:pt x="430" y="429"/>
                  </a:lnTo>
                  <a:lnTo>
                    <a:pt x="426" y="434"/>
                  </a:lnTo>
                  <a:lnTo>
                    <a:pt x="423" y="440"/>
                  </a:lnTo>
                  <a:lnTo>
                    <a:pt x="417" y="453"/>
                  </a:lnTo>
                  <a:lnTo>
                    <a:pt x="417" y="453"/>
                  </a:lnTo>
                  <a:lnTo>
                    <a:pt x="413" y="463"/>
                  </a:lnTo>
                  <a:lnTo>
                    <a:pt x="409" y="472"/>
                  </a:lnTo>
                  <a:lnTo>
                    <a:pt x="403" y="480"/>
                  </a:lnTo>
                  <a:lnTo>
                    <a:pt x="397" y="487"/>
                  </a:lnTo>
                  <a:lnTo>
                    <a:pt x="501" y="857"/>
                  </a:lnTo>
                  <a:lnTo>
                    <a:pt x="409" y="833"/>
                  </a:lnTo>
                  <a:lnTo>
                    <a:pt x="357" y="917"/>
                  </a:lnTo>
                  <a:close/>
                  <a:moveTo>
                    <a:pt x="262" y="556"/>
                  </a:moveTo>
                  <a:lnTo>
                    <a:pt x="362" y="881"/>
                  </a:lnTo>
                  <a:lnTo>
                    <a:pt x="402" y="815"/>
                  </a:lnTo>
                  <a:lnTo>
                    <a:pt x="479" y="836"/>
                  </a:lnTo>
                  <a:lnTo>
                    <a:pt x="379" y="480"/>
                  </a:lnTo>
                  <a:lnTo>
                    <a:pt x="385" y="477"/>
                  </a:lnTo>
                  <a:lnTo>
                    <a:pt x="385" y="477"/>
                  </a:lnTo>
                  <a:lnTo>
                    <a:pt x="386" y="477"/>
                  </a:lnTo>
                  <a:lnTo>
                    <a:pt x="386" y="477"/>
                  </a:lnTo>
                  <a:lnTo>
                    <a:pt x="392" y="472"/>
                  </a:lnTo>
                  <a:lnTo>
                    <a:pt x="395" y="465"/>
                  </a:lnTo>
                  <a:lnTo>
                    <a:pt x="400" y="457"/>
                  </a:lnTo>
                  <a:lnTo>
                    <a:pt x="403" y="449"/>
                  </a:lnTo>
                  <a:lnTo>
                    <a:pt x="403" y="449"/>
                  </a:lnTo>
                  <a:lnTo>
                    <a:pt x="410" y="433"/>
                  </a:lnTo>
                  <a:lnTo>
                    <a:pt x="413" y="425"/>
                  </a:lnTo>
                  <a:lnTo>
                    <a:pt x="419" y="419"/>
                  </a:lnTo>
                  <a:lnTo>
                    <a:pt x="419" y="419"/>
                  </a:lnTo>
                  <a:lnTo>
                    <a:pt x="425" y="413"/>
                  </a:lnTo>
                  <a:lnTo>
                    <a:pt x="433" y="410"/>
                  </a:lnTo>
                  <a:lnTo>
                    <a:pt x="449" y="403"/>
                  </a:lnTo>
                  <a:lnTo>
                    <a:pt x="449" y="403"/>
                  </a:lnTo>
                  <a:lnTo>
                    <a:pt x="457" y="399"/>
                  </a:lnTo>
                  <a:lnTo>
                    <a:pt x="465" y="396"/>
                  </a:lnTo>
                  <a:lnTo>
                    <a:pt x="472" y="391"/>
                  </a:lnTo>
                  <a:lnTo>
                    <a:pt x="477" y="386"/>
                  </a:lnTo>
                  <a:lnTo>
                    <a:pt x="477" y="386"/>
                  </a:lnTo>
                  <a:lnTo>
                    <a:pt x="479" y="379"/>
                  </a:lnTo>
                  <a:lnTo>
                    <a:pt x="479" y="372"/>
                  </a:lnTo>
                  <a:lnTo>
                    <a:pt x="478" y="362"/>
                  </a:lnTo>
                  <a:lnTo>
                    <a:pt x="477" y="353"/>
                  </a:lnTo>
                  <a:lnTo>
                    <a:pt x="477" y="353"/>
                  </a:lnTo>
                  <a:lnTo>
                    <a:pt x="474" y="336"/>
                  </a:lnTo>
                  <a:lnTo>
                    <a:pt x="474" y="328"/>
                  </a:lnTo>
                  <a:lnTo>
                    <a:pt x="477" y="320"/>
                  </a:lnTo>
                  <a:lnTo>
                    <a:pt x="477" y="320"/>
                  </a:lnTo>
                  <a:lnTo>
                    <a:pt x="479" y="312"/>
                  </a:lnTo>
                  <a:lnTo>
                    <a:pt x="484" y="305"/>
                  </a:lnTo>
                  <a:lnTo>
                    <a:pt x="494" y="291"/>
                  </a:lnTo>
                  <a:lnTo>
                    <a:pt x="494" y="291"/>
                  </a:lnTo>
                  <a:lnTo>
                    <a:pt x="500" y="284"/>
                  </a:lnTo>
                  <a:lnTo>
                    <a:pt x="504" y="276"/>
                  </a:lnTo>
                  <a:lnTo>
                    <a:pt x="508" y="269"/>
                  </a:lnTo>
                  <a:lnTo>
                    <a:pt x="509" y="262"/>
                  </a:lnTo>
                  <a:lnTo>
                    <a:pt x="509" y="262"/>
                  </a:lnTo>
                  <a:lnTo>
                    <a:pt x="508" y="255"/>
                  </a:lnTo>
                  <a:lnTo>
                    <a:pt x="504" y="247"/>
                  </a:lnTo>
                  <a:lnTo>
                    <a:pt x="500" y="240"/>
                  </a:lnTo>
                  <a:lnTo>
                    <a:pt x="494" y="233"/>
                  </a:lnTo>
                  <a:lnTo>
                    <a:pt x="494" y="233"/>
                  </a:lnTo>
                  <a:lnTo>
                    <a:pt x="484" y="220"/>
                  </a:lnTo>
                  <a:lnTo>
                    <a:pt x="479" y="213"/>
                  </a:lnTo>
                  <a:lnTo>
                    <a:pt x="477" y="205"/>
                  </a:lnTo>
                  <a:lnTo>
                    <a:pt x="477" y="205"/>
                  </a:lnTo>
                  <a:lnTo>
                    <a:pt x="474" y="197"/>
                  </a:lnTo>
                  <a:lnTo>
                    <a:pt x="474" y="187"/>
                  </a:lnTo>
                  <a:lnTo>
                    <a:pt x="477" y="170"/>
                  </a:lnTo>
                  <a:lnTo>
                    <a:pt x="477" y="170"/>
                  </a:lnTo>
                  <a:lnTo>
                    <a:pt x="478" y="161"/>
                  </a:lnTo>
                  <a:lnTo>
                    <a:pt x="479" y="153"/>
                  </a:lnTo>
                  <a:lnTo>
                    <a:pt x="479" y="145"/>
                  </a:lnTo>
                  <a:lnTo>
                    <a:pt x="477" y="139"/>
                  </a:lnTo>
                  <a:lnTo>
                    <a:pt x="477" y="139"/>
                  </a:lnTo>
                  <a:lnTo>
                    <a:pt x="472" y="133"/>
                  </a:lnTo>
                  <a:lnTo>
                    <a:pt x="465" y="129"/>
                  </a:lnTo>
                  <a:lnTo>
                    <a:pt x="457" y="125"/>
                  </a:lnTo>
                  <a:lnTo>
                    <a:pt x="449" y="122"/>
                  </a:lnTo>
                  <a:lnTo>
                    <a:pt x="449" y="122"/>
                  </a:lnTo>
                  <a:lnTo>
                    <a:pt x="433" y="115"/>
                  </a:lnTo>
                  <a:lnTo>
                    <a:pt x="425" y="110"/>
                  </a:lnTo>
                  <a:lnTo>
                    <a:pt x="419" y="106"/>
                  </a:lnTo>
                  <a:lnTo>
                    <a:pt x="419" y="106"/>
                  </a:lnTo>
                  <a:lnTo>
                    <a:pt x="413" y="99"/>
                  </a:lnTo>
                  <a:lnTo>
                    <a:pt x="410" y="92"/>
                  </a:lnTo>
                  <a:lnTo>
                    <a:pt x="403" y="76"/>
                  </a:lnTo>
                  <a:lnTo>
                    <a:pt x="403" y="76"/>
                  </a:lnTo>
                  <a:lnTo>
                    <a:pt x="400" y="67"/>
                  </a:lnTo>
                  <a:lnTo>
                    <a:pt x="395" y="59"/>
                  </a:lnTo>
                  <a:lnTo>
                    <a:pt x="392" y="53"/>
                  </a:lnTo>
                  <a:lnTo>
                    <a:pt x="386" y="48"/>
                  </a:lnTo>
                  <a:lnTo>
                    <a:pt x="386" y="48"/>
                  </a:lnTo>
                  <a:lnTo>
                    <a:pt x="380" y="46"/>
                  </a:lnTo>
                  <a:lnTo>
                    <a:pt x="373" y="46"/>
                  </a:lnTo>
                  <a:lnTo>
                    <a:pt x="373" y="46"/>
                  </a:lnTo>
                  <a:lnTo>
                    <a:pt x="364" y="46"/>
                  </a:lnTo>
                  <a:lnTo>
                    <a:pt x="353" y="47"/>
                  </a:lnTo>
                  <a:lnTo>
                    <a:pt x="353" y="47"/>
                  </a:lnTo>
                  <a:lnTo>
                    <a:pt x="343" y="49"/>
                  </a:lnTo>
                  <a:lnTo>
                    <a:pt x="333" y="49"/>
                  </a:lnTo>
                  <a:lnTo>
                    <a:pt x="333" y="49"/>
                  </a:lnTo>
                  <a:lnTo>
                    <a:pt x="326" y="49"/>
                  </a:lnTo>
                  <a:lnTo>
                    <a:pt x="320" y="48"/>
                  </a:lnTo>
                  <a:lnTo>
                    <a:pt x="320" y="48"/>
                  </a:lnTo>
                  <a:lnTo>
                    <a:pt x="312" y="46"/>
                  </a:lnTo>
                  <a:lnTo>
                    <a:pt x="305" y="41"/>
                  </a:lnTo>
                  <a:lnTo>
                    <a:pt x="291" y="31"/>
                  </a:lnTo>
                  <a:lnTo>
                    <a:pt x="291" y="31"/>
                  </a:lnTo>
                  <a:lnTo>
                    <a:pt x="284" y="25"/>
                  </a:lnTo>
                  <a:lnTo>
                    <a:pt x="276" y="20"/>
                  </a:lnTo>
                  <a:lnTo>
                    <a:pt x="269" y="17"/>
                  </a:lnTo>
                  <a:lnTo>
                    <a:pt x="262" y="14"/>
                  </a:lnTo>
                  <a:lnTo>
                    <a:pt x="262" y="14"/>
                  </a:lnTo>
                  <a:lnTo>
                    <a:pt x="256" y="17"/>
                  </a:lnTo>
                  <a:lnTo>
                    <a:pt x="248" y="20"/>
                  </a:lnTo>
                  <a:lnTo>
                    <a:pt x="241" y="25"/>
                  </a:lnTo>
                  <a:lnTo>
                    <a:pt x="234" y="31"/>
                  </a:lnTo>
                  <a:lnTo>
                    <a:pt x="234" y="31"/>
                  </a:lnTo>
                  <a:lnTo>
                    <a:pt x="220" y="41"/>
                  </a:lnTo>
                  <a:lnTo>
                    <a:pt x="213" y="46"/>
                  </a:lnTo>
                  <a:lnTo>
                    <a:pt x="205" y="48"/>
                  </a:lnTo>
                  <a:lnTo>
                    <a:pt x="205" y="48"/>
                  </a:lnTo>
                  <a:lnTo>
                    <a:pt x="199" y="49"/>
                  </a:lnTo>
                  <a:lnTo>
                    <a:pt x="192" y="49"/>
                  </a:lnTo>
                  <a:lnTo>
                    <a:pt x="192" y="49"/>
                  </a:lnTo>
                  <a:lnTo>
                    <a:pt x="182" y="49"/>
                  </a:lnTo>
                  <a:lnTo>
                    <a:pt x="170" y="47"/>
                  </a:lnTo>
                  <a:lnTo>
                    <a:pt x="170" y="47"/>
                  </a:lnTo>
                  <a:lnTo>
                    <a:pt x="161" y="46"/>
                  </a:lnTo>
                  <a:lnTo>
                    <a:pt x="152" y="46"/>
                  </a:lnTo>
                  <a:lnTo>
                    <a:pt x="152" y="46"/>
                  </a:lnTo>
                  <a:lnTo>
                    <a:pt x="144" y="46"/>
                  </a:lnTo>
                  <a:lnTo>
                    <a:pt x="139" y="48"/>
                  </a:lnTo>
                  <a:lnTo>
                    <a:pt x="139" y="48"/>
                  </a:lnTo>
                  <a:lnTo>
                    <a:pt x="133" y="53"/>
                  </a:lnTo>
                  <a:lnTo>
                    <a:pt x="129" y="59"/>
                  </a:lnTo>
                  <a:lnTo>
                    <a:pt x="125" y="67"/>
                  </a:lnTo>
                  <a:lnTo>
                    <a:pt x="122" y="76"/>
                  </a:lnTo>
                  <a:lnTo>
                    <a:pt x="122" y="76"/>
                  </a:lnTo>
                  <a:lnTo>
                    <a:pt x="115" y="92"/>
                  </a:lnTo>
                  <a:lnTo>
                    <a:pt x="110" y="99"/>
                  </a:lnTo>
                  <a:lnTo>
                    <a:pt x="106" y="106"/>
                  </a:lnTo>
                  <a:lnTo>
                    <a:pt x="106" y="106"/>
                  </a:lnTo>
                  <a:lnTo>
                    <a:pt x="99" y="110"/>
                  </a:lnTo>
                  <a:lnTo>
                    <a:pt x="92" y="115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68" y="125"/>
                  </a:lnTo>
                  <a:lnTo>
                    <a:pt x="60" y="129"/>
                  </a:lnTo>
                  <a:lnTo>
                    <a:pt x="53" y="133"/>
                  </a:lnTo>
                  <a:lnTo>
                    <a:pt x="48" y="139"/>
                  </a:lnTo>
                  <a:lnTo>
                    <a:pt x="48" y="139"/>
                  </a:lnTo>
                  <a:lnTo>
                    <a:pt x="46" y="145"/>
                  </a:lnTo>
                  <a:lnTo>
                    <a:pt x="46" y="153"/>
                  </a:lnTo>
                  <a:lnTo>
                    <a:pt x="46" y="161"/>
                  </a:lnTo>
                  <a:lnTo>
                    <a:pt x="47" y="170"/>
                  </a:lnTo>
                  <a:lnTo>
                    <a:pt x="47" y="170"/>
                  </a:lnTo>
                  <a:lnTo>
                    <a:pt x="49" y="187"/>
                  </a:lnTo>
                  <a:lnTo>
                    <a:pt x="49" y="197"/>
                  </a:lnTo>
                  <a:lnTo>
                    <a:pt x="48" y="205"/>
                  </a:lnTo>
                  <a:lnTo>
                    <a:pt x="48" y="205"/>
                  </a:lnTo>
                  <a:lnTo>
                    <a:pt x="46" y="213"/>
                  </a:lnTo>
                  <a:lnTo>
                    <a:pt x="41" y="220"/>
                  </a:lnTo>
                  <a:lnTo>
                    <a:pt x="31" y="233"/>
                  </a:lnTo>
                  <a:lnTo>
                    <a:pt x="31" y="233"/>
                  </a:lnTo>
                  <a:lnTo>
                    <a:pt x="25" y="240"/>
                  </a:lnTo>
                  <a:lnTo>
                    <a:pt x="21" y="247"/>
                  </a:lnTo>
                  <a:lnTo>
                    <a:pt x="17" y="255"/>
                  </a:lnTo>
                  <a:lnTo>
                    <a:pt x="15" y="262"/>
                  </a:lnTo>
                  <a:lnTo>
                    <a:pt x="15" y="262"/>
                  </a:lnTo>
                  <a:lnTo>
                    <a:pt x="17" y="269"/>
                  </a:lnTo>
                  <a:lnTo>
                    <a:pt x="21" y="276"/>
                  </a:lnTo>
                  <a:lnTo>
                    <a:pt x="25" y="284"/>
                  </a:lnTo>
                  <a:lnTo>
                    <a:pt x="31" y="291"/>
                  </a:lnTo>
                  <a:lnTo>
                    <a:pt x="31" y="291"/>
                  </a:lnTo>
                  <a:lnTo>
                    <a:pt x="41" y="305"/>
                  </a:lnTo>
                  <a:lnTo>
                    <a:pt x="46" y="312"/>
                  </a:lnTo>
                  <a:lnTo>
                    <a:pt x="48" y="320"/>
                  </a:lnTo>
                  <a:lnTo>
                    <a:pt x="48" y="320"/>
                  </a:lnTo>
                  <a:lnTo>
                    <a:pt x="49" y="328"/>
                  </a:lnTo>
                  <a:lnTo>
                    <a:pt x="49" y="336"/>
                  </a:lnTo>
                  <a:lnTo>
                    <a:pt x="47" y="353"/>
                  </a:lnTo>
                  <a:lnTo>
                    <a:pt x="47" y="353"/>
                  </a:lnTo>
                  <a:lnTo>
                    <a:pt x="46" y="362"/>
                  </a:lnTo>
                  <a:lnTo>
                    <a:pt x="46" y="372"/>
                  </a:lnTo>
                  <a:lnTo>
                    <a:pt x="46" y="379"/>
                  </a:lnTo>
                  <a:lnTo>
                    <a:pt x="48" y="386"/>
                  </a:lnTo>
                  <a:lnTo>
                    <a:pt x="48" y="386"/>
                  </a:lnTo>
                  <a:lnTo>
                    <a:pt x="53" y="391"/>
                  </a:lnTo>
                  <a:lnTo>
                    <a:pt x="60" y="396"/>
                  </a:lnTo>
                  <a:lnTo>
                    <a:pt x="68" y="399"/>
                  </a:lnTo>
                  <a:lnTo>
                    <a:pt x="76" y="403"/>
                  </a:lnTo>
                  <a:lnTo>
                    <a:pt x="76" y="403"/>
                  </a:lnTo>
                  <a:lnTo>
                    <a:pt x="92" y="410"/>
                  </a:lnTo>
                  <a:lnTo>
                    <a:pt x="99" y="413"/>
                  </a:lnTo>
                  <a:lnTo>
                    <a:pt x="106" y="419"/>
                  </a:lnTo>
                  <a:lnTo>
                    <a:pt x="106" y="419"/>
                  </a:lnTo>
                  <a:lnTo>
                    <a:pt x="110" y="425"/>
                  </a:lnTo>
                  <a:lnTo>
                    <a:pt x="115" y="433"/>
                  </a:lnTo>
                  <a:lnTo>
                    <a:pt x="122" y="449"/>
                  </a:lnTo>
                  <a:lnTo>
                    <a:pt x="122" y="449"/>
                  </a:lnTo>
                  <a:lnTo>
                    <a:pt x="125" y="457"/>
                  </a:lnTo>
                  <a:lnTo>
                    <a:pt x="129" y="465"/>
                  </a:lnTo>
                  <a:lnTo>
                    <a:pt x="133" y="472"/>
                  </a:lnTo>
                  <a:lnTo>
                    <a:pt x="139" y="477"/>
                  </a:lnTo>
                  <a:lnTo>
                    <a:pt x="139" y="477"/>
                  </a:lnTo>
                  <a:lnTo>
                    <a:pt x="139" y="477"/>
                  </a:lnTo>
                  <a:lnTo>
                    <a:pt x="145" y="479"/>
                  </a:lnTo>
                  <a:lnTo>
                    <a:pt x="144" y="486"/>
                  </a:lnTo>
                  <a:lnTo>
                    <a:pt x="45" y="836"/>
                  </a:lnTo>
                  <a:lnTo>
                    <a:pt x="123" y="815"/>
                  </a:lnTo>
                  <a:lnTo>
                    <a:pt x="163" y="881"/>
                  </a:lnTo>
                  <a:lnTo>
                    <a:pt x="262" y="5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43" name="Freeform 82"/>
            <p:cNvSpPr>
              <a:spLocks noEditPoints="1"/>
            </p:cNvSpPr>
            <p:nvPr userDrawn="1"/>
          </p:nvSpPr>
          <p:spPr bwMode="auto">
            <a:xfrm>
              <a:off x="7448550" y="1758951"/>
              <a:ext cx="173038" cy="165100"/>
            </a:xfrm>
            <a:custGeom>
              <a:avLst/>
              <a:gdLst>
                <a:gd name="T0" fmla="*/ 42 w 219"/>
                <a:gd name="T1" fmla="*/ 207 h 207"/>
                <a:gd name="T2" fmla="*/ 54 w 219"/>
                <a:gd name="T3" fmla="*/ 132 h 207"/>
                <a:gd name="T4" fmla="*/ 0 w 219"/>
                <a:gd name="T5" fmla="*/ 79 h 207"/>
                <a:gd name="T6" fmla="*/ 76 w 219"/>
                <a:gd name="T7" fmla="*/ 68 h 207"/>
                <a:gd name="T8" fmla="*/ 109 w 219"/>
                <a:gd name="T9" fmla="*/ 0 h 207"/>
                <a:gd name="T10" fmla="*/ 143 w 219"/>
                <a:gd name="T11" fmla="*/ 68 h 207"/>
                <a:gd name="T12" fmla="*/ 219 w 219"/>
                <a:gd name="T13" fmla="*/ 79 h 207"/>
                <a:gd name="T14" fmla="*/ 164 w 219"/>
                <a:gd name="T15" fmla="*/ 132 h 207"/>
                <a:gd name="T16" fmla="*/ 176 w 219"/>
                <a:gd name="T17" fmla="*/ 207 h 207"/>
                <a:gd name="T18" fmla="*/ 109 w 219"/>
                <a:gd name="T19" fmla="*/ 171 h 207"/>
                <a:gd name="T20" fmla="*/ 42 w 219"/>
                <a:gd name="T21" fmla="*/ 207 h 207"/>
                <a:gd name="T22" fmla="*/ 32 w 219"/>
                <a:gd name="T23" fmla="*/ 90 h 207"/>
                <a:gd name="T24" fmla="*/ 70 w 219"/>
                <a:gd name="T25" fmla="*/ 126 h 207"/>
                <a:gd name="T26" fmla="*/ 62 w 219"/>
                <a:gd name="T27" fmla="*/ 179 h 207"/>
                <a:gd name="T28" fmla="*/ 109 w 219"/>
                <a:gd name="T29" fmla="*/ 154 h 207"/>
                <a:gd name="T30" fmla="*/ 157 w 219"/>
                <a:gd name="T31" fmla="*/ 179 h 207"/>
                <a:gd name="T32" fmla="*/ 147 w 219"/>
                <a:gd name="T33" fmla="*/ 126 h 207"/>
                <a:gd name="T34" fmla="*/ 187 w 219"/>
                <a:gd name="T35" fmla="*/ 90 h 207"/>
                <a:gd name="T36" fmla="*/ 133 w 219"/>
                <a:gd name="T37" fmla="*/ 81 h 207"/>
                <a:gd name="T38" fmla="*/ 109 w 219"/>
                <a:gd name="T39" fmla="*/ 33 h 207"/>
                <a:gd name="T40" fmla="*/ 85 w 219"/>
                <a:gd name="T41" fmla="*/ 81 h 207"/>
                <a:gd name="T42" fmla="*/ 32 w 219"/>
                <a:gd name="T43" fmla="*/ 9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07">
                  <a:moveTo>
                    <a:pt x="42" y="207"/>
                  </a:moveTo>
                  <a:lnTo>
                    <a:pt x="54" y="132"/>
                  </a:lnTo>
                  <a:lnTo>
                    <a:pt x="0" y="79"/>
                  </a:lnTo>
                  <a:lnTo>
                    <a:pt x="76" y="68"/>
                  </a:lnTo>
                  <a:lnTo>
                    <a:pt x="109" y="0"/>
                  </a:lnTo>
                  <a:lnTo>
                    <a:pt x="143" y="68"/>
                  </a:lnTo>
                  <a:lnTo>
                    <a:pt x="219" y="79"/>
                  </a:lnTo>
                  <a:lnTo>
                    <a:pt x="164" y="132"/>
                  </a:lnTo>
                  <a:lnTo>
                    <a:pt x="176" y="207"/>
                  </a:lnTo>
                  <a:lnTo>
                    <a:pt x="109" y="171"/>
                  </a:lnTo>
                  <a:lnTo>
                    <a:pt x="42" y="207"/>
                  </a:lnTo>
                  <a:close/>
                  <a:moveTo>
                    <a:pt x="32" y="90"/>
                  </a:moveTo>
                  <a:lnTo>
                    <a:pt x="70" y="126"/>
                  </a:lnTo>
                  <a:lnTo>
                    <a:pt x="62" y="179"/>
                  </a:lnTo>
                  <a:lnTo>
                    <a:pt x="109" y="154"/>
                  </a:lnTo>
                  <a:lnTo>
                    <a:pt x="157" y="179"/>
                  </a:lnTo>
                  <a:lnTo>
                    <a:pt x="147" y="126"/>
                  </a:lnTo>
                  <a:lnTo>
                    <a:pt x="187" y="90"/>
                  </a:lnTo>
                  <a:lnTo>
                    <a:pt x="133" y="81"/>
                  </a:lnTo>
                  <a:lnTo>
                    <a:pt x="109" y="33"/>
                  </a:lnTo>
                  <a:lnTo>
                    <a:pt x="85" y="81"/>
                  </a:lnTo>
                  <a:lnTo>
                    <a:pt x="32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44" name="Freeform 83"/>
            <p:cNvSpPr>
              <a:spLocks noEditPoints="1"/>
            </p:cNvSpPr>
            <p:nvPr userDrawn="1"/>
          </p:nvSpPr>
          <p:spPr bwMode="auto">
            <a:xfrm>
              <a:off x="7388225" y="1703388"/>
              <a:ext cx="293688" cy="293688"/>
            </a:xfrm>
            <a:custGeom>
              <a:avLst/>
              <a:gdLst>
                <a:gd name="T0" fmla="*/ 166 w 371"/>
                <a:gd name="T1" fmla="*/ 371 h 371"/>
                <a:gd name="T2" fmla="*/ 113 w 371"/>
                <a:gd name="T3" fmla="*/ 358 h 371"/>
                <a:gd name="T4" fmla="*/ 67 w 371"/>
                <a:gd name="T5" fmla="*/ 330 h 371"/>
                <a:gd name="T6" fmla="*/ 31 w 371"/>
                <a:gd name="T7" fmla="*/ 290 h 371"/>
                <a:gd name="T8" fmla="*/ 8 w 371"/>
                <a:gd name="T9" fmla="*/ 241 h 371"/>
                <a:gd name="T10" fmla="*/ 0 w 371"/>
                <a:gd name="T11" fmla="*/ 186 h 371"/>
                <a:gd name="T12" fmla="*/ 3 w 371"/>
                <a:gd name="T13" fmla="*/ 149 h 371"/>
                <a:gd name="T14" fmla="*/ 22 w 371"/>
                <a:gd name="T15" fmla="*/ 98 h 371"/>
                <a:gd name="T16" fmla="*/ 54 w 371"/>
                <a:gd name="T17" fmla="*/ 55 h 371"/>
                <a:gd name="T18" fmla="*/ 97 w 371"/>
                <a:gd name="T19" fmla="*/ 23 h 371"/>
                <a:gd name="T20" fmla="*/ 147 w 371"/>
                <a:gd name="T21" fmla="*/ 4 h 371"/>
                <a:gd name="T22" fmla="*/ 185 w 371"/>
                <a:gd name="T23" fmla="*/ 0 h 371"/>
                <a:gd name="T24" fmla="*/ 241 w 371"/>
                <a:gd name="T25" fmla="*/ 8 h 371"/>
                <a:gd name="T26" fmla="*/ 289 w 371"/>
                <a:gd name="T27" fmla="*/ 33 h 371"/>
                <a:gd name="T28" fmla="*/ 328 w 371"/>
                <a:gd name="T29" fmla="*/ 68 h 371"/>
                <a:gd name="T30" fmla="*/ 356 w 371"/>
                <a:gd name="T31" fmla="*/ 114 h 371"/>
                <a:gd name="T32" fmla="*/ 370 w 371"/>
                <a:gd name="T33" fmla="*/ 167 h 371"/>
                <a:gd name="T34" fmla="*/ 370 w 371"/>
                <a:gd name="T35" fmla="*/ 205 h 371"/>
                <a:gd name="T36" fmla="*/ 356 w 371"/>
                <a:gd name="T37" fmla="*/ 258 h 371"/>
                <a:gd name="T38" fmla="*/ 328 w 371"/>
                <a:gd name="T39" fmla="*/ 305 h 371"/>
                <a:gd name="T40" fmla="*/ 289 w 371"/>
                <a:gd name="T41" fmla="*/ 340 h 371"/>
                <a:gd name="T42" fmla="*/ 241 w 371"/>
                <a:gd name="T43" fmla="*/ 363 h 371"/>
                <a:gd name="T44" fmla="*/ 185 w 371"/>
                <a:gd name="T45" fmla="*/ 371 h 371"/>
                <a:gd name="T46" fmla="*/ 185 w 371"/>
                <a:gd name="T47" fmla="*/ 14 h 371"/>
                <a:gd name="T48" fmla="*/ 135 w 371"/>
                <a:gd name="T49" fmla="*/ 22 h 371"/>
                <a:gd name="T50" fmla="*/ 89 w 371"/>
                <a:gd name="T51" fmla="*/ 44 h 371"/>
                <a:gd name="T52" fmla="*/ 53 w 371"/>
                <a:gd name="T53" fmla="*/ 76 h 371"/>
                <a:gd name="T54" fmla="*/ 27 w 371"/>
                <a:gd name="T55" fmla="*/ 119 h 371"/>
                <a:gd name="T56" fmla="*/ 14 w 371"/>
                <a:gd name="T57" fmla="*/ 169 h 371"/>
                <a:gd name="T58" fmla="*/ 14 w 371"/>
                <a:gd name="T59" fmla="*/ 204 h 371"/>
                <a:gd name="T60" fmla="*/ 27 w 371"/>
                <a:gd name="T61" fmla="*/ 253 h 371"/>
                <a:gd name="T62" fmla="*/ 53 w 371"/>
                <a:gd name="T63" fmla="*/ 295 h 371"/>
                <a:gd name="T64" fmla="*/ 89 w 371"/>
                <a:gd name="T65" fmla="*/ 329 h 371"/>
                <a:gd name="T66" fmla="*/ 135 w 371"/>
                <a:gd name="T67" fmla="*/ 351 h 371"/>
                <a:gd name="T68" fmla="*/ 185 w 371"/>
                <a:gd name="T69" fmla="*/ 358 h 371"/>
                <a:gd name="T70" fmla="*/ 220 w 371"/>
                <a:gd name="T71" fmla="*/ 354 h 371"/>
                <a:gd name="T72" fmla="*/ 267 w 371"/>
                <a:gd name="T73" fmla="*/ 337 h 371"/>
                <a:gd name="T74" fmla="*/ 306 w 371"/>
                <a:gd name="T75" fmla="*/ 308 h 371"/>
                <a:gd name="T76" fmla="*/ 336 w 371"/>
                <a:gd name="T77" fmla="*/ 268 h 371"/>
                <a:gd name="T78" fmla="*/ 354 w 371"/>
                <a:gd name="T79" fmla="*/ 220 h 371"/>
                <a:gd name="T80" fmla="*/ 357 w 371"/>
                <a:gd name="T81" fmla="*/ 186 h 371"/>
                <a:gd name="T82" fmla="*/ 349 w 371"/>
                <a:gd name="T83" fmla="*/ 135 h 371"/>
                <a:gd name="T84" fmla="*/ 327 w 371"/>
                <a:gd name="T85" fmla="*/ 90 h 371"/>
                <a:gd name="T86" fmla="*/ 295 w 371"/>
                <a:gd name="T87" fmla="*/ 53 h 371"/>
                <a:gd name="T88" fmla="*/ 252 w 371"/>
                <a:gd name="T89" fmla="*/ 28 h 371"/>
                <a:gd name="T90" fmla="*/ 203 w 371"/>
                <a:gd name="T91" fmla="*/ 1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1" h="371">
                  <a:moveTo>
                    <a:pt x="185" y="371"/>
                  </a:moveTo>
                  <a:lnTo>
                    <a:pt x="185" y="371"/>
                  </a:lnTo>
                  <a:lnTo>
                    <a:pt x="166" y="371"/>
                  </a:lnTo>
                  <a:lnTo>
                    <a:pt x="147" y="368"/>
                  </a:lnTo>
                  <a:lnTo>
                    <a:pt x="130" y="363"/>
                  </a:lnTo>
                  <a:lnTo>
                    <a:pt x="113" y="358"/>
                  </a:lnTo>
                  <a:lnTo>
                    <a:pt x="97" y="350"/>
                  </a:lnTo>
                  <a:lnTo>
                    <a:pt x="82" y="340"/>
                  </a:lnTo>
                  <a:lnTo>
                    <a:pt x="67" y="330"/>
                  </a:lnTo>
                  <a:lnTo>
                    <a:pt x="54" y="317"/>
                  </a:lnTo>
                  <a:lnTo>
                    <a:pt x="41" y="305"/>
                  </a:lnTo>
                  <a:lnTo>
                    <a:pt x="31" y="290"/>
                  </a:lnTo>
                  <a:lnTo>
                    <a:pt x="22" y="275"/>
                  </a:lnTo>
                  <a:lnTo>
                    <a:pt x="14" y="258"/>
                  </a:lnTo>
                  <a:lnTo>
                    <a:pt x="8" y="241"/>
                  </a:lnTo>
                  <a:lnTo>
                    <a:pt x="3" y="224"/>
                  </a:lnTo>
                  <a:lnTo>
                    <a:pt x="0" y="205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67"/>
                  </a:lnTo>
                  <a:lnTo>
                    <a:pt x="3" y="149"/>
                  </a:lnTo>
                  <a:lnTo>
                    <a:pt x="8" y="131"/>
                  </a:lnTo>
                  <a:lnTo>
                    <a:pt x="14" y="114"/>
                  </a:lnTo>
                  <a:lnTo>
                    <a:pt x="22" y="98"/>
                  </a:lnTo>
                  <a:lnTo>
                    <a:pt x="31" y="82"/>
                  </a:lnTo>
                  <a:lnTo>
                    <a:pt x="41" y="68"/>
                  </a:lnTo>
                  <a:lnTo>
                    <a:pt x="54" y="55"/>
                  </a:lnTo>
                  <a:lnTo>
                    <a:pt x="67" y="43"/>
                  </a:lnTo>
                  <a:lnTo>
                    <a:pt x="82" y="33"/>
                  </a:lnTo>
                  <a:lnTo>
                    <a:pt x="97" y="23"/>
                  </a:lnTo>
                  <a:lnTo>
                    <a:pt x="113" y="15"/>
                  </a:lnTo>
                  <a:lnTo>
                    <a:pt x="130" y="8"/>
                  </a:lnTo>
                  <a:lnTo>
                    <a:pt x="147" y="4"/>
                  </a:lnTo>
                  <a:lnTo>
                    <a:pt x="166" y="2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41" y="8"/>
                  </a:lnTo>
                  <a:lnTo>
                    <a:pt x="257" y="15"/>
                  </a:lnTo>
                  <a:lnTo>
                    <a:pt x="274" y="23"/>
                  </a:lnTo>
                  <a:lnTo>
                    <a:pt x="289" y="33"/>
                  </a:lnTo>
                  <a:lnTo>
                    <a:pt x="303" y="43"/>
                  </a:lnTo>
                  <a:lnTo>
                    <a:pt x="317" y="55"/>
                  </a:lnTo>
                  <a:lnTo>
                    <a:pt x="328" y="68"/>
                  </a:lnTo>
                  <a:lnTo>
                    <a:pt x="339" y="82"/>
                  </a:lnTo>
                  <a:lnTo>
                    <a:pt x="349" y="98"/>
                  </a:lnTo>
                  <a:lnTo>
                    <a:pt x="356" y="114"/>
                  </a:lnTo>
                  <a:lnTo>
                    <a:pt x="363" y="131"/>
                  </a:lnTo>
                  <a:lnTo>
                    <a:pt x="367" y="149"/>
                  </a:lnTo>
                  <a:lnTo>
                    <a:pt x="370" y="167"/>
                  </a:lnTo>
                  <a:lnTo>
                    <a:pt x="371" y="186"/>
                  </a:lnTo>
                  <a:lnTo>
                    <a:pt x="371" y="186"/>
                  </a:lnTo>
                  <a:lnTo>
                    <a:pt x="370" y="205"/>
                  </a:lnTo>
                  <a:lnTo>
                    <a:pt x="367" y="224"/>
                  </a:lnTo>
                  <a:lnTo>
                    <a:pt x="363" y="241"/>
                  </a:lnTo>
                  <a:lnTo>
                    <a:pt x="356" y="258"/>
                  </a:lnTo>
                  <a:lnTo>
                    <a:pt x="349" y="275"/>
                  </a:lnTo>
                  <a:lnTo>
                    <a:pt x="339" y="290"/>
                  </a:lnTo>
                  <a:lnTo>
                    <a:pt x="328" y="305"/>
                  </a:lnTo>
                  <a:lnTo>
                    <a:pt x="317" y="317"/>
                  </a:lnTo>
                  <a:lnTo>
                    <a:pt x="303" y="330"/>
                  </a:lnTo>
                  <a:lnTo>
                    <a:pt x="289" y="340"/>
                  </a:lnTo>
                  <a:lnTo>
                    <a:pt x="274" y="350"/>
                  </a:lnTo>
                  <a:lnTo>
                    <a:pt x="257" y="358"/>
                  </a:lnTo>
                  <a:lnTo>
                    <a:pt x="241" y="363"/>
                  </a:lnTo>
                  <a:lnTo>
                    <a:pt x="222" y="368"/>
                  </a:lnTo>
                  <a:lnTo>
                    <a:pt x="204" y="371"/>
                  </a:lnTo>
                  <a:lnTo>
                    <a:pt x="185" y="371"/>
                  </a:lnTo>
                  <a:lnTo>
                    <a:pt x="185" y="371"/>
                  </a:lnTo>
                  <a:close/>
                  <a:moveTo>
                    <a:pt x="185" y="14"/>
                  </a:moveTo>
                  <a:lnTo>
                    <a:pt x="185" y="14"/>
                  </a:lnTo>
                  <a:lnTo>
                    <a:pt x="168" y="15"/>
                  </a:lnTo>
                  <a:lnTo>
                    <a:pt x="151" y="18"/>
                  </a:lnTo>
                  <a:lnTo>
                    <a:pt x="135" y="22"/>
                  </a:lnTo>
                  <a:lnTo>
                    <a:pt x="119" y="28"/>
                  </a:lnTo>
                  <a:lnTo>
                    <a:pt x="104" y="35"/>
                  </a:lnTo>
                  <a:lnTo>
                    <a:pt x="89" y="44"/>
                  </a:lnTo>
                  <a:lnTo>
                    <a:pt x="76" y="53"/>
                  </a:lnTo>
                  <a:lnTo>
                    <a:pt x="63" y="65"/>
                  </a:lnTo>
                  <a:lnTo>
                    <a:pt x="53" y="76"/>
                  </a:lnTo>
                  <a:lnTo>
                    <a:pt x="43" y="90"/>
                  </a:lnTo>
                  <a:lnTo>
                    <a:pt x="35" y="104"/>
                  </a:lnTo>
                  <a:lnTo>
                    <a:pt x="27" y="119"/>
                  </a:lnTo>
                  <a:lnTo>
                    <a:pt x="21" y="135"/>
                  </a:lnTo>
                  <a:lnTo>
                    <a:pt x="17" y="151"/>
                  </a:lnTo>
                  <a:lnTo>
                    <a:pt x="14" y="169"/>
                  </a:lnTo>
                  <a:lnTo>
                    <a:pt x="14" y="186"/>
                  </a:lnTo>
                  <a:lnTo>
                    <a:pt x="14" y="186"/>
                  </a:lnTo>
                  <a:lnTo>
                    <a:pt x="14" y="204"/>
                  </a:lnTo>
                  <a:lnTo>
                    <a:pt x="17" y="220"/>
                  </a:lnTo>
                  <a:lnTo>
                    <a:pt x="21" y="238"/>
                  </a:lnTo>
                  <a:lnTo>
                    <a:pt x="27" y="253"/>
                  </a:lnTo>
                  <a:lnTo>
                    <a:pt x="35" y="268"/>
                  </a:lnTo>
                  <a:lnTo>
                    <a:pt x="43" y="283"/>
                  </a:lnTo>
                  <a:lnTo>
                    <a:pt x="53" y="295"/>
                  </a:lnTo>
                  <a:lnTo>
                    <a:pt x="63" y="308"/>
                  </a:lnTo>
                  <a:lnTo>
                    <a:pt x="76" y="318"/>
                  </a:lnTo>
                  <a:lnTo>
                    <a:pt x="89" y="329"/>
                  </a:lnTo>
                  <a:lnTo>
                    <a:pt x="104" y="337"/>
                  </a:lnTo>
                  <a:lnTo>
                    <a:pt x="119" y="345"/>
                  </a:lnTo>
                  <a:lnTo>
                    <a:pt x="135" y="351"/>
                  </a:lnTo>
                  <a:lnTo>
                    <a:pt x="151" y="354"/>
                  </a:lnTo>
                  <a:lnTo>
                    <a:pt x="168" y="358"/>
                  </a:lnTo>
                  <a:lnTo>
                    <a:pt x="185" y="358"/>
                  </a:lnTo>
                  <a:lnTo>
                    <a:pt x="185" y="358"/>
                  </a:lnTo>
                  <a:lnTo>
                    <a:pt x="203" y="358"/>
                  </a:lnTo>
                  <a:lnTo>
                    <a:pt x="220" y="354"/>
                  </a:lnTo>
                  <a:lnTo>
                    <a:pt x="236" y="351"/>
                  </a:lnTo>
                  <a:lnTo>
                    <a:pt x="252" y="345"/>
                  </a:lnTo>
                  <a:lnTo>
                    <a:pt x="267" y="337"/>
                  </a:lnTo>
                  <a:lnTo>
                    <a:pt x="281" y="329"/>
                  </a:lnTo>
                  <a:lnTo>
                    <a:pt x="295" y="318"/>
                  </a:lnTo>
                  <a:lnTo>
                    <a:pt x="306" y="308"/>
                  </a:lnTo>
                  <a:lnTo>
                    <a:pt x="318" y="295"/>
                  </a:lnTo>
                  <a:lnTo>
                    <a:pt x="327" y="283"/>
                  </a:lnTo>
                  <a:lnTo>
                    <a:pt x="336" y="268"/>
                  </a:lnTo>
                  <a:lnTo>
                    <a:pt x="343" y="253"/>
                  </a:lnTo>
                  <a:lnTo>
                    <a:pt x="349" y="238"/>
                  </a:lnTo>
                  <a:lnTo>
                    <a:pt x="354" y="220"/>
                  </a:lnTo>
                  <a:lnTo>
                    <a:pt x="356" y="204"/>
                  </a:lnTo>
                  <a:lnTo>
                    <a:pt x="357" y="186"/>
                  </a:lnTo>
                  <a:lnTo>
                    <a:pt x="357" y="186"/>
                  </a:lnTo>
                  <a:lnTo>
                    <a:pt x="356" y="169"/>
                  </a:lnTo>
                  <a:lnTo>
                    <a:pt x="354" y="151"/>
                  </a:lnTo>
                  <a:lnTo>
                    <a:pt x="349" y="135"/>
                  </a:lnTo>
                  <a:lnTo>
                    <a:pt x="343" y="119"/>
                  </a:lnTo>
                  <a:lnTo>
                    <a:pt x="336" y="104"/>
                  </a:lnTo>
                  <a:lnTo>
                    <a:pt x="327" y="90"/>
                  </a:lnTo>
                  <a:lnTo>
                    <a:pt x="318" y="76"/>
                  </a:lnTo>
                  <a:lnTo>
                    <a:pt x="306" y="65"/>
                  </a:lnTo>
                  <a:lnTo>
                    <a:pt x="295" y="53"/>
                  </a:lnTo>
                  <a:lnTo>
                    <a:pt x="281" y="44"/>
                  </a:lnTo>
                  <a:lnTo>
                    <a:pt x="267" y="35"/>
                  </a:lnTo>
                  <a:lnTo>
                    <a:pt x="252" y="28"/>
                  </a:lnTo>
                  <a:lnTo>
                    <a:pt x="236" y="22"/>
                  </a:lnTo>
                  <a:lnTo>
                    <a:pt x="220" y="18"/>
                  </a:lnTo>
                  <a:lnTo>
                    <a:pt x="203" y="15"/>
                  </a:lnTo>
                  <a:lnTo>
                    <a:pt x="185" y="14"/>
                  </a:lnTo>
                  <a:lnTo>
                    <a:pt x="18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</p:grpSp>
      <p:sp>
        <p:nvSpPr>
          <p:cNvPr id="151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1186011" y="4730833"/>
            <a:ext cx="1912112" cy="1536832"/>
          </a:xfrm>
        </p:spPr>
        <p:txBody>
          <a:bodyPr anchor="t">
            <a:no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Insert your text here</a:t>
            </a:r>
            <a:endParaRPr lang="en-US" noProof="0" dirty="0"/>
          </a:p>
        </p:txBody>
      </p:sp>
      <p:sp>
        <p:nvSpPr>
          <p:cNvPr id="152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3160596" y="4520024"/>
            <a:ext cx="1912112" cy="1536832"/>
          </a:xfrm>
        </p:spPr>
        <p:txBody>
          <a:bodyPr anchor="t">
            <a:no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Insert your text here</a:t>
            </a:r>
            <a:endParaRPr lang="en-US" noProof="0" dirty="0"/>
          </a:p>
        </p:txBody>
      </p:sp>
      <p:sp>
        <p:nvSpPr>
          <p:cNvPr id="153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5135181" y="4305301"/>
            <a:ext cx="1912112" cy="1536832"/>
          </a:xfrm>
        </p:spPr>
        <p:txBody>
          <a:bodyPr anchor="t">
            <a:no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Insert your text here</a:t>
            </a:r>
            <a:endParaRPr lang="en-US" noProof="0" dirty="0"/>
          </a:p>
        </p:txBody>
      </p:sp>
      <p:sp>
        <p:nvSpPr>
          <p:cNvPr id="154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7109767" y="4097999"/>
            <a:ext cx="1912112" cy="1536832"/>
          </a:xfrm>
        </p:spPr>
        <p:txBody>
          <a:bodyPr anchor="t">
            <a:no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Insert your text here</a:t>
            </a:r>
            <a:endParaRPr lang="en-US" noProof="0" dirty="0"/>
          </a:p>
        </p:txBody>
      </p:sp>
      <p:sp>
        <p:nvSpPr>
          <p:cNvPr id="155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9084353" y="3892633"/>
            <a:ext cx="1912112" cy="1536832"/>
          </a:xfrm>
        </p:spPr>
        <p:txBody>
          <a:bodyPr anchor="t">
            <a:no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Insert your text here</a:t>
            </a:r>
            <a:endParaRPr lang="en-US" noProof="0" dirty="0"/>
          </a:p>
        </p:txBody>
      </p:sp>
      <p:sp>
        <p:nvSpPr>
          <p:cNvPr id="156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1186011" y="2495635"/>
            <a:ext cx="1912112" cy="456208"/>
          </a:xfrm>
        </p:spPr>
        <p:txBody>
          <a:bodyPr anchor="ctr">
            <a:no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2018</a:t>
            </a:r>
            <a:endParaRPr lang="en-US" noProof="0" dirty="0"/>
          </a:p>
        </p:txBody>
      </p:sp>
      <p:sp>
        <p:nvSpPr>
          <p:cNvPr id="157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3160596" y="2284825"/>
            <a:ext cx="1912112" cy="456208"/>
          </a:xfrm>
        </p:spPr>
        <p:txBody>
          <a:bodyPr anchor="ctr">
            <a:no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2019</a:t>
            </a:r>
            <a:endParaRPr lang="en-US" noProof="0" dirty="0"/>
          </a:p>
        </p:txBody>
      </p:sp>
      <p:sp>
        <p:nvSpPr>
          <p:cNvPr id="158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5135181" y="2070103"/>
            <a:ext cx="1912112" cy="456208"/>
          </a:xfrm>
        </p:spPr>
        <p:txBody>
          <a:bodyPr anchor="ctr">
            <a:no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2020</a:t>
            </a:r>
            <a:endParaRPr lang="en-US" noProof="0" dirty="0"/>
          </a:p>
        </p:txBody>
      </p:sp>
      <p:sp>
        <p:nvSpPr>
          <p:cNvPr id="159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7109767" y="1862800"/>
            <a:ext cx="1912112" cy="456208"/>
          </a:xfrm>
        </p:spPr>
        <p:txBody>
          <a:bodyPr anchor="ctr">
            <a:no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2021</a:t>
            </a:r>
            <a:endParaRPr lang="en-US" noProof="0" dirty="0"/>
          </a:p>
        </p:txBody>
      </p:sp>
      <p:sp>
        <p:nvSpPr>
          <p:cNvPr id="160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9084353" y="1657435"/>
            <a:ext cx="1912112" cy="456208"/>
          </a:xfrm>
        </p:spPr>
        <p:txBody>
          <a:bodyPr anchor="ctr">
            <a:no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2022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 with Mileston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50"/>
          <p:cNvGrpSpPr>
            <a:grpSpLocks noChangeAspect="1"/>
          </p:cNvGrpSpPr>
          <p:nvPr userDrawn="1"/>
        </p:nvGrpSpPr>
        <p:grpSpPr bwMode="auto">
          <a:xfrm>
            <a:off x="1463847" y="2320701"/>
            <a:ext cx="10728155" cy="4537300"/>
            <a:chOff x="712" y="971"/>
            <a:chExt cx="5048" cy="2269"/>
          </a:xfrm>
        </p:grpSpPr>
        <p:sp>
          <p:nvSpPr>
            <p:cNvPr id="80" name="Freeform 52"/>
            <p:cNvSpPr/>
            <p:nvPr userDrawn="1"/>
          </p:nvSpPr>
          <p:spPr bwMode="auto">
            <a:xfrm>
              <a:off x="852" y="1002"/>
              <a:ext cx="4908" cy="2238"/>
            </a:xfrm>
            <a:custGeom>
              <a:avLst/>
              <a:gdLst>
                <a:gd name="T0" fmla="*/ 2176 w 9815"/>
                <a:gd name="T1" fmla="*/ 198 h 4475"/>
                <a:gd name="T2" fmla="*/ 1708 w 9815"/>
                <a:gd name="T3" fmla="*/ 286 h 4475"/>
                <a:gd name="T4" fmla="*/ 1317 w 9815"/>
                <a:gd name="T5" fmla="*/ 387 h 4475"/>
                <a:gd name="T6" fmla="*/ 1000 w 9815"/>
                <a:gd name="T7" fmla="*/ 505 h 4475"/>
                <a:gd name="T8" fmla="*/ 761 w 9815"/>
                <a:gd name="T9" fmla="*/ 637 h 4475"/>
                <a:gd name="T10" fmla="*/ 628 w 9815"/>
                <a:gd name="T11" fmla="*/ 751 h 4475"/>
                <a:gd name="T12" fmla="*/ 548 w 9815"/>
                <a:gd name="T13" fmla="*/ 864 h 4475"/>
                <a:gd name="T14" fmla="*/ 508 w 9815"/>
                <a:gd name="T15" fmla="*/ 984 h 4475"/>
                <a:gd name="T16" fmla="*/ 506 w 9815"/>
                <a:gd name="T17" fmla="*/ 1100 h 4475"/>
                <a:gd name="T18" fmla="*/ 543 w 9815"/>
                <a:gd name="T19" fmla="*/ 1251 h 4475"/>
                <a:gd name="T20" fmla="*/ 619 w 9815"/>
                <a:gd name="T21" fmla="*/ 1385 h 4475"/>
                <a:gd name="T22" fmla="*/ 729 w 9815"/>
                <a:gd name="T23" fmla="*/ 1502 h 4475"/>
                <a:gd name="T24" fmla="*/ 869 w 9815"/>
                <a:gd name="T25" fmla="*/ 1605 h 4475"/>
                <a:gd name="T26" fmla="*/ 1219 w 9815"/>
                <a:gd name="T27" fmla="*/ 1777 h 4475"/>
                <a:gd name="T28" fmla="*/ 1629 w 9815"/>
                <a:gd name="T29" fmla="*/ 1912 h 4475"/>
                <a:gd name="T30" fmla="*/ 2359 w 9815"/>
                <a:gd name="T31" fmla="*/ 2100 h 4475"/>
                <a:gd name="T32" fmla="*/ 2817 w 9815"/>
                <a:gd name="T33" fmla="*/ 2234 h 4475"/>
                <a:gd name="T34" fmla="*/ 3031 w 9815"/>
                <a:gd name="T35" fmla="*/ 2324 h 4475"/>
                <a:gd name="T36" fmla="*/ 3217 w 9815"/>
                <a:gd name="T37" fmla="*/ 2453 h 4475"/>
                <a:gd name="T38" fmla="*/ 3289 w 9815"/>
                <a:gd name="T39" fmla="*/ 2560 h 4475"/>
                <a:gd name="T40" fmla="*/ 3306 w 9815"/>
                <a:gd name="T41" fmla="*/ 2653 h 4475"/>
                <a:gd name="T42" fmla="*/ 3290 w 9815"/>
                <a:gd name="T43" fmla="*/ 2752 h 4475"/>
                <a:gd name="T44" fmla="*/ 3228 w 9815"/>
                <a:gd name="T45" fmla="*/ 2878 h 4475"/>
                <a:gd name="T46" fmla="*/ 3141 w 9815"/>
                <a:gd name="T47" fmla="*/ 2988 h 4475"/>
                <a:gd name="T48" fmla="*/ 2849 w 9815"/>
                <a:gd name="T49" fmla="*/ 3235 h 4475"/>
                <a:gd name="T50" fmla="*/ 2533 w 9815"/>
                <a:gd name="T51" fmla="*/ 3432 h 4475"/>
                <a:gd name="T52" fmla="*/ 2087 w 9815"/>
                <a:gd name="T53" fmla="*/ 3664 h 4475"/>
                <a:gd name="T54" fmla="*/ 1545 w 9815"/>
                <a:gd name="T55" fmla="*/ 3907 h 4475"/>
                <a:gd name="T56" fmla="*/ 843 w 9815"/>
                <a:gd name="T57" fmla="*/ 4181 h 4475"/>
                <a:gd name="T58" fmla="*/ 5524 w 9815"/>
                <a:gd name="T59" fmla="*/ 4475 h 4475"/>
                <a:gd name="T60" fmla="*/ 5805 w 9815"/>
                <a:gd name="T61" fmla="*/ 4135 h 4475"/>
                <a:gd name="T62" fmla="*/ 6070 w 9815"/>
                <a:gd name="T63" fmla="*/ 3761 h 4475"/>
                <a:gd name="T64" fmla="*/ 6305 w 9815"/>
                <a:gd name="T65" fmla="*/ 3337 h 4475"/>
                <a:gd name="T66" fmla="*/ 6389 w 9815"/>
                <a:gd name="T67" fmla="*/ 3130 h 4475"/>
                <a:gd name="T68" fmla="*/ 6459 w 9815"/>
                <a:gd name="T69" fmla="*/ 2861 h 4475"/>
                <a:gd name="T70" fmla="*/ 6474 w 9815"/>
                <a:gd name="T71" fmla="*/ 2619 h 4475"/>
                <a:gd name="T72" fmla="*/ 6450 w 9815"/>
                <a:gd name="T73" fmla="*/ 2463 h 4475"/>
                <a:gd name="T74" fmla="*/ 6400 w 9815"/>
                <a:gd name="T75" fmla="*/ 2333 h 4475"/>
                <a:gd name="T76" fmla="*/ 6326 w 9815"/>
                <a:gd name="T77" fmla="*/ 2216 h 4475"/>
                <a:gd name="T78" fmla="*/ 6227 w 9815"/>
                <a:gd name="T79" fmla="*/ 2112 h 4475"/>
                <a:gd name="T80" fmla="*/ 6055 w 9815"/>
                <a:gd name="T81" fmla="*/ 1994 h 4475"/>
                <a:gd name="T82" fmla="*/ 5640 w 9815"/>
                <a:gd name="T83" fmla="*/ 1818 h 4475"/>
                <a:gd name="T84" fmla="*/ 5023 w 9815"/>
                <a:gd name="T85" fmla="*/ 1613 h 4475"/>
                <a:gd name="T86" fmla="*/ 4437 w 9815"/>
                <a:gd name="T87" fmla="*/ 1463 h 4475"/>
                <a:gd name="T88" fmla="*/ 3681 w 9815"/>
                <a:gd name="T89" fmla="*/ 1320 h 4475"/>
                <a:gd name="T90" fmla="*/ 3018 w 9815"/>
                <a:gd name="T91" fmla="*/ 1228 h 4475"/>
                <a:gd name="T92" fmla="*/ 2850 w 9815"/>
                <a:gd name="T93" fmla="*/ 1181 h 4475"/>
                <a:gd name="T94" fmla="*/ 2692 w 9815"/>
                <a:gd name="T95" fmla="*/ 1082 h 4475"/>
                <a:gd name="T96" fmla="*/ 2651 w 9815"/>
                <a:gd name="T97" fmla="*/ 1021 h 4475"/>
                <a:gd name="T98" fmla="*/ 2643 w 9815"/>
                <a:gd name="T99" fmla="*/ 965 h 4475"/>
                <a:gd name="T100" fmla="*/ 2670 w 9815"/>
                <a:gd name="T101" fmla="*/ 903 h 4475"/>
                <a:gd name="T102" fmla="*/ 2735 w 9815"/>
                <a:gd name="T103" fmla="*/ 847 h 4475"/>
                <a:gd name="T104" fmla="*/ 2866 w 9815"/>
                <a:gd name="T105" fmla="*/ 788 h 4475"/>
                <a:gd name="T106" fmla="*/ 3237 w 9815"/>
                <a:gd name="T107" fmla="*/ 711 h 4475"/>
                <a:gd name="T108" fmla="*/ 4024 w 9815"/>
                <a:gd name="T109" fmla="*/ 640 h 4475"/>
                <a:gd name="T110" fmla="*/ 5616 w 9815"/>
                <a:gd name="T111" fmla="*/ 564 h 4475"/>
                <a:gd name="T112" fmla="*/ 8566 w 9815"/>
                <a:gd name="T113" fmla="*/ 486 h 4475"/>
                <a:gd name="T114" fmla="*/ 9181 w 9815"/>
                <a:gd name="T115" fmla="*/ 115 h 4475"/>
                <a:gd name="T116" fmla="*/ 7596 w 9815"/>
                <a:gd name="T117" fmla="*/ 39 h 4475"/>
                <a:gd name="T118" fmla="*/ 5586 w 9815"/>
                <a:gd name="T119" fmla="*/ 0 h 4475"/>
                <a:gd name="T120" fmla="*/ 4493 w 9815"/>
                <a:gd name="T121" fmla="*/ 15 h 4475"/>
                <a:gd name="T122" fmla="*/ 3343 w 9815"/>
                <a:gd name="T123" fmla="*/ 71 h 4475"/>
                <a:gd name="T124" fmla="*/ 2529 w 9815"/>
                <a:gd name="T125" fmla="*/ 148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815" h="4475">
                  <a:moveTo>
                    <a:pt x="2529" y="148"/>
                  </a:moveTo>
                  <a:lnTo>
                    <a:pt x="2529" y="148"/>
                  </a:lnTo>
                  <a:lnTo>
                    <a:pt x="2438" y="161"/>
                  </a:lnTo>
                  <a:lnTo>
                    <a:pt x="2348" y="173"/>
                  </a:lnTo>
                  <a:lnTo>
                    <a:pt x="2261" y="185"/>
                  </a:lnTo>
                  <a:lnTo>
                    <a:pt x="2176" y="198"/>
                  </a:lnTo>
                  <a:lnTo>
                    <a:pt x="2093" y="212"/>
                  </a:lnTo>
                  <a:lnTo>
                    <a:pt x="2011" y="226"/>
                  </a:lnTo>
                  <a:lnTo>
                    <a:pt x="1933" y="239"/>
                  </a:lnTo>
                  <a:lnTo>
                    <a:pt x="1856" y="254"/>
                  </a:lnTo>
                  <a:lnTo>
                    <a:pt x="1781" y="269"/>
                  </a:lnTo>
                  <a:lnTo>
                    <a:pt x="1708" y="286"/>
                  </a:lnTo>
                  <a:lnTo>
                    <a:pt x="1638" y="302"/>
                  </a:lnTo>
                  <a:lnTo>
                    <a:pt x="1569" y="318"/>
                  </a:lnTo>
                  <a:lnTo>
                    <a:pt x="1503" y="334"/>
                  </a:lnTo>
                  <a:lnTo>
                    <a:pt x="1439" y="351"/>
                  </a:lnTo>
                  <a:lnTo>
                    <a:pt x="1377" y="370"/>
                  </a:lnTo>
                  <a:lnTo>
                    <a:pt x="1317" y="387"/>
                  </a:lnTo>
                  <a:lnTo>
                    <a:pt x="1258" y="405"/>
                  </a:lnTo>
                  <a:lnTo>
                    <a:pt x="1203" y="425"/>
                  </a:lnTo>
                  <a:lnTo>
                    <a:pt x="1149" y="445"/>
                  </a:lnTo>
                  <a:lnTo>
                    <a:pt x="1097" y="464"/>
                  </a:lnTo>
                  <a:lnTo>
                    <a:pt x="1048" y="484"/>
                  </a:lnTo>
                  <a:lnTo>
                    <a:pt x="1000" y="505"/>
                  </a:lnTo>
                  <a:lnTo>
                    <a:pt x="955" y="525"/>
                  </a:lnTo>
                  <a:lnTo>
                    <a:pt x="912" y="547"/>
                  </a:lnTo>
                  <a:lnTo>
                    <a:pt x="871" y="569"/>
                  </a:lnTo>
                  <a:lnTo>
                    <a:pt x="833" y="591"/>
                  </a:lnTo>
                  <a:lnTo>
                    <a:pt x="796" y="614"/>
                  </a:lnTo>
                  <a:lnTo>
                    <a:pt x="761" y="637"/>
                  </a:lnTo>
                  <a:lnTo>
                    <a:pt x="729" y="660"/>
                  </a:lnTo>
                  <a:lnTo>
                    <a:pt x="699" y="684"/>
                  </a:lnTo>
                  <a:lnTo>
                    <a:pt x="670" y="708"/>
                  </a:lnTo>
                  <a:lnTo>
                    <a:pt x="645" y="734"/>
                  </a:lnTo>
                  <a:lnTo>
                    <a:pt x="645" y="734"/>
                  </a:lnTo>
                  <a:lnTo>
                    <a:pt x="628" y="751"/>
                  </a:lnTo>
                  <a:lnTo>
                    <a:pt x="612" y="770"/>
                  </a:lnTo>
                  <a:lnTo>
                    <a:pt x="597" y="788"/>
                  </a:lnTo>
                  <a:lnTo>
                    <a:pt x="583" y="806"/>
                  </a:lnTo>
                  <a:lnTo>
                    <a:pt x="570" y="826"/>
                  </a:lnTo>
                  <a:lnTo>
                    <a:pt x="559" y="844"/>
                  </a:lnTo>
                  <a:lnTo>
                    <a:pt x="548" y="864"/>
                  </a:lnTo>
                  <a:lnTo>
                    <a:pt x="538" y="884"/>
                  </a:lnTo>
                  <a:lnTo>
                    <a:pt x="530" y="903"/>
                  </a:lnTo>
                  <a:lnTo>
                    <a:pt x="523" y="923"/>
                  </a:lnTo>
                  <a:lnTo>
                    <a:pt x="517" y="942"/>
                  </a:lnTo>
                  <a:lnTo>
                    <a:pt x="511" y="963"/>
                  </a:lnTo>
                  <a:lnTo>
                    <a:pt x="508" y="984"/>
                  </a:lnTo>
                  <a:lnTo>
                    <a:pt x="506" y="1005"/>
                  </a:lnTo>
                  <a:lnTo>
                    <a:pt x="503" y="1025"/>
                  </a:lnTo>
                  <a:lnTo>
                    <a:pt x="503" y="1046"/>
                  </a:lnTo>
                  <a:lnTo>
                    <a:pt x="503" y="1046"/>
                  </a:lnTo>
                  <a:lnTo>
                    <a:pt x="505" y="1074"/>
                  </a:lnTo>
                  <a:lnTo>
                    <a:pt x="506" y="1100"/>
                  </a:lnTo>
                  <a:lnTo>
                    <a:pt x="509" y="1127"/>
                  </a:lnTo>
                  <a:lnTo>
                    <a:pt x="514" y="1153"/>
                  </a:lnTo>
                  <a:lnTo>
                    <a:pt x="520" y="1179"/>
                  </a:lnTo>
                  <a:lnTo>
                    <a:pt x="526" y="1203"/>
                  </a:lnTo>
                  <a:lnTo>
                    <a:pt x="534" y="1228"/>
                  </a:lnTo>
                  <a:lnTo>
                    <a:pt x="543" y="1251"/>
                  </a:lnTo>
                  <a:lnTo>
                    <a:pt x="553" y="1275"/>
                  </a:lnTo>
                  <a:lnTo>
                    <a:pt x="564" y="1298"/>
                  </a:lnTo>
                  <a:lnTo>
                    <a:pt x="576" y="1320"/>
                  </a:lnTo>
                  <a:lnTo>
                    <a:pt x="590" y="1342"/>
                  </a:lnTo>
                  <a:lnTo>
                    <a:pt x="604" y="1364"/>
                  </a:lnTo>
                  <a:lnTo>
                    <a:pt x="619" y="1385"/>
                  </a:lnTo>
                  <a:lnTo>
                    <a:pt x="635" y="1406"/>
                  </a:lnTo>
                  <a:lnTo>
                    <a:pt x="652" y="1425"/>
                  </a:lnTo>
                  <a:lnTo>
                    <a:pt x="670" y="1446"/>
                  </a:lnTo>
                  <a:lnTo>
                    <a:pt x="689" y="1464"/>
                  </a:lnTo>
                  <a:lnTo>
                    <a:pt x="708" y="1484"/>
                  </a:lnTo>
                  <a:lnTo>
                    <a:pt x="729" y="1502"/>
                  </a:lnTo>
                  <a:lnTo>
                    <a:pt x="751" y="1521"/>
                  </a:lnTo>
                  <a:lnTo>
                    <a:pt x="773" y="1538"/>
                  </a:lnTo>
                  <a:lnTo>
                    <a:pt x="796" y="1555"/>
                  </a:lnTo>
                  <a:lnTo>
                    <a:pt x="819" y="1573"/>
                  </a:lnTo>
                  <a:lnTo>
                    <a:pt x="844" y="1589"/>
                  </a:lnTo>
                  <a:lnTo>
                    <a:pt x="869" y="1605"/>
                  </a:lnTo>
                  <a:lnTo>
                    <a:pt x="922" y="1637"/>
                  </a:lnTo>
                  <a:lnTo>
                    <a:pt x="977" y="1667"/>
                  </a:lnTo>
                  <a:lnTo>
                    <a:pt x="1033" y="1696"/>
                  </a:lnTo>
                  <a:lnTo>
                    <a:pt x="1093" y="1724"/>
                  </a:lnTo>
                  <a:lnTo>
                    <a:pt x="1155" y="1751"/>
                  </a:lnTo>
                  <a:lnTo>
                    <a:pt x="1219" y="1777"/>
                  </a:lnTo>
                  <a:lnTo>
                    <a:pt x="1283" y="1801"/>
                  </a:lnTo>
                  <a:lnTo>
                    <a:pt x="1350" y="1825"/>
                  </a:lnTo>
                  <a:lnTo>
                    <a:pt x="1418" y="1848"/>
                  </a:lnTo>
                  <a:lnTo>
                    <a:pt x="1487" y="1870"/>
                  </a:lnTo>
                  <a:lnTo>
                    <a:pt x="1557" y="1892"/>
                  </a:lnTo>
                  <a:lnTo>
                    <a:pt x="1629" y="1912"/>
                  </a:lnTo>
                  <a:lnTo>
                    <a:pt x="1700" y="1932"/>
                  </a:lnTo>
                  <a:lnTo>
                    <a:pt x="1845" y="1971"/>
                  </a:lnTo>
                  <a:lnTo>
                    <a:pt x="1989" y="2008"/>
                  </a:lnTo>
                  <a:lnTo>
                    <a:pt x="2133" y="2044"/>
                  </a:lnTo>
                  <a:lnTo>
                    <a:pt x="2133" y="2044"/>
                  </a:lnTo>
                  <a:lnTo>
                    <a:pt x="2359" y="2100"/>
                  </a:lnTo>
                  <a:lnTo>
                    <a:pt x="2469" y="2129"/>
                  </a:lnTo>
                  <a:lnTo>
                    <a:pt x="2574" y="2158"/>
                  </a:lnTo>
                  <a:lnTo>
                    <a:pt x="2675" y="2188"/>
                  </a:lnTo>
                  <a:lnTo>
                    <a:pt x="2723" y="2203"/>
                  </a:lnTo>
                  <a:lnTo>
                    <a:pt x="2771" y="2218"/>
                  </a:lnTo>
                  <a:lnTo>
                    <a:pt x="2817" y="2234"/>
                  </a:lnTo>
                  <a:lnTo>
                    <a:pt x="2860" y="2250"/>
                  </a:lnTo>
                  <a:lnTo>
                    <a:pt x="2903" y="2266"/>
                  </a:lnTo>
                  <a:lnTo>
                    <a:pt x="2944" y="2284"/>
                  </a:lnTo>
                  <a:lnTo>
                    <a:pt x="2944" y="2284"/>
                  </a:lnTo>
                  <a:lnTo>
                    <a:pt x="2989" y="2303"/>
                  </a:lnTo>
                  <a:lnTo>
                    <a:pt x="3031" y="2324"/>
                  </a:lnTo>
                  <a:lnTo>
                    <a:pt x="3069" y="2343"/>
                  </a:lnTo>
                  <a:lnTo>
                    <a:pt x="3105" y="2365"/>
                  </a:lnTo>
                  <a:lnTo>
                    <a:pt x="3138" y="2386"/>
                  </a:lnTo>
                  <a:lnTo>
                    <a:pt x="3167" y="2408"/>
                  </a:lnTo>
                  <a:lnTo>
                    <a:pt x="3193" y="2430"/>
                  </a:lnTo>
                  <a:lnTo>
                    <a:pt x="3217" y="2453"/>
                  </a:lnTo>
                  <a:lnTo>
                    <a:pt x="3238" y="2476"/>
                  </a:lnTo>
                  <a:lnTo>
                    <a:pt x="3257" y="2499"/>
                  </a:lnTo>
                  <a:lnTo>
                    <a:pt x="3272" y="2523"/>
                  </a:lnTo>
                  <a:lnTo>
                    <a:pt x="3279" y="2536"/>
                  </a:lnTo>
                  <a:lnTo>
                    <a:pt x="3284" y="2549"/>
                  </a:lnTo>
                  <a:lnTo>
                    <a:pt x="3289" y="2560"/>
                  </a:lnTo>
                  <a:lnTo>
                    <a:pt x="3294" y="2573"/>
                  </a:lnTo>
                  <a:lnTo>
                    <a:pt x="3297" y="2587"/>
                  </a:lnTo>
                  <a:lnTo>
                    <a:pt x="3300" y="2599"/>
                  </a:lnTo>
                  <a:lnTo>
                    <a:pt x="3303" y="2612"/>
                  </a:lnTo>
                  <a:lnTo>
                    <a:pt x="3305" y="2626"/>
                  </a:lnTo>
                  <a:lnTo>
                    <a:pt x="3306" y="2653"/>
                  </a:lnTo>
                  <a:lnTo>
                    <a:pt x="3306" y="2653"/>
                  </a:lnTo>
                  <a:lnTo>
                    <a:pt x="3305" y="2673"/>
                  </a:lnTo>
                  <a:lnTo>
                    <a:pt x="3304" y="2693"/>
                  </a:lnTo>
                  <a:lnTo>
                    <a:pt x="3300" y="2712"/>
                  </a:lnTo>
                  <a:lnTo>
                    <a:pt x="3296" y="2733"/>
                  </a:lnTo>
                  <a:lnTo>
                    <a:pt x="3290" y="2752"/>
                  </a:lnTo>
                  <a:lnTo>
                    <a:pt x="3283" y="2773"/>
                  </a:lnTo>
                  <a:lnTo>
                    <a:pt x="3274" y="2794"/>
                  </a:lnTo>
                  <a:lnTo>
                    <a:pt x="3265" y="2815"/>
                  </a:lnTo>
                  <a:lnTo>
                    <a:pt x="3254" y="2835"/>
                  </a:lnTo>
                  <a:lnTo>
                    <a:pt x="3242" y="2857"/>
                  </a:lnTo>
                  <a:lnTo>
                    <a:pt x="3228" y="2878"/>
                  </a:lnTo>
                  <a:lnTo>
                    <a:pt x="3213" y="2900"/>
                  </a:lnTo>
                  <a:lnTo>
                    <a:pt x="3198" y="2922"/>
                  </a:lnTo>
                  <a:lnTo>
                    <a:pt x="3181" y="2944"/>
                  </a:lnTo>
                  <a:lnTo>
                    <a:pt x="3161" y="2966"/>
                  </a:lnTo>
                  <a:lnTo>
                    <a:pt x="3141" y="2988"/>
                  </a:lnTo>
                  <a:lnTo>
                    <a:pt x="3141" y="2988"/>
                  </a:lnTo>
                  <a:lnTo>
                    <a:pt x="3103" y="3027"/>
                  </a:lnTo>
                  <a:lnTo>
                    <a:pt x="3061" y="3067"/>
                  </a:lnTo>
                  <a:lnTo>
                    <a:pt x="3014" y="3108"/>
                  </a:lnTo>
                  <a:lnTo>
                    <a:pt x="2963" y="3150"/>
                  </a:lnTo>
                  <a:lnTo>
                    <a:pt x="2908" y="3193"/>
                  </a:lnTo>
                  <a:lnTo>
                    <a:pt x="2849" y="3235"/>
                  </a:lnTo>
                  <a:lnTo>
                    <a:pt x="2785" y="3278"/>
                  </a:lnTo>
                  <a:lnTo>
                    <a:pt x="2719" y="3322"/>
                  </a:lnTo>
                  <a:lnTo>
                    <a:pt x="2719" y="3322"/>
                  </a:lnTo>
                  <a:lnTo>
                    <a:pt x="2660" y="3359"/>
                  </a:lnTo>
                  <a:lnTo>
                    <a:pt x="2598" y="3395"/>
                  </a:lnTo>
                  <a:lnTo>
                    <a:pt x="2533" y="3432"/>
                  </a:lnTo>
                  <a:lnTo>
                    <a:pt x="2465" y="3470"/>
                  </a:lnTo>
                  <a:lnTo>
                    <a:pt x="2395" y="3508"/>
                  </a:lnTo>
                  <a:lnTo>
                    <a:pt x="2322" y="3547"/>
                  </a:lnTo>
                  <a:lnTo>
                    <a:pt x="2246" y="3585"/>
                  </a:lnTo>
                  <a:lnTo>
                    <a:pt x="2168" y="3625"/>
                  </a:lnTo>
                  <a:lnTo>
                    <a:pt x="2087" y="3664"/>
                  </a:lnTo>
                  <a:lnTo>
                    <a:pt x="2003" y="3704"/>
                  </a:lnTo>
                  <a:lnTo>
                    <a:pt x="1917" y="3745"/>
                  </a:lnTo>
                  <a:lnTo>
                    <a:pt x="1827" y="3785"/>
                  </a:lnTo>
                  <a:lnTo>
                    <a:pt x="1736" y="3825"/>
                  </a:lnTo>
                  <a:lnTo>
                    <a:pt x="1642" y="3865"/>
                  </a:lnTo>
                  <a:lnTo>
                    <a:pt x="1545" y="3907"/>
                  </a:lnTo>
                  <a:lnTo>
                    <a:pt x="1445" y="3947"/>
                  </a:lnTo>
                  <a:lnTo>
                    <a:pt x="1445" y="3947"/>
                  </a:lnTo>
                  <a:lnTo>
                    <a:pt x="1343" y="3989"/>
                  </a:lnTo>
                  <a:lnTo>
                    <a:pt x="1242" y="4029"/>
                  </a:lnTo>
                  <a:lnTo>
                    <a:pt x="1040" y="4107"/>
                  </a:lnTo>
                  <a:lnTo>
                    <a:pt x="843" y="4181"/>
                  </a:lnTo>
                  <a:lnTo>
                    <a:pt x="653" y="4251"/>
                  </a:lnTo>
                  <a:lnTo>
                    <a:pt x="471" y="4316"/>
                  </a:lnTo>
                  <a:lnTo>
                    <a:pt x="301" y="4375"/>
                  </a:lnTo>
                  <a:lnTo>
                    <a:pt x="142" y="4428"/>
                  </a:lnTo>
                  <a:lnTo>
                    <a:pt x="0" y="4475"/>
                  </a:lnTo>
                  <a:lnTo>
                    <a:pt x="5524" y="4475"/>
                  </a:lnTo>
                  <a:lnTo>
                    <a:pt x="5524" y="4475"/>
                  </a:lnTo>
                  <a:lnTo>
                    <a:pt x="5569" y="4424"/>
                  </a:lnTo>
                  <a:lnTo>
                    <a:pt x="5619" y="4364"/>
                  </a:lnTo>
                  <a:lnTo>
                    <a:pt x="5677" y="4295"/>
                  </a:lnTo>
                  <a:lnTo>
                    <a:pt x="5739" y="4219"/>
                  </a:lnTo>
                  <a:lnTo>
                    <a:pt x="5805" y="4135"/>
                  </a:lnTo>
                  <a:lnTo>
                    <a:pt x="5873" y="4045"/>
                  </a:lnTo>
                  <a:lnTo>
                    <a:pt x="5942" y="3950"/>
                  </a:lnTo>
                  <a:lnTo>
                    <a:pt x="5977" y="3900"/>
                  </a:lnTo>
                  <a:lnTo>
                    <a:pt x="6011" y="3849"/>
                  </a:lnTo>
                  <a:lnTo>
                    <a:pt x="6011" y="3849"/>
                  </a:lnTo>
                  <a:lnTo>
                    <a:pt x="6070" y="3761"/>
                  </a:lnTo>
                  <a:lnTo>
                    <a:pt x="6124" y="3672"/>
                  </a:lnTo>
                  <a:lnTo>
                    <a:pt x="6175" y="3585"/>
                  </a:lnTo>
                  <a:lnTo>
                    <a:pt x="6222" y="3501"/>
                  </a:lnTo>
                  <a:lnTo>
                    <a:pt x="6266" y="3418"/>
                  </a:lnTo>
                  <a:lnTo>
                    <a:pt x="6285" y="3377"/>
                  </a:lnTo>
                  <a:lnTo>
                    <a:pt x="6305" y="3337"/>
                  </a:lnTo>
                  <a:lnTo>
                    <a:pt x="6323" y="3296"/>
                  </a:lnTo>
                  <a:lnTo>
                    <a:pt x="6339" y="3256"/>
                  </a:lnTo>
                  <a:lnTo>
                    <a:pt x="6356" y="3217"/>
                  </a:lnTo>
                  <a:lnTo>
                    <a:pt x="6371" y="3178"/>
                  </a:lnTo>
                  <a:lnTo>
                    <a:pt x="6371" y="3178"/>
                  </a:lnTo>
                  <a:lnTo>
                    <a:pt x="6389" y="3130"/>
                  </a:lnTo>
                  <a:lnTo>
                    <a:pt x="6404" y="3083"/>
                  </a:lnTo>
                  <a:lnTo>
                    <a:pt x="6419" y="3037"/>
                  </a:lnTo>
                  <a:lnTo>
                    <a:pt x="6432" y="2992"/>
                  </a:lnTo>
                  <a:lnTo>
                    <a:pt x="6442" y="2947"/>
                  </a:lnTo>
                  <a:lnTo>
                    <a:pt x="6452" y="2903"/>
                  </a:lnTo>
                  <a:lnTo>
                    <a:pt x="6459" y="2861"/>
                  </a:lnTo>
                  <a:lnTo>
                    <a:pt x="6466" y="2818"/>
                  </a:lnTo>
                  <a:lnTo>
                    <a:pt x="6471" y="2777"/>
                  </a:lnTo>
                  <a:lnTo>
                    <a:pt x="6474" y="2736"/>
                  </a:lnTo>
                  <a:lnTo>
                    <a:pt x="6475" y="2696"/>
                  </a:lnTo>
                  <a:lnTo>
                    <a:pt x="6475" y="2657"/>
                  </a:lnTo>
                  <a:lnTo>
                    <a:pt x="6474" y="2619"/>
                  </a:lnTo>
                  <a:lnTo>
                    <a:pt x="6471" y="2582"/>
                  </a:lnTo>
                  <a:lnTo>
                    <a:pt x="6466" y="2545"/>
                  </a:lnTo>
                  <a:lnTo>
                    <a:pt x="6460" y="2509"/>
                  </a:lnTo>
                  <a:lnTo>
                    <a:pt x="6460" y="2509"/>
                  </a:lnTo>
                  <a:lnTo>
                    <a:pt x="6456" y="2486"/>
                  </a:lnTo>
                  <a:lnTo>
                    <a:pt x="6450" y="2463"/>
                  </a:lnTo>
                  <a:lnTo>
                    <a:pt x="6443" y="2440"/>
                  </a:lnTo>
                  <a:lnTo>
                    <a:pt x="6436" y="2418"/>
                  </a:lnTo>
                  <a:lnTo>
                    <a:pt x="6428" y="2396"/>
                  </a:lnTo>
                  <a:lnTo>
                    <a:pt x="6420" y="2375"/>
                  </a:lnTo>
                  <a:lnTo>
                    <a:pt x="6411" y="2354"/>
                  </a:lnTo>
                  <a:lnTo>
                    <a:pt x="6400" y="2333"/>
                  </a:lnTo>
                  <a:lnTo>
                    <a:pt x="6390" y="2312"/>
                  </a:lnTo>
                  <a:lnTo>
                    <a:pt x="6379" y="2293"/>
                  </a:lnTo>
                  <a:lnTo>
                    <a:pt x="6366" y="2273"/>
                  </a:lnTo>
                  <a:lnTo>
                    <a:pt x="6353" y="2254"/>
                  </a:lnTo>
                  <a:lnTo>
                    <a:pt x="6341" y="2234"/>
                  </a:lnTo>
                  <a:lnTo>
                    <a:pt x="6326" y="2216"/>
                  </a:lnTo>
                  <a:lnTo>
                    <a:pt x="6311" y="2197"/>
                  </a:lnTo>
                  <a:lnTo>
                    <a:pt x="6296" y="2180"/>
                  </a:lnTo>
                  <a:lnTo>
                    <a:pt x="6280" y="2163"/>
                  </a:lnTo>
                  <a:lnTo>
                    <a:pt x="6262" y="2145"/>
                  </a:lnTo>
                  <a:lnTo>
                    <a:pt x="6245" y="2128"/>
                  </a:lnTo>
                  <a:lnTo>
                    <a:pt x="6227" y="2112"/>
                  </a:lnTo>
                  <a:lnTo>
                    <a:pt x="6207" y="2096"/>
                  </a:lnTo>
                  <a:lnTo>
                    <a:pt x="6187" y="2081"/>
                  </a:lnTo>
                  <a:lnTo>
                    <a:pt x="6168" y="2065"/>
                  </a:lnTo>
                  <a:lnTo>
                    <a:pt x="6146" y="2051"/>
                  </a:lnTo>
                  <a:lnTo>
                    <a:pt x="6102" y="2022"/>
                  </a:lnTo>
                  <a:lnTo>
                    <a:pt x="6055" y="1994"/>
                  </a:lnTo>
                  <a:lnTo>
                    <a:pt x="6005" y="1969"/>
                  </a:lnTo>
                  <a:lnTo>
                    <a:pt x="5952" y="1945"/>
                  </a:lnTo>
                  <a:lnTo>
                    <a:pt x="5952" y="1945"/>
                  </a:lnTo>
                  <a:lnTo>
                    <a:pt x="5849" y="1901"/>
                  </a:lnTo>
                  <a:lnTo>
                    <a:pt x="5745" y="1858"/>
                  </a:lnTo>
                  <a:lnTo>
                    <a:pt x="5640" y="1818"/>
                  </a:lnTo>
                  <a:lnTo>
                    <a:pt x="5536" y="1780"/>
                  </a:lnTo>
                  <a:lnTo>
                    <a:pt x="5433" y="1743"/>
                  </a:lnTo>
                  <a:lnTo>
                    <a:pt x="5329" y="1709"/>
                  </a:lnTo>
                  <a:lnTo>
                    <a:pt x="5227" y="1675"/>
                  </a:lnTo>
                  <a:lnTo>
                    <a:pt x="5124" y="1643"/>
                  </a:lnTo>
                  <a:lnTo>
                    <a:pt x="5023" y="1613"/>
                  </a:lnTo>
                  <a:lnTo>
                    <a:pt x="4922" y="1584"/>
                  </a:lnTo>
                  <a:lnTo>
                    <a:pt x="4822" y="1558"/>
                  </a:lnTo>
                  <a:lnTo>
                    <a:pt x="4724" y="1531"/>
                  </a:lnTo>
                  <a:lnTo>
                    <a:pt x="4628" y="1507"/>
                  </a:lnTo>
                  <a:lnTo>
                    <a:pt x="4531" y="1485"/>
                  </a:lnTo>
                  <a:lnTo>
                    <a:pt x="4437" y="1463"/>
                  </a:lnTo>
                  <a:lnTo>
                    <a:pt x="4344" y="1442"/>
                  </a:lnTo>
                  <a:lnTo>
                    <a:pt x="4254" y="1424"/>
                  </a:lnTo>
                  <a:lnTo>
                    <a:pt x="4166" y="1406"/>
                  </a:lnTo>
                  <a:lnTo>
                    <a:pt x="3994" y="1373"/>
                  </a:lnTo>
                  <a:lnTo>
                    <a:pt x="3832" y="1344"/>
                  </a:lnTo>
                  <a:lnTo>
                    <a:pt x="3681" y="1320"/>
                  </a:lnTo>
                  <a:lnTo>
                    <a:pt x="3540" y="1298"/>
                  </a:lnTo>
                  <a:lnTo>
                    <a:pt x="3412" y="1281"/>
                  </a:lnTo>
                  <a:lnTo>
                    <a:pt x="3198" y="1252"/>
                  </a:lnTo>
                  <a:lnTo>
                    <a:pt x="3198" y="1252"/>
                  </a:lnTo>
                  <a:lnTo>
                    <a:pt x="3095" y="1240"/>
                  </a:lnTo>
                  <a:lnTo>
                    <a:pt x="3018" y="1228"/>
                  </a:lnTo>
                  <a:lnTo>
                    <a:pt x="3018" y="1228"/>
                  </a:lnTo>
                  <a:lnTo>
                    <a:pt x="2984" y="1222"/>
                  </a:lnTo>
                  <a:lnTo>
                    <a:pt x="2950" y="1214"/>
                  </a:lnTo>
                  <a:lnTo>
                    <a:pt x="2916" y="1205"/>
                  </a:lnTo>
                  <a:lnTo>
                    <a:pt x="2882" y="1194"/>
                  </a:lnTo>
                  <a:lnTo>
                    <a:pt x="2850" y="1181"/>
                  </a:lnTo>
                  <a:lnTo>
                    <a:pt x="2819" y="1167"/>
                  </a:lnTo>
                  <a:lnTo>
                    <a:pt x="2789" y="1152"/>
                  </a:lnTo>
                  <a:lnTo>
                    <a:pt x="2761" y="1136"/>
                  </a:lnTo>
                  <a:lnTo>
                    <a:pt x="2736" y="1119"/>
                  </a:lnTo>
                  <a:lnTo>
                    <a:pt x="2713" y="1101"/>
                  </a:lnTo>
                  <a:lnTo>
                    <a:pt x="2692" y="1082"/>
                  </a:lnTo>
                  <a:lnTo>
                    <a:pt x="2683" y="1073"/>
                  </a:lnTo>
                  <a:lnTo>
                    <a:pt x="2675" y="1062"/>
                  </a:lnTo>
                  <a:lnTo>
                    <a:pt x="2668" y="1052"/>
                  </a:lnTo>
                  <a:lnTo>
                    <a:pt x="2661" y="1041"/>
                  </a:lnTo>
                  <a:lnTo>
                    <a:pt x="2655" y="1031"/>
                  </a:lnTo>
                  <a:lnTo>
                    <a:pt x="2651" y="1021"/>
                  </a:lnTo>
                  <a:lnTo>
                    <a:pt x="2647" y="1009"/>
                  </a:lnTo>
                  <a:lnTo>
                    <a:pt x="2645" y="999"/>
                  </a:lnTo>
                  <a:lnTo>
                    <a:pt x="2643" y="987"/>
                  </a:lnTo>
                  <a:lnTo>
                    <a:pt x="2643" y="977"/>
                  </a:lnTo>
                  <a:lnTo>
                    <a:pt x="2643" y="977"/>
                  </a:lnTo>
                  <a:lnTo>
                    <a:pt x="2643" y="965"/>
                  </a:lnTo>
                  <a:lnTo>
                    <a:pt x="2645" y="955"/>
                  </a:lnTo>
                  <a:lnTo>
                    <a:pt x="2647" y="943"/>
                  </a:lnTo>
                  <a:lnTo>
                    <a:pt x="2652" y="933"/>
                  </a:lnTo>
                  <a:lnTo>
                    <a:pt x="2656" y="923"/>
                  </a:lnTo>
                  <a:lnTo>
                    <a:pt x="2662" y="914"/>
                  </a:lnTo>
                  <a:lnTo>
                    <a:pt x="2670" y="903"/>
                  </a:lnTo>
                  <a:lnTo>
                    <a:pt x="2678" y="893"/>
                  </a:lnTo>
                  <a:lnTo>
                    <a:pt x="2688" y="884"/>
                  </a:lnTo>
                  <a:lnTo>
                    <a:pt x="2698" y="874"/>
                  </a:lnTo>
                  <a:lnTo>
                    <a:pt x="2709" y="865"/>
                  </a:lnTo>
                  <a:lnTo>
                    <a:pt x="2721" y="856"/>
                  </a:lnTo>
                  <a:lnTo>
                    <a:pt x="2735" y="847"/>
                  </a:lnTo>
                  <a:lnTo>
                    <a:pt x="2750" y="839"/>
                  </a:lnTo>
                  <a:lnTo>
                    <a:pt x="2782" y="821"/>
                  </a:lnTo>
                  <a:lnTo>
                    <a:pt x="2782" y="821"/>
                  </a:lnTo>
                  <a:lnTo>
                    <a:pt x="2802" y="813"/>
                  </a:lnTo>
                  <a:lnTo>
                    <a:pt x="2821" y="804"/>
                  </a:lnTo>
                  <a:lnTo>
                    <a:pt x="2866" y="788"/>
                  </a:lnTo>
                  <a:lnTo>
                    <a:pt x="2916" y="773"/>
                  </a:lnTo>
                  <a:lnTo>
                    <a:pt x="2971" y="758"/>
                  </a:lnTo>
                  <a:lnTo>
                    <a:pt x="3030" y="745"/>
                  </a:lnTo>
                  <a:lnTo>
                    <a:pt x="3094" y="733"/>
                  </a:lnTo>
                  <a:lnTo>
                    <a:pt x="3163" y="721"/>
                  </a:lnTo>
                  <a:lnTo>
                    <a:pt x="3237" y="711"/>
                  </a:lnTo>
                  <a:lnTo>
                    <a:pt x="3237" y="711"/>
                  </a:lnTo>
                  <a:lnTo>
                    <a:pt x="3361" y="696"/>
                  </a:lnTo>
                  <a:lnTo>
                    <a:pt x="3504" y="681"/>
                  </a:lnTo>
                  <a:lnTo>
                    <a:pt x="3663" y="667"/>
                  </a:lnTo>
                  <a:lnTo>
                    <a:pt x="3836" y="654"/>
                  </a:lnTo>
                  <a:lnTo>
                    <a:pt x="4024" y="640"/>
                  </a:lnTo>
                  <a:lnTo>
                    <a:pt x="4223" y="629"/>
                  </a:lnTo>
                  <a:lnTo>
                    <a:pt x="4435" y="617"/>
                  </a:lnTo>
                  <a:lnTo>
                    <a:pt x="4655" y="606"/>
                  </a:lnTo>
                  <a:lnTo>
                    <a:pt x="4886" y="594"/>
                  </a:lnTo>
                  <a:lnTo>
                    <a:pt x="5123" y="584"/>
                  </a:lnTo>
                  <a:lnTo>
                    <a:pt x="5616" y="564"/>
                  </a:lnTo>
                  <a:lnTo>
                    <a:pt x="6124" y="547"/>
                  </a:lnTo>
                  <a:lnTo>
                    <a:pt x="6639" y="532"/>
                  </a:lnTo>
                  <a:lnTo>
                    <a:pt x="7150" y="518"/>
                  </a:lnTo>
                  <a:lnTo>
                    <a:pt x="7649" y="506"/>
                  </a:lnTo>
                  <a:lnTo>
                    <a:pt x="8124" y="495"/>
                  </a:lnTo>
                  <a:lnTo>
                    <a:pt x="8566" y="486"/>
                  </a:lnTo>
                  <a:lnTo>
                    <a:pt x="9314" y="472"/>
                  </a:lnTo>
                  <a:lnTo>
                    <a:pt x="9815" y="465"/>
                  </a:lnTo>
                  <a:lnTo>
                    <a:pt x="9815" y="155"/>
                  </a:lnTo>
                  <a:lnTo>
                    <a:pt x="9815" y="155"/>
                  </a:lnTo>
                  <a:lnTo>
                    <a:pt x="9550" y="137"/>
                  </a:lnTo>
                  <a:lnTo>
                    <a:pt x="9181" y="115"/>
                  </a:lnTo>
                  <a:lnTo>
                    <a:pt x="8963" y="102"/>
                  </a:lnTo>
                  <a:lnTo>
                    <a:pt x="8723" y="89"/>
                  </a:lnTo>
                  <a:lnTo>
                    <a:pt x="8465" y="76"/>
                  </a:lnTo>
                  <a:lnTo>
                    <a:pt x="8190" y="63"/>
                  </a:lnTo>
                  <a:lnTo>
                    <a:pt x="7899" y="51"/>
                  </a:lnTo>
                  <a:lnTo>
                    <a:pt x="7596" y="39"/>
                  </a:lnTo>
                  <a:lnTo>
                    <a:pt x="7281" y="29"/>
                  </a:lnTo>
                  <a:lnTo>
                    <a:pt x="6955" y="19"/>
                  </a:lnTo>
                  <a:lnTo>
                    <a:pt x="6621" y="11"/>
                  </a:lnTo>
                  <a:lnTo>
                    <a:pt x="6280" y="6"/>
                  </a:lnTo>
                  <a:lnTo>
                    <a:pt x="5935" y="1"/>
                  </a:lnTo>
                  <a:lnTo>
                    <a:pt x="5586" y="0"/>
                  </a:lnTo>
                  <a:lnTo>
                    <a:pt x="5586" y="0"/>
                  </a:lnTo>
                  <a:lnTo>
                    <a:pt x="5358" y="1"/>
                  </a:lnTo>
                  <a:lnTo>
                    <a:pt x="5134" y="2"/>
                  </a:lnTo>
                  <a:lnTo>
                    <a:pt x="4916" y="6"/>
                  </a:lnTo>
                  <a:lnTo>
                    <a:pt x="4701" y="9"/>
                  </a:lnTo>
                  <a:lnTo>
                    <a:pt x="4493" y="15"/>
                  </a:lnTo>
                  <a:lnTo>
                    <a:pt x="4289" y="22"/>
                  </a:lnTo>
                  <a:lnTo>
                    <a:pt x="4090" y="29"/>
                  </a:lnTo>
                  <a:lnTo>
                    <a:pt x="3895" y="38"/>
                  </a:lnTo>
                  <a:lnTo>
                    <a:pt x="3706" y="47"/>
                  </a:lnTo>
                  <a:lnTo>
                    <a:pt x="3523" y="59"/>
                  </a:lnTo>
                  <a:lnTo>
                    <a:pt x="3343" y="71"/>
                  </a:lnTo>
                  <a:lnTo>
                    <a:pt x="3170" y="84"/>
                  </a:lnTo>
                  <a:lnTo>
                    <a:pt x="3002" y="99"/>
                  </a:lnTo>
                  <a:lnTo>
                    <a:pt x="2838" y="114"/>
                  </a:lnTo>
                  <a:lnTo>
                    <a:pt x="2681" y="131"/>
                  </a:lnTo>
                  <a:lnTo>
                    <a:pt x="2529" y="148"/>
                  </a:lnTo>
                  <a:lnTo>
                    <a:pt x="2529" y="148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84" name="Freeform 53"/>
            <p:cNvSpPr>
              <a:spLocks noEditPoints="1"/>
            </p:cNvSpPr>
            <p:nvPr userDrawn="1"/>
          </p:nvSpPr>
          <p:spPr bwMode="auto">
            <a:xfrm>
              <a:off x="821" y="993"/>
              <a:ext cx="4939" cy="2247"/>
            </a:xfrm>
            <a:custGeom>
              <a:avLst/>
              <a:gdLst>
                <a:gd name="T0" fmla="*/ 2836 w 9878"/>
                <a:gd name="T1" fmla="*/ 824 h 4495"/>
                <a:gd name="T2" fmla="*/ 2695 w 9878"/>
                <a:gd name="T3" fmla="*/ 947 h 4495"/>
                <a:gd name="T4" fmla="*/ 2711 w 9878"/>
                <a:gd name="T5" fmla="*/ 1079 h 4495"/>
                <a:gd name="T6" fmla="*/ 2876 w 9878"/>
                <a:gd name="T7" fmla="*/ 1207 h 4495"/>
                <a:gd name="T8" fmla="*/ 3600 w 9878"/>
                <a:gd name="T9" fmla="*/ 1338 h 4495"/>
                <a:gd name="T10" fmla="*/ 4980 w 9878"/>
                <a:gd name="T11" fmla="*/ 1624 h 4495"/>
                <a:gd name="T12" fmla="*/ 6061 w 9878"/>
                <a:gd name="T13" fmla="*/ 2007 h 4495"/>
                <a:gd name="T14" fmla="*/ 6322 w 9878"/>
                <a:gd name="T15" fmla="*/ 2189 h 4495"/>
                <a:gd name="T16" fmla="*/ 6458 w 9878"/>
                <a:gd name="T17" fmla="*/ 2388 h 4495"/>
                <a:gd name="T18" fmla="*/ 6518 w 9878"/>
                <a:gd name="T19" fmla="*/ 2755 h 4495"/>
                <a:gd name="T20" fmla="*/ 6401 w 9878"/>
                <a:gd name="T21" fmla="*/ 3229 h 4495"/>
                <a:gd name="T22" fmla="*/ 6022 w 9878"/>
                <a:gd name="T23" fmla="*/ 3910 h 4495"/>
                <a:gd name="T24" fmla="*/ 5651 w 9878"/>
                <a:gd name="T25" fmla="*/ 4451 h 4495"/>
                <a:gd name="T26" fmla="*/ 6240 w 9878"/>
                <a:gd name="T27" fmla="*/ 3642 h 4495"/>
                <a:gd name="T28" fmla="*/ 6499 w 9878"/>
                <a:gd name="T29" fmla="*/ 3069 h 4495"/>
                <a:gd name="T30" fmla="*/ 6541 w 9878"/>
                <a:gd name="T31" fmla="*/ 2513 h 4495"/>
                <a:gd name="T32" fmla="*/ 6410 w 9878"/>
                <a:gd name="T33" fmla="*/ 2230 h 4495"/>
                <a:gd name="T34" fmla="*/ 6182 w 9878"/>
                <a:gd name="T35" fmla="*/ 2029 h 4495"/>
                <a:gd name="T36" fmla="*/ 5424 w 9878"/>
                <a:gd name="T37" fmla="*/ 1718 h 4495"/>
                <a:gd name="T38" fmla="*/ 4100 w 9878"/>
                <a:gd name="T39" fmla="*/ 1381 h 4495"/>
                <a:gd name="T40" fmla="*/ 3022 w 9878"/>
                <a:gd name="T41" fmla="*/ 1216 h 4495"/>
                <a:gd name="T42" fmla="*/ 2746 w 9878"/>
                <a:gd name="T43" fmla="*/ 1060 h 4495"/>
                <a:gd name="T44" fmla="*/ 2739 w 9878"/>
                <a:gd name="T45" fmla="*/ 950 h 4495"/>
                <a:gd name="T46" fmla="*/ 2914 w 9878"/>
                <a:gd name="T47" fmla="*/ 834 h 4495"/>
                <a:gd name="T48" fmla="*/ 4092 w 9878"/>
                <a:gd name="T49" fmla="*/ 680 h 4495"/>
                <a:gd name="T50" fmla="*/ 8189 w 9878"/>
                <a:gd name="T51" fmla="*/ 535 h 4495"/>
                <a:gd name="T52" fmla="*/ 6666 w 9878"/>
                <a:gd name="T53" fmla="*/ 533 h 4495"/>
                <a:gd name="T54" fmla="*/ 3528 w 9878"/>
                <a:gd name="T55" fmla="*/ 685 h 4495"/>
                <a:gd name="T56" fmla="*/ 565 w 9878"/>
                <a:gd name="T57" fmla="*/ 1211 h 4495"/>
                <a:gd name="T58" fmla="*/ 699 w 9878"/>
                <a:gd name="T59" fmla="*/ 1458 h 4495"/>
                <a:gd name="T60" fmla="*/ 1144 w 9878"/>
                <a:gd name="T61" fmla="*/ 1760 h 4495"/>
                <a:gd name="T62" fmla="*/ 2081 w 9878"/>
                <a:gd name="T63" fmla="*/ 2056 h 4495"/>
                <a:gd name="T64" fmla="*/ 3050 w 9878"/>
                <a:gd name="T65" fmla="*/ 2344 h 4495"/>
                <a:gd name="T66" fmla="*/ 3317 w 9878"/>
                <a:gd name="T67" fmla="*/ 2555 h 4495"/>
                <a:gd name="T68" fmla="*/ 3345 w 9878"/>
                <a:gd name="T69" fmla="*/ 2721 h 4495"/>
                <a:gd name="T70" fmla="*/ 3186 w 9878"/>
                <a:gd name="T71" fmla="*/ 2998 h 4495"/>
                <a:gd name="T72" fmla="*/ 2648 w 9878"/>
                <a:gd name="T73" fmla="*/ 3399 h 4495"/>
                <a:gd name="T74" fmla="*/ 1464 w 9878"/>
                <a:gd name="T75" fmla="*/ 3965 h 4495"/>
                <a:gd name="T76" fmla="*/ 126 w 9878"/>
                <a:gd name="T77" fmla="*/ 4495 h 4495"/>
                <a:gd name="T78" fmla="*/ 1807 w 9878"/>
                <a:gd name="T79" fmla="*/ 3862 h 4495"/>
                <a:gd name="T80" fmla="*/ 2733 w 9878"/>
                <a:gd name="T81" fmla="*/ 3395 h 4495"/>
                <a:gd name="T82" fmla="*/ 3240 w 9878"/>
                <a:gd name="T83" fmla="*/ 2998 h 4495"/>
                <a:gd name="T84" fmla="*/ 3383 w 9878"/>
                <a:gd name="T85" fmla="*/ 2736 h 4495"/>
                <a:gd name="T86" fmla="*/ 3363 w 9878"/>
                <a:gd name="T87" fmla="*/ 2557 h 4495"/>
                <a:gd name="T88" fmla="*/ 3111 w 9878"/>
                <a:gd name="T89" fmla="*/ 2330 h 4495"/>
                <a:gd name="T90" fmla="*/ 2202 w 9878"/>
                <a:gd name="T91" fmla="*/ 2044 h 4495"/>
                <a:gd name="T92" fmla="*/ 1220 w 9878"/>
                <a:gd name="T93" fmla="*/ 1750 h 4495"/>
                <a:gd name="T94" fmla="*/ 797 w 9878"/>
                <a:gd name="T95" fmla="*/ 1500 h 4495"/>
                <a:gd name="T96" fmla="*/ 631 w 9878"/>
                <a:gd name="T97" fmla="*/ 1280 h 4495"/>
                <a:gd name="T98" fmla="*/ 588 w 9878"/>
                <a:gd name="T99" fmla="*/ 1026 h 4495"/>
                <a:gd name="T100" fmla="*/ 676 w 9878"/>
                <a:gd name="T101" fmla="*/ 819 h 4495"/>
                <a:gd name="T102" fmla="*/ 987 w 9878"/>
                <a:gd name="T103" fmla="*/ 583 h 4495"/>
                <a:gd name="T104" fmla="*/ 1639 w 9878"/>
                <a:gd name="T105" fmla="*/ 356 h 4495"/>
                <a:gd name="T106" fmla="*/ 2594 w 9878"/>
                <a:gd name="T107" fmla="*/ 189 h 4495"/>
                <a:gd name="T108" fmla="*/ 4556 w 9878"/>
                <a:gd name="T109" fmla="*/ 54 h 4495"/>
                <a:gd name="T110" fmla="*/ 6722 w 9878"/>
                <a:gd name="T111" fmla="*/ 52 h 4495"/>
                <a:gd name="T112" fmla="*/ 9878 w 9878"/>
                <a:gd name="T113" fmla="*/ 156 h 4495"/>
                <a:gd name="T114" fmla="*/ 6687 w 9878"/>
                <a:gd name="T115" fmla="*/ 12 h 4495"/>
                <a:gd name="T116" fmla="*/ 3801 w 9878"/>
                <a:gd name="T117" fmla="*/ 46 h 4495"/>
                <a:gd name="T118" fmla="*/ 2163 w 9878"/>
                <a:gd name="T119" fmla="*/ 210 h 4495"/>
                <a:gd name="T120" fmla="*/ 1226 w 9878"/>
                <a:gd name="T121" fmla="*/ 437 h 4495"/>
                <a:gd name="T122" fmla="*/ 693 w 9878"/>
                <a:gd name="T123" fmla="*/ 741 h 4495"/>
                <a:gd name="T124" fmla="*/ 563 w 9878"/>
                <a:gd name="T125" fmla="*/ 950 h 4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878" h="4495">
                  <a:moveTo>
                    <a:pt x="3297" y="711"/>
                  </a:moveTo>
                  <a:lnTo>
                    <a:pt x="3297" y="711"/>
                  </a:lnTo>
                  <a:lnTo>
                    <a:pt x="3223" y="722"/>
                  </a:lnTo>
                  <a:lnTo>
                    <a:pt x="3153" y="733"/>
                  </a:lnTo>
                  <a:lnTo>
                    <a:pt x="3088" y="746"/>
                  </a:lnTo>
                  <a:lnTo>
                    <a:pt x="3028" y="760"/>
                  </a:lnTo>
                  <a:lnTo>
                    <a:pt x="2973" y="773"/>
                  </a:lnTo>
                  <a:lnTo>
                    <a:pt x="2922" y="790"/>
                  </a:lnTo>
                  <a:lnTo>
                    <a:pt x="2877" y="806"/>
                  </a:lnTo>
                  <a:lnTo>
                    <a:pt x="2857" y="815"/>
                  </a:lnTo>
                  <a:lnTo>
                    <a:pt x="2836" y="824"/>
                  </a:lnTo>
                  <a:lnTo>
                    <a:pt x="2836" y="824"/>
                  </a:lnTo>
                  <a:lnTo>
                    <a:pt x="2819" y="832"/>
                  </a:lnTo>
                  <a:lnTo>
                    <a:pt x="2801" y="841"/>
                  </a:lnTo>
                  <a:lnTo>
                    <a:pt x="2786" y="852"/>
                  </a:lnTo>
                  <a:lnTo>
                    <a:pt x="2771" y="861"/>
                  </a:lnTo>
                  <a:lnTo>
                    <a:pt x="2757" y="871"/>
                  </a:lnTo>
                  <a:lnTo>
                    <a:pt x="2745" y="882"/>
                  </a:lnTo>
                  <a:lnTo>
                    <a:pt x="2734" y="892"/>
                  </a:lnTo>
                  <a:lnTo>
                    <a:pt x="2724" y="902"/>
                  </a:lnTo>
                  <a:lnTo>
                    <a:pt x="2715" y="913"/>
                  </a:lnTo>
                  <a:lnTo>
                    <a:pt x="2708" y="924"/>
                  </a:lnTo>
                  <a:lnTo>
                    <a:pt x="2701" y="936"/>
                  </a:lnTo>
                  <a:lnTo>
                    <a:pt x="2695" y="947"/>
                  </a:lnTo>
                  <a:lnTo>
                    <a:pt x="2692" y="959"/>
                  </a:lnTo>
                  <a:lnTo>
                    <a:pt x="2688" y="972"/>
                  </a:lnTo>
                  <a:lnTo>
                    <a:pt x="2686" y="984"/>
                  </a:lnTo>
                  <a:lnTo>
                    <a:pt x="2686" y="996"/>
                  </a:lnTo>
                  <a:lnTo>
                    <a:pt x="2686" y="996"/>
                  </a:lnTo>
                  <a:lnTo>
                    <a:pt x="2686" y="1008"/>
                  </a:lnTo>
                  <a:lnTo>
                    <a:pt x="2687" y="1020"/>
                  </a:lnTo>
                  <a:lnTo>
                    <a:pt x="2691" y="1031"/>
                  </a:lnTo>
                  <a:lnTo>
                    <a:pt x="2694" y="1044"/>
                  </a:lnTo>
                  <a:lnTo>
                    <a:pt x="2699" y="1056"/>
                  </a:lnTo>
                  <a:lnTo>
                    <a:pt x="2704" y="1067"/>
                  </a:lnTo>
                  <a:lnTo>
                    <a:pt x="2711" y="1079"/>
                  </a:lnTo>
                  <a:lnTo>
                    <a:pt x="2718" y="1090"/>
                  </a:lnTo>
                  <a:lnTo>
                    <a:pt x="2728" y="1102"/>
                  </a:lnTo>
                  <a:lnTo>
                    <a:pt x="2738" y="1112"/>
                  </a:lnTo>
                  <a:lnTo>
                    <a:pt x="2748" y="1124"/>
                  </a:lnTo>
                  <a:lnTo>
                    <a:pt x="2761" y="1134"/>
                  </a:lnTo>
                  <a:lnTo>
                    <a:pt x="2774" y="1144"/>
                  </a:lnTo>
                  <a:lnTo>
                    <a:pt x="2787" y="1156"/>
                  </a:lnTo>
                  <a:lnTo>
                    <a:pt x="2802" y="1165"/>
                  </a:lnTo>
                  <a:lnTo>
                    <a:pt x="2819" y="1175"/>
                  </a:lnTo>
                  <a:lnTo>
                    <a:pt x="2819" y="1175"/>
                  </a:lnTo>
                  <a:lnTo>
                    <a:pt x="2846" y="1192"/>
                  </a:lnTo>
                  <a:lnTo>
                    <a:pt x="2876" y="1207"/>
                  </a:lnTo>
                  <a:lnTo>
                    <a:pt x="2907" y="1220"/>
                  </a:lnTo>
                  <a:lnTo>
                    <a:pt x="2941" y="1233"/>
                  </a:lnTo>
                  <a:lnTo>
                    <a:pt x="2974" y="1243"/>
                  </a:lnTo>
                  <a:lnTo>
                    <a:pt x="3009" y="1254"/>
                  </a:lnTo>
                  <a:lnTo>
                    <a:pt x="3043" y="1262"/>
                  </a:lnTo>
                  <a:lnTo>
                    <a:pt x="3078" y="1268"/>
                  </a:lnTo>
                  <a:lnTo>
                    <a:pt x="3078" y="1268"/>
                  </a:lnTo>
                  <a:lnTo>
                    <a:pt x="3156" y="1279"/>
                  </a:lnTo>
                  <a:lnTo>
                    <a:pt x="3259" y="1292"/>
                  </a:lnTo>
                  <a:lnTo>
                    <a:pt x="3259" y="1292"/>
                  </a:lnTo>
                  <a:lnTo>
                    <a:pt x="3472" y="1321"/>
                  </a:lnTo>
                  <a:lnTo>
                    <a:pt x="3600" y="1338"/>
                  </a:lnTo>
                  <a:lnTo>
                    <a:pt x="3740" y="1360"/>
                  </a:lnTo>
                  <a:lnTo>
                    <a:pt x="3891" y="1384"/>
                  </a:lnTo>
                  <a:lnTo>
                    <a:pt x="4053" y="1413"/>
                  </a:lnTo>
                  <a:lnTo>
                    <a:pt x="4224" y="1445"/>
                  </a:lnTo>
                  <a:lnTo>
                    <a:pt x="4313" y="1462"/>
                  </a:lnTo>
                  <a:lnTo>
                    <a:pt x="4403" y="1482"/>
                  </a:lnTo>
                  <a:lnTo>
                    <a:pt x="4496" y="1503"/>
                  </a:lnTo>
                  <a:lnTo>
                    <a:pt x="4589" y="1523"/>
                  </a:lnTo>
                  <a:lnTo>
                    <a:pt x="4685" y="1547"/>
                  </a:lnTo>
                  <a:lnTo>
                    <a:pt x="4782" y="1571"/>
                  </a:lnTo>
                  <a:lnTo>
                    <a:pt x="4881" y="1596"/>
                  </a:lnTo>
                  <a:lnTo>
                    <a:pt x="4980" y="1624"/>
                  </a:lnTo>
                  <a:lnTo>
                    <a:pt x="5080" y="1651"/>
                  </a:lnTo>
                  <a:lnTo>
                    <a:pt x="5181" y="1682"/>
                  </a:lnTo>
                  <a:lnTo>
                    <a:pt x="5283" y="1714"/>
                  </a:lnTo>
                  <a:lnTo>
                    <a:pt x="5386" y="1747"/>
                  </a:lnTo>
                  <a:lnTo>
                    <a:pt x="5489" y="1782"/>
                  </a:lnTo>
                  <a:lnTo>
                    <a:pt x="5593" y="1818"/>
                  </a:lnTo>
                  <a:lnTo>
                    <a:pt x="5696" y="1856"/>
                  </a:lnTo>
                  <a:lnTo>
                    <a:pt x="5800" y="1897"/>
                  </a:lnTo>
                  <a:lnTo>
                    <a:pt x="5904" y="1939"/>
                  </a:lnTo>
                  <a:lnTo>
                    <a:pt x="6007" y="1983"/>
                  </a:lnTo>
                  <a:lnTo>
                    <a:pt x="6007" y="1983"/>
                  </a:lnTo>
                  <a:lnTo>
                    <a:pt x="6061" y="2007"/>
                  </a:lnTo>
                  <a:lnTo>
                    <a:pt x="6087" y="2020"/>
                  </a:lnTo>
                  <a:lnTo>
                    <a:pt x="6112" y="2034"/>
                  </a:lnTo>
                  <a:lnTo>
                    <a:pt x="6136" y="2048"/>
                  </a:lnTo>
                  <a:lnTo>
                    <a:pt x="6160" y="2062"/>
                  </a:lnTo>
                  <a:lnTo>
                    <a:pt x="6184" y="2077"/>
                  </a:lnTo>
                  <a:lnTo>
                    <a:pt x="6205" y="2092"/>
                  </a:lnTo>
                  <a:lnTo>
                    <a:pt x="6226" y="2106"/>
                  </a:lnTo>
                  <a:lnTo>
                    <a:pt x="6247" y="2123"/>
                  </a:lnTo>
                  <a:lnTo>
                    <a:pt x="6266" y="2139"/>
                  </a:lnTo>
                  <a:lnTo>
                    <a:pt x="6286" y="2155"/>
                  </a:lnTo>
                  <a:lnTo>
                    <a:pt x="6304" y="2172"/>
                  </a:lnTo>
                  <a:lnTo>
                    <a:pt x="6322" y="2189"/>
                  </a:lnTo>
                  <a:lnTo>
                    <a:pt x="6339" y="2207"/>
                  </a:lnTo>
                  <a:lnTo>
                    <a:pt x="6355" y="2225"/>
                  </a:lnTo>
                  <a:lnTo>
                    <a:pt x="6355" y="2225"/>
                  </a:lnTo>
                  <a:lnTo>
                    <a:pt x="6369" y="2241"/>
                  </a:lnTo>
                  <a:lnTo>
                    <a:pt x="6382" y="2259"/>
                  </a:lnTo>
                  <a:lnTo>
                    <a:pt x="6394" y="2276"/>
                  </a:lnTo>
                  <a:lnTo>
                    <a:pt x="6407" y="2294"/>
                  </a:lnTo>
                  <a:lnTo>
                    <a:pt x="6419" y="2312"/>
                  </a:lnTo>
                  <a:lnTo>
                    <a:pt x="6429" y="2330"/>
                  </a:lnTo>
                  <a:lnTo>
                    <a:pt x="6439" y="2350"/>
                  </a:lnTo>
                  <a:lnTo>
                    <a:pt x="6450" y="2368"/>
                  </a:lnTo>
                  <a:lnTo>
                    <a:pt x="6458" y="2388"/>
                  </a:lnTo>
                  <a:lnTo>
                    <a:pt x="6467" y="2407"/>
                  </a:lnTo>
                  <a:lnTo>
                    <a:pt x="6474" y="2428"/>
                  </a:lnTo>
                  <a:lnTo>
                    <a:pt x="6482" y="2449"/>
                  </a:lnTo>
                  <a:lnTo>
                    <a:pt x="6495" y="2490"/>
                  </a:lnTo>
                  <a:lnTo>
                    <a:pt x="6504" y="2533"/>
                  </a:lnTo>
                  <a:lnTo>
                    <a:pt x="6504" y="2533"/>
                  </a:lnTo>
                  <a:lnTo>
                    <a:pt x="6510" y="2567"/>
                  </a:lnTo>
                  <a:lnTo>
                    <a:pt x="6514" y="2604"/>
                  </a:lnTo>
                  <a:lnTo>
                    <a:pt x="6518" y="2640"/>
                  </a:lnTo>
                  <a:lnTo>
                    <a:pt x="6519" y="2678"/>
                  </a:lnTo>
                  <a:lnTo>
                    <a:pt x="6519" y="2716"/>
                  </a:lnTo>
                  <a:lnTo>
                    <a:pt x="6518" y="2755"/>
                  </a:lnTo>
                  <a:lnTo>
                    <a:pt x="6514" y="2795"/>
                  </a:lnTo>
                  <a:lnTo>
                    <a:pt x="6510" y="2836"/>
                  </a:lnTo>
                  <a:lnTo>
                    <a:pt x="6503" y="2878"/>
                  </a:lnTo>
                  <a:lnTo>
                    <a:pt x="6496" y="2920"/>
                  </a:lnTo>
                  <a:lnTo>
                    <a:pt x="6485" y="2964"/>
                  </a:lnTo>
                  <a:lnTo>
                    <a:pt x="6475" y="3008"/>
                  </a:lnTo>
                  <a:lnTo>
                    <a:pt x="6462" y="3052"/>
                  </a:lnTo>
                  <a:lnTo>
                    <a:pt x="6448" y="3097"/>
                  </a:lnTo>
                  <a:lnTo>
                    <a:pt x="6432" y="3143"/>
                  </a:lnTo>
                  <a:lnTo>
                    <a:pt x="6416" y="3191"/>
                  </a:lnTo>
                  <a:lnTo>
                    <a:pt x="6416" y="3191"/>
                  </a:lnTo>
                  <a:lnTo>
                    <a:pt x="6401" y="3229"/>
                  </a:lnTo>
                  <a:lnTo>
                    <a:pt x="6385" y="3268"/>
                  </a:lnTo>
                  <a:lnTo>
                    <a:pt x="6368" y="3307"/>
                  </a:lnTo>
                  <a:lnTo>
                    <a:pt x="6349" y="3347"/>
                  </a:lnTo>
                  <a:lnTo>
                    <a:pt x="6331" y="3388"/>
                  </a:lnTo>
                  <a:lnTo>
                    <a:pt x="6311" y="3428"/>
                  </a:lnTo>
                  <a:lnTo>
                    <a:pt x="6268" y="3511"/>
                  </a:lnTo>
                  <a:lnTo>
                    <a:pt x="6222" y="3595"/>
                  </a:lnTo>
                  <a:lnTo>
                    <a:pt x="6171" y="3682"/>
                  </a:lnTo>
                  <a:lnTo>
                    <a:pt x="6117" y="3769"/>
                  </a:lnTo>
                  <a:lnTo>
                    <a:pt x="6058" y="3858"/>
                  </a:lnTo>
                  <a:lnTo>
                    <a:pt x="6058" y="3858"/>
                  </a:lnTo>
                  <a:lnTo>
                    <a:pt x="6022" y="3910"/>
                  </a:lnTo>
                  <a:lnTo>
                    <a:pt x="5987" y="3962"/>
                  </a:lnTo>
                  <a:lnTo>
                    <a:pt x="5951" y="4011"/>
                  </a:lnTo>
                  <a:lnTo>
                    <a:pt x="5915" y="4059"/>
                  </a:lnTo>
                  <a:lnTo>
                    <a:pt x="5845" y="4153"/>
                  </a:lnTo>
                  <a:lnTo>
                    <a:pt x="5778" y="4238"/>
                  </a:lnTo>
                  <a:lnTo>
                    <a:pt x="5715" y="4316"/>
                  </a:lnTo>
                  <a:lnTo>
                    <a:pt x="5656" y="4386"/>
                  </a:lnTo>
                  <a:lnTo>
                    <a:pt x="5604" y="4445"/>
                  </a:lnTo>
                  <a:lnTo>
                    <a:pt x="5560" y="4495"/>
                  </a:lnTo>
                  <a:lnTo>
                    <a:pt x="5613" y="4495"/>
                  </a:lnTo>
                  <a:lnTo>
                    <a:pt x="5613" y="4495"/>
                  </a:lnTo>
                  <a:lnTo>
                    <a:pt x="5651" y="4451"/>
                  </a:lnTo>
                  <a:lnTo>
                    <a:pt x="5694" y="4402"/>
                  </a:lnTo>
                  <a:lnTo>
                    <a:pt x="5741" y="4345"/>
                  </a:lnTo>
                  <a:lnTo>
                    <a:pt x="5792" y="4284"/>
                  </a:lnTo>
                  <a:lnTo>
                    <a:pt x="5845" y="4217"/>
                  </a:lnTo>
                  <a:lnTo>
                    <a:pt x="5900" y="4147"/>
                  </a:lnTo>
                  <a:lnTo>
                    <a:pt x="5957" y="4071"/>
                  </a:lnTo>
                  <a:lnTo>
                    <a:pt x="6014" y="3991"/>
                  </a:lnTo>
                  <a:lnTo>
                    <a:pt x="6072" y="3909"/>
                  </a:lnTo>
                  <a:lnTo>
                    <a:pt x="6129" y="3822"/>
                  </a:lnTo>
                  <a:lnTo>
                    <a:pt x="6186" y="3733"/>
                  </a:lnTo>
                  <a:lnTo>
                    <a:pt x="6213" y="3688"/>
                  </a:lnTo>
                  <a:lnTo>
                    <a:pt x="6240" y="3642"/>
                  </a:lnTo>
                  <a:lnTo>
                    <a:pt x="6266" y="3596"/>
                  </a:lnTo>
                  <a:lnTo>
                    <a:pt x="6293" y="3549"/>
                  </a:lnTo>
                  <a:lnTo>
                    <a:pt x="6317" y="3502"/>
                  </a:lnTo>
                  <a:lnTo>
                    <a:pt x="6343" y="3455"/>
                  </a:lnTo>
                  <a:lnTo>
                    <a:pt x="6366" y="3407"/>
                  </a:lnTo>
                  <a:lnTo>
                    <a:pt x="6389" y="3359"/>
                  </a:lnTo>
                  <a:lnTo>
                    <a:pt x="6409" y="3311"/>
                  </a:lnTo>
                  <a:lnTo>
                    <a:pt x="6430" y="3262"/>
                  </a:lnTo>
                  <a:lnTo>
                    <a:pt x="6450" y="3214"/>
                  </a:lnTo>
                  <a:lnTo>
                    <a:pt x="6467" y="3165"/>
                  </a:lnTo>
                  <a:lnTo>
                    <a:pt x="6484" y="3117"/>
                  </a:lnTo>
                  <a:lnTo>
                    <a:pt x="6499" y="3069"/>
                  </a:lnTo>
                  <a:lnTo>
                    <a:pt x="6512" y="3021"/>
                  </a:lnTo>
                  <a:lnTo>
                    <a:pt x="6525" y="2973"/>
                  </a:lnTo>
                  <a:lnTo>
                    <a:pt x="6535" y="2925"/>
                  </a:lnTo>
                  <a:lnTo>
                    <a:pt x="6543" y="2877"/>
                  </a:lnTo>
                  <a:lnTo>
                    <a:pt x="6550" y="2830"/>
                  </a:lnTo>
                  <a:lnTo>
                    <a:pt x="6556" y="2783"/>
                  </a:lnTo>
                  <a:lnTo>
                    <a:pt x="6558" y="2737"/>
                  </a:lnTo>
                  <a:lnTo>
                    <a:pt x="6559" y="2691"/>
                  </a:lnTo>
                  <a:lnTo>
                    <a:pt x="6558" y="2646"/>
                  </a:lnTo>
                  <a:lnTo>
                    <a:pt x="6554" y="2601"/>
                  </a:lnTo>
                  <a:lnTo>
                    <a:pt x="6549" y="2556"/>
                  </a:lnTo>
                  <a:lnTo>
                    <a:pt x="6541" y="2513"/>
                  </a:lnTo>
                  <a:lnTo>
                    <a:pt x="6529" y="2469"/>
                  </a:lnTo>
                  <a:lnTo>
                    <a:pt x="6516" y="2428"/>
                  </a:lnTo>
                  <a:lnTo>
                    <a:pt x="6508" y="2407"/>
                  </a:lnTo>
                  <a:lnTo>
                    <a:pt x="6500" y="2386"/>
                  </a:lnTo>
                  <a:lnTo>
                    <a:pt x="6492" y="2366"/>
                  </a:lnTo>
                  <a:lnTo>
                    <a:pt x="6482" y="2346"/>
                  </a:lnTo>
                  <a:lnTo>
                    <a:pt x="6473" y="2327"/>
                  </a:lnTo>
                  <a:lnTo>
                    <a:pt x="6461" y="2306"/>
                  </a:lnTo>
                  <a:lnTo>
                    <a:pt x="6450" y="2287"/>
                  </a:lnTo>
                  <a:lnTo>
                    <a:pt x="6437" y="2268"/>
                  </a:lnTo>
                  <a:lnTo>
                    <a:pt x="6424" y="2249"/>
                  </a:lnTo>
                  <a:lnTo>
                    <a:pt x="6410" y="2230"/>
                  </a:lnTo>
                  <a:lnTo>
                    <a:pt x="6396" y="2212"/>
                  </a:lnTo>
                  <a:lnTo>
                    <a:pt x="6381" y="2194"/>
                  </a:lnTo>
                  <a:lnTo>
                    <a:pt x="6364" y="2176"/>
                  </a:lnTo>
                  <a:lnTo>
                    <a:pt x="6347" y="2158"/>
                  </a:lnTo>
                  <a:lnTo>
                    <a:pt x="6330" y="2141"/>
                  </a:lnTo>
                  <a:lnTo>
                    <a:pt x="6311" y="2124"/>
                  </a:lnTo>
                  <a:lnTo>
                    <a:pt x="6292" y="2108"/>
                  </a:lnTo>
                  <a:lnTo>
                    <a:pt x="6272" y="2092"/>
                  </a:lnTo>
                  <a:lnTo>
                    <a:pt x="6250" y="2075"/>
                  </a:lnTo>
                  <a:lnTo>
                    <a:pt x="6228" y="2059"/>
                  </a:lnTo>
                  <a:lnTo>
                    <a:pt x="6207" y="2044"/>
                  </a:lnTo>
                  <a:lnTo>
                    <a:pt x="6182" y="2029"/>
                  </a:lnTo>
                  <a:lnTo>
                    <a:pt x="6158" y="2014"/>
                  </a:lnTo>
                  <a:lnTo>
                    <a:pt x="6133" y="2000"/>
                  </a:lnTo>
                  <a:lnTo>
                    <a:pt x="6108" y="1987"/>
                  </a:lnTo>
                  <a:lnTo>
                    <a:pt x="6080" y="1973"/>
                  </a:lnTo>
                  <a:lnTo>
                    <a:pt x="6052" y="1959"/>
                  </a:lnTo>
                  <a:lnTo>
                    <a:pt x="6023" y="1946"/>
                  </a:lnTo>
                  <a:lnTo>
                    <a:pt x="6023" y="1946"/>
                  </a:lnTo>
                  <a:lnTo>
                    <a:pt x="5904" y="1896"/>
                  </a:lnTo>
                  <a:lnTo>
                    <a:pt x="5784" y="1848"/>
                  </a:lnTo>
                  <a:lnTo>
                    <a:pt x="5664" y="1802"/>
                  </a:lnTo>
                  <a:lnTo>
                    <a:pt x="5544" y="1759"/>
                  </a:lnTo>
                  <a:lnTo>
                    <a:pt x="5424" y="1718"/>
                  </a:lnTo>
                  <a:lnTo>
                    <a:pt x="5306" y="1679"/>
                  </a:lnTo>
                  <a:lnTo>
                    <a:pt x="5188" y="1642"/>
                  </a:lnTo>
                  <a:lnTo>
                    <a:pt x="5072" y="1608"/>
                  </a:lnTo>
                  <a:lnTo>
                    <a:pt x="4956" y="1575"/>
                  </a:lnTo>
                  <a:lnTo>
                    <a:pt x="4841" y="1545"/>
                  </a:lnTo>
                  <a:lnTo>
                    <a:pt x="4730" y="1517"/>
                  </a:lnTo>
                  <a:lnTo>
                    <a:pt x="4619" y="1490"/>
                  </a:lnTo>
                  <a:lnTo>
                    <a:pt x="4510" y="1465"/>
                  </a:lnTo>
                  <a:lnTo>
                    <a:pt x="4404" y="1442"/>
                  </a:lnTo>
                  <a:lnTo>
                    <a:pt x="4300" y="1420"/>
                  </a:lnTo>
                  <a:lnTo>
                    <a:pt x="4197" y="1399"/>
                  </a:lnTo>
                  <a:lnTo>
                    <a:pt x="4100" y="1381"/>
                  </a:lnTo>
                  <a:lnTo>
                    <a:pt x="4004" y="1363"/>
                  </a:lnTo>
                  <a:lnTo>
                    <a:pt x="3911" y="1347"/>
                  </a:lnTo>
                  <a:lnTo>
                    <a:pt x="3822" y="1332"/>
                  </a:lnTo>
                  <a:lnTo>
                    <a:pt x="3655" y="1307"/>
                  </a:lnTo>
                  <a:lnTo>
                    <a:pt x="3503" y="1285"/>
                  </a:lnTo>
                  <a:lnTo>
                    <a:pt x="3368" y="1267"/>
                  </a:lnTo>
                  <a:lnTo>
                    <a:pt x="3253" y="1252"/>
                  </a:lnTo>
                  <a:lnTo>
                    <a:pt x="3157" y="1239"/>
                  </a:lnTo>
                  <a:lnTo>
                    <a:pt x="3085" y="1228"/>
                  </a:lnTo>
                  <a:lnTo>
                    <a:pt x="3085" y="1228"/>
                  </a:lnTo>
                  <a:lnTo>
                    <a:pt x="3054" y="1223"/>
                  </a:lnTo>
                  <a:lnTo>
                    <a:pt x="3022" y="1216"/>
                  </a:lnTo>
                  <a:lnTo>
                    <a:pt x="2991" y="1208"/>
                  </a:lnTo>
                  <a:lnTo>
                    <a:pt x="2961" y="1199"/>
                  </a:lnTo>
                  <a:lnTo>
                    <a:pt x="2933" y="1187"/>
                  </a:lnTo>
                  <a:lnTo>
                    <a:pt x="2904" y="1175"/>
                  </a:lnTo>
                  <a:lnTo>
                    <a:pt x="2876" y="1163"/>
                  </a:lnTo>
                  <a:lnTo>
                    <a:pt x="2851" y="1149"/>
                  </a:lnTo>
                  <a:lnTo>
                    <a:pt x="2827" y="1134"/>
                  </a:lnTo>
                  <a:lnTo>
                    <a:pt x="2805" y="1119"/>
                  </a:lnTo>
                  <a:lnTo>
                    <a:pt x="2785" y="1103"/>
                  </a:lnTo>
                  <a:lnTo>
                    <a:pt x="2768" y="1087"/>
                  </a:lnTo>
                  <a:lnTo>
                    <a:pt x="2753" y="1069"/>
                  </a:lnTo>
                  <a:lnTo>
                    <a:pt x="2746" y="1060"/>
                  </a:lnTo>
                  <a:lnTo>
                    <a:pt x="2741" y="1051"/>
                  </a:lnTo>
                  <a:lnTo>
                    <a:pt x="2737" y="1042"/>
                  </a:lnTo>
                  <a:lnTo>
                    <a:pt x="2732" y="1034"/>
                  </a:lnTo>
                  <a:lnTo>
                    <a:pt x="2729" y="1025"/>
                  </a:lnTo>
                  <a:lnTo>
                    <a:pt x="2728" y="1015"/>
                  </a:lnTo>
                  <a:lnTo>
                    <a:pt x="2725" y="1006"/>
                  </a:lnTo>
                  <a:lnTo>
                    <a:pt x="2725" y="997"/>
                  </a:lnTo>
                  <a:lnTo>
                    <a:pt x="2726" y="988"/>
                  </a:lnTo>
                  <a:lnTo>
                    <a:pt x="2728" y="977"/>
                  </a:lnTo>
                  <a:lnTo>
                    <a:pt x="2730" y="968"/>
                  </a:lnTo>
                  <a:lnTo>
                    <a:pt x="2734" y="959"/>
                  </a:lnTo>
                  <a:lnTo>
                    <a:pt x="2739" y="950"/>
                  </a:lnTo>
                  <a:lnTo>
                    <a:pt x="2745" y="940"/>
                  </a:lnTo>
                  <a:lnTo>
                    <a:pt x="2752" y="931"/>
                  </a:lnTo>
                  <a:lnTo>
                    <a:pt x="2760" y="922"/>
                  </a:lnTo>
                  <a:lnTo>
                    <a:pt x="2769" y="913"/>
                  </a:lnTo>
                  <a:lnTo>
                    <a:pt x="2781" y="904"/>
                  </a:lnTo>
                  <a:lnTo>
                    <a:pt x="2792" y="894"/>
                  </a:lnTo>
                  <a:lnTo>
                    <a:pt x="2806" y="886"/>
                  </a:lnTo>
                  <a:lnTo>
                    <a:pt x="2820" y="877"/>
                  </a:lnTo>
                  <a:lnTo>
                    <a:pt x="2836" y="868"/>
                  </a:lnTo>
                  <a:lnTo>
                    <a:pt x="2853" y="860"/>
                  </a:lnTo>
                  <a:lnTo>
                    <a:pt x="2873" y="851"/>
                  </a:lnTo>
                  <a:lnTo>
                    <a:pt x="2914" y="834"/>
                  </a:lnTo>
                  <a:lnTo>
                    <a:pt x="2963" y="818"/>
                  </a:lnTo>
                  <a:lnTo>
                    <a:pt x="3017" y="803"/>
                  </a:lnTo>
                  <a:lnTo>
                    <a:pt x="3078" y="788"/>
                  </a:lnTo>
                  <a:lnTo>
                    <a:pt x="3146" y="775"/>
                  </a:lnTo>
                  <a:lnTo>
                    <a:pt x="3221" y="762"/>
                  </a:lnTo>
                  <a:lnTo>
                    <a:pt x="3302" y="750"/>
                  </a:lnTo>
                  <a:lnTo>
                    <a:pt x="3302" y="750"/>
                  </a:lnTo>
                  <a:lnTo>
                    <a:pt x="3428" y="735"/>
                  </a:lnTo>
                  <a:lnTo>
                    <a:pt x="3571" y="720"/>
                  </a:lnTo>
                  <a:lnTo>
                    <a:pt x="3730" y="707"/>
                  </a:lnTo>
                  <a:lnTo>
                    <a:pt x="3904" y="693"/>
                  </a:lnTo>
                  <a:lnTo>
                    <a:pt x="4092" y="680"/>
                  </a:lnTo>
                  <a:lnTo>
                    <a:pt x="4292" y="669"/>
                  </a:lnTo>
                  <a:lnTo>
                    <a:pt x="4503" y="656"/>
                  </a:lnTo>
                  <a:lnTo>
                    <a:pt x="4724" y="644"/>
                  </a:lnTo>
                  <a:lnTo>
                    <a:pt x="4953" y="634"/>
                  </a:lnTo>
                  <a:lnTo>
                    <a:pt x="5192" y="624"/>
                  </a:lnTo>
                  <a:lnTo>
                    <a:pt x="5435" y="613"/>
                  </a:lnTo>
                  <a:lnTo>
                    <a:pt x="5684" y="604"/>
                  </a:lnTo>
                  <a:lnTo>
                    <a:pt x="6193" y="587"/>
                  </a:lnTo>
                  <a:lnTo>
                    <a:pt x="6707" y="571"/>
                  </a:lnTo>
                  <a:lnTo>
                    <a:pt x="7218" y="557"/>
                  </a:lnTo>
                  <a:lnTo>
                    <a:pt x="7715" y="545"/>
                  </a:lnTo>
                  <a:lnTo>
                    <a:pt x="8189" y="535"/>
                  </a:lnTo>
                  <a:lnTo>
                    <a:pt x="8632" y="526"/>
                  </a:lnTo>
                  <a:lnTo>
                    <a:pt x="9378" y="512"/>
                  </a:lnTo>
                  <a:lnTo>
                    <a:pt x="9878" y="505"/>
                  </a:lnTo>
                  <a:lnTo>
                    <a:pt x="9878" y="465"/>
                  </a:lnTo>
                  <a:lnTo>
                    <a:pt x="9878" y="465"/>
                  </a:lnTo>
                  <a:lnTo>
                    <a:pt x="9452" y="472"/>
                  </a:lnTo>
                  <a:lnTo>
                    <a:pt x="8827" y="482"/>
                  </a:lnTo>
                  <a:lnTo>
                    <a:pt x="8059" y="498"/>
                  </a:lnTo>
                  <a:lnTo>
                    <a:pt x="7639" y="507"/>
                  </a:lnTo>
                  <a:lnTo>
                    <a:pt x="7201" y="518"/>
                  </a:lnTo>
                  <a:lnTo>
                    <a:pt x="7201" y="518"/>
                  </a:lnTo>
                  <a:lnTo>
                    <a:pt x="6666" y="533"/>
                  </a:lnTo>
                  <a:lnTo>
                    <a:pt x="6110" y="550"/>
                  </a:lnTo>
                  <a:lnTo>
                    <a:pt x="5829" y="559"/>
                  </a:lnTo>
                  <a:lnTo>
                    <a:pt x="5550" y="569"/>
                  </a:lnTo>
                  <a:lnTo>
                    <a:pt x="5273" y="581"/>
                  </a:lnTo>
                  <a:lnTo>
                    <a:pt x="5003" y="592"/>
                  </a:lnTo>
                  <a:lnTo>
                    <a:pt x="4739" y="604"/>
                  </a:lnTo>
                  <a:lnTo>
                    <a:pt x="4485" y="618"/>
                  </a:lnTo>
                  <a:lnTo>
                    <a:pt x="4245" y="632"/>
                  </a:lnTo>
                  <a:lnTo>
                    <a:pt x="4018" y="645"/>
                  </a:lnTo>
                  <a:lnTo>
                    <a:pt x="3808" y="660"/>
                  </a:lnTo>
                  <a:lnTo>
                    <a:pt x="3616" y="677"/>
                  </a:lnTo>
                  <a:lnTo>
                    <a:pt x="3528" y="685"/>
                  </a:lnTo>
                  <a:lnTo>
                    <a:pt x="3445" y="694"/>
                  </a:lnTo>
                  <a:lnTo>
                    <a:pt x="3368" y="702"/>
                  </a:lnTo>
                  <a:lnTo>
                    <a:pt x="3297" y="711"/>
                  </a:lnTo>
                  <a:lnTo>
                    <a:pt x="3297" y="711"/>
                  </a:lnTo>
                  <a:close/>
                  <a:moveTo>
                    <a:pt x="547" y="1066"/>
                  </a:moveTo>
                  <a:lnTo>
                    <a:pt x="547" y="1066"/>
                  </a:lnTo>
                  <a:lnTo>
                    <a:pt x="547" y="1091"/>
                  </a:lnTo>
                  <a:lnTo>
                    <a:pt x="549" y="1117"/>
                  </a:lnTo>
                  <a:lnTo>
                    <a:pt x="551" y="1141"/>
                  </a:lnTo>
                  <a:lnTo>
                    <a:pt x="555" y="1165"/>
                  </a:lnTo>
                  <a:lnTo>
                    <a:pt x="559" y="1188"/>
                  </a:lnTo>
                  <a:lnTo>
                    <a:pt x="565" y="1211"/>
                  </a:lnTo>
                  <a:lnTo>
                    <a:pt x="572" y="1234"/>
                  </a:lnTo>
                  <a:lnTo>
                    <a:pt x="579" y="1256"/>
                  </a:lnTo>
                  <a:lnTo>
                    <a:pt x="587" y="1278"/>
                  </a:lnTo>
                  <a:lnTo>
                    <a:pt x="596" y="1300"/>
                  </a:lnTo>
                  <a:lnTo>
                    <a:pt x="607" y="1321"/>
                  </a:lnTo>
                  <a:lnTo>
                    <a:pt x="617" y="1341"/>
                  </a:lnTo>
                  <a:lnTo>
                    <a:pt x="629" y="1362"/>
                  </a:lnTo>
                  <a:lnTo>
                    <a:pt x="641" y="1382"/>
                  </a:lnTo>
                  <a:lnTo>
                    <a:pt x="655" y="1401"/>
                  </a:lnTo>
                  <a:lnTo>
                    <a:pt x="669" y="1421"/>
                  </a:lnTo>
                  <a:lnTo>
                    <a:pt x="684" y="1439"/>
                  </a:lnTo>
                  <a:lnTo>
                    <a:pt x="699" y="1458"/>
                  </a:lnTo>
                  <a:lnTo>
                    <a:pt x="715" y="1476"/>
                  </a:lnTo>
                  <a:lnTo>
                    <a:pt x="732" y="1494"/>
                  </a:lnTo>
                  <a:lnTo>
                    <a:pt x="750" y="1511"/>
                  </a:lnTo>
                  <a:lnTo>
                    <a:pt x="768" y="1528"/>
                  </a:lnTo>
                  <a:lnTo>
                    <a:pt x="807" y="1561"/>
                  </a:lnTo>
                  <a:lnTo>
                    <a:pt x="849" y="1593"/>
                  </a:lnTo>
                  <a:lnTo>
                    <a:pt x="892" y="1624"/>
                  </a:lnTo>
                  <a:lnTo>
                    <a:pt x="938" y="1653"/>
                  </a:lnTo>
                  <a:lnTo>
                    <a:pt x="987" y="1681"/>
                  </a:lnTo>
                  <a:lnTo>
                    <a:pt x="1038" y="1709"/>
                  </a:lnTo>
                  <a:lnTo>
                    <a:pt x="1089" y="1734"/>
                  </a:lnTo>
                  <a:lnTo>
                    <a:pt x="1144" y="1760"/>
                  </a:lnTo>
                  <a:lnTo>
                    <a:pt x="1199" y="1785"/>
                  </a:lnTo>
                  <a:lnTo>
                    <a:pt x="1256" y="1808"/>
                  </a:lnTo>
                  <a:lnTo>
                    <a:pt x="1315" y="1831"/>
                  </a:lnTo>
                  <a:lnTo>
                    <a:pt x="1375" y="1853"/>
                  </a:lnTo>
                  <a:lnTo>
                    <a:pt x="1436" y="1874"/>
                  </a:lnTo>
                  <a:lnTo>
                    <a:pt x="1498" y="1894"/>
                  </a:lnTo>
                  <a:lnTo>
                    <a:pt x="1561" y="1914"/>
                  </a:lnTo>
                  <a:lnTo>
                    <a:pt x="1624" y="1934"/>
                  </a:lnTo>
                  <a:lnTo>
                    <a:pt x="1688" y="1952"/>
                  </a:lnTo>
                  <a:lnTo>
                    <a:pt x="1819" y="1988"/>
                  </a:lnTo>
                  <a:lnTo>
                    <a:pt x="1950" y="2022"/>
                  </a:lnTo>
                  <a:lnTo>
                    <a:pt x="2081" y="2056"/>
                  </a:lnTo>
                  <a:lnTo>
                    <a:pt x="2211" y="2088"/>
                  </a:lnTo>
                  <a:lnTo>
                    <a:pt x="2339" y="2119"/>
                  </a:lnTo>
                  <a:lnTo>
                    <a:pt x="2464" y="2151"/>
                  </a:lnTo>
                  <a:lnTo>
                    <a:pt x="2585" y="2184"/>
                  </a:lnTo>
                  <a:lnTo>
                    <a:pt x="2700" y="2217"/>
                  </a:lnTo>
                  <a:lnTo>
                    <a:pt x="2756" y="2234"/>
                  </a:lnTo>
                  <a:lnTo>
                    <a:pt x="2809" y="2252"/>
                  </a:lnTo>
                  <a:lnTo>
                    <a:pt x="2862" y="2269"/>
                  </a:lnTo>
                  <a:lnTo>
                    <a:pt x="2912" y="2287"/>
                  </a:lnTo>
                  <a:lnTo>
                    <a:pt x="2960" y="2306"/>
                  </a:lnTo>
                  <a:lnTo>
                    <a:pt x="3006" y="2324"/>
                  </a:lnTo>
                  <a:lnTo>
                    <a:pt x="3050" y="2344"/>
                  </a:lnTo>
                  <a:lnTo>
                    <a:pt x="3090" y="2365"/>
                  </a:lnTo>
                  <a:lnTo>
                    <a:pt x="3130" y="2385"/>
                  </a:lnTo>
                  <a:lnTo>
                    <a:pt x="3165" y="2407"/>
                  </a:lnTo>
                  <a:lnTo>
                    <a:pt x="3199" y="2429"/>
                  </a:lnTo>
                  <a:lnTo>
                    <a:pt x="3229" y="2452"/>
                  </a:lnTo>
                  <a:lnTo>
                    <a:pt x="3256" y="2476"/>
                  </a:lnTo>
                  <a:lnTo>
                    <a:pt x="3269" y="2489"/>
                  </a:lnTo>
                  <a:lnTo>
                    <a:pt x="3280" y="2502"/>
                  </a:lnTo>
                  <a:lnTo>
                    <a:pt x="3291" y="2514"/>
                  </a:lnTo>
                  <a:lnTo>
                    <a:pt x="3300" y="2527"/>
                  </a:lnTo>
                  <a:lnTo>
                    <a:pt x="3309" y="2541"/>
                  </a:lnTo>
                  <a:lnTo>
                    <a:pt x="3317" y="2555"/>
                  </a:lnTo>
                  <a:lnTo>
                    <a:pt x="3325" y="2569"/>
                  </a:lnTo>
                  <a:lnTo>
                    <a:pt x="3331" y="2582"/>
                  </a:lnTo>
                  <a:lnTo>
                    <a:pt x="3337" y="2596"/>
                  </a:lnTo>
                  <a:lnTo>
                    <a:pt x="3342" y="2611"/>
                  </a:lnTo>
                  <a:lnTo>
                    <a:pt x="3345" y="2626"/>
                  </a:lnTo>
                  <a:lnTo>
                    <a:pt x="3347" y="2641"/>
                  </a:lnTo>
                  <a:lnTo>
                    <a:pt x="3348" y="2657"/>
                  </a:lnTo>
                  <a:lnTo>
                    <a:pt x="3350" y="2673"/>
                  </a:lnTo>
                  <a:lnTo>
                    <a:pt x="3350" y="2673"/>
                  </a:lnTo>
                  <a:lnTo>
                    <a:pt x="3348" y="2688"/>
                  </a:lnTo>
                  <a:lnTo>
                    <a:pt x="3347" y="2704"/>
                  </a:lnTo>
                  <a:lnTo>
                    <a:pt x="3345" y="2721"/>
                  </a:lnTo>
                  <a:lnTo>
                    <a:pt x="3342" y="2737"/>
                  </a:lnTo>
                  <a:lnTo>
                    <a:pt x="3338" y="2753"/>
                  </a:lnTo>
                  <a:lnTo>
                    <a:pt x="3333" y="2769"/>
                  </a:lnTo>
                  <a:lnTo>
                    <a:pt x="3328" y="2785"/>
                  </a:lnTo>
                  <a:lnTo>
                    <a:pt x="3322" y="2801"/>
                  </a:lnTo>
                  <a:lnTo>
                    <a:pt x="3314" y="2817"/>
                  </a:lnTo>
                  <a:lnTo>
                    <a:pt x="3307" y="2834"/>
                  </a:lnTo>
                  <a:lnTo>
                    <a:pt x="3289" y="2866"/>
                  </a:lnTo>
                  <a:lnTo>
                    <a:pt x="3267" y="2899"/>
                  </a:lnTo>
                  <a:lnTo>
                    <a:pt x="3242" y="2931"/>
                  </a:lnTo>
                  <a:lnTo>
                    <a:pt x="3216" y="2965"/>
                  </a:lnTo>
                  <a:lnTo>
                    <a:pt x="3186" y="2998"/>
                  </a:lnTo>
                  <a:lnTo>
                    <a:pt x="3154" y="3032"/>
                  </a:lnTo>
                  <a:lnTo>
                    <a:pt x="3119" y="3065"/>
                  </a:lnTo>
                  <a:lnTo>
                    <a:pt x="3081" y="3099"/>
                  </a:lnTo>
                  <a:lnTo>
                    <a:pt x="3042" y="3132"/>
                  </a:lnTo>
                  <a:lnTo>
                    <a:pt x="2999" y="3165"/>
                  </a:lnTo>
                  <a:lnTo>
                    <a:pt x="2956" y="3199"/>
                  </a:lnTo>
                  <a:lnTo>
                    <a:pt x="2908" y="3232"/>
                  </a:lnTo>
                  <a:lnTo>
                    <a:pt x="2860" y="3267"/>
                  </a:lnTo>
                  <a:lnTo>
                    <a:pt x="2809" y="3300"/>
                  </a:lnTo>
                  <a:lnTo>
                    <a:pt x="2757" y="3334"/>
                  </a:lnTo>
                  <a:lnTo>
                    <a:pt x="2703" y="3367"/>
                  </a:lnTo>
                  <a:lnTo>
                    <a:pt x="2648" y="3399"/>
                  </a:lnTo>
                  <a:lnTo>
                    <a:pt x="2590" y="3433"/>
                  </a:lnTo>
                  <a:lnTo>
                    <a:pt x="2532" y="3466"/>
                  </a:lnTo>
                  <a:lnTo>
                    <a:pt x="2472" y="3498"/>
                  </a:lnTo>
                  <a:lnTo>
                    <a:pt x="2411" y="3532"/>
                  </a:lnTo>
                  <a:lnTo>
                    <a:pt x="2347" y="3564"/>
                  </a:lnTo>
                  <a:lnTo>
                    <a:pt x="2284" y="3596"/>
                  </a:lnTo>
                  <a:lnTo>
                    <a:pt x="2154" y="3661"/>
                  </a:lnTo>
                  <a:lnTo>
                    <a:pt x="2019" y="3724"/>
                  </a:lnTo>
                  <a:lnTo>
                    <a:pt x="1883" y="3786"/>
                  </a:lnTo>
                  <a:lnTo>
                    <a:pt x="1744" y="3847"/>
                  </a:lnTo>
                  <a:lnTo>
                    <a:pt x="1604" y="3906"/>
                  </a:lnTo>
                  <a:lnTo>
                    <a:pt x="1464" y="3965"/>
                  </a:lnTo>
                  <a:lnTo>
                    <a:pt x="1323" y="4020"/>
                  </a:lnTo>
                  <a:lnTo>
                    <a:pt x="1184" y="4076"/>
                  </a:lnTo>
                  <a:lnTo>
                    <a:pt x="1047" y="4129"/>
                  </a:lnTo>
                  <a:lnTo>
                    <a:pt x="911" y="4179"/>
                  </a:lnTo>
                  <a:lnTo>
                    <a:pt x="778" y="4228"/>
                  </a:lnTo>
                  <a:lnTo>
                    <a:pt x="650" y="4274"/>
                  </a:lnTo>
                  <a:lnTo>
                    <a:pt x="526" y="4318"/>
                  </a:lnTo>
                  <a:lnTo>
                    <a:pt x="407" y="4359"/>
                  </a:lnTo>
                  <a:lnTo>
                    <a:pt x="189" y="4433"/>
                  </a:lnTo>
                  <a:lnTo>
                    <a:pt x="0" y="4495"/>
                  </a:lnTo>
                  <a:lnTo>
                    <a:pt x="126" y="4495"/>
                  </a:lnTo>
                  <a:lnTo>
                    <a:pt x="126" y="4495"/>
                  </a:lnTo>
                  <a:lnTo>
                    <a:pt x="267" y="4448"/>
                  </a:lnTo>
                  <a:lnTo>
                    <a:pt x="421" y="4396"/>
                  </a:lnTo>
                  <a:lnTo>
                    <a:pt x="587" y="4338"/>
                  </a:lnTo>
                  <a:lnTo>
                    <a:pt x="762" y="4275"/>
                  </a:lnTo>
                  <a:lnTo>
                    <a:pt x="944" y="4209"/>
                  </a:lnTo>
                  <a:lnTo>
                    <a:pt x="1132" y="4138"/>
                  </a:lnTo>
                  <a:lnTo>
                    <a:pt x="1323" y="4064"/>
                  </a:lnTo>
                  <a:lnTo>
                    <a:pt x="1516" y="3986"/>
                  </a:lnTo>
                  <a:lnTo>
                    <a:pt x="1516" y="3986"/>
                  </a:lnTo>
                  <a:lnTo>
                    <a:pt x="1615" y="3945"/>
                  </a:lnTo>
                  <a:lnTo>
                    <a:pt x="1713" y="3904"/>
                  </a:lnTo>
                  <a:lnTo>
                    <a:pt x="1807" y="3862"/>
                  </a:lnTo>
                  <a:lnTo>
                    <a:pt x="1899" y="3822"/>
                  </a:lnTo>
                  <a:lnTo>
                    <a:pt x="1988" y="3782"/>
                  </a:lnTo>
                  <a:lnTo>
                    <a:pt x="2074" y="3741"/>
                  </a:lnTo>
                  <a:lnTo>
                    <a:pt x="2158" y="3702"/>
                  </a:lnTo>
                  <a:lnTo>
                    <a:pt x="2240" y="3663"/>
                  </a:lnTo>
                  <a:lnTo>
                    <a:pt x="2319" y="3624"/>
                  </a:lnTo>
                  <a:lnTo>
                    <a:pt x="2395" y="3585"/>
                  </a:lnTo>
                  <a:lnTo>
                    <a:pt x="2468" y="3546"/>
                  </a:lnTo>
                  <a:lnTo>
                    <a:pt x="2539" y="3508"/>
                  </a:lnTo>
                  <a:lnTo>
                    <a:pt x="2607" y="3470"/>
                  </a:lnTo>
                  <a:lnTo>
                    <a:pt x="2671" y="3432"/>
                  </a:lnTo>
                  <a:lnTo>
                    <a:pt x="2733" y="3395"/>
                  </a:lnTo>
                  <a:lnTo>
                    <a:pt x="2792" y="3358"/>
                  </a:lnTo>
                  <a:lnTo>
                    <a:pt x="2792" y="3358"/>
                  </a:lnTo>
                  <a:lnTo>
                    <a:pt x="2860" y="3314"/>
                  </a:lnTo>
                  <a:lnTo>
                    <a:pt x="2923" y="3270"/>
                  </a:lnTo>
                  <a:lnTo>
                    <a:pt x="2983" y="3228"/>
                  </a:lnTo>
                  <a:lnTo>
                    <a:pt x="3039" y="3185"/>
                  </a:lnTo>
                  <a:lnTo>
                    <a:pt x="3090" y="3143"/>
                  </a:lnTo>
                  <a:lnTo>
                    <a:pt x="3138" y="3102"/>
                  </a:lnTo>
                  <a:lnTo>
                    <a:pt x="3180" y="3061"/>
                  </a:lnTo>
                  <a:lnTo>
                    <a:pt x="3219" y="3021"/>
                  </a:lnTo>
                  <a:lnTo>
                    <a:pt x="3219" y="3021"/>
                  </a:lnTo>
                  <a:lnTo>
                    <a:pt x="3240" y="2998"/>
                  </a:lnTo>
                  <a:lnTo>
                    <a:pt x="3259" y="2975"/>
                  </a:lnTo>
                  <a:lnTo>
                    <a:pt x="3277" y="2953"/>
                  </a:lnTo>
                  <a:lnTo>
                    <a:pt x="3293" y="2930"/>
                  </a:lnTo>
                  <a:lnTo>
                    <a:pt x="3308" y="2908"/>
                  </a:lnTo>
                  <a:lnTo>
                    <a:pt x="3322" y="2887"/>
                  </a:lnTo>
                  <a:lnTo>
                    <a:pt x="3335" y="2863"/>
                  </a:lnTo>
                  <a:lnTo>
                    <a:pt x="3346" y="2843"/>
                  </a:lnTo>
                  <a:lnTo>
                    <a:pt x="3357" y="2821"/>
                  </a:lnTo>
                  <a:lnTo>
                    <a:pt x="3365" y="2799"/>
                  </a:lnTo>
                  <a:lnTo>
                    <a:pt x="3373" y="2777"/>
                  </a:lnTo>
                  <a:lnTo>
                    <a:pt x="3378" y="2756"/>
                  </a:lnTo>
                  <a:lnTo>
                    <a:pt x="3383" y="2736"/>
                  </a:lnTo>
                  <a:lnTo>
                    <a:pt x="3386" y="2714"/>
                  </a:lnTo>
                  <a:lnTo>
                    <a:pt x="3388" y="2693"/>
                  </a:lnTo>
                  <a:lnTo>
                    <a:pt x="3389" y="2673"/>
                  </a:lnTo>
                  <a:lnTo>
                    <a:pt x="3389" y="2673"/>
                  </a:lnTo>
                  <a:lnTo>
                    <a:pt x="3389" y="2657"/>
                  </a:lnTo>
                  <a:lnTo>
                    <a:pt x="3388" y="2642"/>
                  </a:lnTo>
                  <a:lnTo>
                    <a:pt x="3385" y="2627"/>
                  </a:lnTo>
                  <a:lnTo>
                    <a:pt x="3382" y="2612"/>
                  </a:lnTo>
                  <a:lnTo>
                    <a:pt x="3378" y="2598"/>
                  </a:lnTo>
                  <a:lnTo>
                    <a:pt x="3375" y="2585"/>
                  </a:lnTo>
                  <a:lnTo>
                    <a:pt x="3369" y="2571"/>
                  </a:lnTo>
                  <a:lnTo>
                    <a:pt x="3363" y="2557"/>
                  </a:lnTo>
                  <a:lnTo>
                    <a:pt x="3358" y="2543"/>
                  </a:lnTo>
                  <a:lnTo>
                    <a:pt x="3351" y="2530"/>
                  </a:lnTo>
                  <a:lnTo>
                    <a:pt x="3343" y="2518"/>
                  </a:lnTo>
                  <a:lnTo>
                    <a:pt x="3333" y="2505"/>
                  </a:lnTo>
                  <a:lnTo>
                    <a:pt x="3315" y="2480"/>
                  </a:lnTo>
                  <a:lnTo>
                    <a:pt x="3293" y="2457"/>
                  </a:lnTo>
                  <a:lnTo>
                    <a:pt x="3269" y="2434"/>
                  </a:lnTo>
                  <a:lnTo>
                    <a:pt x="3241" y="2412"/>
                  </a:lnTo>
                  <a:lnTo>
                    <a:pt x="3213" y="2390"/>
                  </a:lnTo>
                  <a:lnTo>
                    <a:pt x="3181" y="2369"/>
                  </a:lnTo>
                  <a:lnTo>
                    <a:pt x="3148" y="2350"/>
                  </a:lnTo>
                  <a:lnTo>
                    <a:pt x="3111" y="2330"/>
                  </a:lnTo>
                  <a:lnTo>
                    <a:pt x="3074" y="2312"/>
                  </a:lnTo>
                  <a:lnTo>
                    <a:pt x="3034" y="2293"/>
                  </a:lnTo>
                  <a:lnTo>
                    <a:pt x="2992" y="2276"/>
                  </a:lnTo>
                  <a:lnTo>
                    <a:pt x="2949" y="2259"/>
                  </a:lnTo>
                  <a:lnTo>
                    <a:pt x="2904" y="2241"/>
                  </a:lnTo>
                  <a:lnTo>
                    <a:pt x="2858" y="2225"/>
                  </a:lnTo>
                  <a:lnTo>
                    <a:pt x="2809" y="2209"/>
                  </a:lnTo>
                  <a:lnTo>
                    <a:pt x="2760" y="2193"/>
                  </a:lnTo>
                  <a:lnTo>
                    <a:pt x="2656" y="2163"/>
                  </a:lnTo>
                  <a:lnTo>
                    <a:pt x="2548" y="2133"/>
                  </a:lnTo>
                  <a:lnTo>
                    <a:pt x="2436" y="2103"/>
                  </a:lnTo>
                  <a:lnTo>
                    <a:pt x="2202" y="2044"/>
                  </a:lnTo>
                  <a:lnTo>
                    <a:pt x="2202" y="2044"/>
                  </a:lnTo>
                  <a:lnTo>
                    <a:pt x="2055" y="2009"/>
                  </a:lnTo>
                  <a:lnTo>
                    <a:pt x="1908" y="1971"/>
                  </a:lnTo>
                  <a:lnTo>
                    <a:pt x="1763" y="1931"/>
                  </a:lnTo>
                  <a:lnTo>
                    <a:pt x="1692" y="1912"/>
                  </a:lnTo>
                  <a:lnTo>
                    <a:pt x="1620" y="1891"/>
                  </a:lnTo>
                  <a:lnTo>
                    <a:pt x="1551" y="1869"/>
                  </a:lnTo>
                  <a:lnTo>
                    <a:pt x="1482" y="1847"/>
                  </a:lnTo>
                  <a:lnTo>
                    <a:pt x="1414" y="1824"/>
                  </a:lnTo>
                  <a:lnTo>
                    <a:pt x="1347" y="1801"/>
                  </a:lnTo>
                  <a:lnTo>
                    <a:pt x="1283" y="1776"/>
                  </a:lnTo>
                  <a:lnTo>
                    <a:pt x="1220" y="1750"/>
                  </a:lnTo>
                  <a:lnTo>
                    <a:pt x="1159" y="1723"/>
                  </a:lnTo>
                  <a:lnTo>
                    <a:pt x="1099" y="1695"/>
                  </a:lnTo>
                  <a:lnTo>
                    <a:pt x="1099" y="1695"/>
                  </a:lnTo>
                  <a:lnTo>
                    <a:pt x="1039" y="1665"/>
                  </a:lnTo>
                  <a:lnTo>
                    <a:pt x="983" y="1633"/>
                  </a:lnTo>
                  <a:lnTo>
                    <a:pt x="930" y="1602"/>
                  </a:lnTo>
                  <a:lnTo>
                    <a:pt x="906" y="1585"/>
                  </a:lnTo>
                  <a:lnTo>
                    <a:pt x="882" y="1568"/>
                  </a:lnTo>
                  <a:lnTo>
                    <a:pt x="860" y="1552"/>
                  </a:lnTo>
                  <a:lnTo>
                    <a:pt x="838" y="1535"/>
                  </a:lnTo>
                  <a:lnTo>
                    <a:pt x="818" y="1518"/>
                  </a:lnTo>
                  <a:lnTo>
                    <a:pt x="797" y="1500"/>
                  </a:lnTo>
                  <a:lnTo>
                    <a:pt x="778" y="1483"/>
                  </a:lnTo>
                  <a:lnTo>
                    <a:pt x="760" y="1465"/>
                  </a:lnTo>
                  <a:lnTo>
                    <a:pt x="743" y="1447"/>
                  </a:lnTo>
                  <a:lnTo>
                    <a:pt x="727" y="1429"/>
                  </a:lnTo>
                  <a:lnTo>
                    <a:pt x="727" y="1429"/>
                  </a:lnTo>
                  <a:lnTo>
                    <a:pt x="709" y="1408"/>
                  </a:lnTo>
                  <a:lnTo>
                    <a:pt x="693" y="1388"/>
                  </a:lnTo>
                  <a:lnTo>
                    <a:pt x="679" y="1367"/>
                  </a:lnTo>
                  <a:lnTo>
                    <a:pt x="665" y="1346"/>
                  </a:lnTo>
                  <a:lnTo>
                    <a:pt x="653" y="1324"/>
                  </a:lnTo>
                  <a:lnTo>
                    <a:pt x="641" y="1302"/>
                  </a:lnTo>
                  <a:lnTo>
                    <a:pt x="631" y="1280"/>
                  </a:lnTo>
                  <a:lnTo>
                    <a:pt x="622" y="1257"/>
                  </a:lnTo>
                  <a:lnTo>
                    <a:pt x="614" y="1235"/>
                  </a:lnTo>
                  <a:lnTo>
                    <a:pt x="607" y="1212"/>
                  </a:lnTo>
                  <a:lnTo>
                    <a:pt x="600" y="1188"/>
                  </a:lnTo>
                  <a:lnTo>
                    <a:pt x="595" y="1165"/>
                  </a:lnTo>
                  <a:lnTo>
                    <a:pt x="592" y="1141"/>
                  </a:lnTo>
                  <a:lnTo>
                    <a:pt x="588" y="1117"/>
                  </a:lnTo>
                  <a:lnTo>
                    <a:pt x="587" y="1091"/>
                  </a:lnTo>
                  <a:lnTo>
                    <a:pt x="586" y="1066"/>
                  </a:lnTo>
                  <a:lnTo>
                    <a:pt x="586" y="1066"/>
                  </a:lnTo>
                  <a:lnTo>
                    <a:pt x="587" y="1046"/>
                  </a:lnTo>
                  <a:lnTo>
                    <a:pt x="588" y="1026"/>
                  </a:lnTo>
                  <a:lnTo>
                    <a:pt x="591" y="1006"/>
                  </a:lnTo>
                  <a:lnTo>
                    <a:pt x="594" y="987"/>
                  </a:lnTo>
                  <a:lnTo>
                    <a:pt x="600" y="967"/>
                  </a:lnTo>
                  <a:lnTo>
                    <a:pt x="606" y="947"/>
                  </a:lnTo>
                  <a:lnTo>
                    <a:pt x="612" y="929"/>
                  </a:lnTo>
                  <a:lnTo>
                    <a:pt x="619" y="910"/>
                  </a:lnTo>
                  <a:lnTo>
                    <a:pt x="619" y="910"/>
                  </a:lnTo>
                  <a:lnTo>
                    <a:pt x="629" y="892"/>
                  </a:lnTo>
                  <a:lnTo>
                    <a:pt x="639" y="874"/>
                  </a:lnTo>
                  <a:lnTo>
                    <a:pt x="650" y="855"/>
                  </a:lnTo>
                  <a:lnTo>
                    <a:pt x="662" y="838"/>
                  </a:lnTo>
                  <a:lnTo>
                    <a:pt x="676" y="819"/>
                  </a:lnTo>
                  <a:lnTo>
                    <a:pt x="690" y="802"/>
                  </a:lnTo>
                  <a:lnTo>
                    <a:pt x="706" y="785"/>
                  </a:lnTo>
                  <a:lnTo>
                    <a:pt x="722" y="768"/>
                  </a:lnTo>
                  <a:lnTo>
                    <a:pt x="722" y="768"/>
                  </a:lnTo>
                  <a:lnTo>
                    <a:pt x="747" y="743"/>
                  </a:lnTo>
                  <a:lnTo>
                    <a:pt x="775" y="719"/>
                  </a:lnTo>
                  <a:lnTo>
                    <a:pt x="805" y="695"/>
                  </a:lnTo>
                  <a:lnTo>
                    <a:pt x="837" y="672"/>
                  </a:lnTo>
                  <a:lnTo>
                    <a:pt x="872" y="649"/>
                  </a:lnTo>
                  <a:lnTo>
                    <a:pt x="907" y="627"/>
                  </a:lnTo>
                  <a:lnTo>
                    <a:pt x="947" y="605"/>
                  </a:lnTo>
                  <a:lnTo>
                    <a:pt x="987" y="583"/>
                  </a:lnTo>
                  <a:lnTo>
                    <a:pt x="1029" y="563"/>
                  </a:lnTo>
                  <a:lnTo>
                    <a:pt x="1074" y="542"/>
                  </a:lnTo>
                  <a:lnTo>
                    <a:pt x="1122" y="521"/>
                  </a:lnTo>
                  <a:lnTo>
                    <a:pt x="1170" y="501"/>
                  </a:lnTo>
                  <a:lnTo>
                    <a:pt x="1222" y="482"/>
                  </a:lnTo>
                  <a:lnTo>
                    <a:pt x="1275" y="462"/>
                  </a:lnTo>
                  <a:lnTo>
                    <a:pt x="1330" y="444"/>
                  </a:lnTo>
                  <a:lnTo>
                    <a:pt x="1388" y="425"/>
                  </a:lnTo>
                  <a:lnTo>
                    <a:pt x="1448" y="407"/>
                  </a:lnTo>
                  <a:lnTo>
                    <a:pt x="1510" y="390"/>
                  </a:lnTo>
                  <a:lnTo>
                    <a:pt x="1573" y="372"/>
                  </a:lnTo>
                  <a:lnTo>
                    <a:pt x="1639" y="356"/>
                  </a:lnTo>
                  <a:lnTo>
                    <a:pt x="1708" y="340"/>
                  </a:lnTo>
                  <a:lnTo>
                    <a:pt x="1778" y="324"/>
                  </a:lnTo>
                  <a:lnTo>
                    <a:pt x="1850" y="309"/>
                  </a:lnTo>
                  <a:lnTo>
                    <a:pt x="1925" y="294"/>
                  </a:lnTo>
                  <a:lnTo>
                    <a:pt x="2001" y="279"/>
                  </a:lnTo>
                  <a:lnTo>
                    <a:pt x="2079" y="265"/>
                  </a:lnTo>
                  <a:lnTo>
                    <a:pt x="2160" y="251"/>
                  </a:lnTo>
                  <a:lnTo>
                    <a:pt x="2243" y="238"/>
                  </a:lnTo>
                  <a:lnTo>
                    <a:pt x="2328" y="225"/>
                  </a:lnTo>
                  <a:lnTo>
                    <a:pt x="2414" y="212"/>
                  </a:lnTo>
                  <a:lnTo>
                    <a:pt x="2503" y="201"/>
                  </a:lnTo>
                  <a:lnTo>
                    <a:pt x="2594" y="189"/>
                  </a:lnTo>
                  <a:lnTo>
                    <a:pt x="2594" y="189"/>
                  </a:lnTo>
                  <a:lnTo>
                    <a:pt x="2746" y="171"/>
                  </a:lnTo>
                  <a:lnTo>
                    <a:pt x="2904" y="153"/>
                  </a:lnTo>
                  <a:lnTo>
                    <a:pt x="3066" y="139"/>
                  </a:lnTo>
                  <a:lnTo>
                    <a:pt x="3234" y="124"/>
                  </a:lnTo>
                  <a:lnTo>
                    <a:pt x="3408" y="111"/>
                  </a:lnTo>
                  <a:lnTo>
                    <a:pt x="3587" y="98"/>
                  </a:lnTo>
                  <a:lnTo>
                    <a:pt x="3770" y="87"/>
                  </a:lnTo>
                  <a:lnTo>
                    <a:pt x="3959" y="77"/>
                  </a:lnTo>
                  <a:lnTo>
                    <a:pt x="4154" y="68"/>
                  </a:lnTo>
                  <a:lnTo>
                    <a:pt x="4352" y="61"/>
                  </a:lnTo>
                  <a:lnTo>
                    <a:pt x="4556" y="54"/>
                  </a:lnTo>
                  <a:lnTo>
                    <a:pt x="4765" y="50"/>
                  </a:lnTo>
                  <a:lnTo>
                    <a:pt x="4979" y="45"/>
                  </a:lnTo>
                  <a:lnTo>
                    <a:pt x="5197" y="43"/>
                  </a:lnTo>
                  <a:lnTo>
                    <a:pt x="5421" y="41"/>
                  </a:lnTo>
                  <a:lnTo>
                    <a:pt x="5649" y="39"/>
                  </a:lnTo>
                  <a:lnTo>
                    <a:pt x="5650" y="39"/>
                  </a:lnTo>
                  <a:lnTo>
                    <a:pt x="5650" y="39"/>
                  </a:lnTo>
                  <a:lnTo>
                    <a:pt x="5868" y="41"/>
                  </a:lnTo>
                  <a:lnTo>
                    <a:pt x="6084" y="42"/>
                  </a:lnTo>
                  <a:lnTo>
                    <a:pt x="6300" y="44"/>
                  </a:lnTo>
                  <a:lnTo>
                    <a:pt x="6512" y="47"/>
                  </a:lnTo>
                  <a:lnTo>
                    <a:pt x="6722" y="52"/>
                  </a:lnTo>
                  <a:lnTo>
                    <a:pt x="6928" y="57"/>
                  </a:lnTo>
                  <a:lnTo>
                    <a:pt x="7329" y="67"/>
                  </a:lnTo>
                  <a:lnTo>
                    <a:pt x="7711" y="81"/>
                  </a:lnTo>
                  <a:lnTo>
                    <a:pt x="8068" y="95"/>
                  </a:lnTo>
                  <a:lnTo>
                    <a:pt x="8398" y="110"/>
                  </a:lnTo>
                  <a:lnTo>
                    <a:pt x="8695" y="124"/>
                  </a:lnTo>
                  <a:lnTo>
                    <a:pt x="8695" y="124"/>
                  </a:lnTo>
                  <a:lnTo>
                    <a:pt x="9077" y="144"/>
                  </a:lnTo>
                  <a:lnTo>
                    <a:pt x="9407" y="164"/>
                  </a:lnTo>
                  <a:lnTo>
                    <a:pt x="9675" y="181"/>
                  </a:lnTo>
                  <a:lnTo>
                    <a:pt x="9878" y="195"/>
                  </a:lnTo>
                  <a:lnTo>
                    <a:pt x="9878" y="156"/>
                  </a:lnTo>
                  <a:lnTo>
                    <a:pt x="9878" y="156"/>
                  </a:lnTo>
                  <a:lnTo>
                    <a:pt x="9613" y="137"/>
                  </a:lnTo>
                  <a:lnTo>
                    <a:pt x="9246" y="114"/>
                  </a:lnTo>
                  <a:lnTo>
                    <a:pt x="9028" y="102"/>
                  </a:lnTo>
                  <a:lnTo>
                    <a:pt x="8789" y="89"/>
                  </a:lnTo>
                  <a:lnTo>
                    <a:pt x="8531" y="76"/>
                  </a:lnTo>
                  <a:lnTo>
                    <a:pt x="8257" y="64"/>
                  </a:lnTo>
                  <a:lnTo>
                    <a:pt x="7967" y="51"/>
                  </a:lnTo>
                  <a:lnTo>
                    <a:pt x="7663" y="39"/>
                  </a:lnTo>
                  <a:lnTo>
                    <a:pt x="7347" y="28"/>
                  </a:lnTo>
                  <a:lnTo>
                    <a:pt x="7022" y="19"/>
                  </a:lnTo>
                  <a:lnTo>
                    <a:pt x="6687" y="12"/>
                  </a:lnTo>
                  <a:lnTo>
                    <a:pt x="6346" y="5"/>
                  </a:lnTo>
                  <a:lnTo>
                    <a:pt x="5999" y="1"/>
                  </a:lnTo>
                  <a:lnTo>
                    <a:pt x="5649" y="0"/>
                  </a:lnTo>
                  <a:lnTo>
                    <a:pt x="5649" y="0"/>
                  </a:lnTo>
                  <a:lnTo>
                    <a:pt x="5416" y="1"/>
                  </a:lnTo>
                  <a:lnTo>
                    <a:pt x="5181" y="3"/>
                  </a:lnTo>
                  <a:lnTo>
                    <a:pt x="4949" y="6"/>
                  </a:lnTo>
                  <a:lnTo>
                    <a:pt x="4715" y="11"/>
                  </a:lnTo>
                  <a:lnTo>
                    <a:pt x="4483" y="18"/>
                  </a:lnTo>
                  <a:lnTo>
                    <a:pt x="4254" y="24"/>
                  </a:lnTo>
                  <a:lnTo>
                    <a:pt x="4026" y="35"/>
                  </a:lnTo>
                  <a:lnTo>
                    <a:pt x="3801" y="46"/>
                  </a:lnTo>
                  <a:lnTo>
                    <a:pt x="3580" y="59"/>
                  </a:lnTo>
                  <a:lnTo>
                    <a:pt x="3362" y="74"/>
                  </a:lnTo>
                  <a:lnTo>
                    <a:pt x="3148" y="91"/>
                  </a:lnTo>
                  <a:lnTo>
                    <a:pt x="2940" y="111"/>
                  </a:lnTo>
                  <a:lnTo>
                    <a:pt x="2837" y="121"/>
                  </a:lnTo>
                  <a:lnTo>
                    <a:pt x="2737" y="132"/>
                  </a:lnTo>
                  <a:lnTo>
                    <a:pt x="2637" y="143"/>
                  </a:lnTo>
                  <a:lnTo>
                    <a:pt x="2539" y="156"/>
                  </a:lnTo>
                  <a:lnTo>
                    <a:pt x="2442" y="168"/>
                  </a:lnTo>
                  <a:lnTo>
                    <a:pt x="2347" y="182"/>
                  </a:lnTo>
                  <a:lnTo>
                    <a:pt x="2254" y="196"/>
                  </a:lnTo>
                  <a:lnTo>
                    <a:pt x="2163" y="210"/>
                  </a:lnTo>
                  <a:lnTo>
                    <a:pt x="2073" y="226"/>
                  </a:lnTo>
                  <a:lnTo>
                    <a:pt x="1986" y="241"/>
                  </a:lnTo>
                  <a:lnTo>
                    <a:pt x="1900" y="258"/>
                  </a:lnTo>
                  <a:lnTo>
                    <a:pt x="1816" y="276"/>
                  </a:lnTo>
                  <a:lnTo>
                    <a:pt x="1735" y="293"/>
                  </a:lnTo>
                  <a:lnTo>
                    <a:pt x="1655" y="311"/>
                  </a:lnTo>
                  <a:lnTo>
                    <a:pt x="1578" y="331"/>
                  </a:lnTo>
                  <a:lnTo>
                    <a:pt x="1503" y="351"/>
                  </a:lnTo>
                  <a:lnTo>
                    <a:pt x="1430" y="371"/>
                  </a:lnTo>
                  <a:lnTo>
                    <a:pt x="1360" y="392"/>
                  </a:lnTo>
                  <a:lnTo>
                    <a:pt x="1292" y="415"/>
                  </a:lnTo>
                  <a:lnTo>
                    <a:pt x="1226" y="437"/>
                  </a:lnTo>
                  <a:lnTo>
                    <a:pt x="1164" y="461"/>
                  </a:lnTo>
                  <a:lnTo>
                    <a:pt x="1104" y="485"/>
                  </a:lnTo>
                  <a:lnTo>
                    <a:pt x="1047" y="511"/>
                  </a:lnTo>
                  <a:lnTo>
                    <a:pt x="991" y="536"/>
                  </a:lnTo>
                  <a:lnTo>
                    <a:pt x="941" y="564"/>
                  </a:lnTo>
                  <a:lnTo>
                    <a:pt x="891" y="590"/>
                  </a:lnTo>
                  <a:lnTo>
                    <a:pt x="845" y="619"/>
                  </a:lnTo>
                  <a:lnTo>
                    <a:pt x="803" y="648"/>
                  </a:lnTo>
                  <a:lnTo>
                    <a:pt x="762" y="678"/>
                  </a:lnTo>
                  <a:lnTo>
                    <a:pt x="727" y="709"/>
                  </a:lnTo>
                  <a:lnTo>
                    <a:pt x="709" y="725"/>
                  </a:lnTo>
                  <a:lnTo>
                    <a:pt x="693" y="741"/>
                  </a:lnTo>
                  <a:lnTo>
                    <a:pt x="677" y="757"/>
                  </a:lnTo>
                  <a:lnTo>
                    <a:pt x="662" y="773"/>
                  </a:lnTo>
                  <a:lnTo>
                    <a:pt x="648" y="790"/>
                  </a:lnTo>
                  <a:lnTo>
                    <a:pt x="636" y="807"/>
                  </a:lnTo>
                  <a:lnTo>
                    <a:pt x="624" y="824"/>
                  </a:lnTo>
                  <a:lnTo>
                    <a:pt x="612" y="841"/>
                  </a:lnTo>
                  <a:lnTo>
                    <a:pt x="602" y="859"/>
                  </a:lnTo>
                  <a:lnTo>
                    <a:pt x="592" y="876"/>
                  </a:lnTo>
                  <a:lnTo>
                    <a:pt x="584" y="894"/>
                  </a:lnTo>
                  <a:lnTo>
                    <a:pt x="576" y="913"/>
                  </a:lnTo>
                  <a:lnTo>
                    <a:pt x="569" y="931"/>
                  </a:lnTo>
                  <a:lnTo>
                    <a:pt x="563" y="950"/>
                  </a:lnTo>
                  <a:lnTo>
                    <a:pt x="558" y="968"/>
                  </a:lnTo>
                  <a:lnTo>
                    <a:pt x="554" y="988"/>
                  </a:lnTo>
                  <a:lnTo>
                    <a:pt x="550" y="1007"/>
                  </a:lnTo>
                  <a:lnTo>
                    <a:pt x="548" y="1027"/>
                  </a:lnTo>
                  <a:lnTo>
                    <a:pt x="547" y="1046"/>
                  </a:lnTo>
                  <a:lnTo>
                    <a:pt x="547" y="1066"/>
                  </a:lnTo>
                  <a:lnTo>
                    <a:pt x="547" y="10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85" name="Freeform 54"/>
            <p:cNvSpPr>
              <a:spLocks noEditPoints="1"/>
            </p:cNvSpPr>
            <p:nvPr userDrawn="1"/>
          </p:nvSpPr>
          <p:spPr bwMode="auto">
            <a:xfrm>
              <a:off x="712" y="971"/>
              <a:ext cx="5048" cy="2269"/>
            </a:xfrm>
            <a:custGeom>
              <a:avLst/>
              <a:gdLst>
                <a:gd name="T0" fmla="*/ 4415 w 10096"/>
                <a:gd name="T1" fmla="*/ 1441 h 4537"/>
                <a:gd name="T2" fmla="*/ 5762 w 10096"/>
                <a:gd name="T3" fmla="*/ 1801 h 4537"/>
                <a:gd name="T4" fmla="*/ 6425 w 10096"/>
                <a:gd name="T5" fmla="*/ 2086 h 4537"/>
                <a:gd name="T6" fmla="*/ 6642 w 10096"/>
                <a:gd name="T7" fmla="*/ 2291 h 4537"/>
                <a:gd name="T8" fmla="*/ 6767 w 10096"/>
                <a:gd name="T9" fmla="*/ 2598 h 4537"/>
                <a:gd name="T10" fmla="*/ 6702 w 10096"/>
                <a:gd name="T11" fmla="*/ 3159 h 4537"/>
                <a:gd name="T12" fmla="*/ 6431 w 10096"/>
                <a:gd name="T13" fmla="*/ 3730 h 4537"/>
                <a:gd name="T14" fmla="*/ 5831 w 10096"/>
                <a:gd name="T15" fmla="*/ 4537 h 4537"/>
                <a:gd name="T16" fmla="*/ 6423 w 10096"/>
                <a:gd name="T17" fmla="*/ 3868 h 4537"/>
                <a:gd name="T18" fmla="*/ 6732 w 10096"/>
                <a:gd name="T19" fmla="*/ 3271 h 4537"/>
                <a:gd name="T20" fmla="*/ 6843 w 10096"/>
                <a:gd name="T21" fmla="*/ 2714 h 4537"/>
                <a:gd name="T22" fmla="*/ 6770 w 10096"/>
                <a:gd name="T23" fmla="*/ 2381 h 4537"/>
                <a:gd name="T24" fmla="*/ 6588 w 10096"/>
                <a:gd name="T25" fmla="*/ 2130 h 4537"/>
                <a:gd name="T26" fmla="*/ 6297 w 10096"/>
                <a:gd name="T27" fmla="*/ 1941 h 4537"/>
                <a:gd name="T28" fmla="*/ 5228 w 10096"/>
                <a:gd name="T29" fmla="*/ 1564 h 4537"/>
                <a:gd name="T30" fmla="*/ 3835 w 10096"/>
                <a:gd name="T31" fmla="*/ 1276 h 4537"/>
                <a:gd name="T32" fmla="*/ 3140 w 10096"/>
                <a:gd name="T33" fmla="*/ 1153 h 4537"/>
                <a:gd name="T34" fmla="*/ 3009 w 10096"/>
                <a:gd name="T35" fmla="*/ 1040 h 4537"/>
                <a:gd name="T36" fmla="*/ 3224 w 10096"/>
                <a:gd name="T37" fmla="*/ 916 h 4537"/>
                <a:gd name="T38" fmla="*/ 4703 w 10096"/>
                <a:gd name="T39" fmla="*/ 759 h 4537"/>
                <a:gd name="T40" fmla="*/ 7948 w 10096"/>
                <a:gd name="T41" fmla="*/ 622 h 4537"/>
                <a:gd name="T42" fmla="*/ 7436 w 10096"/>
                <a:gd name="T43" fmla="*/ 599 h 4537"/>
                <a:gd name="T44" fmla="*/ 3948 w 10096"/>
                <a:gd name="T45" fmla="*/ 749 h 4537"/>
                <a:gd name="T46" fmla="*/ 3071 w 10096"/>
                <a:gd name="T47" fmla="*/ 902 h 4537"/>
                <a:gd name="T48" fmla="*/ 2948 w 10096"/>
                <a:gd name="T49" fmla="*/ 1010 h 4537"/>
                <a:gd name="T50" fmla="*/ 2986 w 10096"/>
                <a:gd name="T51" fmla="*/ 1129 h 4537"/>
                <a:gd name="T52" fmla="*/ 3303 w 10096"/>
                <a:gd name="T53" fmla="*/ 1270 h 4537"/>
                <a:gd name="T54" fmla="*/ 4171 w 10096"/>
                <a:gd name="T55" fmla="*/ 25 h 4537"/>
                <a:gd name="T56" fmla="*/ 2376 w 10096"/>
                <a:gd name="T57" fmla="*/ 186 h 4537"/>
                <a:gd name="T58" fmla="*/ 1614 w 10096"/>
                <a:gd name="T59" fmla="*/ 354 h 4537"/>
                <a:gd name="T60" fmla="*/ 1040 w 10096"/>
                <a:gd name="T61" fmla="*/ 598 h 4537"/>
                <a:gd name="T62" fmla="*/ 764 w 10096"/>
                <a:gd name="T63" fmla="*/ 866 h 4537"/>
                <a:gd name="T64" fmla="*/ 699 w 10096"/>
                <a:gd name="T65" fmla="*/ 1138 h 4537"/>
                <a:gd name="T66" fmla="*/ 809 w 10096"/>
                <a:gd name="T67" fmla="*/ 1468 h 4537"/>
                <a:gd name="T68" fmla="*/ 1036 w 10096"/>
                <a:gd name="T69" fmla="*/ 1695 h 4537"/>
                <a:gd name="T70" fmla="*/ 1526 w 10096"/>
                <a:gd name="T71" fmla="*/ 1941 h 4537"/>
                <a:gd name="T72" fmla="*/ 2724 w 10096"/>
                <a:gd name="T73" fmla="*/ 2273 h 4537"/>
                <a:gd name="T74" fmla="*/ 3330 w 10096"/>
                <a:gd name="T75" fmla="*/ 2493 h 4537"/>
                <a:gd name="T76" fmla="*/ 3500 w 10096"/>
                <a:gd name="T77" fmla="*/ 2695 h 4537"/>
                <a:gd name="T78" fmla="*/ 3425 w 10096"/>
                <a:gd name="T79" fmla="*/ 2911 h 4537"/>
                <a:gd name="T80" fmla="*/ 3172 w 10096"/>
                <a:gd name="T81" fmla="*/ 3159 h 4537"/>
                <a:gd name="T82" fmla="*/ 2487 w 10096"/>
                <a:gd name="T83" fmla="*/ 3573 h 4537"/>
                <a:gd name="T84" fmla="*/ 1433 w 10096"/>
                <a:gd name="T85" fmla="*/ 4035 h 4537"/>
                <a:gd name="T86" fmla="*/ 407 w 10096"/>
                <a:gd name="T87" fmla="*/ 4475 h 4537"/>
                <a:gd name="T88" fmla="*/ 2101 w 10096"/>
                <a:gd name="T89" fmla="*/ 3828 h 4537"/>
                <a:gd name="T90" fmla="*/ 3027 w 10096"/>
                <a:gd name="T91" fmla="*/ 3342 h 4537"/>
                <a:gd name="T92" fmla="*/ 3485 w 10096"/>
                <a:gd name="T93" fmla="*/ 2941 h 4537"/>
                <a:gd name="T94" fmla="*/ 3568 w 10096"/>
                <a:gd name="T95" fmla="*/ 2715 h 4537"/>
                <a:gd name="T96" fmla="*/ 3509 w 10096"/>
                <a:gd name="T97" fmla="*/ 2556 h 4537"/>
                <a:gd name="T98" fmla="*/ 3130 w 10096"/>
                <a:gd name="T99" fmla="*/ 2329 h 4537"/>
                <a:gd name="T100" fmla="*/ 1906 w 10096"/>
                <a:gd name="T101" fmla="*/ 1994 h 4537"/>
                <a:gd name="T102" fmla="*/ 1205 w 10096"/>
                <a:gd name="T103" fmla="*/ 1723 h 4537"/>
                <a:gd name="T104" fmla="*/ 873 w 10096"/>
                <a:gd name="T105" fmla="*/ 1443 h 4537"/>
                <a:gd name="T106" fmla="*/ 769 w 10096"/>
                <a:gd name="T107" fmla="*/ 1183 h 4537"/>
                <a:gd name="T108" fmla="*/ 794 w 10096"/>
                <a:gd name="T109" fmla="*/ 955 h 4537"/>
                <a:gd name="T110" fmla="*/ 945 w 10096"/>
                <a:gd name="T111" fmla="*/ 751 h 4537"/>
                <a:gd name="T112" fmla="*/ 1578 w 10096"/>
                <a:gd name="T113" fmla="*/ 434 h 4537"/>
                <a:gd name="T114" fmla="*/ 2565 w 10096"/>
                <a:gd name="T115" fmla="*/ 224 h 4537"/>
                <a:gd name="T116" fmla="*/ 4472 w 10096"/>
                <a:gd name="T117" fmla="*/ 66 h 4537"/>
                <a:gd name="T118" fmla="*/ 7565 w 10096"/>
                <a:gd name="T119" fmla="*/ 70 h 4537"/>
                <a:gd name="T120" fmla="*/ 9847 w 10096"/>
                <a:gd name="T121" fmla="*/ 156 h 4537"/>
                <a:gd name="T122" fmla="*/ 6528 w 10096"/>
                <a:gd name="T123" fmla="*/ 7 h 4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96" h="4537">
                  <a:moveTo>
                    <a:pt x="3303" y="1270"/>
                  </a:moveTo>
                  <a:lnTo>
                    <a:pt x="3303" y="1270"/>
                  </a:lnTo>
                  <a:lnTo>
                    <a:pt x="3375" y="1281"/>
                  </a:lnTo>
                  <a:lnTo>
                    <a:pt x="3471" y="1294"/>
                  </a:lnTo>
                  <a:lnTo>
                    <a:pt x="3586" y="1309"/>
                  </a:lnTo>
                  <a:lnTo>
                    <a:pt x="3721" y="1327"/>
                  </a:lnTo>
                  <a:lnTo>
                    <a:pt x="3873" y="1349"/>
                  </a:lnTo>
                  <a:lnTo>
                    <a:pt x="4040" y="1374"/>
                  </a:lnTo>
                  <a:lnTo>
                    <a:pt x="4129" y="1389"/>
                  </a:lnTo>
                  <a:lnTo>
                    <a:pt x="4222" y="1405"/>
                  </a:lnTo>
                  <a:lnTo>
                    <a:pt x="4318" y="1423"/>
                  </a:lnTo>
                  <a:lnTo>
                    <a:pt x="4415" y="1441"/>
                  </a:lnTo>
                  <a:lnTo>
                    <a:pt x="4518" y="1462"/>
                  </a:lnTo>
                  <a:lnTo>
                    <a:pt x="4622" y="1484"/>
                  </a:lnTo>
                  <a:lnTo>
                    <a:pt x="4728" y="1507"/>
                  </a:lnTo>
                  <a:lnTo>
                    <a:pt x="4837" y="1532"/>
                  </a:lnTo>
                  <a:lnTo>
                    <a:pt x="4948" y="1559"/>
                  </a:lnTo>
                  <a:lnTo>
                    <a:pt x="5059" y="1587"/>
                  </a:lnTo>
                  <a:lnTo>
                    <a:pt x="5174" y="1617"/>
                  </a:lnTo>
                  <a:lnTo>
                    <a:pt x="5290" y="1650"/>
                  </a:lnTo>
                  <a:lnTo>
                    <a:pt x="5406" y="1684"/>
                  </a:lnTo>
                  <a:lnTo>
                    <a:pt x="5524" y="1721"/>
                  </a:lnTo>
                  <a:lnTo>
                    <a:pt x="5642" y="1760"/>
                  </a:lnTo>
                  <a:lnTo>
                    <a:pt x="5762" y="1801"/>
                  </a:lnTo>
                  <a:lnTo>
                    <a:pt x="5882" y="1844"/>
                  </a:lnTo>
                  <a:lnTo>
                    <a:pt x="6002" y="1890"/>
                  </a:lnTo>
                  <a:lnTo>
                    <a:pt x="6122" y="1938"/>
                  </a:lnTo>
                  <a:lnTo>
                    <a:pt x="6241" y="1988"/>
                  </a:lnTo>
                  <a:lnTo>
                    <a:pt x="6241" y="1988"/>
                  </a:lnTo>
                  <a:lnTo>
                    <a:pt x="6270" y="2001"/>
                  </a:lnTo>
                  <a:lnTo>
                    <a:pt x="6298" y="2015"/>
                  </a:lnTo>
                  <a:lnTo>
                    <a:pt x="6326" y="2029"/>
                  </a:lnTo>
                  <a:lnTo>
                    <a:pt x="6351" y="2042"/>
                  </a:lnTo>
                  <a:lnTo>
                    <a:pt x="6376" y="2056"/>
                  </a:lnTo>
                  <a:lnTo>
                    <a:pt x="6400" y="2071"/>
                  </a:lnTo>
                  <a:lnTo>
                    <a:pt x="6425" y="2086"/>
                  </a:lnTo>
                  <a:lnTo>
                    <a:pt x="6446" y="2101"/>
                  </a:lnTo>
                  <a:lnTo>
                    <a:pt x="6468" y="2117"/>
                  </a:lnTo>
                  <a:lnTo>
                    <a:pt x="6490" y="2134"/>
                  </a:lnTo>
                  <a:lnTo>
                    <a:pt x="6510" y="2150"/>
                  </a:lnTo>
                  <a:lnTo>
                    <a:pt x="6529" y="2166"/>
                  </a:lnTo>
                  <a:lnTo>
                    <a:pt x="6548" y="2183"/>
                  </a:lnTo>
                  <a:lnTo>
                    <a:pt x="6565" y="2200"/>
                  </a:lnTo>
                  <a:lnTo>
                    <a:pt x="6582" y="2218"/>
                  </a:lnTo>
                  <a:lnTo>
                    <a:pt x="6599" y="2236"/>
                  </a:lnTo>
                  <a:lnTo>
                    <a:pt x="6614" y="2254"/>
                  </a:lnTo>
                  <a:lnTo>
                    <a:pt x="6628" y="2272"/>
                  </a:lnTo>
                  <a:lnTo>
                    <a:pt x="6642" y="2291"/>
                  </a:lnTo>
                  <a:lnTo>
                    <a:pt x="6655" y="2310"/>
                  </a:lnTo>
                  <a:lnTo>
                    <a:pt x="6668" y="2329"/>
                  </a:lnTo>
                  <a:lnTo>
                    <a:pt x="6679" y="2348"/>
                  </a:lnTo>
                  <a:lnTo>
                    <a:pt x="6691" y="2369"/>
                  </a:lnTo>
                  <a:lnTo>
                    <a:pt x="6700" y="2388"/>
                  </a:lnTo>
                  <a:lnTo>
                    <a:pt x="6710" y="2408"/>
                  </a:lnTo>
                  <a:lnTo>
                    <a:pt x="6718" y="2428"/>
                  </a:lnTo>
                  <a:lnTo>
                    <a:pt x="6726" y="2449"/>
                  </a:lnTo>
                  <a:lnTo>
                    <a:pt x="6734" y="2470"/>
                  </a:lnTo>
                  <a:lnTo>
                    <a:pt x="6747" y="2511"/>
                  </a:lnTo>
                  <a:lnTo>
                    <a:pt x="6759" y="2555"/>
                  </a:lnTo>
                  <a:lnTo>
                    <a:pt x="6767" y="2598"/>
                  </a:lnTo>
                  <a:lnTo>
                    <a:pt x="6772" y="2643"/>
                  </a:lnTo>
                  <a:lnTo>
                    <a:pt x="6776" y="2688"/>
                  </a:lnTo>
                  <a:lnTo>
                    <a:pt x="6777" y="2733"/>
                  </a:lnTo>
                  <a:lnTo>
                    <a:pt x="6776" y="2779"/>
                  </a:lnTo>
                  <a:lnTo>
                    <a:pt x="6774" y="2825"/>
                  </a:lnTo>
                  <a:lnTo>
                    <a:pt x="6768" y="2872"/>
                  </a:lnTo>
                  <a:lnTo>
                    <a:pt x="6761" y="2919"/>
                  </a:lnTo>
                  <a:lnTo>
                    <a:pt x="6753" y="2967"/>
                  </a:lnTo>
                  <a:lnTo>
                    <a:pt x="6743" y="3015"/>
                  </a:lnTo>
                  <a:lnTo>
                    <a:pt x="6730" y="3063"/>
                  </a:lnTo>
                  <a:lnTo>
                    <a:pt x="6717" y="3111"/>
                  </a:lnTo>
                  <a:lnTo>
                    <a:pt x="6702" y="3159"/>
                  </a:lnTo>
                  <a:lnTo>
                    <a:pt x="6685" y="3207"/>
                  </a:lnTo>
                  <a:lnTo>
                    <a:pt x="6668" y="3256"/>
                  </a:lnTo>
                  <a:lnTo>
                    <a:pt x="6648" y="3304"/>
                  </a:lnTo>
                  <a:lnTo>
                    <a:pt x="6627" y="3353"/>
                  </a:lnTo>
                  <a:lnTo>
                    <a:pt x="6607" y="3401"/>
                  </a:lnTo>
                  <a:lnTo>
                    <a:pt x="6584" y="3449"/>
                  </a:lnTo>
                  <a:lnTo>
                    <a:pt x="6561" y="3497"/>
                  </a:lnTo>
                  <a:lnTo>
                    <a:pt x="6535" y="3544"/>
                  </a:lnTo>
                  <a:lnTo>
                    <a:pt x="6511" y="3591"/>
                  </a:lnTo>
                  <a:lnTo>
                    <a:pt x="6484" y="3638"/>
                  </a:lnTo>
                  <a:lnTo>
                    <a:pt x="6458" y="3684"/>
                  </a:lnTo>
                  <a:lnTo>
                    <a:pt x="6431" y="3730"/>
                  </a:lnTo>
                  <a:lnTo>
                    <a:pt x="6404" y="3775"/>
                  </a:lnTo>
                  <a:lnTo>
                    <a:pt x="6347" y="3864"/>
                  </a:lnTo>
                  <a:lnTo>
                    <a:pt x="6290" y="3951"/>
                  </a:lnTo>
                  <a:lnTo>
                    <a:pt x="6232" y="4033"/>
                  </a:lnTo>
                  <a:lnTo>
                    <a:pt x="6175" y="4113"/>
                  </a:lnTo>
                  <a:lnTo>
                    <a:pt x="6118" y="4189"/>
                  </a:lnTo>
                  <a:lnTo>
                    <a:pt x="6063" y="4259"/>
                  </a:lnTo>
                  <a:lnTo>
                    <a:pt x="6010" y="4326"/>
                  </a:lnTo>
                  <a:lnTo>
                    <a:pt x="5959" y="4387"/>
                  </a:lnTo>
                  <a:lnTo>
                    <a:pt x="5912" y="4444"/>
                  </a:lnTo>
                  <a:lnTo>
                    <a:pt x="5869" y="4493"/>
                  </a:lnTo>
                  <a:lnTo>
                    <a:pt x="5831" y="4537"/>
                  </a:lnTo>
                  <a:lnTo>
                    <a:pt x="5919" y="4537"/>
                  </a:lnTo>
                  <a:lnTo>
                    <a:pt x="5919" y="4537"/>
                  </a:lnTo>
                  <a:lnTo>
                    <a:pt x="5965" y="4484"/>
                  </a:lnTo>
                  <a:lnTo>
                    <a:pt x="6014" y="4425"/>
                  </a:lnTo>
                  <a:lnTo>
                    <a:pt x="6067" y="4361"/>
                  </a:lnTo>
                  <a:lnTo>
                    <a:pt x="6123" y="4289"/>
                  </a:lnTo>
                  <a:lnTo>
                    <a:pt x="6182" y="4213"/>
                  </a:lnTo>
                  <a:lnTo>
                    <a:pt x="6241" y="4133"/>
                  </a:lnTo>
                  <a:lnTo>
                    <a:pt x="6302" y="4048"/>
                  </a:lnTo>
                  <a:lnTo>
                    <a:pt x="6364" y="3960"/>
                  </a:lnTo>
                  <a:lnTo>
                    <a:pt x="6364" y="3960"/>
                  </a:lnTo>
                  <a:lnTo>
                    <a:pt x="6423" y="3868"/>
                  </a:lnTo>
                  <a:lnTo>
                    <a:pt x="6480" y="3778"/>
                  </a:lnTo>
                  <a:lnTo>
                    <a:pt x="6532" y="3690"/>
                  </a:lnTo>
                  <a:lnTo>
                    <a:pt x="6580" y="3603"/>
                  </a:lnTo>
                  <a:lnTo>
                    <a:pt x="6602" y="3560"/>
                  </a:lnTo>
                  <a:lnTo>
                    <a:pt x="6624" y="3517"/>
                  </a:lnTo>
                  <a:lnTo>
                    <a:pt x="6645" y="3475"/>
                  </a:lnTo>
                  <a:lnTo>
                    <a:pt x="6664" y="3433"/>
                  </a:lnTo>
                  <a:lnTo>
                    <a:pt x="6683" y="3392"/>
                  </a:lnTo>
                  <a:lnTo>
                    <a:pt x="6700" y="3351"/>
                  </a:lnTo>
                  <a:lnTo>
                    <a:pt x="6717" y="3311"/>
                  </a:lnTo>
                  <a:lnTo>
                    <a:pt x="6732" y="3271"/>
                  </a:lnTo>
                  <a:lnTo>
                    <a:pt x="6732" y="3271"/>
                  </a:lnTo>
                  <a:lnTo>
                    <a:pt x="6751" y="3220"/>
                  </a:lnTo>
                  <a:lnTo>
                    <a:pt x="6768" y="3170"/>
                  </a:lnTo>
                  <a:lnTo>
                    <a:pt x="6783" y="3121"/>
                  </a:lnTo>
                  <a:lnTo>
                    <a:pt x="6796" y="3073"/>
                  </a:lnTo>
                  <a:lnTo>
                    <a:pt x="6808" y="3025"/>
                  </a:lnTo>
                  <a:lnTo>
                    <a:pt x="6817" y="2979"/>
                  </a:lnTo>
                  <a:lnTo>
                    <a:pt x="6825" y="2933"/>
                  </a:lnTo>
                  <a:lnTo>
                    <a:pt x="6832" y="2887"/>
                  </a:lnTo>
                  <a:lnTo>
                    <a:pt x="6838" y="2843"/>
                  </a:lnTo>
                  <a:lnTo>
                    <a:pt x="6842" y="2799"/>
                  </a:lnTo>
                  <a:lnTo>
                    <a:pt x="6843" y="2757"/>
                  </a:lnTo>
                  <a:lnTo>
                    <a:pt x="6843" y="2714"/>
                  </a:lnTo>
                  <a:lnTo>
                    <a:pt x="6840" y="2673"/>
                  </a:lnTo>
                  <a:lnTo>
                    <a:pt x="6837" y="2632"/>
                  </a:lnTo>
                  <a:lnTo>
                    <a:pt x="6832" y="2593"/>
                  </a:lnTo>
                  <a:lnTo>
                    <a:pt x="6825" y="2554"/>
                  </a:lnTo>
                  <a:lnTo>
                    <a:pt x="6825" y="2554"/>
                  </a:lnTo>
                  <a:lnTo>
                    <a:pt x="6820" y="2529"/>
                  </a:lnTo>
                  <a:lnTo>
                    <a:pt x="6814" y="2502"/>
                  </a:lnTo>
                  <a:lnTo>
                    <a:pt x="6807" y="2478"/>
                  </a:lnTo>
                  <a:lnTo>
                    <a:pt x="6799" y="2453"/>
                  </a:lnTo>
                  <a:lnTo>
                    <a:pt x="6790" y="2428"/>
                  </a:lnTo>
                  <a:lnTo>
                    <a:pt x="6781" y="2404"/>
                  </a:lnTo>
                  <a:lnTo>
                    <a:pt x="6770" y="2381"/>
                  </a:lnTo>
                  <a:lnTo>
                    <a:pt x="6759" y="2358"/>
                  </a:lnTo>
                  <a:lnTo>
                    <a:pt x="6747" y="2335"/>
                  </a:lnTo>
                  <a:lnTo>
                    <a:pt x="6734" y="2312"/>
                  </a:lnTo>
                  <a:lnTo>
                    <a:pt x="6722" y="2290"/>
                  </a:lnTo>
                  <a:lnTo>
                    <a:pt x="6708" y="2269"/>
                  </a:lnTo>
                  <a:lnTo>
                    <a:pt x="6693" y="2249"/>
                  </a:lnTo>
                  <a:lnTo>
                    <a:pt x="6677" y="2228"/>
                  </a:lnTo>
                  <a:lnTo>
                    <a:pt x="6661" y="2207"/>
                  </a:lnTo>
                  <a:lnTo>
                    <a:pt x="6643" y="2188"/>
                  </a:lnTo>
                  <a:lnTo>
                    <a:pt x="6626" y="2168"/>
                  </a:lnTo>
                  <a:lnTo>
                    <a:pt x="6608" y="2148"/>
                  </a:lnTo>
                  <a:lnTo>
                    <a:pt x="6588" y="2130"/>
                  </a:lnTo>
                  <a:lnTo>
                    <a:pt x="6567" y="2113"/>
                  </a:lnTo>
                  <a:lnTo>
                    <a:pt x="6547" y="2094"/>
                  </a:lnTo>
                  <a:lnTo>
                    <a:pt x="6525" y="2077"/>
                  </a:lnTo>
                  <a:lnTo>
                    <a:pt x="6503" y="2061"/>
                  </a:lnTo>
                  <a:lnTo>
                    <a:pt x="6480" y="2044"/>
                  </a:lnTo>
                  <a:lnTo>
                    <a:pt x="6456" y="2027"/>
                  </a:lnTo>
                  <a:lnTo>
                    <a:pt x="6431" y="2013"/>
                  </a:lnTo>
                  <a:lnTo>
                    <a:pt x="6406" y="1998"/>
                  </a:lnTo>
                  <a:lnTo>
                    <a:pt x="6380" y="1983"/>
                  </a:lnTo>
                  <a:lnTo>
                    <a:pt x="6353" y="1969"/>
                  </a:lnTo>
                  <a:lnTo>
                    <a:pt x="6326" y="1955"/>
                  </a:lnTo>
                  <a:lnTo>
                    <a:pt x="6297" y="1941"/>
                  </a:lnTo>
                  <a:lnTo>
                    <a:pt x="6268" y="1928"/>
                  </a:lnTo>
                  <a:lnTo>
                    <a:pt x="6268" y="1928"/>
                  </a:lnTo>
                  <a:lnTo>
                    <a:pt x="6163" y="1883"/>
                  </a:lnTo>
                  <a:lnTo>
                    <a:pt x="6057" y="1841"/>
                  </a:lnTo>
                  <a:lnTo>
                    <a:pt x="5952" y="1801"/>
                  </a:lnTo>
                  <a:lnTo>
                    <a:pt x="5847" y="1761"/>
                  </a:lnTo>
                  <a:lnTo>
                    <a:pt x="5743" y="1724"/>
                  </a:lnTo>
                  <a:lnTo>
                    <a:pt x="5639" y="1689"/>
                  </a:lnTo>
                  <a:lnTo>
                    <a:pt x="5535" y="1655"/>
                  </a:lnTo>
                  <a:lnTo>
                    <a:pt x="5432" y="1623"/>
                  </a:lnTo>
                  <a:lnTo>
                    <a:pt x="5329" y="1593"/>
                  </a:lnTo>
                  <a:lnTo>
                    <a:pt x="5228" y="1564"/>
                  </a:lnTo>
                  <a:lnTo>
                    <a:pt x="5127" y="1537"/>
                  </a:lnTo>
                  <a:lnTo>
                    <a:pt x="5028" y="1511"/>
                  </a:lnTo>
                  <a:lnTo>
                    <a:pt x="4930" y="1486"/>
                  </a:lnTo>
                  <a:lnTo>
                    <a:pt x="4834" y="1463"/>
                  </a:lnTo>
                  <a:lnTo>
                    <a:pt x="4739" y="1441"/>
                  </a:lnTo>
                  <a:lnTo>
                    <a:pt x="4646" y="1421"/>
                  </a:lnTo>
                  <a:lnTo>
                    <a:pt x="4554" y="1402"/>
                  </a:lnTo>
                  <a:lnTo>
                    <a:pt x="4465" y="1383"/>
                  </a:lnTo>
                  <a:lnTo>
                    <a:pt x="4292" y="1351"/>
                  </a:lnTo>
                  <a:lnTo>
                    <a:pt x="4129" y="1322"/>
                  </a:lnTo>
                  <a:lnTo>
                    <a:pt x="3975" y="1297"/>
                  </a:lnTo>
                  <a:lnTo>
                    <a:pt x="3835" y="1276"/>
                  </a:lnTo>
                  <a:lnTo>
                    <a:pt x="3706" y="1258"/>
                  </a:lnTo>
                  <a:lnTo>
                    <a:pt x="3489" y="1229"/>
                  </a:lnTo>
                  <a:lnTo>
                    <a:pt x="3489" y="1229"/>
                  </a:lnTo>
                  <a:lnTo>
                    <a:pt x="3389" y="1216"/>
                  </a:lnTo>
                  <a:lnTo>
                    <a:pt x="3312" y="1205"/>
                  </a:lnTo>
                  <a:lnTo>
                    <a:pt x="3312" y="1205"/>
                  </a:lnTo>
                  <a:lnTo>
                    <a:pt x="3283" y="1200"/>
                  </a:lnTo>
                  <a:lnTo>
                    <a:pt x="3253" y="1193"/>
                  </a:lnTo>
                  <a:lnTo>
                    <a:pt x="3223" y="1185"/>
                  </a:lnTo>
                  <a:lnTo>
                    <a:pt x="3194" y="1176"/>
                  </a:lnTo>
                  <a:lnTo>
                    <a:pt x="3167" y="1164"/>
                  </a:lnTo>
                  <a:lnTo>
                    <a:pt x="3140" y="1153"/>
                  </a:lnTo>
                  <a:lnTo>
                    <a:pt x="3115" y="1140"/>
                  </a:lnTo>
                  <a:lnTo>
                    <a:pt x="3091" y="1128"/>
                  </a:lnTo>
                  <a:lnTo>
                    <a:pt x="3091" y="1128"/>
                  </a:lnTo>
                  <a:lnTo>
                    <a:pt x="3070" y="1114"/>
                  </a:lnTo>
                  <a:lnTo>
                    <a:pt x="3053" y="1101"/>
                  </a:lnTo>
                  <a:lnTo>
                    <a:pt x="3039" y="1088"/>
                  </a:lnTo>
                  <a:lnTo>
                    <a:pt x="3027" y="1076"/>
                  </a:lnTo>
                  <a:lnTo>
                    <a:pt x="3019" y="1065"/>
                  </a:lnTo>
                  <a:lnTo>
                    <a:pt x="3014" y="1055"/>
                  </a:lnTo>
                  <a:lnTo>
                    <a:pt x="3010" y="1047"/>
                  </a:lnTo>
                  <a:lnTo>
                    <a:pt x="3009" y="1040"/>
                  </a:lnTo>
                  <a:lnTo>
                    <a:pt x="3009" y="1040"/>
                  </a:lnTo>
                  <a:lnTo>
                    <a:pt x="3010" y="1032"/>
                  </a:lnTo>
                  <a:lnTo>
                    <a:pt x="3015" y="1024"/>
                  </a:lnTo>
                  <a:lnTo>
                    <a:pt x="3020" y="1016"/>
                  </a:lnTo>
                  <a:lnTo>
                    <a:pt x="3030" y="1005"/>
                  </a:lnTo>
                  <a:lnTo>
                    <a:pt x="3042" y="995"/>
                  </a:lnTo>
                  <a:lnTo>
                    <a:pt x="3057" y="985"/>
                  </a:lnTo>
                  <a:lnTo>
                    <a:pt x="3077" y="973"/>
                  </a:lnTo>
                  <a:lnTo>
                    <a:pt x="3100" y="962"/>
                  </a:lnTo>
                  <a:lnTo>
                    <a:pt x="3100" y="962"/>
                  </a:lnTo>
                  <a:lnTo>
                    <a:pt x="3137" y="946"/>
                  </a:lnTo>
                  <a:lnTo>
                    <a:pt x="3178" y="931"/>
                  </a:lnTo>
                  <a:lnTo>
                    <a:pt x="3224" y="916"/>
                  </a:lnTo>
                  <a:lnTo>
                    <a:pt x="3276" y="903"/>
                  </a:lnTo>
                  <a:lnTo>
                    <a:pt x="3333" y="890"/>
                  </a:lnTo>
                  <a:lnTo>
                    <a:pt x="3393" y="879"/>
                  </a:lnTo>
                  <a:lnTo>
                    <a:pt x="3458" y="867"/>
                  </a:lnTo>
                  <a:lnTo>
                    <a:pt x="3528" y="858"/>
                  </a:lnTo>
                  <a:lnTo>
                    <a:pt x="3528" y="858"/>
                  </a:lnTo>
                  <a:lnTo>
                    <a:pt x="3579" y="851"/>
                  </a:lnTo>
                  <a:lnTo>
                    <a:pt x="3647" y="844"/>
                  </a:lnTo>
                  <a:lnTo>
                    <a:pt x="3831" y="827"/>
                  </a:lnTo>
                  <a:lnTo>
                    <a:pt x="4074" y="806"/>
                  </a:lnTo>
                  <a:lnTo>
                    <a:pt x="4367" y="783"/>
                  </a:lnTo>
                  <a:lnTo>
                    <a:pt x="4703" y="759"/>
                  </a:lnTo>
                  <a:lnTo>
                    <a:pt x="4886" y="747"/>
                  </a:lnTo>
                  <a:lnTo>
                    <a:pt x="5077" y="735"/>
                  </a:lnTo>
                  <a:lnTo>
                    <a:pt x="5275" y="723"/>
                  </a:lnTo>
                  <a:lnTo>
                    <a:pt x="5479" y="713"/>
                  </a:lnTo>
                  <a:lnTo>
                    <a:pt x="5688" y="702"/>
                  </a:lnTo>
                  <a:lnTo>
                    <a:pt x="5903" y="692"/>
                  </a:lnTo>
                  <a:lnTo>
                    <a:pt x="5903" y="692"/>
                  </a:lnTo>
                  <a:lnTo>
                    <a:pt x="6241" y="678"/>
                  </a:lnTo>
                  <a:lnTo>
                    <a:pt x="6585" y="666"/>
                  </a:lnTo>
                  <a:lnTo>
                    <a:pt x="6930" y="653"/>
                  </a:lnTo>
                  <a:lnTo>
                    <a:pt x="7275" y="643"/>
                  </a:lnTo>
                  <a:lnTo>
                    <a:pt x="7948" y="622"/>
                  </a:lnTo>
                  <a:lnTo>
                    <a:pt x="8574" y="606"/>
                  </a:lnTo>
                  <a:lnTo>
                    <a:pt x="9129" y="592"/>
                  </a:lnTo>
                  <a:lnTo>
                    <a:pt x="9586" y="581"/>
                  </a:lnTo>
                  <a:lnTo>
                    <a:pt x="9917" y="576"/>
                  </a:lnTo>
                  <a:lnTo>
                    <a:pt x="10096" y="572"/>
                  </a:lnTo>
                  <a:lnTo>
                    <a:pt x="10096" y="547"/>
                  </a:lnTo>
                  <a:lnTo>
                    <a:pt x="10096" y="547"/>
                  </a:lnTo>
                  <a:lnTo>
                    <a:pt x="9596" y="554"/>
                  </a:lnTo>
                  <a:lnTo>
                    <a:pt x="8850" y="568"/>
                  </a:lnTo>
                  <a:lnTo>
                    <a:pt x="8407" y="577"/>
                  </a:lnTo>
                  <a:lnTo>
                    <a:pt x="7933" y="587"/>
                  </a:lnTo>
                  <a:lnTo>
                    <a:pt x="7436" y="599"/>
                  </a:lnTo>
                  <a:lnTo>
                    <a:pt x="6925" y="613"/>
                  </a:lnTo>
                  <a:lnTo>
                    <a:pt x="6411" y="629"/>
                  </a:lnTo>
                  <a:lnTo>
                    <a:pt x="5902" y="646"/>
                  </a:lnTo>
                  <a:lnTo>
                    <a:pt x="5653" y="655"/>
                  </a:lnTo>
                  <a:lnTo>
                    <a:pt x="5410" y="666"/>
                  </a:lnTo>
                  <a:lnTo>
                    <a:pt x="5171" y="676"/>
                  </a:lnTo>
                  <a:lnTo>
                    <a:pt x="4942" y="686"/>
                  </a:lnTo>
                  <a:lnTo>
                    <a:pt x="4721" y="698"/>
                  </a:lnTo>
                  <a:lnTo>
                    <a:pt x="4510" y="711"/>
                  </a:lnTo>
                  <a:lnTo>
                    <a:pt x="4310" y="722"/>
                  </a:lnTo>
                  <a:lnTo>
                    <a:pt x="4122" y="735"/>
                  </a:lnTo>
                  <a:lnTo>
                    <a:pt x="3948" y="749"/>
                  </a:lnTo>
                  <a:lnTo>
                    <a:pt x="3789" y="762"/>
                  </a:lnTo>
                  <a:lnTo>
                    <a:pt x="3646" y="777"/>
                  </a:lnTo>
                  <a:lnTo>
                    <a:pt x="3520" y="792"/>
                  </a:lnTo>
                  <a:lnTo>
                    <a:pt x="3520" y="792"/>
                  </a:lnTo>
                  <a:lnTo>
                    <a:pt x="3439" y="804"/>
                  </a:lnTo>
                  <a:lnTo>
                    <a:pt x="3364" y="817"/>
                  </a:lnTo>
                  <a:lnTo>
                    <a:pt x="3296" y="830"/>
                  </a:lnTo>
                  <a:lnTo>
                    <a:pt x="3235" y="845"/>
                  </a:lnTo>
                  <a:lnTo>
                    <a:pt x="3181" y="860"/>
                  </a:lnTo>
                  <a:lnTo>
                    <a:pt x="3132" y="876"/>
                  </a:lnTo>
                  <a:lnTo>
                    <a:pt x="3091" y="893"/>
                  </a:lnTo>
                  <a:lnTo>
                    <a:pt x="3071" y="902"/>
                  </a:lnTo>
                  <a:lnTo>
                    <a:pt x="3054" y="910"/>
                  </a:lnTo>
                  <a:lnTo>
                    <a:pt x="3038" y="919"/>
                  </a:lnTo>
                  <a:lnTo>
                    <a:pt x="3024" y="928"/>
                  </a:lnTo>
                  <a:lnTo>
                    <a:pt x="3010" y="936"/>
                  </a:lnTo>
                  <a:lnTo>
                    <a:pt x="2999" y="946"/>
                  </a:lnTo>
                  <a:lnTo>
                    <a:pt x="2987" y="955"/>
                  </a:lnTo>
                  <a:lnTo>
                    <a:pt x="2978" y="964"/>
                  </a:lnTo>
                  <a:lnTo>
                    <a:pt x="2970" y="973"/>
                  </a:lnTo>
                  <a:lnTo>
                    <a:pt x="2963" y="982"/>
                  </a:lnTo>
                  <a:lnTo>
                    <a:pt x="2957" y="992"/>
                  </a:lnTo>
                  <a:lnTo>
                    <a:pt x="2952" y="1001"/>
                  </a:lnTo>
                  <a:lnTo>
                    <a:pt x="2948" y="1010"/>
                  </a:lnTo>
                  <a:lnTo>
                    <a:pt x="2946" y="1019"/>
                  </a:lnTo>
                  <a:lnTo>
                    <a:pt x="2944" y="1030"/>
                  </a:lnTo>
                  <a:lnTo>
                    <a:pt x="2943" y="1039"/>
                  </a:lnTo>
                  <a:lnTo>
                    <a:pt x="2943" y="1048"/>
                  </a:lnTo>
                  <a:lnTo>
                    <a:pt x="2946" y="1057"/>
                  </a:lnTo>
                  <a:lnTo>
                    <a:pt x="2947" y="1067"/>
                  </a:lnTo>
                  <a:lnTo>
                    <a:pt x="2950" y="1076"/>
                  </a:lnTo>
                  <a:lnTo>
                    <a:pt x="2955" y="1084"/>
                  </a:lnTo>
                  <a:lnTo>
                    <a:pt x="2959" y="1093"/>
                  </a:lnTo>
                  <a:lnTo>
                    <a:pt x="2964" y="1102"/>
                  </a:lnTo>
                  <a:lnTo>
                    <a:pt x="2971" y="1111"/>
                  </a:lnTo>
                  <a:lnTo>
                    <a:pt x="2986" y="1129"/>
                  </a:lnTo>
                  <a:lnTo>
                    <a:pt x="3003" y="1145"/>
                  </a:lnTo>
                  <a:lnTo>
                    <a:pt x="3023" y="1161"/>
                  </a:lnTo>
                  <a:lnTo>
                    <a:pt x="3045" y="1176"/>
                  </a:lnTo>
                  <a:lnTo>
                    <a:pt x="3069" y="1191"/>
                  </a:lnTo>
                  <a:lnTo>
                    <a:pt x="3094" y="1205"/>
                  </a:lnTo>
                  <a:lnTo>
                    <a:pt x="3122" y="1217"/>
                  </a:lnTo>
                  <a:lnTo>
                    <a:pt x="3151" y="1229"/>
                  </a:lnTo>
                  <a:lnTo>
                    <a:pt x="3179" y="1241"/>
                  </a:lnTo>
                  <a:lnTo>
                    <a:pt x="3209" y="1250"/>
                  </a:lnTo>
                  <a:lnTo>
                    <a:pt x="3240" y="1258"/>
                  </a:lnTo>
                  <a:lnTo>
                    <a:pt x="3272" y="1265"/>
                  </a:lnTo>
                  <a:lnTo>
                    <a:pt x="3303" y="1270"/>
                  </a:lnTo>
                  <a:lnTo>
                    <a:pt x="3303" y="1270"/>
                  </a:lnTo>
                  <a:close/>
                  <a:moveTo>
                    <a:pt x="5868" y="0"/>
                  </a:moveTo>
                  <a:lnTo>
                    <a:pt x="5867" y="0"/>
                  </a:lnTo>
                  <a:lnTo>
                    <a:pt x="5867" y="0"/>
                  </a:lnTo>
                  <a:lnTo>
                    <a:pt x="5638" y="0"/>
                  </a:lnTo>
                  <a:lnTo>
                    <a:pt x="5414" y="1"/>
                  </a:lnTo>
                  <a:lnTo>
                    <a:pt x="5194" y="2"/>
                  </a:lnTo>
                  <a:lnTo>
                    <a:pt x="4980" y="5"/>
                  </a:lnTo>
                  <a:lnTo>
                    <a:pt x="4770" y="9"/>
                  </a:lnTo>
                  <a:lnTo>
                    <a:pt x="4565" y="13"/>
                  </a:lnTo>
                  <a:lnTo>
                    <a:pt x="4366" y="19"/>
                  </a:lnTo>
                  <a:lnTo>
                    <a:pt x="4171" y="25"/>
                  </a:lnTo>
                  <a:lnTo>
                    <a:pt x="3981" y="33"/>
                  </a:lnTo>
                  <a:lnTo>
                    <a:pt x="3797" y="42"/>
                  </a:lnTo>
                  <a:lnTo>
                    <a:pt x="3617" y="53"/>
                  </a:lnTo>
                  <a:lnTo>
                    <a:pt x="3443" y="64"/>
                  </a:lnTo>
                  <a:lnTo>
                    <a:pt x="3274" y="77"/>
                  </a:lnTo>
                  <a:lnTo>
                    <a:pt x="3110" y="92"/>
                  </a:lnTo>
                  <a:lnTo>
                    <a:pt x="2952" y="108"/>
                  </a:lnTo>
                  <a:lnTo>
                    <a:pt x="2799" y="126"/>
                  </a:lnTo>
                  <a:lnTo>
                    <a:pt x="2799" y="126"/>
                  </a:lnTo>
                  <a:lnTo>
                    <a:pt x="2625" y="148"/>
                  </a:lnTo>
                  <a:lnTo>
                    <a:pt x="2457" y="174"/>
                  </a:lnTo>
                  <a:lnTo>
                    <a:pt x="2376" y="186"/>
                  </a:lnTo>
                  <a:lnTo>
                    <a:pt x="2298" y="199"/>
                  </a:lnTo>
                  <a:lnTo>
                    <a:pt x="2221" y="213"/>
                  </a:lnTo>
                  <a:lnTo>
                    <a:pt x="2145" y="228"/>
                  </a:lnTo>
                  <a:lnTo>
                    <a:pt x="2072" y="242"/>
                  </a:lnTo>
                  <a:lnTo>
                    <a:pt x="2001" y="257"/>
                  </a:lnTo>
                  <a:lnTo>
                    <a:pt x="1931" y="273"/>
                  </a:lnTo>
                  <a:lnTo>
                    <a:pt x="1864" y="288"/>
                  </a:lnTo>
                  <a:lnTo>
                    <a:pt x="1798" y="304"/>
                  </a:lnTo>
                  <a:lnTo>
                    <a:pt x="1735" y="320"/>
                  </a:lnTo>
                  <a:lnTo>
                    <a:pt x="1673" y="337"/>
                  </a:lnTo>
                  <a:lnTo>
                    <a:pt x="1614" y="354"/>
                  </a:lnTo>
                  <a:lnTo>
                    <a:pt x="1614" y="354"/>
                  </a:lnTo>
                  <a:lnTo>
                    <a:pt x="1552" y="374"/>
                  </a:lnTo>
                  <a:lnTo>
                    <a:pt x="1491" y="394"/>
                  </a:lnTo>
                  <a:lnTo>
                    <a:pt x="1433" y="413"/>
                  </a:lnTo>
                  <a:lnTo>
                    <a:pt x="1377" y="434"/>
                  </a:lnTo>
                  <a:lnTo>
                    <a:pt x="1322" y="456"/>
                  </a:lnTo>
                  <a:lnTo>
                    <a:pt x="1272" y="478"/>
                  </a:lnTo>
                  <a:lnTo>
                    <a:pt x="1222" y="500"/>
                  </a:lnTo>
                  <a:lnTo>
                    <a:pt x="1176" y="522"/>
                  </a:lnTo>
                  <a:lnTo>
                    <a:pt x="1176" y="522"/>
                  </a:lnTo>
                  <a:lnTo>
                    <a:pt x="1128" y="547"/>
                  </a:lnTo>
                  <a:lnTo>
                    <a:pt x="1083" y="571"/>
                  </a:lnTo>
                  <a:lnTo>
                    <a:pt x="1040" y="598"/>
                  </a:lnTo>
                  <a:lnTo>
                    <a:pt x="1000" y="624"/>
                  </a:lnTo>
                  <a:lnTo>
                    <a:pt x="963" y="651"/>
                  </a:lnTo>
                  <a:lnTo>
                    <a:pt x="927" y="678"/>
                  </a:lnTo>
                  <a:lnTo>
                    <a:pt x="895" y="706"/>
                  </a:lnTo>
                  <a:lnTo>
                    <a:pt x="865" y="735"/>
                  </a:lnTo>
                  <a:lnTo>
                    <a:pt x="865" y="735"/>
                  </a:lnTo>
                  <a:lnTo>
                    <a:pt x="844" y="757"/>
                  </a:lnTo>
                  <a:lnTo>
                    <a:pt x="826" y="777"/>
                  </a:lnTo>
                  <a:lnTo>
                    <a:pt x="809" y="799"/>
                  </a:lnTo>
                  <a:lnTo>
                    <a:pt x="792" y="821"/>
                  </a:lnTo>
                  <a:lnTo>
                    <a:pt x="777" y="844"/>
                  </a:lnTo>
                  <a:lnTo>
                    <a:pt x="764" y="866"/>
                  </a:lnTo>
                  <a:lnTo>
                    <a:pt x="751" y="889"/>
                  </a:lnTo>
                  <a:lnTo>
                    <a:pt x="739" y="912"/>
                  </a:lnTo>
                  <a:lnTo>
                    <a:pt x="730" y="936"/>
                  </a:lnTo>
                  <a:lnTo>
                    <a:pt x="721" y="961"/>
                  </a:lnTo>
                  <a:lnTo>
                    <a:pt x="714" y="984"/>
                  </a:lnTo>
                  <a:lnTo>
                    <a:pt x="708" y="1009"/>
                  </a:lnTo>
                  <a:lnTo>
                    <a:pt x="704" y="1033"/>
                  </a:lnTo>
                  <a:lnTo>
                    <a:pt x="701" y="1058"/>
                  </a:lnTo>
                  <a:lnTo>
                    <a:pt x="699" y="1083"/>
                  </a:lnTo>
                  <a:lnTo>
                    <a:pt x="698" y="1109"/>
                  </a:lnTo>
                  <a:lnTo>
                    <a:pt x="698" y="1109"/>
                  </a:lnTo>
                  <a:lnTo>
                    <a:pt x="699" y="1138"/>
                  </a:lnTo>
                  <a:lnTo>
                    <a:pt x="701" y="1168"/>
                  </a:lnTo>
                  <a:lnTo>
                    <a:pt x="705" y="1197"/>
                  </a:lnTo>
                  <a:lnTo>
                    <a:pt x="710" y="1226"/>
                  </a:lnTo>
                  <a:lnTo>
                    <a:pt x="715" y="1254"/>
                  </a:lnTo>
                  <a:lnTo>
                    <a:pt x="722" y="1282"/>
                  </a:lnTo>
                  <a:lnTo>
                    <a:pt x="731" y="1310"/>
                  </a:lnTo>
                  <a:lnTo>
                    <a:pt x="741" y="1337"/>
                  </a:lnTo>
                  <a:lnTo>
                    <a:pt x="752" y="1364"/>
                  </a:lnTo>
                  <a:lnTo>
                    <a:pt x="765" y="1390"/>
                  </a:lnTo>
                  <a:lnTo>
                    <a:pt x="777" y="1416"/>
                  </a:lnTo>
                  <a:lnTo>
                    <a:pt x="792" y="1442"/>
                  </a:lnTo>
                  <a:lnTo>
                    <a:pt x="809" y="1468"/>
                  </a:lnTo>
                  <a:lnTo>
                    <a:pt x="826" y="1492"/>
                  </a:lnTo>
                  <a:lnTo>
                    <a:pt x="844" y="1516"/>
                  </a:lnTo>
                  <a:lnTo>
                    <a:pt x="865" y="1540"/>
                  </a:lnTo>
                  <a:lnTo>
                    <a:pt x="865" y="1540"/>
                  </a:lnTo>
                  <a:lnTo>
                    <a:pt x="882" y="1561"/>
                  </a:lnTo>
                  <a:lnTo>
                    <a:pt x="902" y="1580"/>
                  </a:lnTo>
                  <a:lnTo>
                    <a:pt x="921" y="1600"/>
                  </a:lnTo>
                  <a:lnTo>
                    <a:pt x="943" y="1620"/>
                  </a:lnTo>
                  <a:lnTo>
                    <a:pt x="964" y="1638"/>
                  </a:lnTo>
                  <a:lnTo>
                    <a:pt x="987" y="1658"/>
                  </a:lnTo>
                  <a:lnTo>
                    <a:pt x="1011" y="1676"/>
                  </a:lnTo>
                  <a:lnTo>
                    <a:pt x="1036" y="1695"/>
                  </a:lnTo>
                  <a:lnTo>
                    <a:pt x="1062" y="1712"/>
                  </a:lnTo>
                  <a:lnTo>
                    <a:pt x="1089" y="1730"/>
                  </a:lnTo>
                  <a:lnTo>
                    <a:pt x="1116" y="1748"/>
                  </a:lnTo>
                  <a:lnTo>
                    <a:pt x="1145" y="1765"/>
                  </a:lnTo>
                  <a:lnTo>
                    <a:pt x="1175" y="1782"/>
                  </a:lnTo>
                  <a:lnTo>
                    <a:pt x="1206" y="1799"/>
                  </a:lnTo>
                  <a:lnTo>
                    <a:pt x="1271" y="1833"/>
                  </a:lnTo>
                  <a:lnTo>
                    <a:pt x="1271" y="1833"/>
                  </a:lnTo>
                  <a:lnTo>
                    <a:pt x="1332" y="1862"/>
                  </a:lnTo>
                  <a:lnTo>
                    <a:pt x="1395" y="1889"/>
                  </a:lnTo>
                  <a:lnTo>
                    <a:pt x="1459" y="1916"/>
                  </a:lnTo>
                  <a:lnTo>
                    <a:pt x="1526" y="1941"/>
                  </a:lnTo>
                  <a:lnTo>
                    <a:pt x="1594" y="1965"/>
                  </a:lnTo>
                  <a:lnTo>
                    <a:pt x="1663" y="1988"/>
                  </a:lnTo>
                  <a:lnTo>
                    <a:pt x="1734" y="2011"/>
                  </a:lnTo>
                  <a:lnTo>
                    <a:pt x="1805" y="2033"/>
                  </a:lnTo>
                  <a:lnTo>
                    <a:pt x="1876" y="2054"/>
                  </a:lnTo>
                  <a:lnTo>
                    <a:pt x="1950" y="2075"/>
                  </a:lnTo>
                  <a:lnTo>
                    <a:pt x="2098" y="2114"/>
                  </a:lnTo>
                  <a:lnTo>
                    <a:pt x="2246" y="2152"/>
                  </a:lnTo>
                  <a:lnTo>
                    <a:pt x="2394" y="2189"/>
                  </a:lnTo>
                  <a:lnTo>
                    <a:pt x="2394" y="2189"/>
                  </a:lnTo>
                  <a:lnTo>
                    <a:pt x="2617" y="2245"/>
                  </a:lnTo>
                  <a:lnTo>
                    <a:pt x="2724" y="2273"/>
                  </a:lnTo>
                  <a:lnTo>
                    <a:pt x="2828" y="2302"/>
                  </a:lnTo>
                  <a:lnTo>
                    <a:pt x="2928" y="2331"/>
                  </a:lnTo>
                  <a:lnTo>
                    <a:pt x="3022" y="2360"/>
                  </a:lnTo>
                  <a:lnTo>
                    <a:pt x="3066" y="2377"/>
                  </a:lnTo>
                  <a:lnTo>
                    <a:pt x="3110" y="2392"/>
                  </a:lnTo>
                  <a:lnTo>
                    <a:pt x="3152" y="2408"/>
                  </a:lnTo>
                  <a:lnTo>
                    <a:pt x="3192" y="2424"/>
                  </a:lnTo>
                  <a:lnTo>
                    <a:pt x="3192" y="2424"/>
                  </a:lnTo>
                  <a:lnTo>
                    <a:pt x="3230" y="2441"/>
                  </a:lnTo>
                  <a:lnTo>
                    <a:pt x="3266" y="2458"/>
                  </a:lnTo>
                  <a:lnTo>
                    <a:pt x="3299" y="2476"/>
                  </a:lnTo>
                  <a:lnTo>
                    <a:pt x="3330" y="2493"/>
                  </a:lnTo>
                  <a:lnTo>
                    <a:pt x="3358" y="2510"/>
                  </a:lnTo>
                  <a:lnTo>
                    <a:pt x="3383" y="2529"/>
                  </a:lnTo>
                  <a:lnTo>
                    <a:pt x="3406" y="2546"/>
                  </a:lnTo>
                  <a:lnTo>
                    <a:pt x="3427" y="2564"/>
                  </a:lnTo>
                  <a:lnTo>
                    <a:pt x="3427" y="2564"/>
                  </a:lnTo>
                  <a:lnTo>
                    <a:pt x="3444" y="2583"/>
                  </a:lnTo>
                  <a:lnTo>
                    <a:pt x="3459" y="2600"/>
                  </a:lnTo>
                  <a:lnTo>
                    <a:pt x="3472" y="2619"/>
                  </a:lnTo>
                  <a:lnTo>
                    <a:pt x="3482" y="2637"/>
                  </a:lnTo>
                  <a:lnTo>
                    <a:pt x="3490" y="2657"/>
                  </a:lnTo>
                  <a:lnTo>
                    <a:pt x="3496" y="2675"/>
                  </a:lnTo>
                  <a:lnTo>
                    <a:pt x="3500" y="2695"/>
                  </a:lnTo>
                  <a:lnTo>
                    <a:pt x="3501" y="2715"/>
                  </a:lnTo>
                  <a:lnTo>
                    <a:pt x="3501" y="2715"/>
                  </a:lnTo>
                  <a:lnTo>
                    <a:pt x="3500" y="2737"/>
                  </a:lnTo>
                  <a:lnTo>
                    <a:pt x="3496" y="2761"/>
                  </a:lnTo>
                  <a:lnTo>
                    <a:pt x="3489" y="2788"/>
                  </a:lnTo>
                  <a:lnTo>
                    <a:pt x="3479" y="2816"/>
                  </a:lnTo>
                  <a:lnTo>
                    <a:pt x="3473" y="2831"/>
                  </a:lnTo>
                  <a:lnTo>
                    <a:pt x="3465" y="2846"/>
                  </a:lnTo>
                  <a:lnTo>
                    <a:pt x="3457" y="2862"/>
                  </a:lnTo>
                  <a:lnTo>
                    <a:pt x="3447" y="2878"/>
                  </a:lnTo>
                  <a:lnTo>
                    <a:pt x="3436" y="2894"/>
                  </a:lnTo>
                  <a:lnTo>
                    <a:pt x="3425" y="2911"/>
                  </a:lnTo>
                  <a:lnTo>
                    <a:pt x="3411" y="2930"/>
                  </a:lnTo>
                  <a:lnTo>
                    <a:pt x="3397" y="2948"/>
                  </a:lnTo>
                  <a:lnTo>
                    <a:pt x="3381" y="2967"/>
                  </a:lnTo>
                  <a:lnTo>
                    <a:pt x="3365" y="2986"/>
                  </a:lnTo>
                  <a:lnTo>
                    <a:pt x="3345" y="3006"/>
                  </a:lnTo>
                  <a:lnTo>
                    <a:pt x="3326" y="3026"/>
                  </a:lnTo>
                  <a:lnTo>
                    <a:pt x="3304" y="3047"/>
                  </a:lnTo>
                  <a:lnTo>
                    <a:pt x="3281" y="3068"/>
                  </a:lnTo>
                  <a:lnTo>
                    <a:pt x="3257" y="3090"/>
                  </a:lnTo>
                  <a:lnTo>
                    <a:pt x="3230" y="3113"/>
                  </a:lnTo>
                  <a:lnTo>
                    <a:pt x="3202" y="3136"/>
                  </a:lnTo>
                  <a:lnTo>
                    <a:pt x="3172" y="3159"/>
                  </a:lnTo>
                  <a:lnTo>
                    <a:pt x="3140" y="3183"/>
                  </a:lnTo>
                  <a:lnTo>
                    <a:pt x="3107" y="3207"/>
                  </a:lnTo>
                  <a:lnTo>
                    <a:pt x="3034" y="3258"/>
                  </a:lnTo>
                  <a:lnTo>
                    <a:pt x="2954" y="3311"/>
                  </a:lnTo>
                  <a:lnTo>
                    <a:pt x="2954" y="3311"/>
                  </a:lnTo>
                  <a:lnTo>
                    <a:pt x="2896" y="3347"/>
                  </a:lnTo>
                  <a:lnTo>
                    <a:pt x="2835" y="3384"/>
                  </a:lnTo>
                  <a:lnTo>
                    <a:pt x="2770" y="3421"/>
                  </a:lnTo>
                  <a:lnTo>
                    <a:pt x="2704" y="3459"/>
                  </a:lnTo>
                  <a:lnTo>
                    <a:pt x="2634" y="3495"/>
                  </a:lnTo>
                  <a:lnTo>
                    <a:pt x="2562" y="3533"/>
                  </a:lnTo>
                  <a:lnTo>
                    <a:pt x="2487" y="3573"/>
                  </a:lnTo>
                  <a:lnTo>
                    <a:pt x="2410" y="3611"/>
                  </a:lnTo>
                  <a:lnTo>
                    <a:pt x="2329" y="3650"/>
                  </a:lnTo>
                  <a:lnTo>
                    <a:pt x="2246" y="3689"/>
                  </a:lnTo>
                  <a:lnTo>
                    <a:pt x="2161" y="3728"/>
                  </a:lnTo>
                  <a:lnTo>
                    <a:pt x="2072" y="3768"/>
                  </a:lnTo>
                  <a:lnTo>
                    <a:pt x="1981" y="3809"/>
                  </a:lnTo>
                  <a:lnTo>
                    <a:pt x="1888" y="3849"/>
                  </a:lnTo>
                  <a:lnTo>
                    <a:pt x="1792" y="3889"/>
                  </a:lnTo>
                  <a:lnTo>
                    <a:pt x="1693" y="3931"/>
                  </a:lnTo>
                  <a:lnTo>
                    <a:pt x="1693" y="3931"/>
                  </a:lnTo>
                  <a:lnTo>
                    <a:pt x="1563" y="3983"/>
                  </a:lnTo>
                  <a:lnTo>
                    <a:pt x="1433" y="4035"/>
                  </a:lnTo>
                  <a:lnTo>
                    <a:pt x="1305" y="4084"/>
                  </a:lnTo>
                  <a:lnTo>
                    <a:pt x="1177" y="4133"/>
                  </a:lnTo>
                  <a:lnTo>
                    <a:pt x="1053" y="4179"/>
                  </a:lnTo>
                  <a:lnTo>
                    <a:pt x="931" y="4222"/>
                  </a:lnTo>
                  <a:lnTo>
                    <a:pt x="698" y="4305"/>
                  </a:lnTo>
                  <a:lnTo>
                    <a:pt x="484" y="4379"/>
                  </a:lnTo>
                  <a:lnTo>
                    <a:pt x="292" y="4443"/>
                  </a:lnTo>
                  <a:lnTo>
                    <a:pt x="130" y="4496"/>
                  </a:lnTo>
                  <a:lnTo>
                    <a:pt x="0" y="4537"/>
                  </a:lnTo>
                  <a:lnTo>
                    <a:pt x="218" y="4537"/>
                  </a:lnTo>
                  <a:lnTo>
                    <a:pt x="218" y="4537"/>
                  </a:lnTo>
                  <a:lnTo>
                    <a:pt x="407" y="4475"/>
                  </a:lnTo>
                  <a:lnTo>
                    <a:pt x="625" y="4401"/>
                  </a:lnTo>
                  <a:lnTo>
                    <a:pt x="744" y="4360"/>
                  </a:lnTo>
                  <a:lnTo>
                    <a:pt x="868" y="4316"/>
                  </a:lnTo>
                  <a:lnTo>
                    <a:pt x="996" y="4270"/>
                  </a:lnTo>
                  <a:lnTo>
                    <a:pt x="1129" y="4221"/>
                  </a:lnTo>
                  <a:lnTo>
                    <a:pt x="1265" y="4171"/>
                  </a:lnTo>
                  <a:lnTo>
                    <a:pt x="1402" y="4118"/>
                  </a:lnTo>
                  <a:lnTo>
                    <a:pt x="1541" y="4062"/>
                  </a:lnTo>
                  <a:lnTo>
                    <a:pt x="1682" y="4007"/>
                  </a:lnTo>
                  <a:lnTo>
                    <a:pt x="1822" y="3948"/>
                  </a:lnTo>
                  <a:lnTo>
                    <a:pt x="1962" y="3889"/>
                  </a:lnTo>
                  <a:lnTo>
                    <a:pt x="2101" y="3828"/>
                  </a:lnTo>
                  <a:lnTo>
                    <a:pt x="2237" y="3766"/>
                  </a:lnTo>
                  <a:lnTo>
                    <a:pt x="2372" y="3703"/>
                  </a:lnTo>
                  <a:lnTo>
                    <a:pt x="2502" y="3638"/>
                  </a:lnTo>
                  <a:lnTo>
                    <a:pt x="2565" y="3606"/>
                  </a:lnTo>
                  <a:lnTo>
                    <a:pt x="2629" y="3574"/>
                  </a:lnTo>
                  <a:lnTo>
                    <a:pt x="2690" y="3540"/>
                  </a:lnTo>
                  <a:lnTo>
                    <a:pt x="2750" y="3508"/>
                  </a:lnTo>
                  <a:lnTo>
                    <a:pt x="2808" y="3475"/>
                  </a:lnTo>
                  <a:lnTo>
                    <a:pt x="2866" y="3441"/>
                  </a:lnTo>
                  <a:lnTo>
                    <a:pt x="2921" y="3409"/>
                  </a:lnTo>
                  <a:lnTo>
                    <a:pt x="2975" y="3376"/>
                  </a:lnTo>
                  <a:lnTo>
                    <a:pt x="3027" y="3342"/>
                  </a:lnTo>
                  <a:lnTo>
                    <a:pt x="3078" y="3309"/>
                  </a:lnTo>
                  <a:lnTo>
                    <a:pt x="3126" y="3274"/>
                  </a:lnTo>
                  <a:lnTo>
                    <a:pt x="3174" y="3241"/>
                  </a:lnTo>
                  <a:lnTo>
                    <a:pt x="3217" y="3207"/>
                  </a:lnTo>
                  <a:lnTo>
                    <a:pt x="3260" y="3174"/>
                  </a:lnTo>
                  <a:lnTo>
                    <a:pt x="3299" y="3141"/>
                  </a:lnTo>
                  <a:lnTo>
                    <a:pt x="3337" y="3107"/>
                  </a:lnTo>
                  <a:lnTo>
                    <a:pt x="3372" y="3074"/>
                  </a:lnTo>
                  <a:lnTo>
                    <a:pt x="3404" y="3040"/>
                  </a:lnTo>
                  <a:lnTo>
                    <a:pt x="3434" y="3007"/>
                  </a:lnTo>
                  <a:lnTo>
                    <a:pt x="3460" y="2973"/>
                  </a:lnTo>
                  <a:lnTo>
                    <a:pt x="3485" y="2941"/>
                  </a:lnTo>
                  <a:lnTo>
                    <a:pt x="3507" y="2908"/>
                  </a:lnTo>
                  <a:lnTo>
                    <a:pt x="3525" y="2876"/>
                  </a:lnTo>
                  <a:lnTo>
                    <a:pt x="3532" y="2859"/>
                  </a:lnTo>
                  <a:lnTo>
                    <a:pt x="3540" y="2843"/>
                  </a:lnTo>
                  <a:lnTo>
                    <a:pt x="3546" y="2827"/>
                  </a:lnTo>
                  <a:lnTo>
                    <a:pt x="3551" y="2811"/>
                  </a:lnTo>
                  <a:lnTo>
                    <a:pt x="3556" y="2795"/>
                  </a:lnTo>
                  <a:lnTo>
                    <a:pt x="3560" y="2779"/>
                  </a:lnTo>
                  <a:lnTo>
                    <a:pt x="3563" y="2763"/>
                  </a:lnTo>
                  <a:lnTo>
                    <a:pt x="3565" y="2746"/>
                  </a:lnTo>
                  <a:lnTo>
                    <a:pt x="3566" y="2730"/>
                  </a:lnTo>
                  <a:lnTo>
                    <a:pt x="3568" y="2715"/>
                  </a:lnTo>
                  <a:lnTo>
                    <a:pt x="3568" y="2715"/>
                  </a:lnTo>
                  <a:lnTo>
                    <a:pt x="3566" y="2699"/>
                  </a:lnTo>
                  <a:lnTo>
                    <a:pt x="3565" y="2683"/>
                  </a:lnTo>
                  <a:lnTo>
                    <a:pt x="3563" y="2668"/>
                  </a:lnTo>
                  <a:lnTo>
                    <a:pt x="3560" y="2653"/>
                  </a:lnTo>
                  <a:lnTo>
                    <a:pt x="3555" y="2638"/>
                  </a:lnTo>
                  <a:lnTo>
                    <a:pt x="3549" y="2624"/>
                  </a:lnTo>
                  <a:lnTo>
                    <a:pt x="3543" y="2611"/>
                  </a:lnTo>
                  <a:lnTo>
                    <a:pt x="3535" y="2597"/>
                  </a:lnTo>
                  <a:lnTo>
                    <a:pt x="3527" y="2583"/>
                  </a:lnTo>
                  <a:lnTo>
                    <a:pt x="3518" y="2569"/>
                  </a:lnTo>
                  <a:lnTo>
                    <a:pt x="3509" y="2556"/>
                  </a:lnTo>
                  <a:lnTo>
                    <a:pt x="3498" y="2544"/>
                  </a:lnTo>
                  <a:lnTo>
                    <a:pt x="3487" y="2531"/>
                  </a:lnTo>
                  <a:lnTo>
                    <a:pt x="3474" y="2518"/>
                  </a:lnTo>
                  <a:lnTo>
                    <a:pt x="3447" y="2494"/>
                  </a:lnTo>
                  <a:lnTo>
                    <a:pt x="3417" y="2471"/>
                  </a:lnTo>
                  <a:lnTo>
                    <a:pt x="3383" y="2449"/>
                  </a:lnTo>
                  <a:lnTo>
                    <a:pt x="3348" y="2427"/>
                  </a:lnTo>
                  <a:lnTo>
                    <a:pt x="3308" y="2407"/>
                  </a:lnTo>
                  <a:lnTo>
                    <a:pt x="3268" y="2386"/>
                  </a:lnTo>
                  <a:lnTo>
                    <a:pt x="3224" y="2366"/>
                  </a:lnTo>
                  <a:lnTo>
                    <a:pt x="3178" y="2348"/>
                  </a:lnTo>
                  <a:lnTo>
                    <a:pt x="3130" y="2329"/>
                  </a:lnTo>
                  <a:lnTo>
                    <a:pt x="3080" y="2311"/>
                  </a:lnTo>
                  <a:lnTo>
                    <a:pt x="3027" y="2294"/>
                  </a:lnTo>
                  <a:lnTo>
                    <a:pt x="2974" y="2276"/>
                  </a:lnTo>
                  <a:lnTo>
                    <a:pt x="2918" y="2259"/>
                  </a:lnTo>
                  <a:lnTo>
                    <a:pt x="2803" y="2226"/>
                  </a:lnTo>
                  <a:lnTo>
                    <a:pt x="2682" y="2193"/>
                  </a:lnTo>
                  <a:lnTo>
                    <a:pt x="2557" y="2161"/>
                  </a:lnTo>
                  <a:lnTo>
                    <a:pt x="2429" y="2130"/>
                  </a:lnTo>
                  <a:lnTo>
                    <a:pt x="2299" y="2098"/>
                  </a:lnTo>
                  <a:lnTo>
                    <a:pt x="2168" y="2064"/>
                  </a:lnTo>
                  <a:lnTo>
                    <a:pt x="2037" y="2030"/>
                  </a:lnTo>
                  <a:lnTo>
                    <a:pt x="1906" y="1994"/>
                  </a:lnTo>
                  <a:lnTo>
                    <a:pt x="1842" y="1976"/>
                  </a:lnTo>
                  <a:lnTo>
                    <a:pt x="1779" y="1956"/>
                  </a:lnTo>
                  <a:lnTo>
                    <a:pt x="1716" y="1936"/>
                  </a:lnTo>
                  <a:lnTo>
                    <a:pt x="1654" y="1916"/>
                  </a:lnTo>
                  <a:lnTo>
                    <a:pt x="1593" y="1895"/>
                  </a:lnTo>
                  <a:lnTo>
                    <a:pt x="1533" y="1873"/>
                  </a:lnTo>
                  <a:lnTo>
                    <a:pt x="1474" y="1850"/>
                  </a:lnTo>
                  <a:lnTo>
                    <a:pt x="1417" y="1827"/>
                  </a:lnTo>
                  <a:lnTo>
                    <a:pt x="1362" y="1802"/>
                  </a:lnTo>
                  <a:lnTo>
                    <a:pt x="1307" y="1776"/>
                  </a:lnTo>
                  <a:lnTo>
                    <a:pt x="1256" y="1751"/>
                  </a:lnTo>
                  <a:lnTo>
                    <a:pt x="1205" y="1723"/>
                  </a:lnTo>
                  <a:lnTo>
                    <a:pt x="1156" y="1695"/>
                  </a:lnTo>
                  <a:lnTo>
                    <a:pt x="1110" y="1666"/>
                  </a:lnTo>
                  <a:lnTo>
                    <a:pt x="1067" y="1635"/>
                  </a:lnTo>
                  <a:lnTo>
                    <a:pt x="1025" y="1603"/>
                  </a:lnTo>
                  <a:lnTo>
                    <a:pt x="986" y="1570"/>
                  </a:lnTo>
                  <a:lnTo>
                    <a:pt x="968" y="1553"/>
                  </a:lnTo>
                  <a:lnTo>
                    <a:pt x="950" y="1536"/>
                  </a:lnTo>
                  <a:lnTo>
                    <a:pt x="933" y="1518"/>
                  </a:lnTo>
                  <a:lnTo>
                    <a:pt x="917" y="1500"/>
                  </a:lnTo>
                  <a:lnTo>
                    <a:pt x="902" y="1481"/>
                  </a:lnTo>
                  <a:lnTo>
                    <a:pt x="887" y="1463"/>
                  </a:lnTo>
                  <a:lnTo>
                    <a:pt x="873" y="1443"/>
                  </a:lnTo>
                  <a:lnTo>
                    <a:pt x="859" y="1424"/>
                  </a:lnTo>
                  <a:lnTo>
                    <a:pt x="847" y="1404"/>
                  </a:lnTo>
                  <a:lnTo>
                    <a:pt x="835" y="1383"/>
                  </a:lnTo>
                  <a:lnTo>
                    <a:pt x="825" y="1363"/>
                  </a:lnTo>
                  <a:lnTo>
                    <a:pt x="814" y="1342"/>
                  </a:lnTo>
                  <a:lnTo>
                    <a:pt x="805" y="1320"/>
                  </a:lnTo>
                  <a:lnTo>
                    <a:pt x="797" y="1298"/>
                  </a:lnTo>
                  <a:lnTo>
                    <a:pt x="790" y="1276"/>
                  </a:lnTo>
                  <a:lnTo>
                    <a:pt x="783" y="1253"/>
                  </a:lnTo>
                  <a:lnTo>
                    <a:pt x="777" y="1230"/>
                  </a:lnTo>
                  <a:lnTo>
                    <a:pt x="773" y="1207"/>
                  </a:lnTo>
                  <a:lnTo>
                    <a:pt x="769" y="1183"/>
                  </a:lnTo>
                  <a:lnTo>
                    <a:pt x="767" y="1159"/>
                  </a:lnTo>
                  <a:lnTo>
                    <a:pt x="765" y="1133"/>
                  </a:lnTo>
                  <a:lnTo>
                    <a:pt x="765" y="1108"/>
                  </a:lnTo>
                  <a:lnTo>
                    <a:pt x="765" y="1108"/>
                  </a:lnTo>
                  <a:lnTo>
                    <a:pt x="765" y="1088"/>
                  </a:lnTo>
                  <a:lnTo>
                    <a:pt x="766" y="1069"/>
                  </a:lnTo>
                  <a:lnTo>
                    <a:pt x="768" y="1049"/>
                  </a:lnTo>
                  <a:lnTo>
                    <a:pt x="772" y="1030"/>
                  </a:lnTo>
                  <a:lnTo>
                    <a:pt x="776" y="1010"/>
                  </a:lnTo>
                  <a:lnTo>
                    <a:pt x="781" y="992"/>
                  </a:lnTo>
                  <a:lnTo>
                    <a:pt x="787" y="973"/>
                  </a:lnTo>
                  <a:lnTo>
                    <a:pt x="794" y="955"/>
                  </a:lnTo>
                  <a:lnTo>
                    <a:pt x="802" y="936"/>
                  </a:lnTo>
                  <a:lnTo>
                    <a:pt x="810" y="918"/>
                  </a:lnTo>
                  <a:lnTo>
                    <a:pt x="820" y="901"/>
                  </a:lnTo>
                  <a:lnTo>
                    <a:pt x="830" y="883"/>
                  </a:lnTo>
                  <a:lnTo>
                    <a:pt x="842" y="866"/>
                  </a:lnTo>
                  <a:lnTo>
                    <a:pt x="854" y="849"/>
                  </a:lnTo>
                  <a:lnTo>
                    <a:pt x="866" y="832"/>
                  </a:lnTo>
                  <a:lnTo>
                    <a:pt x="880" y="815"/>
                  </a:lnTo>
                  <a:lnTo>
                    <a:pt x="895" y="799"/>
                  </a:lnTo>
                  <a:lnTo>
                    <a:pt x="911" y="783"/>
                  </a:lnTo>
                  <a:lnTo>
                    <a:pt x="927" y="767"/>
                  </a:lnTo>
                  <a:lnTo>
                    <a:pt x="945" y="751"/>
                  </a:lnTo>
                  <a:lnTo>
                    <a:pt x="980" y="720"/>
                  </a:lnTo>
                  <a:lnTo>
                    <a:pt x="1021" y="690"/>
                  </a:lnTo>
                  <a:lnTo>
                    <a:pt x="1063" y="661"/>
                  </a:lnTo>
                  <a:lnTo>
                    <a:pt x="1109" y="632"/>
                  </a:lnTo>
                  <a:lnTo>
                    <a:pt x="1159" y="606"/>
                  </a:lnTo>
                  <a:lnTo>
                    <a:pt x="1209" y="578"/>
                  </a:lnTo>
                  <a:lnTo>
                    <a:pt x="1265" y="553"/>
                  </a:lnTo>
                  <a:lnTo>
                    <a:pt x="1322" y="527"/>
                  </a:lnTo>
                  <a:lnTo>
                    <a:pt x="1382" y="503"/>
                  </a:lnTo>
                  <a:lnTo>
                    <a:pt x="1444" y="479"/>
                  </a:lnTo>
                  <a:lnTo>
                    <a:pt x="1510" y="457"/>
                  </a:lnTo>
                  <a:lnTo>
                    <a:pt x="1578" y="434"/>
                  </a:lnTo>
                  <a:lnTo>
                    <a:pt x="1648" y="413"/>
                  </a:lnTo>
                  <a:lnTo>
                    <a:pt x="1721" y="393"/>
                  </a:lnTo>
                  <a:lnTo>
                    <a:pt x="1796" y="373"/>
                  </a:lnTo>
                  <a:lnTo>
                    <a:pt x="1873" y="353"/>
                  </a:lnTo>
                  <a:lnTo>
                    <a:pt x="1953" y="335"/>
                  </a:lnTo>
                  <a:lnTo>
                    <a:pt x="2034" y="318"/>
                  </a:lnTo>
                  <a:lnTo>
                    <a:pt x="2118" y="300"/>
                  </a:lnTo>
                  <a:lnTo>
                    <a:pt x="2204" y="283"/>
                  </a:lnTo>
                  <a:lnTo>
                    <a:pt x="2291" y="268"/>
                  </a:lnTo>
                  <a:lnTo>
                    <a:pt x="2381" y="252"/>
                  </a:lnTo>
                  <a:lnTo>
                    <a:pt x="2472" y="238"/>
                  </a:lnTo>
                  <a:lnTo>
                    <a:pt x="2565" y="224"/>
                  </a:lnTo>
                  <a:lnTo>
                    <a:pt x="2660" y="210"/>
                  </a:lnTo>
                  <a:lnTo>
                    <a:pt x="2757" y="198"/>
                  </a:lnTo>
                  <a:lnTo>
                    <a:pt x="2855" y="185"/>
                  </a:lnTo>
                  <a:lnTo>
                    <a:pt x="2955" y="174"/>
                  </a:lnTo>
                  <a:lnTo>
                    <a:pt x="3055" y="163"/>
                  </a:lnTo>
                  <a:lnTo>
                    <a:pt x="3158" y="153"/>
                  </a:lnTo>
                  <a:lnTo>
                    <a:pt x="3366" y="133"/>
                  </a:lnTo>
                  <a:lnTo>
                    <a:pt x="3580" y="116"/>
                  </a:lnTo>
                  <a:lnTo>
                    <a:pt x="3798" y="101"/>
                  </a:lnTo>
                  <a:lnTo>
                    <a:pt x="4019" y="88"/>
                  </a:lnTo>
                  <a:lnTo>
                    <a:pt x="4244" y="77"/>
                  </a:lnTo>
                  <a:lnTo>
                    <a:pt x="4472" y="66"/>
                  </a:lnTo>
                  <a:lnTo>
                    <a:pt x="4701" y="60"/>
                  </a:lnTo>
                  <a:lnTo>
                    <a:pt x="4933" y="53"/>
                  </a:lnTo>
                  <a:lnTo>
                    <a:pt x="5167" y="48"/>
                  </a:lnTo>
                  <a:lnTo>
                    <a:pt x="5399" y="45"/>
                  </a:lnTo>
                  <a:lnTo>
                    <a:pt x="5634" y="43"/>
                  </a:lnTo>
                  <a:lnTo>
                    <a:pt x="5867" y="42"/>
                  </a:lnTo>
                  <a:lnTo>
                    <a:pt x="5867" y="42"/>
                  </a:lnTo>
                  <a:lnTo>
                    <a:pt x="6217" y="43"/>
                  </a:lnTo>
                  <a:lnTo>
                    <a:pt x="6564" y="47"/>
                  </a:lnTo>
                  <a:lnTo>
                    <a:pt x="6905" y="54"/>
                  </a:lnTo>
                  <a:lnTo>
                    <a:pt x="7240" y="61"/>
                  </a:lnTo>
                  <a:lnTo>
                    <a:pt x="7565" y="70"/>
                  </a:lnTo>
                  <a:lnTo>
                    <a:pt x="7881" y="81"/>
                  </a:lnTo>
                  <a:lnTo>
                    <a:pt x="8185" y="93"/>
                  </a:lnTo>
                  <a:lnTo>
                    <a:pt x="8475" y="106"/>
                  </a:lnTo>
                  <a:lnTo>
                    <a:pt x="8749" y="118"/>
                  </a:lnTo>
                  <a:lnTo>
                    <a:pt x="9007" y="131"/>
                  </a:lnTo>
                  <a:lnTo>
                    <a:pt x="9246" y="144"/>
                  </a:lnTo>
                  <a:lnTo>
                    <a:pt x="9464" y="156"/>
                  </a:lnTo>
                  <a:lnTo>
                    <a:pt x="9831" y="179"/>
                  </a:lnTo>
                  <a:lnTo>
                    <a:pt x="10096" y="198"/>
                  </a:lnTo>
                  <a:lnTo>
                    <a:pt x="10096" y="172"/>
                  </a:lnTo>
                  <a:lnTo>
                    <a:pt x="10096" y="172"/>
                  </a:lnTo>
                  <a:lnTo>
                    <a:pt x="9847" y="156"/>
                  </a:lnTo>
                  <a:lnTo>
                    <a:pt x="9624" y="142"/>
                  </a:lnTo>
                  <a:lnTo>
                    <a:pt x="9347" y="126"/>
                  </a:lnTo>
                  <a:lnTo>
                    <a:pt x="9028" y="108"/>
                  </a:lnTo>
                  <a:lnTo>
                    <a:pt x="8674" y="88"/>
                  </a:lnTo>
                  <a:lnTo>
                    <a:pt x="8298" y="70"/>
                  </a:lnTo>
                  <a:lnTo>
                    <a:pt x="7907" y="51"/>
                  </a:lnTo>
                  <a:lnTo>
                    <a:pt x="7907" y="51"/>
                  </a:lnTo>
                  <a:lnTo>
                    <a:pt x="7622" y="40"/>
                  </a:lnTo>
                  <a:lnTo>
                    <a:pt x="7336" y="30"/>
                  </a:lnTo>
                  <a:lnTo>
                    <a:pt x="7056" y="20"/>
                  </a:lnTo>
                  <a:lnTo>
                    <a:pt x="6785" y="12"/>
                  </a:lnTo>
                  <a:lnTo>
                    <a:pt x="6528" y="7"/>
                  </a:lnTo>
                  <a:lnTo>
                    <a:pt x="6286" y="3"/>
                  </a:lnTo>
                  <a:lnTo>
                    <a:pt x="6065" y="0"/>
                  </a:lnTo>
                  <a:lnTo>
                    <a:pt x="5868" y="0"/>
                  </a:lnTo>
                  <a:lnTo>
                    <a:pt x="5868" y="0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86" name="Freeform 55"/>
            <p:cNvSpPr/>
            <p:nvPr userDrawn="1"/>
          </p:nvSpPr>
          <p:spPr bwMode="auto">
            <a:xfrm>
              <a:off x="2402" y="3166"/>
              <a:ext cx="113" cy="74"/>
            </a:xfrm>
            <a:custGeom>
              <a:avLst/>
              <a:gdLst>
                <a:gd name="T0" fmla="*/ 225 w 225"/>
                <a:gd name="T1" fmla="*/ 35 h 147"/>
                <a:gd name="T2" fmla="*/ 225 w 225"/>
                <a:gd name="T3" fmla="*/ 35 h 147"/>
                <a:gd name="T4" fmla="*/ 76 w 225"/>
                <a:gd name="T5" fmla="*/ 147 h 147"/>
                <a:gd name="T6" fmla="*/ 0 w 225"/>
                <a:gd name="T7" fmla="*/ 147 h 147"/>
                <a:gd name="T8" fmla="*/ 22 w 225"/>
                <a:gd name="T9" fmla="*/ 131 h 147"/>
                <a:gd name="T10" fmla="*/ 22 w 225"/>
                <a:gd name="T11" fmla="*/ 131 h 147"/>
                <a:gd name="T12" fmla="*/ 111 w 225"/>
                <a:gd name="T13" fmla="*/ 65 h 147"/>
                <a:gd name="T14" fmla="*/ 198 w 225"/>
                <a:gd name="T15" fmla="*/ 0 h 147"/>
                <a:gd name="T16" fmla="*/ 225 w 225"/>
                <a:gd name="T17" fmla="*/ 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147">
                  <a:moveTo>
                    <a:pt x="225" y="35"/>
                  </a:moveTo>
                  <a:lnTo>
                    <a:pt x="225" y="35"/>
                  </a:lnTo>
                  <a:lnTo>
                    <a:pt x="76" y="147"/>
                  </a:lnTo>
                  <a:lnTo>
                    <a:pt x="0" y="147"/>
                  </a:lnTo>
                  <a:lnTo>
                    <a:pt x="22" y="131"/>
                  </a:lnTo>
                  <a:lnTo>
                    <a:pt x="22" y="131"/>
                  </a:lnTo>
                  <a:lnTo>
                    <a:pt x="111" y="65"/>
                  </a:lnTo>
                  <a:lnTo>
                    <a:pt x="198" y="0"/>
                  </a:lnTo>
                  <a:lnTo>
                    <a:pt x="225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87" name="Freeform 56"/>
            <p:cNvSpPr/>
            <p:nvPr userDrawn="1"/>
          </p:nvSpPr>
          <p:spPr bwMode="auto">
            <a:xfrm>
              <a:off x="2674" y="2889"/>
              <a:ext cx="181" cy="159"/>
            </a:xfrm>
            <a:custGeom>
              <a:avLst/>
              <a:gdLst>
                <a:gd name="T0" fmla="*/ 0 w 361"/>
                <a:gd name="T1" fmla="*/ 285 h 318"/>
                <a:gd name="T2" fmla="*/ 0 w 361"/>
                <a:gd name="T3" fmla="*/ 285 h 318"/>
                <a:gd name="T4" fmla="*/ 84 w 361"/>
                <a:gd name="T5" fmla="*/ 216 h 318"/>
                <a:gd name="T6" fmla="*/ 84 w 361"/>
                <a:gd name="T7" fmla="*/ 216 h 318"/>
                <a:gd name="T8" fmla="*/ 168 w 361"/>
                <a:gd name="T9" fmla="*/ 144 h 318"/>
                <a:gd name="T10" fmla="*/ 168 w 361"/>
                <a:gd name="T11" fmla="*/ 144 h 318"/>
                <a:gd name="T12" fmla="*/ 252 w 361"/>
                <a:gd name="T13" fmla="*/ 73 h 318"/>
                <a:gd name="T14" fmla="*/ 334 w 361"/>
                <a:gd name="T15" fmla="*/ 0 h 318"/>
                <a:gd name="T16" fmla="*/ 361 w 361"/>
                <a:gd name="T17" fmla="*/ 31 h 318"/>
                <a:gd name="T18" fmla="*/ 361 w 361"/>
                <a:gd name="T19" fmla="*/ 31 h 318"/>
                <a:gd name="T20" fmla="*/ 280 w 361"/>
                <a:gd name="T21" fmla="*/ 105 h 318"/>
                <a:gd name="T22" fmla="*/ 196 w 361"/>
                <a:gd name="T23" fmla="*/ 176 h 318"/>
                <a:gd name="T24" fmla="*/ 196 w 361"/>
                <a:gd name="T25" fmla="*/ 176 h 318"/>
                <a:gd name="T26" fmla="*/ 111 w 361"/>
                <a:gd name="T27" fmla="*/ 248 h 318"/>
                <a:gd name="T28" fmla="*/ 111 w 361"/>
                <a:gd name="T29" fmla="*/ 248 h 318"/>
                <a:gd name="T30" fmla="*/ 27 w 361"/>
                <a:gd name="T31" fmla="*/ 318 h 318"/>
                <a:gd name="T32" fmla="*/ 0 w 361"/>
                <a:gd name="T33" fmla="*/ 285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1" h="318">
                  <a:moveTo>
                    <a:pt x="0" y="285"/>
                  </a:moveTo>
                  <a:lnTo>
                    <a:pt x="0" y="285"/>
                  </a:lnTo>
                  <a:lnTo>
                    <a:pt x="84" y="216"/>
                  </a:lnTo>
                  <a:lnTo>
                    <a:pt x="84" y="216"/>
                  </a:lnTo>
                  <a:lnTo>
                    <a:pt x="168" y="144"/>
                  </a:lnTo>
                  <a:lnTo>
                    <a:pt x="168" y="144"/>
                  </a:lnTo>
                  <a:lnTo>
                    <a:pt x="252" y="73"/>
                  </a:lnTo>
                  <a:lnTo>
                    <a:pt x="334" y="0"/>
                  </a:lnTo>
                  <a:lnTo>
                    <a:pt x="361" y="31"/>
                  </a:lnTo>
                  <a:lnTo>
                    <a:pt x="361" y="31"/>
                  </a:lnTo>
                  <a:lnTo>
                    <a:pt x="280" y="105"/>
                  </a:lnTo>
                  <a:lnTo>
                    <a:pt x="196" y="176"/>
                  </a:lnTo>
                  <a:lnTo>
                    <a:pt x="196" y="176"/>
                  </a:lnTo>
                  <a:lnTo>
                    <a:pt x="111" y="248"/>
                  </a:lnTo>
                  <a:lnTo>
                    <a:pt x="111" y="248"/>
                  </a:lnTo>
                  <a:lnTo>
                    <a:pt x="27" y="318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88" name="Freeform 57"/>
            <p:cNvSpPr/>
            <p:nvPr userDrawn="1"/>
          </p:nvSpPr>
          <p:spPr bwMode="auto">
            <a:xfrm>
              <a:off x="3000" y="2571"/>
              <a:ext cx="158" cy="180"/>
            </a:xfrm>
            <a:custGeom>
              <a:avLst/>
              <a:gdLst>
                <a:gd name="T0" fmla="*/ 0 w 316"/>
                <a:gd name="T1" fmla="*/ 332 h 360"/>
                <a:gd name="T2" fmla="*/ 0 w 316"/>
                <a:gd name="T3" fmla="*/ 332 h 360"/>
                <a:gd name="T4" fmla="*/ 38 w 316"/>
                <a:gd name="T5" fmla="*/ 292 h 360"/>
                <a:gd name="T6" fmla="*/ 76 w 316"/>
                <a:gd name="T7" fmla="*/ 251 h 360"/>
                <a:gd name="T8" fmla="*/ 111 w 316"/>
                <a:gd name="T9" fmla="*/ 211 h 360"/>
                <a:gd name="T10" fmla="*/ 148 w 316"/>
                <a:gd name="T11" fmla="*/ 171 h 360"/>
                <a:gd name="T12" fmla="*/ 148 w 316"/>
                <a:gd name="T13" fmla="*/ 171 h 360"/>
                <a:gd name="T14" fmla="*/ 184 w 316"/>
                <a:gd name="T15" fmla="*/ 128 h 360"/>
                <a:gd name="T16" fmla="*/ 218 w 316"/>
                <a:gd name="T17" fmla="*/ 87 h 360"/>
                <a:gd name="T18" fmla="*/ 252 w 316"/>
                <a:gd name="T19" fmla="*/ 43 h 360"/>
                <a:gd name="T20" fmla="*/ 285 w 316"/>
                <a:gd name="T21" fmla="*/ 0 h 360"/>
                <a:gd name="T22" fmla="*/ 316 w 316"/>
                <a:gd name="T23" fmla="*/ 23 h 360"/>
                <a:gd name="T24" fmla="*/ 316 w 316"/>
                <a:gd name="T25" fmla="*/ 23 h 360"/>
                <a:gd name="T26" fmla="*/ 283 w 316"/>
                <a:gd name="T27" fmla="*/ 67 h 360"/>
                <a:gd name="T28" fmla="*/ 248 w 316"/>
                <a:gd name="T29" fmla="*/ 111 h 360"/>
                <a:gd name="T30" fmla="*/ 214 w 316"/>
                <a:gd name="T31" fmla="*/ 154 h 360"/>
                <a:gd name="T32" fmla="*/ 178 w 316"/>
                <a:gd name="T33" fmla="*/ 196 h 360"/>
                <a:gd name="T34" fmla="*/ 178 w 316"/>
                <a:gd name="T35" fmla="*/ 196 h 360"/>
                <a:gd name="T36" fmla="*/ 141 w 316"/>
                <a:gd name="T37" fmla="*/ 238 h 360"/>
                <a:gd name="T38" fmla="*/ 104 w 316"/>
                <a:gd name="T39" fmla="*/ 279 h 360"/>
                <a:gd name="T40" fmla="*/ 68 w 316"/>
                <a:gd name="T41" fmla="*/ 319 h 360"/>
                <a:gd name="T42" fmla="*/ 30 w 316"/>
                <a:gd name="T43" fmla="*/ 360 h 360"/>
                <a:gd name="T44" fmla="*/ 0 w 316"/>
                <a:gd name="T45" fmla="*/ 33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6" h="360">
                  <a:moveTo>
                    <a:pt x="0" y="332"/>
                  </a:moveTo>
                  <a:lnTo>
                    <a:pt x="0" y="332"/>
                  </a:lnTo>
                  <a:lnTo>
                    <a:pt x="38" y="292"/>
                  </a:lnTo>
                  <a:lnTo>
                    <a:pt x="76" y="251"/>
                  </a:lnTo>
                  <a:lnTo>
                    <a:pt x="111" y="211"/>
                  </a:lnTo>
                  <a:lnTo>
                    <a:pt x="148" y="171"/>
                  </a:lnTo>
                  <a:lnTo>
                    <a:pt x="148" y="171"/>
                  </a:lnTo>
                  <a:lnTo>
                    <a:pt x="184" y="128"/>
                  </a:lnTo>
                  <a:lnTo>
                    <a:pt x="218" y="87"/>
                  </a:lnTo>
                  <a:lnTo>
                    <a:pt x="252" y="43"/>
                  </a:lnTo>
                  <a:lnTo>
                    <a:pt x="285" y="0"/>
                  </a:lnTo>
                  <a:lnTo>
                    <a:pt x="316" y="23"/>
                  </a:lnTo>
                  <a:lnTo>
                    <a:pt x="316" y="23"/>
                  </a:lnTo>
                  <a:lnTo>
                    <a:pt x="283" y="67"/>
                  </a:lnTo>
                  <a:lnTo>
                    <a:pt x="248" y="111"/>
                  </a:lnTo>
                  <a:lnTo>
                    <a:pt x="214" y="154"/>
                  </a:lnTo>
                  <a:lnTo>
                    <a:pt x="178" y="196"/>
                  </a:lnTo>
                  <a:lnTo>
                    <a:pt x="178" y="196"/>
                  </a:lnTo>
                  <a:lnTo>
                    <a:pt x="141" y="238"/>
                  </a:lnTo>
                  <a:lnTo>
                    <a:pt x="104" y="279"/>
                  </a:lnTo>
                  <a:lnTo>
                    <a:pt x="68" y="319"/>
                  </a:lnTo>
                  <a:lnTo>
                    <a:pt x="30" y="360"/>
                  </a:lnTo>
                  <a:lnTo>
                    <a:pt x="0" y="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89" name="Freeform 58"/>
            <p:cNvSpPr/>
            <p:nvPr userDrawn="1"/>
          </p:nvSpPr>
          <p:spPr bwMode="auto">
            <a:xfrm>
              <a:off x="3194" y="2179"/>
              <a:ext cx="81" cy="207"/>
            </a:xfrm>
            <a:custGeom>
              <a:avLst/>
              <a:gdLst>
                <a:gd name="T0" fmla="*/ 102 w 162"/>
                <a:gd name="T1" fmla="*/ 403 h 413"/>
                <a:gd name="T2" fmla="*/ 102 w 162"/>
                <a:gd name="T3" fmla="*/ 403 h 413"/>
                <a:gd name="T4" fmla="*/ 109 w 162"/>
                <a:gd name="T5" fmla="*/ 378 h 413"/>
                <a:gd name="T6" fmla="*/ 115 w 162"/>
                <a:gd name="T7" fmla="*/ 351 h 413"/>
                <a:gd name="T8" fmla="*/ 120 w 162"/>
                <a:gd name="T9" fmla="*/ 325 h 413"/>
                <a:gd name="T10" fmla="*/ 123 w 162"/>
                <a:gd name="T11" fmla="*/ 299 h 413"/>
                <a:gd name="T12" fmla="*/ 123 w 162"/>
                <a:gd name="T13" fmla="*/ 299 h 413"/>
                <a:gd name="T14" fmla="*/ 124 w 162"/>
                <a:gd name="T15" fmla="*/ 273 h 413"/>
                <a:gd name="T16" fmla="*/ 124 w 162"/>
                <a:gd name="T17" fmla="*/ 246 h 413"/>
                <a:gd name="T18" fmla="*/ 124 w 162"/>
                <a:gd name="T19" fmla="*/ 239 h 413"/>
                <a:gd name="T20" fmla="*/ 124 w 162"/>
                <a:gd name="T21" fmla="*/ 234 h 413"/>
                <a:gd name="T22" fmla="*/ 124 w 162"/>
                <a:gd name="T23" fmla="*/ 234 h 413"/>
                <a:gd name="T24" fmla="*/ 123 w 162"/>
                <a:gd name="T25" fmla="*/ 221 h 413"/>
                <a:gd name="T26" fmla="*/ 123 w 162"/>
                <a:gd name="T27" fmla="*/ 221 h 413"/>
                <a:gd name="T28" fmla="*/ 121 w 162"/>
                <a:gd name="T29" fmla="*/ 208 h 413"/>
                <a:gd name="T30" fmla="*/ 117 w 162"/>
                <a:gd name="T31" fmla="*/ 196 h 413"/>
                <a:gd name="T32" fmla="*/ 117 w 162"/>
                <a:gd name="T33" fmla="*/ 196 h 413"/>
                <a:gd name="T34" fmla="*/ 114 w 162"/>
                <a:gd name="T35" fmla="*/ 184 h 413"/>
                <a:gd name="T36" fmla="*/ 110 w 162"/>
                <a:gd name="T37" fmla="*/ 171 h 413"/>
                <a:gd name="T38" fmla="*/ 99 w 162"/>
                <a:gd name="T39" fmla="*/ 148 h 413"/>
                <a:gd name="T40" fmla="*/ 86 w 162"/>
                <a:gd name="T41" fmla="*/ 127 h 413"/>
                <a:gd name="T42" fmla="*/ 71 w 162"/>
                <a:gd name="T43" fmla="*/ 105 h 413"/>
                <a:gd name="T44" fmla="*/ 71 w 162"/>
                <a:gd name="T45" fmla="*/ 105 h 413"/>
                <a:gd name="T46" fmla="*/ 55 w 162"/>
                <a:gd name="T47" fmla="*/ 84 h 413"/>
                <a:gd name="T48" fmla="*/ 38 w 162"/>
                <a:gd name="T49" fmla="*/ 64 h 413"/>
                <a:gd name="T50" fmla="*/ 19 w 162"/>
                <a:gd name="T51" fmla="*/ 45 h 413"/>
                <a:gd name="T52" fmla="*/ 0 w 162"/>
                <a:gd name="T53" fmla="*/ 27 h 413"/>
                <a:gd name="T54" fmla="*/ 24 w 162"/>
                <a:gd name="T55" fmla="*/ 0 h 413"/>
                <a:gd name="T56" fmla="*/ 24 w 162"/>
                <a:gd name="T57" fmla="*/ 0 h 413"/>
                <a:gd name="T58" fmla="*/ 45 w 162"/>
                <a:gd name="T59" fmla="*/ 18 h 413"/>
                <a:gd name="T60" fmla="*/ 64 w 162"/>
                <a:gd name="T61" fmla="*/ 39 h 413"/>
                <a:gd name="T62" fmla="*/ 84 w 162"/>
                <a:gd name="T63" fmla="*/ 60 h 413"/>
                <a:gd name="T64" fmla="*/ 101 w 162"/>
                <a:gd name="T65" fmla="*/ 83 h 413"/>
                <a:gd name="T66" fmla="*/ 101 w 162"/>
                <a:gd name="T67" fmla="*/ 83 h 413"/>
                <a:gd name="T68" fmla="*/ 117 w 162"/>
                <a:gd name="T69" fmla="*/ 107 h 413"/>
                <a:gd name="T70" fmla="*/ 132 w 162"/>
                <a:gd name="T71" fmla="*/ 131 h 413"/>
                <a:gd name="T72" fmla="*/ 138 w 162"/>
                <a:gd name="T73" fmla="*/ 145 h 413"/>
                <a:gd name="T74" fmla="*/ 144 w 162"/>
                <a:gd name="T75" fmla="*/ 159 h 413"/>
                <a:gd name="T76" fmla="*/ 150 w 162"/>
                <a:gd name="T77" fmla="*/ 173 h 413"/>
                <a:gd name="T78" fmla="*/ 154 w 162"/>
                <a:gd name="T79" fmla="*/ 186 h 413"/>
                <a:gd name="T80" fmla="*/ 154 w 162"/>
                <a:gd name="T81" fmla="*/ 186 h 413"/>
                <a:gd name="T82" fmla="*/ 158 w 162"/>
                <a:gd name="T83" fmla="*/ 201 h 413"/>
                <a:gd name="T84" fmla="*/ 160 w 162"/>
                <a:gd name="T85" fmla="*/ 215 h 413"/>
                <a:gd name="T86" fmla="*/ 160 w 162"/>
                <a:gd name="T87" fmla="*/ 215 h 413"/>
                <a:gd name="T88" fmla="*/ 161 w 162"/>
                <a:gd name="T89" fmla="*/ 230 h 413"/>
                <a:gd name="T90" fmla="*/ 162 w 162"/>
                <a:gd name="T91" fmla="*/ 238 h 413"/>
                <a:gd name="T92" fmla="*/ 162 w 162"/>
                <a:gd name="T93" fmla="*/ 245 h 413"/>
                <a:gd name="T94" fmla="*/ 162 w 162"/>
                <a:gd name="T95" fmla="*/ 245 h 413"/>
                <a:gd name="T96" fmla="*/ 162 w 162"/>
                <a:gd name="T97" fmla="*/ 274 h 413"/>
                <a:gd name="T98" fmla="*/ 160 w 162"/>
                <a:gd name="T99" fmla="*/ 303 h 413"/>
                <a:gd name="T100" fmla="*/ 160 w 162"/>
                <a:gd name="T101" fmla="*/ 303 h 413"/>
                <a:gd name="T102" fmla="*/ 157 w 162"/>
                <a:gd name="T103" fmla="*/ 330 h 413"/>
                <a:gd name="T104" fmla="*/ 152 w 162"/>
                <a:gd name="T105" fmla="*/ 359 h 413"/>
                <a:gd name="T106" fmla="*/ 146 w 162"/>
                <a:gd name="T107" fmla="*/ 387 h 413"/>
                <a:gd name="T108" fmla="*/ 138 w 162"/>
                <a:gd name="T109" fmla="*/ 413 h 413"/>
                <a:gd name="T110" fmla="*/ 102 w 162"/>
                <a:gd name="T111" fmla="*/ 40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2" h="413">
                  <a:moveTo>
                    <a:pt x="102" y="403"/>
                  </a:moveTo>
                  <a:lnTo>
                    <a:pt x="102" y="403"/>
                  </a:lnTo>
                  <a:lnTo>
                    <a:pt x="109" y="378"/>
                  </a:lnTo>
                  <a:lnTo>
                    <a:pt x="115" y="351"/>
                  </a:lnTo>
                  <a:lnTo>
                    <a:pt x="120" y="325"/>
                  </a:lnTo>
                  <a:lnTo>
                    <a:pt x="123" y="299"/>
                  </a:lnTo>
                  <a:lnTo>
                    <a:pt x="123" y="299"/>
                  </a:lnTo>
                  <a:lnTo>
                    <a:pt x="124" y="273"/>
                  </a:lnTo>
                  <a:lnTo>
                    <a:pt x="124" y="246"/>
                  </a:lnTo>
                  <a:lnTo>
                    <a:pt x="124" y="239"/>
                  </a:lnTo>
                  <a:lnTo>
                    <a:pt x="124" y="234"/>
                  </a:lnTo>
                  <a:lnTo>
                    <a:pt x="124" y="234"/>
                  </a:lnTo>
                  <a:lnTo>
                    <a:pt x="123" y="221"/>
                  </a:lnTo>
                  <a:lnTo>
                    <a:pt x="123" y="221"/>
                  </a:lnTo>
                  <a:lnTo>
                    <a:pt x="121" y="208"/>
                  </a:lnTo>
                  <a:lnTo>
                    <a:pt x="117" y="196"/>
                  </a:lnTo>
                  <a:lnTo>
                    <a:pt x="117" y="196"/>
                  </a:lnTo>
                  <a:lnTo>
                    <a:pt x="114" y="184"/>
                  </a:lnTo>
                  <a:lnTo>
                    <a:pt x="110" y="171"/>
                  </a:lnTo>
                  <a:lnTo>
                    <a:pt x="99" y="148"/>
                  </a:lnTo>
                  <a:lnTo>
                    <a:pt x="86" y="127"/>
                  </a:lnTo>
                  <a:lnTo>
                    <a:pt x="71" y="105"/>
                  </a:lnTo>
                  <a:lnTo>
                    <a:pt x="71" y="105"/>
                  </a:lnTo>
                  <a:lnTo>
                    <a:pt x="55" y="84"/>
                  </a:lnTo>
                  <a:lnTo>
                    <a:pt x="38" y="64"/>
                  </a:lnTo>
                  <a:lnTo>
                    <a:pt x="19" y="45"/>
                  </a:lnTo>
                  <a:lnTo>
                    <a:pt x="0" y="27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5" y="18"/>
                  </a:lnTo>
                  <a:lnTo>
                    <a:pt x="64" y="39"/>
                  </a:lnTo>
                  <a:lnTo>
                    <a:pt x="84" y="60"/>
                  </a:lnTo>
                  <a:lnTo>
                    <a:pt x="101" y="83"/>
                  </a:lnTo>
                  <a:lnTo>
                    <a:pt x="101" y="83"/>
                  </a:lnTo>
                  <a:lnTo>
                    <a:pt x="117" y="107"/>
                  </a:lnTo>
                  <a:lnTo>
                    <a:pt x="132" y="131"/>
                  </a:lnTo>
                  <a:lnTo>
                    <a:pt x="138" y="145"/>
                  </a:lnTo>
                  <a:lnTo>
                    <a:pt x="144" y="159"/>
                  </a:lnTo>
                  <a:lnTo>
                    <a:pt x="150" y="173"/>
                  </a:lnTo>
                  <a:lnTo>
                    <a:pt x="154" y="186"/>
                  </a:lnTo>
                  <a:lnTo>
                    <a:pt x="154" y="186"/>
                  </a:lnTo>
                  <a:lnTo>
                    <a:pt x="158" y="201"/>
                  </a:lnTo>
                  <a:lnTo>
                    <a:pt x="160" y="215"/>
                  </a:lnTo>
                  <a:lnTo>
                    <a:pt x="160" y="215"/>
                  </a:lnTo>
                  <a:lnTo>
                    <a:pt x="161" y="230"/>
                  </a:lnTo>
                  <a:lnTo>
                    <a:pt x="162" y="238"/>
                  </a:lnTo>
                  <a:lnTo>
                    <a:pt x="162" y="245"/>
                  </a:lnTo>
                  <a:lnTo>
                    <a:pt x="162" y="245"/>
                  </a:lnTo>
                  <a:lnTo>
                    <a:pt x="162" y="274"/>
                  </a:lnTo>
                  <a:lnTo>
                    <a:pt x="160" y="303"/>
                  </a:lnTo>
                  <a:lnTo>
                    <a:pt x="160" y="303"/>
                  </a:lnTo>
                  <a:lnTo>
                    <a:pt x="157" y="330"/>
                  </a:lnTo>
                  <a:lnTo>
                    <a:pt x="152" y="359"/>
                  </a:lnTo>
                  <a:lnTo>
                    <a:pt x="146" y="387"/>
                  </a:lnTo>
                  <a:lnTo>
                    <a:pt x="138" y="413"/>
                  </a:lnTo>
                  <a:lnTo>
                    <a:pt x="102" y="4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90" name="Freeform 59"/>
            <p:cNvSpPr/>
            <p:nvPr userDrawn="1"/>
          </p:nvSpPr>
          <p:spPr bwMode="auto">
            <a:xfrm>
              <a:off x="2805" y="1984"/>
              <a:ext cx="210" cy="97"/>
            </a:xfrm>
            <a:custGeom>
              <a:avLst/>
              <a:gdLst>
                <a:gd name="T0" fmla="*/ 407 w 422"/>
                <a:gd name="T1" fmla="*/ 195 h 195"/>
                <a:gd name="T2" fmla="*/ 407 w 422"/>
                <a:gd name="T3" fmla="*/ 195 h 195"/>
                <a:gd name="T4" fmla="*/ 357 w 422"/>
                <a:gd name="T5" fmla="*/ 172 h 195"/>
                <a:gd name="T6" fmla="*/ 307 w 422"/>
                <a:gd name="T7" fmla="*/ 151 h 195"/>
                <a:gd name="T8" fmla="*/ 205 w 422"/>
                <a:gd name="T9" fmla="*/ 110 h 195"/>
                <a:gd name="T10" fmla="*/ 205 w 422"/>
                <a:gd name="T11" fmla="*/ 110 h 195"/>
                <a:gd name="T12" fmla="*/ 103 w 422"/>
                <a:gd name="T13" fmla="*/ 70 h 195"/>
                <a:gd name="T14" fmla="*/ 0 w 422"/>
                <a:gd name="T15" fmla="*/ 32 h 195"/>
                <a:gd name="T16" fmla="*/ 12 w 422"/>
                <a:gd name="T17" fmla="*/ 0 h 195"/>
                <a:gd name="T18" fmla="*/ 12 w 422"/>
                <a:gd name="T19" fmla="*/ 0 h 195"/>
                <a:gd name="T20" fmla="*/ 115 w 422"/>
                <a:gd name="T21" fmla="*/ 38 h 195"/>
                <a:gd name="T22" fmla="*/ 218 w 422"/>
                <a:gd name="T23" fmla="*/ 77 h 195"/>
                <a:gd name="T24" fmla="*/ 218 w 422"/>
                <a:gd name="T25" fmla="*/ 77 h 195"/>
                <a:gd name="T26" fmla="*/ 320 w 422"/>
                <a:gd name="T27" fmla="*/ 119 h 195"/>
                <a:gd name="T28" fmla="*/ 371 w 422"/>
                <a:gd name="T29" fmla="*/ 141 h 195"/>
                <a:gd name="T30" fmla="*/ 422 w 422"/>
                <a:gd name="T31" fmla="*/ 163 h 195"/>
                <a:gd name="T32" fmla="*/ 407 w 422"/>
                <a:gd name="T33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2" h="195">
                  <a:moveTo>
                    <a:pt x="407" y="195"/>
                  </a:moveTo>
                  <a:lnTo>
                    <a:pt x="407" y="195"/>
                  </a:lnTo>
                  <a:lnTo>
                    <a:pt x="357" y="172"/>
                  </a:lnTo>
                  <a:lnTo>
                    <a:pt x="307" y="151"/>
                  </a:lnTo>
                  <a:lnTo>
                    <a:pt x="205" y="110"/>
                  </a:lnTo>
                  <a:lnTo>
                    <a:pt x="205" y="110"/>
                  </a:lnTo>
                  <a:lnTo>
                    <a:pt x="103" y="70"/>
                  </a:lnTo>
                  <a:lnTo>
                    <a:pt x="0" y="3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5" y="38"/>
                  </a:lnTo>
                  <a:lnTo>
                    <a:pt x="218" y="77"/>
                  </a:lnTo>
                  <a:lnTo>
                    <a:pt x="218" y="77"/>
                  </a:lnTo>
                  <a:lnTo>
                    <a:pt x="320" y="119"/>
                  </a:lnTo>
                  <a:lnTo>
                    <a:pt x="371" y="141"/>
                  </a:lnTo>
                  <a:lnTo>
                    <a:pt x="422" y="163"/>
                  </a:lnTo>
                  <a:lnTo>
                    <a:pt x="407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91" name="Freeform 60"/>
            <p:cNvSpPr/>
            <p:nvPr userDrawn="1"/>
          </p:nvSpPr>
          <p:spPr bwMode="auto">
            <a:xfrm>
              <a:off x="2385" y="1851"/>
              <a:ext cx="216" cy="80"/>
            </a:xfrm>
            <a:custGeom>
              <a:avLst/>
              <a:gdLst>
                <a:gd name="T0" fmla="*/ 422 w 431"/>
                <a:gd name="T1" fmla="*/ 159 h 159"/>
                <a:gd name="T2" fmla="*/ 422 w 431"/>
                <a:gd name="T3" fmla="*/ 159 h 159"/>
                <a:gd name="T4" fmla="*/ 211 w 431"/>
                <a:gd name="T5" fmla="*/ 95 h 159"/>
                <a:gd name="T6" fmla="*/ 0 w 431"/>
                <a:gd name="T7" fmla="*/ 30 h 159"/>
                <a:gd name="T8" fmla="*/ 10 w 431"/>
                <a:gd name="T9" fmla="*/ 0 h 159"/>
                <a:gd name="T10" fmla="*/ 10 w 431"/>
                <a:gd name="T11" fmla="*/ 0 h 159"/>
                <a:gd name="T12" fmla="*/ 220 w 431"/>
                <a:gd name="T13" fmla="*/ 63 h 159"/>
                <a:gd name="T14" fmla="*/ 431 w 431"/>
                <a:gd name="T15" fmla="*/ 128 h 159"/>
                <a:gd name="T16" fmla="*/ 422 w 431"/>
                <a:gd name="T1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159">
                  <a:moveTo>
                    <a:pt x="422" y="159"/>
                  </a:moveTo>
                  <a:lnTo>
                    <a:pt x="422" y="159"/>
                  </a:lnTo>
                  <a:lnTo>
                    <a:pt x="211" y="95"/>
                  </a:lnTo>
                  <a:lnTo>
                    <a:pt x="0" y="3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20" y="63"/>
                  </a:lnTo>
                  <a:lnTo>
                    <a:pt x="431" y="128"/>
                  </a:lnTo>
                  <a:lnTo>
                    <a:pt x="422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92" name="Freeform 61"/>
            <p:cNvSpPr/>
            <p:nvPr userDrawn="1"/>
          </p:nvSpPr>
          <p:spPr bwMode="auto">
            <a:xfrm>
              <a:off x="1965" y="1719"/>
              <a:ext cx="214" cy="82"/>
            </a:xfrm>
            <a:custGeom>
              <a:avLst/>
              <a:gdLst>
                <a:gd name="T0" fmla="*/ 419 w 427"/>
                <a:gd name="T1" fmla="*/ 165 h 165"/>
                <a:gd name="T2" fmla="*/ 419 w 427"/>
                <a:gd name="T3" fmla="*/ 165 h 165"/>
                <a:gd name="T4" fmla="*/ 314 w 427"/>
                <a:gd name="T5" fmla="*/ 132 h 165"/>
                <a:gd name="T6" fmla="*/ 209 w 427"/>
                <a:gd name="T7" fmla="*/ 98 h 165"/>
                <a:gd name="T8" fmla="*/ 104 w 427"/>
                <a:gd name="T9" fmla="*/ 62 h 165"/>
                <a:gd name="T10" fmla="*/ 0 w 427"/>
                <a:gd name="T11" fmla="*/ 27 h 165"/>
                <a:gd name="T12" fmla="*/ 10 w 427"/>
                <a:gd name="T13" fmla="*/ 0 h 165"/>
                <a:gd name="T14" fmla="*/ 10 w 427"/>
                <a:gd name="T15" fmla="*/ 0 h 165"/>
                <a:gd name="T16" fmla="*/ 114 w 427"/>
                <a:gd name="T17" fmla="*/ 36 h 165"/>
                <a:gd name="T18" fmla="*/ 217 w 427"/>
                <a:gd name="T19" fmla="*/ 70 h 165"/>
                <a:gd name="T20" fmla="*/ 322 w 427"/>
                <a:gd name="T21" fmla="*/ 104 h 165"/>
                <a:gd name="T22" fmla="*/ 427 w 427"/>
                <a:gd name="T23" fmla="*/ 136 h 165"/>
                <a:gd name="T24" fmla="*/ 419 w 427"/>
                <a:gd name="T2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7" h="165">
                  <a:moveTo>
                    <a:pt x="419" y="165"/>
                  </a:moveTo>
                  <a:lnTo>
                    <a:pt x="419" y="165"/>
                  </a:lnTo>
                  <a:lnTo>
                    <a:pt x="314" y="132"/>
                  </a:lnTo>
                  <a:lnTo>
                    <a:pt x="209" y="98"/>
                  </a:lnTo>
                  <a:lnTo>
                    <a:pt x="104" y="62"/>
                  </a:lnTo>
                  <a:lnTo>
                    <a:pt x="0" y="27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4" y="36"/>
                  </a:lnTo>
                  <a:lnTo>
                    <a:pt x="217" y="70"/>
                  </a:lnTo>
                  <a:lnTo>
                    <a:pt x="322" y="104"/>
                  </a:lnTo>
                  <a:lnTo>
                    <a:pt x="427" y="136"/>
                  </a:lnTo>
                  <a:lnTo>
                    <a:pt x="419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93" name="Freeform 62"/>
            <p:cNvSpPr/>
            <p:nvPr userDrawn="1"/>
          </p:nvSpPr>
          <p:spPr bwMode="auto">
            <a:xfrm>
              <a:off x="1619" y="1486"/>
              <a:ext cx="149" cy="161"/>
            </a:xfrm>
            <a:custGeom>
              <a:avLst/>
              <a:gdLst>
                <a:gd name="T0" fmla="*/ 285 w 297"/>
                <a:gd name="T1" fmla="*/ 321 h 321"/>
                <a:gd name="T2" fmla="*/ 285 w 297"/>
                <a:gd name="T3" fmla="*/ 321 h 321"/>
                <a:gd name="T4" fmla="*/ 236 w 297"/>
                <a:gd name="T5" fmla="*/ 295 h 321"/>
                <a:gd name="T6" fmla="*/ 188 w 297"/>
                <a:gd name="T7" fmla="*/ 267 h 321"/>
                <a:gd name="T8" fmla="*/ 188 w 297"/>
                <a:gd name="T9" fmla="*/ 267 h 321"/>
                <a:gd name="T10" fmla="*/ 165 w 297"/>
                <a:gd name="T11" fmla="*/ 252 h 321"/>
                <a:gd name="T12" fmla="*/ 142 w 297"/>
                <a:gd name="T13" fmla="*/ 236 h 321"/>
                <a:gd name="T14" fmla="*/ 120 w 297"/>
                <a:gd name="T15" fmla="*/ 219 h 321"/>
                <a:gd name="T16" fmla="*/ 98 w 297"/>
                <a:gd name="T17" fmla="*/ 201 h 321"/>
                <a:gd name="T18" fmla="*/ 98 w 297"/>
                <a:gd name="T19" fmla="*/ 201 h 321"/>
                <a:gd name="T20" fmla="*/ 76 w 297"/>
                <a:gd name="T21" fmla="*/ 182 h 321"/>
                <a:gd name="T22" fmla="*/ 57 w 297"/>
                <a:gd name="T23" fmla="*/ 161 h 321"/>
                <a:gd name="T24" fmla="*/ 48 w 297"/>
                <a:gd name="T25" fmla="*/ 151 h 321"/>
                <a:gd name="T26" fmla="*/ 39 w 297"/>
                <a:gd name="T27" fmla="*/ 139 h 321"/>
                <a:gd name="T28" fmla="*/ 31 w 297"/>
                <a:gd name="T29" fmla="*/ 128 h 321"/>
                <a:gd name="T30" fmla="*/ 23 w 297"/>
                <a:gd name="T31" fmla="*/ 115 h 321"/>
                <a:gd name="T32" fmla="*/ 23 w 297"/>
                <a:gd name="T33" fmla="*/ 115 h 321"/>
                <a:gd name="T34" fmla="*/ 16 w 297"/>
                <a:gd name="T35" fmla="*/ 101 h 321"/>
                <a:gd name="T36" fmla="*/ 11 w 297"/>
                <a:gd name="T37" fmla="*/ 88 h 321"/>
                <a:gd name="T38" fmla="*/ 6 w 297"/>
                <a:gd name="T39" fmla="*/ 73 h 321"/>
                <a:gd name="T40" fmla="*/ 3 w 297"/>
                <a:gd name="T41" fmla="*/ 60 h 321"/>
                <a:gd name="T42" fmla="*/ 3 w 297"/>
                <a:gd name="T43" fmla="*/ 60 h 321"/>
                <a:gd name="T44" fmla="*/ 0 w 297"/>
                <a:gd name="T45" fmla="*/ 45 h 321"/>
                <a:gd name="T46" fmla="*/ 0 w 297"/>
                <a:gd name="T47" fmla="*/ 30 h 321"/>
                <a:gd name="T48" fmla="*/ 0 w 297"/>
                <a:gd name="T49" fmla="*/ 15 h 321"/>
                <a:gd name="T50" fmla="*/ 1 w 297"/>
                <a:gd name="T51" fmla="*/ 0 h 321"/>
                <a:gd name="T52" fmla="*/ 28 w 297"/>
                <a:gd name="T53" fmla="*/ 4 h 321"/>
                <a:gd name="T54" fmla="*/ 28 w 297"/>
                <a:gd name="T55" fmla="*/ 4 h 321"/>
                <a:gd name="T56" fmla="*/ 27 w 297"/>
                <a:gd name="T57" fmla="*/ 17 h 321"/>
                <a:gd name="T58" fmla="*/ 26 w 297"/>
                <a:gd name="T59" fmla="*/ 30 h 321"/>
                <a:gd name="T60" fmla="*/ 27 w 297"/>
                <a:gd name="T61" fmla="*/ 42 h 321"/>
                <a:gd name="T62" fmla="*/ 29 w 297"/>
                <a:gd name="T63" fmla="*/ 54 h 321"/>
                <a:gd name="T64" fmla="*/ 29 w 297"/>
                <a:gd name="T65" fmla="*/ 54 h 321"/>
                <a:gd name="T66" fmla="*/ 31 w 297"/>
                <a:gd name="T67" fmla="*/ 67 h 321"/>
                <a:gd name="T68" fmla="*/ 35 w 297"/>
                <a:gd name="T69" fmla="*/ 79 h 321"/>
                <a:gd name="T70" fmla="*/ 41 w 297"/>
                <a:gd name="T71" fmla="*/ 91 h 321"/>
                <a:gd name="T72" fmla="*/ 46 w 297"/>
                <a:gd name="T73" fmla="*/ 102 h 321"/>
                <a:gd name="T74" fmla="*/ 46 w 297"/>
                <a:gd name="T75" fmla="*/ 102 h 321"/>
                <a:gd name="T76" fmla="*/ 53 w 297"/>
                <a:gd name="T77" fmla="*/ 113 h 321"/>
                <a:gd name="T78" fmla="*/ 60 w 297"/>
                <a:gd name="T79" fmla="*/ 123 h 321"/>
                <a:gd name="T80" fmla="*/ 76 w 297"/>
                <a:gd name="T81" fmla="*/ 144 h 321"/>
                <a:gd name="T82" fmla="*/ 95 w 297"/>
                <a:gd name="T83" fmla="*/ 163 h 321"/>
                <a:gd name="T84" fmla="*/ 115 w 297"/>
                <a:gd name="T85" fmla="*/ 181 h 321"/>
                <a:gd name="T86" fmla="*/ 115 w 297"/>
                <a:gd name="T87" fmla="*/ 181 h 321"/>
                <a:gd name="T88" fmla="*/ 136 w 297"/>
                <a:gd name="T89" fmla="*/ 198 h 321"/>
                <a:gd name="T90" fmla="*/ 158 w 297"/>
                <a:gd name="T91" fmla="*/ 214 h 321"/>
                <a:gd name="T92" fmla="*/ 180 w 297"/>
                <a:gd name="T93" fmla="*/ 229 h 321"/>
                <a:gd name="T94" fmla="*/ 203 w 297"/>
                <a:gd name="T95" fmla="*/ 244 h 321"/>
                <a:gd name="T96" fmla="*/ 203 w 297"/>
                <a:gd name="T97" fmla="*/ 244 h 321"/>
                <a:gd name="T98" fmla="*/ 249 w 297"/>
                <a:gd name="T99" fmla="*/ 272 h 321"/>
                <a:gd name="T100" fmla="*/ 297 w 297"/>
                <a:gd name="T101" fmla="*/ 297 h 321"/>
                <a:gd name="T102" fmla="*/ 285 w 297"/>
                <a:gd name="T103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7" h="321">
                  <a:moveTo>
                    <a:pt x="285" y="321"/>
                  </a:moveTo>
                  <a:lnTo>
                    <a:pt x="285" y="321"/>
                  </a:lnTo>
                  <a:lnTo>
                    <a:pt x="236" y="295"/>
                  </a:lnTo>
                  <a:lnTo>
                    <a:pt x="188" y="267"/>
                  </a:lnTo>
                  <a:lnTo>
                    <a:pt x="188" y="267"/>
                  </a:lnTo>
                  <a:lnTo>
                    <a:pt x="165" y="252"/>
                  </a:lnTo>
                  <a:lnTo>
                    <a:pt x="142" y="236"/>
                  </a:lnTo>
                  <a:lnTo>
                    <a:pt x="120" y="219"/>
                  </a:lnTo>
                  <a:lnTo>
                    <a:pt x="98" y="201"/>
                  </a:lnTo>
                  <a:lnTo>
                    <a:pt x="98" y="201"/>
                  </a:lnTo>
                  <a:lnTo>
                    <a:pt x="76" y="182"/>
                  </a:lnTo>
                  <a:lnTo>
                    <a:pt x="57" y="161"/>
                  </a:lnTo>
                  <a:lnTo>
                    <a:pt x="48" y="151"/>
                  </a:lnTo>
                  <a:lnTo>
                    <a:pt x="39" y="139"/>
                  </a:lnTo>
                  <a:lnTo>
                    <a:pt x="31" y="128"/>
                  </a:lnTo>
                  <a:lnTo>
                    <a:pt x="23" y="115"/>
                  </a:lnTo>
                  <a:lnTo>
                    <a:pt x="23" y="115"/>
                  </a:lnTo>
                  <a:lnTo>
                    <a:pt x="16" y="101"/>
                  </a:lnTo>
                  <a:lnTo>
                    <a:pt x="11" y="88"/>
                  </a:lnTo>
                  <a:lnTo>
                    <a:pt x="6" y="73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0" y="45"/>
                  </a:lnTo>
                  <a:lnTo>
                    <a:pt x="0" y="30"/>
                  </a:lnTo>
                  <a:lnTo>
                    <a:pt x="0" y="15"/>
                  </a:lnTo>
                  <a:lnTo>
                    <a:pt x="1" y="0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7" y="17"/>
                  </a:lnTo>
                  <a:lnTo>
                    <a:pt x="26" y="30"/>
                  </a:lnTo>
                  <a:lnTo>
                    <a:pt x="27" y="42"/>
                  </a:lnTo>
                  <a:lnTo>
                    <a:pt x="29" y="54"/>
                  </a:lnTo>
                  <a:lnTo>
                    <a:pt x="29" y="54"/>
                  </a:lnTo>
                  <a:lnTo>
                    <a:pt x="31" y="67"/>
                  </a:lnTo>
                  <a:lnTo>
                    <a:pt x="35" y="79"/>
                  </a:lnTo>
                  <a:lnTo>
                    <a:pt x="41" y="91"/>
                  </a:lnTo>
                  <a:lnTo>
                    <a:pt x="46" y="102"/>
                  </a:lnTo>
                  <a:lnTo>
                    <a:pt x="46" y="102"/>
                  </a:lnTo>
                  <a:lnTo>
                    <a:pt x="53" y="113"/>
                  </a:lnTo>
                  <a:lnTo>
                    <a:pt x="60" y="123"/>
                  </a:lnTo>
                  <a:lnTo>
                    <a:pt x="76" y="144"/>
                  </a:lnTo>
                  <a:lnTo>
                    <a:pt x="95" y="163"/>
                  </a:lnTo>
                  <a:lnTo>
                    <a:pt x="115" y="181"/>
                  </a:lnTo>
                  <a:lnTo>
                    <a:pt x="115" y="181"/>
                  </a:lnTo>
                  <a:lnTo>
                    <a:pt x="136" y="198"/>
                  </a:lnTo>
                  <a:lnTo>
                    <a:pt x="158" y="214"/>
                  </a:lnTo>
                  <a:lnTo>
                    <a:pt x="180" y="229"/>
                  </a:lnTo>
                  <a:lnTo>
                    <a:pt x="203" y="244"/>
                  </a:lnTo>
                  <a:lnTo>
                    <a:pt x="203" y="244"/>
                  </a:lnTo>
                  <a:lnTo>
                    <a:pt x="249" y="272"/>
                  </a:lnTo>
                  <a:lnTo>
                    <a:pt x="297" y="297"/>
                  </a:lnTo>
                  <a:lnTo>
                    <a:pt x="285" y="3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94" name="Freeform 63"/>
            <p:cNvSpPr/>
            <p:nvPr userDrawn="1"/>
          </p:nvSpPr>
          <p:spPr bwMode="auto">
            <a:xfrm>
              <a:off x="1788" y="1289"/>
              <a:ext cx="216" cy="72"/>
            </a:xfrm>
            <a:custGeom>
              <a:avLst/>
              <a:gdLst>
                <a:gd name="T0" fmla="*/ 0 w 431"/>
                <a:gd name="T1" fmla="*/ 120 h 145"/>
                <a:gd name="T2" fmla="*/ 0 w 431"/>
                <a:gd name="T3" fmla="*/ 120 h 145"/>
                <a:gd name="T4" fmla="*/ 52 w 431"/>
                <a:gd name="T5" fmla="*/ 101 h 145"/>
                <a:gd name="T6" fmla="*/ 105 w 431"/>
                <a:gd name="T7" fmla="*/ 83 h 145"/>
                <a:gd name="T8" fmla="*/ 158 w 431"/>
                <a:gd name="T9" fmla="*/ 67 h 145"/>
                <a:gd name="T10" fmla="*/ 211 w 431"/>
                <a:gd name="T11" fmla="*/ 52 h 145"/>
                <a:gd name="T12" fmla="*/ 211 w 431"/>
                <a:gd name="T13" fmla="*/ 52 h 145"/>
                <a:gd name="T14" fmla="*/ 264 w 431"/>
                <a:gd name="T15" fmla="*/ 39 h 145"/>
                <a:gd name="T16" fmla="*/ 318 w 431"/>
                <a:gd name="T17" fmla="*/ 25 h 145"/>
                <a:gd name="T18" fmla="*/ 371 w 431"/>
                <a:gd name="T19" fmla="*/ 12 h 145"/>
                <a:gd name="T20" fmla="*/ 425 w 431"/>
                <a:gd name="T21" fmla="*/ 0 h 145"/>
                <a:gd name="T22" fmla="*/ 431 w 431"/>
                <a:gd name="T23" fmla="*/ 25 h 145"/>
                <a:gd name="T24" fmla="*/ 431 w 431"/>
                <a:gd name="T25" fmla="*/ 25 h 145"/>
                <a:gd name="T26" fmla="*/ 377 w 431"/>
                <a:gd name="T27" fmla="*/ 36 h 145"/>
                <a:gd name="T28" fmla="*/ 324 w 431"/>
                <a:gd name="T29" fmla="*/ 49 h 145"/>
                <a:gd name="T30" fmla="*/ 271 w 431"/>
                <a:gd name="T31" fmla="*/ 63 h 145"/>
                <a:gd name="T32" fmla="*/ 218 w 431"/>
                <a:gd name="T33" fmla="*/ 77 h 145"/>
                <a:gd name="T34" fmla="*/ 218 w 431"/>
                <a:gd name="T35" fmla="*/ 77 h 145"/>
                <a:gd name="T36" fmla="*/ 165 w 431"/>
                <a:gd name="T37" fmla="*/ 92 h 145"/>
                <a:gd name="T38" fmla="*/ 112 w 431"/>
                <a:gd name="T39" fmla="*/ 108 h 145"/>
                <a:gd name="T40" fmla="*/ 60 w 431"/>
                <a:gd name="T41" fmla="*/ 125 h 145"/>
                <a:gd name="T42" fmla="*/ 9 w 431"/>
                <a:gd name="T43" fmla="*/ 145 h 145"/>
                <a:gd name="T44" fmla="*/ 0 w 431"/>
                <a:gd name="T45" fmla="*/ 12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1" h="145">
                  <a:moveTo>
                    <a:pt x="0" y="120"/>
                  </a:moveTo>
                  <a:lnTo>
                    <a:pt x="0" y="120"/>
                  </a:lnTo>
                  <a:lnTo>
                    <a:pt x="52" y="101"/>
                  </a:lnTo>
                  <a:lnTo>
                    <a:pt x="105" y="83"/>
                  </a:lnTo>
                  <a:lnTo>
                    <a:pt x="158" y="67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64" y="39"/>
                  </a:lnTo>
                  <a:lnTo>
                    <a:pt x="318" y="25"/>
                  </a:lnTo>
                  <a:lnTo>
                    <a:pt x="371" y="12"/>
                  </a:lnTo>
                  <a:lnTo>
                    <a:pt x="425" y="0"/>
                  </a:lnTo>
                  <a:lnTo>
                    <a:pt x="431" y="25"/>
                  </a:lnTo>
                  <a:lnTo>
                    <a:pt x="431" y="25"/>
                  </a:lnTo>
                  <a:lnTo>
                    <a:pt x="377" y="36"/>
                  </a:lnTo>
                  <a:lnTo>
                    <a:pt x="324" y="49"/>
                  </a:lnTo>
                  <a:lnTo>
                    <a:pt x="271" y="63"/>
                  </a:lnTo>
                  <a:lnTo>
                    <a:pt x="218" y="77"/>
                  </a:lnTo>
                  <a:lnTo>
                    <a:pt x="218" y="77"/>
                  </a:lnTo>
                  <a:lnTo>
                    <a:pt x="165" y="92"/>
                  </a:lnTo>
                  <a:lnTo>
                    <a:pt x="112" y="108"/>
                  </a:lnTo>
                  <a:lnTo>
                    <a:pt x="60" y="125"/>
                  </a:lnTo>
                  <a:lnTo>
                    <a:pt x="9" y="145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95" name="Freeform 64"/>
            <p:cNvSpPr/>
            <p:nvPr userDrawn="1"/>
          </p:nvSpPr>
          <p:spPr bwMode="auto">
            <a:xfrm>
              <a:off x="2218" y="1222"/>
              <a:ext cx="220" cy="40"/>
            </a:xfrm>
            <a:custGeom>
              <a:avLst/>
              <a:gdLst>
                <a:gd name="T0" fmla="*/ 0 w 440"/>
                <a:gd name="T1" fmla="*/ 55 h 79"/>
                <a:gd name="T2" fmla="*/ 0 w 440"/>
                <a:gd name="T3" fmla="*/ 55 h 79"/>
                <a:gd name="T4" fmla="*/ 110 w 440"/>
                <a:gd name="T5" fmla="*/ 40 h 79"/>
                <a:gd name="T6" fmla="*/ 219 w 440"/>
                <a:gd name="T7" fmla="*/ 25 h 79"/>
                <a:gd name="T8" fmla="*/ 328 w 440"/>
                <a:gd name="T9" fmla="*/ 11 h 79"/>
                <a:gd name="T10" fmla="*/ 437 w 440"/>
                <a:gd name="T11" fmla="*/ 0 h 79"/>
                <a:gd name="T12" fmla="*/ 440 w 440"/>
                <a:gd name="T13" fmla="*/ 23 h 79"/>
                <a:gd name="T14" fmla="*/ 440 w 440"/>
                <a:gd name="T15" fmla="*/ 23 h 79"/>
                <a:gd name="T16" fmla="*/ 331 w 440"/>
                <a:gd name="T17" fmla="*/ 36 h 79"/>
                <a:gd name="T18" fmla="*/ 222 w 440"/>
                <a:gd name="T19" fmla="*/ 49 h 79"/>
                <a:gd name="T20" fmla="*/ 113 w 440"/>
                <a:gd name="T21" fmla="*/ 63 h 79"/>
                <a:gd name="T22" fmla="*/ 4 w 440"/>
                <a:gd name="T23" fmla="*/ 79 h 79"/>
                <a:gd name="T24" fmla="*/ 0 w 440"/>
                <a:gd name="T25" fmla="*/ 5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0" h="79">
                  <a:moveTo>
                    <a:pt x="0" y="55"/>
                  </a:moveTo>
                  <a:lnTo>
                    <a:pt x="0" y="55"/>
                  </a:lnTo>
                  <a:lnTo>
                    <a:pt x="110" y="40"/>
                  </a:lnTo>
                  <a:lnTo>
                    <a:pt x="219" y="25"/>
                  </a:lnTo>
                  <a:lnTo>
                    <a:pt x="328" y="11"/>
                  </a:lnTo>
                  <a:lnTo>
                    <a:pt x="437" y="0"/>
                  </a:lnTo>
                  <a:lnTo>
                    <a:pt x="440" y="23"/>
                  </a:lnTo>
                  <a:lnTo>
                    <a:pt x="440" y="23"/>
                  </a:lnTo>
                  <a:lnTo>
                    <a:pt x="331" y="36"/>
                  </a:lnTo>
                  <a:lnTo>
                    <a:pt x="222" y="49"/>
                  </a:lnTo>
                  <a:lnTo>
                    <a:pt x="113" y="63"/>
                  </a:lnTo>
                  <a:lnTo>
                    <a:pt x="4" y="79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96" name="Freeform 65"/>
            <p:cNvSpPr/>
            <p:nvPr userDrawn="1"/>
          </p:nvSpPr>
          <p:spPr bwMode="auto">
            <a:xfrm>
              <a:off x="2656" y="1183"/>
              <a:ext cx="221" cy="29"/>
            </a:xfrm>
            <a:custGeom>
              <a:avLst/>
              <a:gdLst>
                <a:gd name="T0" fmla="*/ 0 w 441"/>
                <a:gd name="T1" fmla="*/ 33 h 56"/>
                <a:gd name="T2" fmla="*/ 0 w 441"/>
                <a:gd name="T3" fmla="*/ 33 h 56"/>
                <a:gd name="T4" fmla="*/ 220 w 441"/>
                <a:gd name="T5" fmla="*/ 16 h 56"/>
                <a:gd name="T6" fmla="*/ 439 w 441"/>
                <a:gd name="T7" fmla="*/ 0 h 56"/>
                <a:gd name="T8" fmla="*/ 441 w 441"/>
                <a:gd name="T9" fmla="*/ 23 h 56"/>
                <a:gd name="T10" fmla="*/ 441 w 441"/>
                <a:gd name="T11" fmla="*/ 23 h 56"/>
                <a:gd name="T12" fmla="*/ 221 w 441"/>
                <a:gd name="T13" fmla="*/ 39 h 56"/>
                <a:gd name="T14" fmla="*/ 2 w 441"/>
                <a:gd name="T15" fmla="*/ 56 h 56"/>
                <a:gd name="T16" fmla="*/ 0 w 441"/>
                <a:gd name="T17" fmla="*/ 3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56">
                  <a:moveTo>
                    <a:pt x="0" y="33"/>
                  </a:moveTo>
                  <a:lnTo>
                    <a:pt x="0" y="33"/>
                  </a:lnTo>
                  <a:lnTo>
                    <a:pt x="220" y="16"/>
                  </a:lnTo>
                  <a:lnTo>
                    <a:pt x="439" y="0"/>
                  </a:lnTo>
                  <a:lnTo>
                    <a:pt x="441" y="23"/>
                  </a:lnTo>
                  <a:lnTo>
                    <a:pt x="441" y="23"/>
                  </a:lnTo>
                  <a:lnTo>
                    <a:pt x="221" y="39"/>
                  </a:lnTo>
                  <a:lnTo>
                    <a:pt x="2" y="56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29" name="Freeform 66"/>
            <p:cNvSpPr/>
            <p:nvPr userDrawn="1"/>
          </p:nvSpPr>
          <p:spPr bwMode="auto">
            <a:xfrm>
              <a:off x="3095" y="1160"/>
              <a:ext cx="222" cy="21"/>
            </a:xfrm>
            <a:custGeom>
              <a:avLst/>
              <a:gdLst>
                <a:gd name="T0" fmla="*/ 0 w 443"/>
                <a:gd name="T1" fmla="*/ 21 h 43"/>
                <a:gd name="T2" fmla="*/ 0 w 443"/>
                <a:gd name="T3" fmla="*/ 21 h 43"/>
                <a:gd name="T4" fmla="*/ 221 w 443"/>
                <a:gd name="T5" fmla="*/ 10 h 43"/>
                <a:gd name="T6" fmla="*/ 443 w 443"/>
                <a:gd name="T7" fmla="*/ 0 h 43"/>
                <a:gd name="T8" fmla="*/ 443 w 443"/>
                <a:gd name="T9" fmla="*/ 21 h 43"/>
                <a:gd name="T10" fmla="*/ 443 w 443"/>
                <a:gd name="T11" fmla="*/ 21 h 43"/>
                <a:gd name="T12" fmla="*/ 222 w 443"/>
                <a:gd name="T13" fmla="*/ 31 h 43"/>
                <a:gd name="T14" fmla="*/ 1 w 443"/>
                <a:gd name="T15" fmla="*/ 43 h 43"/>
                <a:gd name="T16" fmla="*/ 0 w 443"/>
                <a:gd name="T17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3" h="43">
                  <a:moveTo>
                    <a:pt x="0" y="21"/>
                  </a:moveTo>
                  <a:lnTo>
                    <a:pt x="0" y="21"/>
                  </a:lnTo>
                  <a:lnTo>
                    <a:pt x="221" y="10"/>
                  </a:lnTo>
                  <a:lnTo>
                    <a:pt x="443" y="0"/>
                  </a:lnTo>
                  <a:lnTo>
                    <a:pt x="443" y="21"/>
                  </a:lnTo>
                  <a:lnTo>
                    <a:pt x="443" y="21"/>
                  </a:lnTo>
                  <a:lnTo>
                    <a:pt x="222" y="31"/>
                  </a:lnTo>
                  <a:lnTo>
                    <a:pt x="1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30" name="Freeform 67"/>
            <p:cNvSpPr/>
            <p:nvPr userDrawn="1"/>
          </p:nvSpPr>
          <p:spPr bwMode="auto">
            <a:xfrm>
              <a:off x="3537" y="1145"/>
              <a:ext cx="208" cy="17"/>
            </a:xfrm>
            <a:custGeom>
              <a:avLst/>
              <a:gdLst>
                <a:gd name="T0" fmla="*/ 0 w 415"/>
                <a:gd name="T1" fmla="*/ 12 h 33"/>
                <a:gd name="T2" fmla="*/ 0 w 415"/>
                <a:gd name="T3" fmla="*/ 12 h 33"/>
                <a:gd name="T4" fmla="*/ 208 w 415"/>
                <a:gd name="T5" fmla="*/ 5 h 33"/>
                <a:gd name="T6" fmla="*/ 415 w 415"/>
                <a:gd name="T7" fmla="*/ 0 h 33"/>
                <a:gd name="T8" fmla="*/ 415 w 415"/>
                <a:gd name="T9" fmla="*/ 19 h 33"/>
                <a:gd name="T10" fmla="*/ 415 w 415"/>
                <a:gd name="T11" fmla="*/ 19 h 33"/>
                <a:gd name="T12" fmla="*/ 208 w 415"/>
                <a:gd name="T13" fmla="*/ 25 h 33"/>
                <a:gd name="T14" fmla="*/ 0 w 415"/>
                <a:gd name="T15" fmla="*/ 33 h 33"/>
                <a:gd name="T16" fmla="*/ 0 w 415"/>
                <a:gd name="T17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5" h="33">
                  <a:moveTo>
                    <a:pt x="0" y="12"/>
                  </a:moveTo>
                  <a:lnTo>
                    <a:pt x="0" y="12"/>
                  </a:lnTo>
                  <a:lnTo>
                    <a:pt x="208" y="5"/>
                  </a:lnTo>
                  <a:lnTo>
                    <a:pt x="415" y="0"/>
                  </a:lnTo>
                  <a:lnTo>
                    <a:pt x="415" y="19"/>
                  </a:lnTo>
                  <a:lnTo>
                    <a:pt x="415" y="19"/>
                  </a:lnTo>
                  <a:lnTo>
                    <a:pt x="208" y="25"/>
                  </a:lnTo>
                  <a:lnTo>
                    <a:pt x="0" y="3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32" name="Freeform 68"/>
            <p:cNvSpPr/>
            <p:nvPr userDrawn="1"/>
          </p:nvSpPr>
          <p:spPr bwMode="auto">
            <a:xfrm>
              <a:off x="3977" y="1137"/>
              <a:ext cx="201" cy="13"/>
            </a:xfrm>
            <a:custGeom>
              <a:avLst/>
              <a:gdLst>
                <a:gd name="T0" fmla="*/ 0 w 402"/>
                <a:gd name="T1" fmla="*/ 7 h 27"/>
                <a:gd name="T2" fmla="*/ 0 w 402"/>
                <a:gd name="T3" fmla="*/ 7 h 27"/>
                <a:gd name="T4" fmla="*/ 202 w 402"/>
                <a:gd name="T5" fmla="*/ 4 h 27"/>
                <a:gd name="T6" fmla="*/ 402 w 402"/>
                <a:gd name="T7" fmla="*/ 0 h 27"/>
                <a:gd name="T8" fmla="*/ 402 w 402"/>
                <a:gd name="T9" fmla="*/ 20 h 27"/>
                <a:gd name="T10" fmla="*/ 402 w 402"/>
                <a:gd name="T11" fmla="*/ 20 h 27"/>
                <a:gd name="T12" fmla="*/ 202 w 402"/>
                <a:gd name="T13" fmla="*/ 23 h 27"/>
                <a:gd name="T14" fmla="*/ 0 w 402"/>
                <a:gd name="T15" fmla="*/ 27 h 27"/>
                <a:gd name="T16" fmla="*/ 0 w 402"/>
                <a:gd name="T1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27">
                  <a:moveTo>
                    <a:pt x="0" y="7"/>
                  </a:moveTo>
                  <a:lnTo>
                    <a:pt x="0" y="7"/>
                  </a:lnTo>
                  <a:lnTo>
                    <a:pt x="202" y="4"/>
                  </a:lnTo>
                  <a:lnTo>
                    <a:pt x="402" y="0"/>
                  </a:lnTo>
                  <a:lnTo>
                    <a:pt x="402" y="20"/>
                  </a:lnTo>
                  <a:lnTo>
                    <a:pt x="402" y="20"/>
                  </a:lnTo>
                  <a:lnTo>
                    <a:pt x="202" y="23"/>
                  </a:lnTo>
                  <a:lnTo>
                    <a:pt x="0" y="2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34" name="Freeform 69"/>
            <p:cNvSpPr/>
            <p:nvPr userDrawn="1"/>
          </p:nvSpPr>
          <p:spPr bwMode="auto">
            <a:xfrm>
              <a:off x="4417" y="1134"/>
              <a:ext cx="163" cy="10"/>
            </a:xfrm>
            <a:custGeom>
              <a:avLst/>
              <a:gdLst>
                <a:gd name="T0" fmla="*/ 0 w 327"/>
                <a:gd name="T1" fmla="*/ 2 h 20"/>
                <a:gd name="T2" fmla="*/ 0 w 327"/>
                <a:gd name="T3" fmla="*/ 2 h 20"/>
                <a:gd name="T4" fmla="*/ 163 w 327"/>
                <a:gd name="T5" fmla="*/ 1 h 20"/>
                <a:gd name="T6" fmla="*/ 327 w 327"/>
                <a:gd name="T7" fmla="*/ 0 h 20"/>
                <a:gd name="T8" fmla="*/ 327 w 327"/>
                <a:gd name="T9" fmla="*/ 17 h 20"/>
                <a:gd name="T10" fmla="*/ 327 w 327"/>
                <a:gd name="T11" fmla="*/ 17 h 20"/>
                <a:gd name="T12" fmla="*/ 163 w 327"/>
                <a:gd name="T13" fmla="*/ 18 h 20"/>
                <a:gd name="T14" fmla="*/ 0 w 327"/>
                <a:gd name="T15" fmla="*/ 20 h 20"/>
                <a:gd name="T16" fmla="*/ 0 w 327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" h="20">
                  <a:moveTo>
                    <a:pt x="0" y="2"/>
                  </a:moveTo>
                  <a:lnTo>
                    <a:pt x="0" y="2"/>
                  </a:lnTo>
                  <a:lnTo>
                    <a:pt x="163" y="1"/>
                  </a:lnTo>
                  <a:lnTo>
                    <a:pt x="327" y="0"/>
                  </a:lnTo>
                  <a:lnTo>
                    <a:pt x="327" y="17"/>
                  </a:lnTo>
                  <a:lnTo>
                    <a:pt x="327" y="17"/>
                  </a:lnTo>
                  <a:lnTo>
                    <a:pt x="163" y="18"/>
                  </a:lnTo>
                  <a:lnTo>
                    <a:pt x="0" y="2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35" name="Freeform 70"/>
            <p:cNvSpPr/>
            <p:nvPr userDrawn="1"/>
          </p:nvSpPr>
          <p:spPr bwMode="auto">
            <a:xfrm>
              <a:off x="4857" y="1134"/>
              <a:ext cx="194" cy="9"/>
            </a:xfrm>
            <a:custGeom>
              <a:avLst/>
              <a:gdLst>
                <a:gd name="T0" fmla="*/ 0 w 388"/>
                <a:gd name="T1" fmla="*/ 0 h 18"/>
                <a:gd name="T2" fmla="*/ 388 w 388"/>
                <a:gd name="T3" fmla="*/ 1 h 18"/>
                <a:gd name="T4" fmla="*/ 388 w 388"/>
                <a:gd name="T5" fmla="*/ 18 h 18"/>
                <a:gd name="T6" fmla="*/ 0 w 388"/>
                <a:gd name="T7" fmla="*/ 17 h 18"/>
                <a:gd name="T8" fmla="*/ 0 w 38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18">
                  <a:moveTo>
                    <a:pt x="0" y="0"/>
                  </a:moveTo>
                  <a:lnTo>
                    <a:pt x="388" y="1"/>
                  </a:lnTo>
                  <a:lnTo>
                    <a:pt x="388" y="18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139" name="Freeform 71"/>
            <p:cNvSpPr/>
            <p:nvPr userDrawn="1"/>
          </p:nvSpPr>
          <p:spPr bwMode="auto">
            <a:xfrm>
              <a:off x="5297" y="1136"/>
              <a:ext cx="150" cy="10"/>
            </a:xfrm>
            <a:custGeom>
              <a:avLst/>
              <a:gdLst>
                <a:gd name="T0" fmla="*/ 0 w 299"/>
                <a:gd name="T1" fmla="*/ 0 h 20"/>
                <a:gd name="T2" fmla="*/ 299 w 299"/>
                <a:gd name="T3" fmla="*/ 5 h 20"/>
                <a:gd name="T4" fmla="*/ 299 w 299"/>
                <a:gd name="T5" fmla="*/ 20 h 20"/>
                <a:gd name="T6" fmla="*/ 0 w 299"/>
                <a:gd name="T7" fmla="*/ 16 h 20"/>
                <a:gd name="T8" fmla="*/ 0 w 29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20">
                  <a:moveTo>
                    <a:pt x="0" y="0"/>
                  </a:moveTo>
                  <a:lnTo>
                    <a:pt x="299" y="5"/>
                  </a:lnTo>
                  <a:lnTo>
                    <a:pt x="299" y="20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Roadmap with Milestones 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0096-E2FA-4C53-8FFA-C198FACBBC31}" type="datetimeFigureOut">
              <a:rPr lang="en-US" smtClean="0">
                <a:solidFill>
                  <a:srgbClr val="494C4F">
                    <a:tint val="75000"/>
                  </a:srgbClr>
                </a:solidFill>
              </a:rPr>
            </a:fld>
            <a:endParaRPr lang="en-US" dirty="0">
              <a:solidFill>
                <a:srgbClr val="494C4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94C4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2CE-F8EE-47A0-A8D1-750600A29654}" type="slidenum">
              <a:rPr lang="en-US" smtClean="0">
                <a:solidFill>
                  <a:srgbClr val="494C4F">
                    <a:tint val="75000"/>
                  </a:srgbClr>
                </a:solidFill>
              </a:rPr>
            </a:fld>
            <a:endParaRPr lang="en-US" dirty="0">
              <a:solidFill>
                <a:srgbClr val="494C4F">
                  <a:tint val="75000"/>
                </a:srgbClr>
              </a:solidFill>
            </a:endParaRPr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3778249" y="4883875"/>
            <a:ext cx="1445684" cy="1631951"/>
            <a:chOff x="2476500" y="3787776"/>
            <a:chExt cx="1084263" cy="1223963"/>
          </a:xfrm>
        </p:grpSpPr>
        <p:sp>
          <p:nvSpPr>
            <p:cNvPr id="30" name="Freeform 26"/>
            <p:cNvSpPr/>
            <p:nvPr userDrawn="1"/>
          </p:nvSpPr>
          <p:spPr bwMode="auto">
            <a:xfrm>
              <a:off x="2476500" y="3787776"/>
              <a:ext cx="1084263" cy="1223963"/>
            </a:xfrm>
            <a:custGeom>
              <a:avLst/>
              <a:gdLst>
                <a:gd name="T0" fmla="*/ 1365 w 1366"/>
                <a:gd name="T1" fmla="*/ 649 h 1542"/>
                <a:gd name="T2" fmla="*/ 1352 w 1366"/>
                <a:gd name="T3" fmla="*/ 547 h 1542"/>
                <a:gd name="T4" fmla="*/ 1324 w 1366"/>
                <a:gd name="T5" fmla="*/ 449 h 1542"/>
                <a:gd name="T6" fmla="*/ 1283 w 1366"/>
                <a:gd name="T7" fmla="*/ 359 h 1542"/>
                <a:gd name="T8" fmla="*/ 1230 w 1366"/>
                <a:gd name="T9" fmla="*/ 275 h 1542"/>
                <a:gd name="T10" fmla="*/ 1165 w 1366"/>
                <a:gd name="T11" fmla="*/ 201 h 1542"/>
                <a:gd name="T12" fmla="*/ 1092 w 1366"/>
                <a:gd name="T13" fmla="*/ 136 h 1542"/>
                <a:gd name="T14" fmla="*/ 1008 w 1366"/>
                <a:gd name="T15" fmla="*/ 83 h 1542"/>
                <a:gd name="T16" fmla="*/ 918 w 1366"/>
                <a:gd name="T17" fmla="*/ 42 h 1542"/>
                <a:gd name="T18" fmla="*/ 820 w 1366"/>
                <a:gd name="T19" fmla="*/ 14 h 1542"/>
                <a:gd name="T20" fmla="*/ 717 w 1366"/>
                <a:gd name="T21" fmla="*/ 2 h 1542"/>
                <a:gd name="T22" fmla="*/ 647 w 1366"/>
                <a:gd name="T23" fmla="*/ 2 h 1542"/>
                <a:gd name="T24" fmla="*/ 545 w 1366"/>
                <a:gd name="T25" fmla="*/ 14 h 1542"/>
                <a:gd name="T26" fmla="*/ 448 w 1366"/>
                <a:gd name="T27" fmla="*/ 42 h 1542"/>
                <a:gd name="T28" fmla="*/ 357 w 1366"/>
                <a:gd name="T29" fmla="*/ 83 h 1542"/>
                <a:gd name="T30" fmla="*/ 274 w 1366"/>
                <a:gd name="T31" fmla="*/ 136 h 1542"/>
                <a:gd name="T32" fmla="*/ 199 w 1366"/>
                <a:gd name="T33" fmla="*/ 201 h 1542"/>
                <a:gd name="T34" fmla="*/ 136 w 1366"/>
                <a:gd name="T35" fmla="*/ 275 h 1542"/>
                <a:gd name="T36" fmla="*/ 81 w 1366"/>
                <a:gd name="T37" fmla="*/ 359 h 1542"/>
                <a:gd name="T38" fmla="*/ 41 w 1366"/>
                <a:gd name="T39" fmla="*/ 449 h 1542"/>
                <a:gd name="T40" fmla="*/ 13 w 1366"/>
                <a:gd name="T41" fmla="*/ 547 h 1542"/>
                <a:gd name="T42" fmla="*/ 1 w 1366"/>
                <a:gd name="T43" fmla="*/ 649 h 1542"/>
                <a:gd name="T44" fmla="*/ 0 w 1366"/>
                <a:gd name="T45" fmla="*/ 715 h 1542"/>
                <a:gd name="T46" fmla="*/ 10 w 1366"/>
                <a:gd name="T47" fmla="*/ 802 h 1542"/>
                <a:gd name="T48" fmla="*/ 31 w 1366"/>
                <a:gd name="T49" fmla="*/ 888 h 1542"/>
                <a:gd name="T50" fmla="*/ 61 w 1366"/>
                <a:gd name="T51" fmla="*/ 968 h 1542"/>
                <a:gd name="T52" fmla="*/ 101 w 1366"/>
                <a:gd name="T53" fmla="*/ 1043 h 1542"/>
                <a:gd name="T54" fmla="*/ 151 w 1366"/>
                <a:gd name="T55" fmla="*/ 1112 h 1542"/>
                <a:gd name="T56" fmla="*/ 207 w 1366"/>
                <a:gd name="T57" fmla="*/ 1175 h 1542"/>
                <a:gd name="T58" fmla="*/ 271 w 1366"/>
                <a:gd name="T59" fmla="*/ 1230 h 1542"/>
                <a:gd name="T60" fmla="*/ 343 w 1366"/>
                <a:gd name="T61" fmla="*/ 1277 h 1542"/>
                <a:gd name="T62" fmla="*/ 419 w 1366"/>
                <a:gd name="T63" fmla="*/ 1315 h 1542"/>
                <a:gd name="T64" fmla="*/ 501 w 1366"/>
                <a:gd name="T65" fmla="*/ 1343 h 1542"/>
                <a:gd name="T66" fmla="*/ 836 w 1366"/>
                <a:gd name="T67" fmla="*/ 1350 h 1542"/>
                <a:gd name="T68" fmla="*/ 892 w 1366"/>
                <a:gd name="T69" fmla="*/ 1335 h 1542"/>
                <a:gd name="T70" fmla="*/ 972 w 1366"/>
                <a:gd name="T71" fmla="*/ 1302 h 1542"/>
                <a:gd name="T72" fmla="*/ 1047 w 1366"/>
                <a:gd name="T73" fmla="*/ 1262 h 1542"/>
                <a:gd name="T74" fmla="*/ 1116 w 1366"/>
                <a:gd name="T75" fmla="*/ 1213 h 1542"/>
                <a:gd name="T76" fmla="*/ 1177 w 1366"/>
                <a:gd name="T77" fmla="*/ 1155 h 1542"/>
                <a:gd name="T78" fmla="*/ 1232 w 1366"/>
                <a:gd name="T79" fmla="*/ 1090 h 1542"/>
                <a:gd name="T80" fmla="*/ 1278 w 1366"/>
                <a:gd name="T81" fmla="*/ 1019 h 1542"/>
                <a:gd name="T82" fmla="*/ 1315 w 1366"/>
                <a:gd name="T83" fmla="*/ 942 h 1542"/>
                <a:gd name="T84" fmla="*/ 1343 w 1366"/>
                <a:gd name="T85" fmla="*/ 860 h 1542"/>
                <a:gd name="T86" fmla="*/ 1360 w 1366"/>
                <a:gd name="T87" fmla="*/ 774 h 1542"/>
                <a:gd name="T88" fmla="*/ 1366 w 1366"/>
                <a:gd name="T89" fmla="*/ 684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66" h="1542">
                  <a:moveTo>
                    <a:pt x="1366" y="684"/>
                  </a:moveTo>
                  <a:lnTo>
                    <a:pt x="1366" y="684"/>
                  </a:lnTo>
                  <a:lnTo>
                    <a:pt x="1365" y="649"/>
                  </a:lnTo>
                  <a:lnTo>
                    <a:pt x="1362" y="615"/>
                  </a:lnTo>
                  <a:lnTo>
                    <a:pt x="1358" y="580"/>
                  </a:lnTo>
                  <a:lnTo>
                    <a:pt x="1352" y="547"/>
                  </a:lnTo>
                  <a:lnTo>
                    <a:pt x="1344" y="513"/>
                  </a:lnTo>
                  <a:lnTo>
                    <a:pt x="1335" y="481"/>
                  </a:lnTo>
                  <a:lnTo>
                    <a:pt x="1324" y="449"/>
                  </a:lnTo>
                  <a:lnTo>
                    <a:pt x="1312" y="418"/>
                  </a:lnTo>
                  <a:lnTo>
                    <a:pt x="1298" y="388"/>
                  </a:lnTo>
                  <a:lnTo>
                    <a:pt x="1283" y="359"/>
                  </a:lnTo>
                  <a:lnTo>
                    <a:pt x="1267" y="330"/>
                  </a:lnTo>
                  <a:lnTo>
                    <a:pt x="1250" y="302"/>
                  </a:lnTo>
                  <a:lnTo>
                    <a:pt x="1230" y="275"/>
                  </a:lnTo>
                  <a:lnTo>
                    <a:pt x="1209" y="249"/>
                  </a:lnTo>
                  <a:lnTo>
                    <a:pt x="1188" y="225"/>
                  </a:lnTo>
                  <a:lnTo>
                    <a:pt x="1165" y="201"/>
                  </a:lnTo>
                  <a:lnTo>
                    <a:pt x="1142" y="178"/>
                  </a:lnTo>
                  <a:lnTo>
                    <a:pt x="1117" y="157"/>
                  </a:lnTo>
                  <a:lnTo>
                    <a:pt x="1092" y="136"/>
                  </a:lnTo>
                  <a:lnTo>
                    <a:pt x="1064" y="118"/>
                  </a:lnTo>
                  <a:lnTo>
                    <a:pt x="1036" y="100"/>
                  </a:lnTo>
                  <a:lnTo>
                    <a:pt x="1008" y="83"/>
                  </a:lnTo>
                  <a:lnTo>
                    <a:pt x="979" y="68"/>
                  </a:lnTo>
                  <a:lnTo>
                    <a:pt x="949" y="55"/>
                  </a:lnTo>
                  <a:lnTo>
                    <a:pt x="918" y="42"/>
                  </a:lnTo>
                  <a:lnTo>
                    <a:pt x="886" y="32"/>
                  </a:lnTo>
                  <a:lnTo>
                    <a:pt x="853" y="22"/>
                  </a:lnTo>
                  <a:lnTo>
                    <a:pt x="820" y="14"/>
                  </a:lnTo>
                  <a:lnTo>
                    <a:pt x="786" y="8"/>
                  </a:lnTo>
                  <a:lnTo>
                    <a:pt x="752" y="4"/>
                  </a:lnTo>
                  <a:lnTo>
                    <a:pt x="717" y="2"/>
                  </a:lnTo>
                  <a:lnTo>
                    <a:pt x="683" y="0"/>
                  </a:lnTo>
                  <a:lnTo>
                    <a:pt x="683" y="0"/>
                  </a:lnTo>
                  <a:lnTo>
                    <a:pt x="647" y="2"/>
                  </a:lnTo>
                  <a:lnTo>
                    <a:pt x="612" y="4"/>
                  </a:lnTo>
                  <a:lnTo>
                    <a:pt x="578" y="8"/>
                  </a:lnTo>
                  <a:lnTo>
                    <a:pt x="545" y="14"/>
                  </a:lnTo>
                  <a:lnTo>
                    <a:pt x="512" y="22"/>
                  </a:lnTo>
                  <a:lnTo>
                    <a:pt x="479" y="32"/>
                  </a:lnTo>
                  <a:lnTo>
                    <a:pt x="448" y="42"/>
                  </a:lnTo>
                  <a:lnTo>
                    <a:pt x="417" y="55"/>
                  </a:lnTo>
                  <a:lnTo>
                    <a:pt x="387" y="68"/>
                  </a:lnTo>
                  <a:lnTo>
                    <a:pt x="357" y="83"/>
                  </a:lnTo>
                  <a:lnTo>
                    <a:pt x="328" y="100"/>
                  </a:lnTo>
                  <a:lnTo>
                    <a:pt x="300" y="118"/>
                  </a:lnTo>
                  <a:lnTo>
                    <a:pt x="274" y="136"/>
                  </a:lnTo>
                  <a:lnTo>
                    <a:pt x="248" y="157"/>
                  </a:lnTo>
                  <a:lnTo>
                    <a:pt x="223" y="178"/>
                  </a:lnTo>
                  <a:lnTo>
                    <a:pt x="199" y="201"/>
                  </a:lnTo>
                  <a:lnTo>
                    <a:pt x="177" y="225"/>
                  </a:lnTo>
                  <a:lnTo>
                    <a:pt x="155" y="249"/>
                  </a:lnTo>
                  <a:lnTo>
                    <a:pt x="136" y="275"/>
                  </a:lnTo>
                  <a:lnTo>
                    <a:pt x="116" y="302"/>
                  </a:lnTo>
                  <a:lnTo>
                    <a:pt x="99" y="330"/>
                  </a:lnTo>
                  <a:lnTo>
                    <a:pt x="81" y="359"/>
                  </a:lnTo>
                  <a:lnTo>
                    <a:pt x="66" y="388"/>
                  </a:lnTo>
                  <a:lnTo>
                    <a:pt x="53" y="418"/>
                  </a:lnTo>
                  <a:lnTo>
                    <a:pt x="41" y="449"/>
                  </a:lnTo>
                  <a:lnTo>
                    <a:pt x="30" y="481"/>
                  </a:lnTo>
                  <a:lnTo>
                    <a:pt x="20" y="513"/>
                  </a:lnTo>
                  <a:lnTo>
                    <a:pt x="13" y="547"/>
                  </a:lnTo>
                  <a:lnTo>
                    <a:pt x="8" y="580"/>
                  </a:lnTo>
                  <a:lnTo>
                    <a:pt x="3" y="615"/>
                  </a:lnTo>
                  <a:lnTo>
                    <a:pt x="1" y="649"/>
                  </a:lnTo>
                  <a:lnTo>
                    <a:pt x="0" y="684"/>
                  </a:lnTo>
                  <a:lnTo>
                    <a:pt x="0" y="684"/>
                  </a:lnTo>
                  <a:lnTo>
                    <a:pt x="0" y="715"/>
                  </a:lnTo>
                  <a:lnTo>
                    <a:pt x="2" y="744"/>
                  </a:lnTo>
                  <a:lnTo>
                    <a:pt x="5" y="774"/>
                  </a:lnTo>
                  <a:lnTo>
                    <a:pt x="10" y="802"/>
                  </a:lnTo>
                  <a:lnTo>
                    <a:pt x="16" y="831"/>
                  </a:lnTo>
                  <a:lnTo>
                    <a:pt x="23" y="860"/>
                  </a:lnTo>
                  <a:lnTo>
                    <a:pt x="31" y="888"/>
                  </a:lnTo>
                  <a:lnTo>
                    <a:pt x="40" y="915"/>
                  </a:lnTo>
                  <a:lnTo>
                    <a:pt x="49" y="942"/>
                  </a:lnTo>
                  <a:lnTo>
                    <a:pt x="61" y="968"/>
                  </a:lnTo>
                  <a:lnTo>
                    <a:pt x="73" y="994"/>
                  </a:lnTo>
                  <a:lnTo>
                    <a:pt x="87" y="1019"/>
                  </a:lnTo>
                  <a:lnTo>
                    <a:pt x="101" y="1043"/>
                  </a:lnTo>
                  <a:lnTo>
                    <a:pt x="117" y="1067"/>
                  </a:lnTo>
                  <a:lnTo>
                    <a:pt x="133" y="1090"/>
                  </a:lnTo>
                  <a:lnTo>
                    <a:pt x="151" y="1112"/>
                  </a:lnTo>
                  <a:lnTo>
                    <a:pt x="169" y="1134"/>
                  </a:lnTo>
                  <a:lnTo>
                    <a:pt x="187" y="1155"/>
                  </a:lnTo>
                  <a:lnTo>
                    <a:pt x="207" y="1175"/>
                  </a:lnTo>
                  <a:lnTo>
                    <a:pt x="228" y="1194"/>
                  </a:lnTo>
                  <a:lnTo>
                    <a:pt x="250" y="1213"/>
                  </a:lnTo>
                  <a:lnTo>
                    <a:pt x="271" y="1230"/>
                  </a:lnTo>
                  <a:lnTo>
                    <a:pt x="295" y="1246"/>
                  </a:lnTo>
                  <a:lnTo>
                    <a:pt x="318" y="1262"/>
                  </a:lnTo>
                  <a:lnTo>
                    <a:pt x="343" y="1277"/>
                  </a:lnTo>
                  <a:lnTo>
                    <a:pt x="367" y="1290"/>
                  </a:lnTo>
                  <a:lnTo>
                    <a:pt x="392" y="1302"/>
                  </a:lnTo>
                  <a:lnTo>
                    <a:pt x="419" y="1315"/>
                  </a:lnTo>
                  <a:lnTo>
                    <a:pt x="445" y="1325"/>
                  </a:lnTo>
                  <a:lnTo>
                    <a:pt x="473" y="1335"/>
                  </a:lnTo>
                  <a:lnTo>
                    <a:pt x="501" y="1343"/>
                  </a:lnTo>
                  <a:lnTo>
                    <a:pt x="528" y="1350"/>
                  </a:lnTo>
                  <a:lnTo>
                    <a:pt x="683" y="1542"/>
                  </a:lnTo>
                  <a:lnTo>
                    <a:pt x="836" y="1350"/>
                  </a:lnTo>
                  <a:lnTo>
                    <a:pt x="836" y="1350"/>
                  </a:lnTo>
                  <a:lnTo>
                    <a:pt x="865" y="1343"/>
                  </a:lnTo>
                  <a:lnTo>
                    <a:pt x="892" y="1335"/>
                  </a:lnTo>
                  <a:lnTo>
                    <a:pt x="919" y="1325"/>
                  </a:lnTo>
                  <a:lnTo>
                    <a:pt x="947" y="1315"/>
                  </a:lnTo>
                  <a:lnTo>
                    <a:pt x="972" y="1302"/>
                  </a:lnTo>
                  <a:lnTo>
                    <a:pt x="997" y="1290"/>
                  </a:lnTo>
                  <a:lnTo>
                    <a:pt x="1023" y="1277"/>
                  </a:lnTo>
                  <a:lnTo>
                    <a:pt x="1047" y="1262"/>
                  </a:lnTo>
                  <a:lnTo>
                    <a:pt x="1071" y="1246"/>
                  </a:lnTo>
                  <a:lnTo>
                    <a:pt x="1093" y="1230"/>
                  </a:lnTo>
                  <a:lnTo>
                    <a:pt x="1116" y="1213"/>
                  </a:lnTo>
                  <a:lnTo>
                    <a:pt x="1137" y="1194"/>
                  </a:lnTo>
                  <a:lnTo>
                    <a:pt x="1157" y="1175"/>
                  </a:lnTo>
                  <a:lnTo>
                    <a:pt x="1177" y="1155"/>
                  </a:lnTo>
                  <a:lnTo>
                    <a:pt x="1197" y="1134"/>
                  </a:lnTo>
                  <a:lnTo>
                    <a:pt x="1215" y="1112"/>
                  </a:lnTo>
                  <a:lnTo>
                    <a:pt x="1232" y="1090"/>
                  </a:lnTo>
                  <a:lnTo>
                    <a:pt x="1248" y="1067"/>
                  </a:lnTo>
                  <a:lnTo>
                    <a:pt x="1263" y="1043"/>
                  </a:lnTo>
                  <a:lnTo>
                    <a:pt x="1278" y="1019"/>
                  </a:lnTo>
                  <a:lnTo>
                    <a:pt x="1291" y="994"/>
                  </a:lnTo>
                  <a:lnTo>
                    <a:pt x="1304" y="968"/>
                  </a:lnTo>
                  <a:lnTo>
                    <a:pt x="1315" y="942"/>
                  </a:lnTo>
                  <a:lnTo>
                    <a:pt x="1326" y="915"/>
                  </a:lnTo>
                  <a:lnTo>
                    <a:pt x="1335" y="888"/>
                  </a:lnTo>
                  <a:lnTo>
                    <a:pt x="1343" y="860"/>
                  </a:lnTo>
                  <a:lnTo>
                    <a:pt x="1350" y="831"/>
                  </a:lnTo>
                  <a:lnTo>
                    <a:pt x="1356" y="802"/>
                  </a:lnTo>
                  <a:lnTo>
                    <a:pt x="1360" y="774"/>
                  </a:lnTo>
                  <a:lnTo>
                    <a:pt x="1364" y="744"/>
                  </a:lnTo>
                  <a:lnTo>
                    <a:pt x="1365" y="715"/>
                  </a:lnTo>
                  <a:lnTo>
                    <a:pt x="1366" y="684"/>
                  </a:lnTo>
                  <a:lnTo>
                    <a:pt x="1366" y="684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31" name="Freeform 27"/>
            <p:cNvSpPr/>
            <p:nvPr userDrawn="1"/>
          </p:nvSpPr>
          <p:spPr bwMode="auto">
            <a:xfrm>
              <a:off x="2528888" y="3841751"/>
              <a:ext cx="979488" cy="979488"/>
            </a:xfrm>
            <a:custGeom>
              <a:avLst/>
              <a:gdLst>
                <a:gd name="T0" fmla="*/ 1234 w 1235"/>
                <a:gd name="T1" fmla="*/ 649 h 1234"/>
                <a:gd name="T2" fmla="*/ 1223 w 1235"/>
                <a:gd name="T3" fmla="*/ 741 h 1234"/>
                <a:gd name="T4" fmla="*/ 1197 w 1235"/>
                <a:gd name="T5" fmla="*/ 829 h 1234"/>
                <a:gd name="T6" fmla="*/ 1160 w 1235"/>
                <a:gd name="T7" fmla="*/ 912 h 1234"/>
                <a:gd name="T8" fmla="*/ 1112 w 1235"/>
                <a:gd name="T9" fmla="*/ 987 h 1234"/>
                <a:gd name="T10" fmla="*/ 1054 w 1235"/>
                <a:gd name="T11" fmla="*/ 1053 h 1234"/>
                <a:gd name="T12" fmla="*/ 986 w 1235"/>
                <a:gd name="T13" fmla="*/ 1112 h 1234"/>
                <a:gd name="T14" fmla="*/ 912 w 1235"/>
                <a:gd name="T15" fmla="*/ 1159 h 1234"/>
                <a:gd name="T16" fmla="*/ 830 w 1235"/>
                <a:gd name="T17" fmla="*/ 1196 h 1234"/>
                <a:gd name="T18" fmla="*/ 742 w 1235"/>
                <a:gd name="T19" fmla="*/ 1222 h 1234"/>
                <a:gd name="T20" fmla="*/ 649 w 1235"/>
                <a:gd name="T21" fmla="*/ 1233 h 1234"/>
                <a:gd name="T22" fmla="*/ 585 w 1235"/>
                <a:gd name="T23" fmla="*/ 1233 h 1234"/>
                <a:gd name="T24" fmla="*/ 493 w 1235"/>
                <a:gd name="T25" fmla="*/ 1222 h 1234"/>
                <a:gd name="T26" fmla="*/ 406 w 1235"/>
                <a:gd name="T27" fmla="*/ 1196 h 1234"/>
                <a:gd name="T28" fmla="*/ 323 w 1235"/>
                <a:gd name="T29" fmla="*/ 1159 h 1234"/>
                <a:gd name="T30" fmla="*/ 248 w 1235"/>
                <a:gd name="T31" fmla="*/ 1112 h 1234"/>
                <a:gd name="T32" fmla="*/ 181 w 1235"/>
                <a:gd name="T33" fmla="*/ 1053 h 1234"/>
                <a:gd name="T34" fmla="*/ 124 w 1235"/>
                <a:gd name="T35" fmla="*/ 987 h 1234"/>
                <a:gd name="T36" fmla="*/ 75 w 1235"/>
                <a:gd name="T37" fmla="*/ 912 h 1234"/>
                <a:gd name="T38" fmla="*/ 38 w 1235"/>
                <a:gd name="T39" fmla="*/ 829 h 1234"/>
                <a:gd name="T40" fmla="*/ 13 w 1235"/>
                <a:gd name="T41" fmla="*/ 741 h 1234"/>
                <a:gd name="T42" fmla="*/ 1 w 1235"/>
                <a:gd name="T43" fmla="*/ 649 h 1234"/>
                <a:gd name="T44" fmla="*/ 1 w 1235"/>
                <a:gd name="T45" fmla="*/ 586 h 1234"/>
                <a:gd name="T46" fmla="*/ 13 w 1235"/>
                <a:gd name="T47" fmla="*/ 492 h 1234"/>
                <a:gd name="T48" fmla="*/ 38 w 1235"/>
                <a:gd name="T49" fmla="*/ 405 h 1234"/>
                <a:gd name="T50" fmla="*/ 75 w 1235"/>
                <a:gd name="T51" fmla="*/ 323 h 1234"/>
                <a:gd name="T52" fmla="*/ 124 w 1235"/>
                <a:gd name="T53" fmla="*/ 248 h 1234"/>
                <a:gd name="T54" fmla="*/ 181 w 1235"/>
                <a:gd name="T55" fmla="*/ 180 h 1234"/>
                <a:gd name="T56" fmla="*/ 248 w 1235"/>
                <a:gd name="T57" fmla="*/ 122 h 1234"/>
                <a:gd name="T58" fmla="*/ 323 w 1235"/>
                <a:gd name="T59" fmla="*/ 74 h 1234"/>
                <a:gd name="T60" fmla="*/ 406 w 1235"/>
                <a:gd name="T61" fmla="*/ 37 h 1234"/>
                <a:gd name="T62" fmla="*/ 493 w 1235"/>
                <a:gd name="T63" fmla="*/ 12 h 1234"/>
                <a:gd name="T64" fmla="*/ 585 w 1235"/>
                <a:gd name="T65" fmla="*/ 0 h 1234"/>
                <a:gd name="T66" fmla="*/ 649 w 1235"/>
                <a:gd name="T67" fmla="*/ 0 h 1234"/>
                <a:gd name="T68" fmla="*/ 742 w 1235"/>
                <a:gd name="T69" fmla="*/ 12 h 1234"/>
                <a:gd name="T70" fmla="*/ 830 w 1235"/>
                <a:gd name="T71" fmla="*/ 37 h 1234"/>
                <a:gd name="T72" fmla="*/ 912 w 1235"/>
                <a:gd name="T73" fmla="*/ 74 h 1234"/>
                <a:gd name="T74" fmla="*/ 986 w 1235"/>
                <a:gd name="T75" fmla="*/ 122 h 1234"/>
                <a:gd name="T76" fmla="*/ 1054 w 1235"/>
                <a:gd name="T77" fmla="*/ 180 h 1234"/>
                <a:gd name="T78" fmla="*/ 1112 w 1235"/>
                <a:gd name="T79" fmla="*/ 248 h 1234"/>
                <a:gd name="T80" fmla="*/ 1160 w 1235"/>
                <a:gd name="T81" fmla="*/ 323 h 1234"/>
                <a:gd name="T82" fmla="*/ 1197 w 1235"/>
                <a:gd name="T83" fmla="*/ 405 h 1234"/>
                <a:gd name="T84" fmla="*/ 1223 w 1235"/>
                <a:gd name="T85" fmla="*/ 492 h 1234"/>
                <a:gd name="T86" fmla="*/ 1234 w 1235"/>
                <a:gd name="T87" fmla="*/ 586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35" h="1234">
                  <a:moveTo>
                    <a:pt x="1235" y="617"/>
                  </a:moveTo>
                  <a:lnTo>
                    <a:pt x="1235" y="617"/>
                  </a:lnTo>
                  <a:lnTo>
                    <a:pt x="1234" y="649"/>
                  </a:lnTo>
                  <a:lnTo>
                    <a:pt x="1232" y="680"/>
                  </a:lnTo>
                  <a:lnTo>
                    <a:pt x="1227" y="711"/>
                  </a:lnTo>
                  <a:lnTo>
                    <a:pt x="1223" y="741"/>
                  </a:lnTo>
                  <a:lnTo>
                    <a:pt x="1216" y="771"/>
                  </a:lnTo>
                  <a:lnTo>
                    <a:pt x="1206" y="801"/>
                  </a:lnTo>
                  <a:lnTo>
                    <a:pt x="1197" y="829"/>
                  </a:lnTo>
                  <a:lnTo>
                    <a:pt x="1186" y="858"/>
                  </a:lnTo>
                  <a:lnTo>
                    <a:pt x="1174" y="885"/>
                  </a:lnTo>
                  <a:lnTo>
                    <a:pt x="1160" y="912"/>
                  </a:lnTo>
                  <a:lnTo>
                    <a:pt x="1145" y="937"/>
                  </a:lnTo>
                  <a:lnTo>
                    <a:pt x="1129" y="962"/>
                  </a:lnTo>
                  <a:lnTo>
                    <a:pt x="1112" y="987"/>
                  </a:lnTo>
                  <a:lnTo>
                    <a:pt x="1094" y="1010"/>
                  </a:lnTo>
                  <a:lnTo>
                    <a:pt x="1074" y="1031"/>
                  </a:lnTo>
                  <a:lnTo>
                    <a:pt x="1054" y="1053"/>
                  </a:lnTo>
                  <a:lnTo>
                    <a:pt x="1032" y="1074"/>
                  </a:lnTo>
                  <a:lnTo>
                    <a:pt x="1011" y="1094"/>
                  </a:lnTo>
                  <a:lnTo>
                    <a:pt x="986" y="1112"/>
                  </a:lnTo>
                  <a:lnTo>
                    <a:pt x="962" y="1128"/>
                  </a:lnTo>
                  <a:lnTo>
                    <a:pt x="938" y="1144"/>
                  </a:lnTo>
                  <a:lnTo>
                    <a:pt x="912" y="1159"/>
                  </a:lnTo>
                  <a:lnTo>
                    <a:pt x="885" y="1173"/>
                  </a:lnTo>
                  <a:lnTo>
                    <a:pt x="857" y="1186"/>
                  </a:lnTo>
                  <a:lnTo>
                    <a:pt x="830" y="1196"/>
                  </a:lnTo>
                  <a:lnTo>
                    <a:pt x="801" y="1207"/>
                  </a:lnTo>
                  <a:lnTo>
                    <a:pt x="772" y="1215"/>
                  </a:lnTo>
                  <a:lnTo>
                    <a:pt x="742" y="1222"/>
                  </a:lnTo>
                  <a:lnTo>
                    <a:pt x="711" y="1227"/>
                  </a:lnTo>
                  <a:lnTo>
                    <a:pt x="681" y="1231"/>
                  </a:lnTo>
                  <a:lnTo>
                    <a:pt x="649" y="1233"/>
                  </a:lnTo>
                  <a:lnTo>
                    <a:pt x="618" y="1234"/>
                  </a:lnTo>
                  <a:lnTo>
                    <a:pt x="618" y="1234"/>
                  </a:lnTo>
                  <a:lnTo>
                    <a:pt x="585" y="1233"/>
                  </a:lnTo>
                  <a:lnTo>
                    <a:pt x="554" y="1231"/>
                  </a:lnTo>
                  <a:lnTo>
                    <a:pt x="523" y="1227"/>
                  </a:lnTo>
                  <a:lnTo>
                    <a:pt x="493" y="1222"/>
                  </a:lnTo>
                  <a:lnTo>
                    <a:pt x="463" y="1215"/>
                  </a:lnTo>
                  <a:lnTo>
                    <a:pt x="433" y="1207"/>
                  </a:lnTo>
                  <a:lnTo>
                    <a:pt x="406" y="1196"/>
                  </a:lnTo>
                  <a:lnTo>
                    <a:pt x="377" y="1186"/>
                  </a:lnTo>
                  <a:lnTo>
                    <a:pt x="350" y="1173"/>
                  </a:lnTo>
                  <a:lnTo>
                    <a:pt x="323" y="1159"/>
                  </a:lnTo>
                  <a:lnTo>
                    <a:pt x="297" y="1144"/>
                  </a:lnTo>
                  <a:lnTo>
                    <a:pt x="272" y="1128"/>
                  </a:lnTo>
                  <a:lnTo>
                    <a:pt x="248" y="1112"/>
                  </a:lnTo>
                  <a:lnTo>
                    <a:pt x="225" y="1094"/>
                  </a:lnTo>
                  <a:lnTo>
                    <a:pt x="203" y="1074"/>
                  </a:lnTo>
                  <a:lnTo>
                    <a:pt x="181" y="1053"/>
                  </a:lnTo>
                  <a:lnTo>
                    <a:pt x="160" y="1031"/>
                  </a:lnTo>
                  <a:lnTo>
                    <a:pt x="141" y="1010"/>
                  </a:lnTo>
                  <a:lnTo>
                    <a:pt x="124" y="987"/>
                  </a:lnTo>
                  <a:lnTo>
                    <a:pt x="106" y="962"/>
                  </a:lnTo>
                  <a:lnTo>
                    <a:pt x="90" y="937"/>
                  </a:lnTo>
                  <a:lnTo>
                    <a:pt x="75" y="912"/>
                  </a:lnTo>
                  <a:lnTo>
                    <a:pt x="61" y="885"/>
                  </a:lnTo>
                  <a:lnTo>
                    <a:pt x="49" y="858"/>
                  </a:lnTo>
                  <a:lnTo>
                    <a:pt x="38" y="829"/>
                  </a:lnTo>
                  <a:lnTo>
                    <a:pt x="28" y="801"/>
                  </a:lnTo>
                  <a:lnTo>
                    <a:pt x="20" y="771"/>
                  </a:lnTo>
                  <a:lnTo>
                    <a:pt x="13" y="741"/>
                  </a:lnTo>
                  <a:lnTo>
                    <a:pt x="7" y="711"/>
                  </a:lnTo>
                  <a:lnTo>
                    <a:pt x="4" y="680"/>
                  </a:lnTo>
                  <a:lnTo>
                    <a:pt x="1" y="649"/>
                  </a:lnTo>
                  <a:lnTo>
                    <a:pt x="0" y="617"/>
                  </a:lnTo>
                  <a:lnTo>
                    <a:pt x="0" y="617"/>
                  </a:lnTo>
                  <a:lnTo>
                    <a:pt x="1" y="586"/>
                  </a:lnTo>
                  <a:lnTo>
                    <a:pt x="4" y="553"/>
                  </a:lnTo>
                  <a:lnTo>
                    <a:pt x="7" y="523"/>
                  </a:lnTo>
                  <a:lnTo>
                    <a:pt x="13" y="492"/>
                  </a:lnTo>
                  <a:lnTo>
                    <a:pt x="20" y="462"/>
                  </a:lnTo>
                  <a:lnTo>
                    <a:pt x="28" y="433"/>
                  </a:lnTo>
                  <a:lnTo>
                    <a:pt x="38" y="405"/>
                  </a:lnTo>
                  <a:lnTo>
                    <a:pt x="49" y="377"/>
                  </a:lnTo>
                  <a:lnTo>
                    <a:pt x="61" y="349"/>
                  </a:lnTo>
                  <a:lnTo>
                    <a:pt x="75" y="323"/>
                  </a:lnTo>
                  <a:lnTo>
                    <a:pt x="90" y="296"/>
                  </a:lnTo>
                  <a:lnTo>
                    <a:pt x="106" y="272"/>
                  </a:lnTo>
                  <a:lnTo>
                    <a:pt x="124" y="248"/>
                  </a:lnTo>
                  <a:lnTo>
                    <a:pt x="141" y="225"/>
                  </a:lnTo>
                  <a:lnTo>
                    <a:pt x="160" y="202"/>
                  </a:lnTo>
                  <a:lnTo>
                    <a:pt x="181" y="180"/>
                  </a:lnTo>
                  <a:lnTo>
                    <a:pt x="203" y="160"/>
                  </a:lnTo>
                  <a:lnTo>
                    <a:pt x="225" y="141"/>
                  </a:lnTo>
                  <a:lnTo>
                    <a:pt x="248" y="122"/>
                  </a:lnTo>
                  <a:lnTo>
                    <a:pt x="272" y="105"/>
                  </a:lnTo>
                  <a:lnTo>
                    <a:pt x="297" y="89"/>
                  </a:lnTo>
                  <a:lnTo>
                    <a:pt x="323" y="74"/>
                  </a:lnTo>
                  <a:lnTo>
                    <a:pt x="350" y="60"/>
                  </a:lnTo>
                  <a:lnTo>
                    <a:pt x="377" y="49"/>
                  </a:lnTo>
                  <a:lnTo>
                    <a:pt x="406" y="37"/>
                  </a:lnTo>
                  <a:lnTo>
                    <a:pt x="433" y="28"/>
                  </a:lnTo>
                  <a:lnTo>
                    <a:pt x="463" y="19"/>
                  </a:lnTo>
                  <a:lnTo>
                    <a:pt x="493" y="12"/>
                  </a:lnTo>
                  <a:lnTo>
                    <a:pt x="523" y="7"/>
                  </a:lnTo>
                  <a:lnTo>
                    <a:pt x="554" y="3"/>
                  </a:lnTo>
                  <a:lnTo>
                    <a:pt x="585" y="0"/>
                  </a:lnTo>
                  <a:lnTo>
                    <a:pt x="618" y="0"/>
                  </a:lnTo>
                  <a:lnTo>
                    <a:pt x="618" y="0"/>
                  </a:lnTo>
                  <a:lnTo>
                    <a:pt x="649" y="0"/>
                  </a:lnTo>
                  <a:lnTo>
                    <a:pt x="681" y="3"/>
                  </a:lnTo>
                  <a:lnTo>
                    <a:pt x="711" y="7"/>
                  </a:lnTo>
                  <a:lnTo>
                    <a:pt x="742" y="12"/>
                  </a:lnTo>
                  <a:lnTo>
                    <a:pt x="772" y="19"/>
                  </a:lnTo>
                  <a:lnTo>
                    <a:pt x="801" y="28"/>
                  </a:lnTo>
                  <a:lnTo>
                    <a:pt x="830" y="37"/>
                  </a:lnTo>
                  <a:lnTo>
                    <a:pt x="857" y="49"/>
                  </a:lnTo>
                  <a:lnTo>
                    <a:pt x="885" y="60"/>
                  </a:lnTo>
                  <a:lnTo>
                    <a:pt x="912" y="74"/>
                  </a:lnTo>
                  <a:lnTo>
                    <a:pt x="938" y="89"/>
                  </a:lnTo>
                  <a:lnTo>
                    <a:pt x="962" y="105"/>
                  </a:lnTo>
                  <a:lnTo>
                    <a:pt x="986" y="122"/>
                  </a:lnTo>
                  <a:lnTo>
                    <a:pt x="1011" y="141"/>
                  </a:lnTo>
                  <a:lnTo>
                    <a:pt x="1032" y="160"/>
                  </a:lnTo>
                  <a:lnTo>
                    <a:pt x="1054" y="180"/>
                  </a:lnTo>
                  <a:lnTo>
                    <a:pt x="1074" y="202"/>
                  </a:lnTo>
                  <a:lnTo>
                    <a:pt x="1094" y="225"/>
                  </a:lnTo>
                  <a:lnTo>
                    <a:pt x="1112" y="248"/>
                  </a:lnTo>
                  <a:lnTo>
                    <a:pt x="1129" y="272"/>
                  </a:lnTo>
                  <a:lnTo>
                    <a:pt x="1145" y="296"/>
                  </a:lnTo>
                  <a:lnTo>
                    <a:pt x="1160" y="323"/>
                  </a:lnTo>
                  <a:lnTo>
                    <a:pt x="1174" y="349"/>
                  </a:lnTo>
                  <a:lnTo>
                    <a:pt x="1186" y="377"/>
                  </a:lnTo>
                  <a:lnTo>
                    <a:pt x="1197" y="405"/>
                  </a:lnTo>
                  <a:lnTo>
                    <a:pt x="1206" y="433"/>
                  </a:lnTo>
                  <a:lnTo>
                    <a:pt x="1216" y="462"/>
                  </a:lnTo>
                  <a:lnTo>
                    <a:pt x="1223" y="492"/>
                  </a:lnTo>
                  <a:lnTo>
                    <a:pt x="1227" y="523"/>
                  </a:lnTo>
                  <a:lnTo>
                    <a:pt x="1232" y="553"/>
                  </a:lnTo>
                  <a:lnTo>
                    <a:pt x="1234" y="586"/>
                  </a:lnTo>
                  <a:lnTo>
                    <a:pt x="1235" y="617"/>
                  </a:lnTo>
                  <a:lnTo>
                    <a:pt x="1235" y="617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2817813" y="3990976"/>
              <a:ext cx="403225" cy="530225"/>
            </a:xfrm>
            <a:custGeom>
              <a:avLst/>
              <a:gdLst>
                <a:gd name="T0" fmla="*/ 165 w 507"/>
                <a:gd name="T1" fmla="*/ 669 h 669"/>
                <a:gd name="T2" fmla="*/ 151 w 507"/>
                <a:gd name="T3" fmla="*/ 659 h 669"/>
                <a:gd name="T4" fmla="*/ 148 w 507"/>
                <a:gd name="T5" fmla="*/ 598 h 669"/>
                <a:gd name="T6" fmla="*/ 142 w 507"/>
                <a:gd name="T7" fmla="*/ 562 h 669"/>
                <a:gd name="T8" fmla="*/ 101 w 507"/>
                <a:gd name="T9" fmla="*/ 483 h 669"/>
                <a:gd name="T10" fmla="*/ 49 w 507"/>
                <a:gd name="T11" fmla="*/ 403 h 669"/>
                <a:gd name="T12" fmla="*/ 25 w 507"/>
                <a:gd name="T13" fmla="*/ 361 h 669"/>
                <a:gd name="T14" fmla="*/ 10 w 507"/>
                <a:gd name="T15" fmla="*/ 322 h 669"/>
                <a:gd name="T16" fmla="*/ 0 w 507"/>
                <a:gd name="T17" fmla="*/ 269 h 669"/>
                <a:gd name="T18" fmla="*/ 5 w 507"/>
                <a:gd name="T19" fmla="*/ 203 h 669"/>
                <a:gd name="T20" fmla="*/ 44 w 507"/>
                <a:gd name="T21" fmla="*/ 113 h 669"/>
                <a:gd name="T22" fmla="*/ 112 w 507"/>
                <a:gd name="T23" fmla="*/ 44 h 669"/>
                <a:gd name="T24" fmla="*/ 203 w 507"/>
                <a:gd name="T25" fmla="*/ 6 h 669"/>
                <a:gd name="T26" fmla="*/ 279 w 507"/>
                <a:gd name="T27" fmla="*/ 3 h 669"/>
                <a:gd name="T28" fmla="*/ 375 w 507"/>
                <a:gd name="T29" fmla="*/ 31 h 669"/>
                <a:gd name="T30" fmla="*/ 449 w 507"/>
                <a:gd name="T31" fmla="*/ 94 h 669"/>
                <a:gd name="T32" fmla="*/ 496 w 507"/>
                <a:gd name="T33" fmla="*/ 179 h 669"/>
                <a:gd name="T34" fmla="*/ 507 w 507"/>
                <a:gd name="T35" fmla="*/ 254 h 669"/>
                <a:gd name="T36" fmla="*/ 500 w 507"/>
                <a:gd name="T37" fmla="*/ 309 h 669"/>
                <a:gd name="T38" fmla="*/ 483 w 507"/>
                <a:gd name="T39" fmla="*/ 361 h 669"/>
                <a:gd name="T40" fmla="*/ 470 w 507"/>
                <a:gd name="T41" fmla="*/ 385 h 669"/>
                <a:gd name="T42" fmla="*/ 434 w 507"/>
                <a:gd name="T43" fmla="*/ 442 h 669"/>
                <a:gd name="T44" fmla="*/ 373 w 507"/>
                <a:gd name="T45" fmla="*/ 543 h 669"/>
                <a:gd name="T46" fmla="*/ 359 w 507"/>
                <a:gd name="T47" fmla="*/ 598 h 669"/>
                <a:gd name="T48" fmla="*/ 358 w 507"/>
                <a:gd name="T49" fmla="*/ 656 h 669"/>
                <a:gd name="T50" fmla="*/ 347 w 507"/>
                <a:gd name="T51" fmla="*/ 667 h 669"/>
                <a:gd name="T52" fmla="*/ 254 w 507"/>
                <a:gd name="T53" fmla="*/ 15 h 669"/>
                <a:gd name="T54" fmla="*/ 182 w 507"/>
                <a:gd name="T55" fmla="*/ 26 h 669"/>
                <a:gd name="T56" fmla="*/ 102 w 507"/>
                <a:gd name="T57" fmla="*/ 69 h 669"/>
                <a:gd name="T58" fmla="*/ 43 w 507"/>
                <a:gd name="T59" fmla="*/ 141 h 669"/>
                <a:gd name="T60" fmla="*/ 15 w 507"/>
                <a:gd name="T61" fmla="*/ 230 h 669"/>
                <a:gd name="T62" fmla="*/ 15 w 507"/>
                <a:gd name="T63" fmla="*/ 280 h 669"/>
                <a:gd name="T64" fmla="*/ 27 w 507"/>
                <a:gd name="T65" fmla="*/ 331 h 669"/>
                <a:gd name="T66" fmla="*/ 38 w 507"/>
                <a:gd name="T67" fmla="*/ 357 h 669"/>
                <a:gd name="T68" fmla="*/ 60 w 507"/>
                <a:gd name="T69" fmla="*/ 395 h 669"/>
                <a:gd name="T70" fmla="*/ 86 w 507"/>
                <a:gd name="T71" fmla="*/ 433 h 669"/>
                <a:gd name="T72" fmla="*/ 149 w 507"/>
                <a:gd name="T73" fmla="*/ 539 h 669"/>
                <a:gd name="T74" fmla="*/ 163 w 507"/>
                <a:gd name="T75" fmla="*/ 598 h 669"/>
                <a:gd name="T76" fmla="*/ 164 w 507"/>
                <a:gd name="T77" fmla="*/ 652 h 669"/>
                <a:gd name="T78" fmla="*/ 339 w 507"/>
                <a:gd name="T79" fmla="*/ 655 h 669"/>
                <a:gd name="T80" fmla="*/ 345 w 507"/>
                <a:gd name="T81" fmla="*/ 648 h 669"/>
                <a:gd name="T82" fmla="*/ 347 w 507"/>
                <a:gd name="T83" fmla="*/ 580 h 669"/>
                <a:gd name="T84" fmla="*/ 381 w 507"/>
                <a:gd name="T85" fmla="*/ 498 h 669"/>
                <a:gd name="T86" fmla="*/ 446 w 507"/>
                <a:gd name="T87" fmla="*/ 395 h 669"/>
                <a:gd name="T88" fmla="*/ 469 w 507"/>
                <a:gd name="T89" fmla="*/ 359 h 669"/>
                <a:gd name="T90" fmla="*/ 470 w 507"/>
                <a:gd name="T91" fmla="*/ 355 h 669"/>
                <a:gd name="T92" fmla="*/ 488 w 507"/>
                <a:gd name="T93" fmla="*/ 306 h 669"/>
                <a:gd name="T94" fmla="*/ 492 w 507"/>
                <a:gd name="T95" fmla="*/ 254 h 669"/>
                <a:gd name="T96" fmla="*/ 482 w 507"/>
                <a:gd name="T97" fmla="*/ 183 h 669"/>
                <a:gd name="T98" fmla="*/ 438 w 507"/>
                <a:gd name="T99" fmla="*/ 102 h 669"/>
                <a:gd name="T100" fmla="*/ 368 w 507"/>
                <a:gd name="T101" fmla="*/ 44 h 669"/>
                <a:gd name="T102" fmla="*/ 278 w 507"/>
                <a:gd name="T103" fmla="*/ 1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7" h="669">
                  <a:moveTo>
                    <a:pt x="339" y="669"/>
                  </a:moveTo>
                  <a:lnTo>
                    <a:pt x="169" y="669"/>
                  </a:lnTo>
                  <a:lnTo>
                    <a:pt x="169" y="669"/>
                  </a:lnTo>
                  <a:lnTo>
                    <a:pt x="165" y="669"/>
                  </a:lnTo>
                  <a:lnTo>
                    <a:pt x="161" y="667"/>
                  </a:lnTo>
                  <a:lnTo>
                    <a:pt x="157" y="665"/>
                  </a:lnTo>
                  <a:lnTo>
                    <a:pt x="155" y="663"/>
                  </a:lnTo>
                  <a:lnTo>
                    <a:pt x="151" y="659"/>
                  </a:lnTo>
                  <a:lnTo>
                    <a:pt x="150" y="656"/>
                  </a:lnTo>
                  <a:lnTo>
                    <a:pt x="149" y="652"/>
                  </a:lnTo>
                  <a:lnTo>
                    <a:pt x="148" y="648"/>
                  </a:lnTo>
                  <a:lnTo>
                    <a:pt x="148" y="598"/>
                  </a:lnTo>
                  <a:lnTo>
                    <a:pt x="148" y="598"/>
                  </a:lnTo>
                  <a:lnTo>
                    <a:pt x="148" y="590"/>
                  </a:lnTo>
                  <a:lnTo>
                    <a:pt x="147" y="581"/>
                  </a:lnTo>
                  <a:lnTo>
                    <a:pt x="142" y="562"/>
                  </a:lnTo>
                  <a:lnTo>
                    <a:pt x="134" y="543"/>
                  </a:lnTo>
                  <a:lnTo>
                    <a:pt x="125" y="523"/>
                  </a:lnTo>
                  <a:lnTo>
                    <a:pt x="113" y="503"/>
                  </a:lnTo>
                  <a:lnTo>
                    <a:pt x="101" y="483"/>
                  </a:lnTo>
                  <a:lnTo>
                    <a:pt x="74" y="442"/>
                  </a:lnTo>
                  <a:lnTo>
                    <a:pt x="74" y="442"/>
                  </a:lnTo>
                  <a:lnTo>
                    <a:pt x="49" y="403"/>
                  </a:lnTo>
                  <a:lnTo>
                    <a:pt x="49" y="403"/>
                  </a:lnTo>
                  <a:lnTo>
                    <a:pt x="37" y="384"/>
                  </a:lnTo>
                  <a:lnTo>
                    <a:pt x="26" y="364"/>
                  </a:lnTo>
                  <a:lnTo>
                    <a:pt x="26" y="364"/>
                  </a:lnTo>
                  <a:lnTo>
                    <a:pt x="25" y="361"/>
                  </a:lnTo>
                  <a:lnTo>
                    <a:pt x="25" y="361"/>
                  </a:lnTo>
                  <a:lnTo>
                    <a:pt x="19" y="348"/>
                  </a:lnTo>
                  <a:lnTo>
                    <a:pt x="14" y="336"/>
                  </a:lnTo>
                  <a:lnTo>
                    <a:pt x="10" y="322"/>
                  </a:lnTo>
                  <a:lnTo>
                    <a:pt x="6" y="309"/>
                  </a:lnTo>
                  <a:lnTo>
                    <a:pt x="4" y="295"/>
                  </a:lnTo>
                  <a:lnTo>
                    <a:pt x="2" y="281"/>
                  </a:lnTo>
                  <a:lnTo>
                    <a:pt x="0" y="269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2" y="228"/>
                  </a:lnTo>
                  <a:lnTo>
                    <a:pt x="5" y="203"/>
                  </a:lnTo>
                  <a:lnTo>
                    <a:pt x="12" y="179"/>
                  </a:lnTo>
                  <a:lnTo>
                    <a:pt x="20" y="156"/>
                  </a:lnTo>
                  <a:lnTo>
                    <a:pt x="32" y="134"/>
                  </a:lnTo>
                  <a:lnTo>
                    <a:pt x="44" y="113"/>
                  </a:lnTo>
                  <a:lnTo>
                    <a:pt x="58" y="94"/>
                  </a:lnTo>
                  <a:lnTo>
                    <a:pt x="74" y="75"/>
                  </a:lnTo>
                  <a:lnTo>
                    <a:pt x="93" y="59"/>
                  </a:lnTo>
                  <a:lnTo>
                    <a:pt x="112" y="44"/>
                  </a:lnTo>
                  <a:lnTo>
                    <a:pt x="133" y="31"/>
                  </a:lnTo>
                  <a:lnTo>
                    <a:pt x="155" y="21"/>
                  </a:lnTo>
                  <a:lnTo>
                    <a:pt x="179" y="12"/>
                  </a:lnTo>
                  <a:lnTo>
                    <a:pt x="203" y="6"/>
                  </a:lnTo>
                  <a:lnTo>
                    <a:pt x="227" y="3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9" y="3"/>
                  </a:lnTo>
                  <a:lnTo>
                    <a:pt x="305" y="6"/>
                  </a:lnTo>
                  <a:lnTo>
                    <a:pt x="329" y="12"/>
                  </a:lnTo>
                  <a:lnTo>
                    <a:pt x="352" y="21"/>
                  </a:lnTo>
                  <a:lnTo>
                    <a:pt x="375" y="31"/>
                  </a:lnTo>
                  <a:lnTo>
                    <a:pt x="396" y="44"/>
                  </a:lnTo>
                  <a:lnTo>
                    <a:pt x="415" y="59"/>
                  </a:lnTo>
                  <a:lnTo>
                    <a:pt x="432" y="75"/>
                  </a:lnTo>
                  <a:lnTo>
                    <a:pt x="449" y="94"/>
                  </a:lnTo>
                  <a:lnTo>
                    <a:pt x="464" y="113"/>
                  </a:lnTo>
                  <a:lnTo>
                    <a:pt x="476" y="134"/>
                  </a:lnTo>
                  <a:lnTo>
                    <a:pt x="487" y="156"/>
                  </a:lnTo>
                  <a:lnTo>
                    <a:pt x="496" y="179"/>
                  </a:lnTo>
                  <a:lnTo>
                    <a:pt x="502" y="203"/>
                  </a:lnTo>
                  <a:lnTo>
                    <a:pt x="506" y="228"/>
                  </a:lnTo>
                  <a:lnTo>
                    <a:pt x="507" y="254"/>
                  </a:lnTo>
                  <a:lnTo>
                    <a:pt x="507" y="254"/>
                  </a:lnTo>
                  <a:lnTo>
                    <a:pt x="506" y="269"/>
                  </a:lnTo>
                  <a:lnTo>
                    <a:pt x="505" y="281"/>
                  </a:lnTo>
                  <a:lnTo>
                    <a:pt x="504" y="295"/>
                  </a:lnTo>
                  <a:lnTo>
                    <a:pt x="500" y="309"/>
                  </a:lnTo>
                  <a:lnTo>
                    <a:pt x="498" y="323"/>
                  </a:lnTo>
                  <a:lnTo>
                    <a:pt x="494" y="336"/>
                  </a:lnTo>
                  <a:lnTo>
                    <a:pt x="489" y="348"/>
                  </a:lnTo>
                  <a:lnTo>
                    <a:pt x="483" y="361"/>
                  </a:lnTo>
                  <a:lnTo>
                    <a:pt x="483" y="361"/>
                  </a:lnTo>
                  <a:lnTo>
                    <a:pt x="482" y="364"/>
                  </a:lnTo>
                  <a:lnTo>
                    <a:pt x="482" y="364"/>
                  </a:lnTo>
                  <a:lnTo>
                    <a:pt x="470" y="385"/>
                  </a:lnTo>
                  <a:lnTo>
                    <a:pt x="458" y="403"/>
                  </a:lnTo>
                  <a:lnTo>
                    <a:pt x="458" y="403"/>
                  </a:lnTo>
                  <a:lnTo>
                    <a:pt x="434" y="442"/>
                  </a:lnTo>
                  <a:lnTo>
                    <a:pt x="434" y="442"/>
                  </a:lnTo>
                  <a:lnTo>
                    <a:pt x="406" y="483"/>
                  </a:lnTo>
                  <a:lnTo>
                    <a:pt x="393" y="503"/>
                  </a:lnTo>
                  <a:lnTo>
                    <a:pt x="383" y="523"/>
                  </a:lnTo>
                  <a:lnTo>
                    <a:pt x="373" y="543"/>
                  </a:lnTo>
                  <a:lnTo>
                    <a:pt x="366" y="562"/>
                  </a:lnTo>
                  <a:lnTo>
                    <a:pt x="361" y="581"/>
                  </a:lnTo>
                  <a:lnTo>
                    <a:pt x="360" y="590"/>
                  </a:lnTo>
                  <a:lnTo>
                    <a:pt x="359" y="598"/>
                  </a:lnTo>
                  <a:lnTo>
                    <a:pt x="359" y="648"/>
                  </a:lnTo>
                  <a:lnTo>
                    <a:pt x="359" y="648"/>
                  </a:lnTo>
                  <a:lnTo>
                    <a:pt x="359" y="652"/>
                  </a:lnTo>
                  <a:lnTo>
                    <a:pt x="358" y="656"/>
                  </a:lnTo>
                  <a:lnTo>
                    <a:pt x="355" y="659"/>
                  </a:lnTo>
                  <a:lnTo>
                    <a:pt x="353" y="663"/>
                  </a:lnTo>
                  <a:lnTo>
                    <a:pt x="351" y="665"/>
                  </a:lnTo>
                  <a:lnTo>
                    <a:pt x="347" y="667"/>
                  </a:lnTo>
                  <a:lnTo>
                    <a:pt x="343" y="669"/>
                  </a:lnTo>
                  <a:lnTo>
                    <a:pt x="339" y="669"/>
                  </a:lnTo>
                  <a:lnTo>
                    <a:pt x="339" y="669"/>
                  </a:lnTo>
                  <a:close/>
                  <a:moveTo>
                    <a:pt x="254" y="15"/>
                  </a:moveTo>
                  <a:lnTo>
                    <a:pt x="254" y="15"/>
                  </a:lnTo>
                  <a:lnTo>
                    <a:pt x="230" y="16"/>
                  </a:lnTo>
                  <a:lnTo>
                    <a:pt x="206" y="20"/>
                  </a:lnTo>
                  <a:lnTo>
                    <a:pt x="182" y="26"/>
                  </a:lnTo>
                  <a:lnTo>
                    <a:pt x="161" y="34"/>
                  </a:lnTo>
                  <a:lnTo>
                    <a:pt x="140" y="44"/>
                  </a:lnTo>
                  <a:lnTo>
                    <a:pt x="120" y="56"/>
                  </a:lnTo>
                  <a:lnTo>
                    <a:pt x="102" y="69"/>
                  </a:lnTo>
                  <a:lnTo>
                    <a:pt x="85" y="85"/>
                  </a:lnTo>
                  <a:lnTo>
                    <a:pt x="70" y="102"/>
                  </a:lnTo>
                  <a:lnTo>
                    <a:pt x="56" y="120"/>
                  </a:lnTo>
                  <a:lnTo>
                    <a:pt x="43" y="141"/>
                  </a:lnTo>
                  <a:lnTo>
                    <a:pt x="34" y="162"/>
                  </a:lnTo>
                  <a:lnTo>
                    <a:pt x="26" y="183"/>
                  </a:lnTo>
                  <a:lnTo>
                    <a:pt x="19" y="206"/>
                  </a:lnTo>
                  <a:lnTo>
                    <a:pt x="15" y="230"/>
                  </a:lnTo>
                  <a:lnTo>
                    <a:pt x="14" y="254"/>
                  </a:lnTo>
                  <a:lnTo>
                    <a:pt x="14" y="254"/>
                  </a:lnTo>
                  <a:lnTo>
                    <a:pt x="15" y="268"/>
                  </a:lnTo>
                  <a:lnTo>
                    <a:pt x="15" y="280"/>
                  </a:lnTo>
                  <a:lnTo>
                    <a:pt x="18" y="293"/>
                  </a:lnTo>
                  <a:lnTo>
                    <a:pt x="20" y="306"/>
                  </a:lnTo>
                  <a:lnTo>
                    <a:pt x="24" y="318"/>
                  </a:lnTo>
                  <a:lnTo>
                    <a:pt x="27" y="331"/>
                  </a:lnTo>
                  <a:lnTo>
                    <a:pt x="32" y="344"/>
                  </a:lnTo>
                  <a:lnTo>
                    <a:pt x="37" y="355"/>
                  </a:lnTo>
                  <a:lnTo>
                    <a:pt x="37" y="355"/>
                  </a:lnTo>
                  <a:lnTo>
                    <a:pt x="38" y="357"/>
                  </a:lnTo>
                  <a:lnTo>
                    <a:pt x="38" y="359"/>
                  </a:lnTo>
                  <a:lnTo>
                    <a:pt x="38" y="359"/>
                  </a:lnTo>
                  <a:lnTo>
                    <a:pt x="49" y="377"/>
                  </a:lnTo>
                  <a:lnTo>
                    <a:pt x="60" y="395"/>
                  </a:lnTo>
                  <a:lnTo>
                    <a:pt x="62" y="395"/>
                  </a:lnTo>
                  <a:lnTo>
                    <a:pt x="62" y="395"/>
                  </a:lnTo>
                  <a:lnTo>
                    <a:pt x="86" y="433"/>
                  </a:lnTo>
                  <a:lnTo>
                    <a:pt x="86" y="433"/>
                  </a:lnTo>
                  <a:lnTo>
                    <a:pt x="115" y="477"/>
                  </a:lnTo>
                  <a:lnTo>
                    <a:pt x="127" y="498"/>
                  </a:lnTo>
                  <a:lnTo>
                    <a:pt x="139" y="520"/>
                  </a:lnTo>
                  <a:lnTo>
                    <a:pt x="149" y="539"/>
                  </a:lnTo>
                  <a:lnTo>
                    <a:pt x="156" y="560"/>
                  </a:lnTo>
                  <a:lnTo>
                    <a:pt x="161" y="580"/>
                  </a:lnTo>
                  <a:lnTo>
                    <a:pt x="162" y="589"/>
                  </a:lnTo>
                  <a:lnTo>
                    <a:pt x="163" y="598"/>
                  </a:lnTo>
                  <a:lnTo>
                    <a:pt x="163" y="648"/>
                  </a:lnTo>
                  <a:lnTo>
                    <a:pt x="163" y="648"/>
                  </a:lnTo>
                  <a:lnTo>
                    <a:pt x="163" y="650"/>
                  </a:lnTo>
                  <a:lnTo>
                    <a:pt x="164" y="652"/>
                  </a:lnTo>
                  <a:lnTo>
                    <a:pt x="166" y="654"/>
                  </a:lnTo>
                  <a:lnTo>
                    <a:pt x="169" y="655"/>
                  </a:lnTo>
                  <a:lnTo>
                    <a:pt x="339" y="655"/>
                  </a:lnTo>
                  <a:lnTo>
                    <a:pt x="339" y="655"/>
                  </a:lnTo>
                  <a:lnTo>
                    <a:pt x="341" y="654"/>
                  </a:lnTo>
                  <a:lnTo>
                    <a:pt x="344" y="652"/>
                  </a:lnTo>
                  <a:lnTo>
                    <a:pt x="345" y="650"/>
                  </a:lnTo>
                  <a:lnTo>
                    <a:pt x="345" y="648"/>
                  </a:lnTo>
                  <a:lnTo>
                    <a:pt x="345" y="598"/>
                  </a:lnTo>
                  <a:lnTo>
                    <a:pt x="345" y="598"/>
                  </a:lnTo>
                  <a:lnTo>
                    <a:pt x="346" y="589"/>
                  </a:lnTo>
                  <a:lnTo>
                    <a:pt x="347" y="580"/>
                  </a:lnTo>
                  <a:lnTo>
                    <a:pt x="352" y="560"/>
                  </a:lnTo>
                  <a:lnTo>
                    <a:pt x="359" y="539"/>
                  </a:lnTo>
                  <a:lnTo>
                    <a:pt x="369" y="520"/>
                  </a:lnTo>
                  <a:lnTo>
                    <a:pt x="381" y="498"/>
                  </a:lnTo>
                  <a:lnTo>
                    <a:pt x="393" y="477"/>
                  </a:lnTo>
                  <a:lnTo>
                    <a:pt x="421" y="433"/>
                  </a:lnTo>
                  <a:lnTo>
                    <a:pt x="421" y="433"/>
                  </a:lnTo>
                  <a:lnTo>
                    <a:pt x="446" y="395"/>
                  </a:lnTo>
                  <a:lnTo>
                    <a:pt x="446" y="395"/>
                  </a:lnTo>
                  <a:lnTo>
                    <a:pt x="446" y="395"/>
                  </a:lnTo>
                  <a:lnTo>
                    <a:pt x="459" y="377"/>
                  </a:lnTo>
                  <a:lnTo>
                    <a:pt x="469" y="359"/>
                  </a:lnTo>
                  <a:lnTo>
                    <a:pt x="469" y="357"/>
                  </a:lnTo>
                  <a:lnTo>
                    <a:pt x="469" y="357"/>
                  </a:lnTo>
                  <a:lnTo>
                    <a:pt x="470" y="355"/>
                  </a:lnTo>
                  <a:lnTo>
                    <a:pt x="470" y="355"/>
                  </a:lnTo>
                  <a:lnTo>
                    <a:pt x="475" y="344"/>
                  </a:lnTo>
                  <a:lnTo>
                    <a:pt x="480" y="331"/>
                  </a:lnTo>
                  <a:lnTo>
                    <a:pt x="484" y="318"/>
                  </a:lnTo>
                  <a:lnTo>
                    <a:pt x="488" y="306"/>
                  </a:lnTo>
                  <a:lnTo>
                    <a:pt x="490" y="293"/>
                  </a:lnTo>
                  <a:lnTo>
                    <a:pt x="491" y="280"/>
                  </a:lnTo>
                  <a:lnTo>
                    <a:pt x="492" y="268"/>
                  </a:lnTo>
                  <a:lnTo>
                    <a:pt x="492" y="254"/>
                  </a:lnTo>
                  <a:lnTo>
                    <a:pt x="492" y="254"/>
                  </a:lnTo>
                  <a:lnTo>
                    <a:pt x="491" y="230"/>
                  </a:lnTo>
                  <a:lnTo>
                    <a:pt x="488" y="206"/>
                  </a:lnTo>
                  <a:lnTo>
                    <a:pt x="482" y="183"/>
                  </a:lnTo>
                  <a:lnTo>
                    <a:pt x="474" y="162"/>
                  </a:lnTo>
                  <a:lnTo>
                    <a:pt x="464" y="141"/>
                  </a:lnTo>
                  <a:lnTo>
                    <a:pt x="452" y="120"/>
                  </a:lnTo>
                  <a:lnTo>
                    <a:pt x="438" y="102"/>
                  </a:lnTo>
                  <a:lnTo>
                    <a:pt x="423" y="85"/>
                  </a:lnTo>
                  <a:lnTo>
                    <a:pt x="406" y="69"/>
                  </a:lnTo>
                  <a:lnTo>
                    <a:pt x="388" y="56"/>
                  </a:lnTo>
                  <a:lnTo>
                    <a:pt x="368" y="44"/>
                  </a:lnTo>
                  <a:lnTo>
                    <a:pt x="347" y="34"/>
                  </a:lnTo>
                  <a:lnTo>
                    <a:pt x="325" y="26"/>
                  </a:lnTo>
                  <a:lnTo>
                    <a:pt x="302" y="20"/>
                  </a:lnTo>
                  <a:lnTo>
                    <a:pt x="278" y="16"/>
                  </a:lnTo>
                  <a:lnTo>
                    <a:pt x="254" y="15"/>
                  </a:lnTo>
                  <a:lnTo>
                    <a:pt x="25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33" name="Freeform 29"/>
            <p:cNvSpPr>
              <a:spLocks noEditPoints="1"/>
            </p:cNvSpPr>
            <p:nvPr userDrawn="1"/>
          </p:nvSpPr>
          <p:spPr bwMode="auto">
            <a:xfrm>
              <a:off x="2935288" y="4540251"/>
              <a:ext cx="166688" cy="36513"/>
            </a:xfrm>
            <a:custGeom>
              <a:avLst/>
              <a:gdLst>
                <a:gd name="T0" fmla="*/ 195 w 211"/>
                <a:gd name="T1" fmla="*/ 45 h 45"/>
                <a:gd name="T2" fmla="*/ 17 w 211"/>
                <a:gd name="T3" fmla="*/ 45 h 45"/>
                <a:gd name="T4" fmla="*/ 17 w 211"/>
                <a:gd name="T5" fmla="*/ 45 h 45"/>
                <a:gd name="T6" fmla="*/ 10 w 211"/>
                <a:gd name="T7" fmla="*/ 42 h 45"/>
                <a:gd name="T8" fmla="*/ 6 w 211"/>
                <a:gd name="T9" fmla="*/ 39 h 45"/>
                <a:gd name="T10" fmla="*/ 1 w 211"/>
                <a:gd name="T11" fmla="*/ 34 h 45"/>
                <a:gd name="T12" fmla="*/ 0 w 211"/>
                <a:gd name="T13" fmla="*/ 27 h 45"/>
                <a:gd name="T14" fmla="*/ 0 w 211"/>
                <a:gd name="T15" fmla="*/ 16 h 45"/>
                <a:gd name="T16" fmla="*/ 0 w 211"/>
                <a:gd name="T17" fmla="*/ 16 h 45"/>
                <a:gd name="T18" fmla="*/ 1 w 211"/>
                <a:gd name="T19" fmla="*/ 10 h 45"/>
                <a:gd name="T20" fmla="*/ 6 w 211"/>
                <a:gd name="T21" fmla="*/ 4 h 45"/>
                <a:gd name="T22" fmla="*/ 10 w 211"/>
                <a:gd name="T23" fmla="*/ 1 h 45"/>
                <a:gd name="T24" fmla="*/ 17 w 211"/>
                <a:gd name="T25" fmla="*/ 0 h 45"/>
                <a:gd name="T26" fmla="*/ 195 w 211"/>
                <a:gd name="T27" fmla="*/ 0 h 45"/>
                <a:gd name="T28" fmla="*/ 195 w 211"/>
                <a:gd name="T29" fmla="*/ 0 h 45"/>
                <a:gd name="T30" fmla="*/ 202 w 211"/>
                <a:gd name="T31" fmla="*/ 1 h 45"/>
                <a:gd name="T32" fmla="*/ 206 w 211"/>
                <a:gd name="T33" fmla="*/ 4 h 45"/>
                <a:gd name="T34" fmla="*/ 210 w 211"/>
                <a:gd name="T35" fmla="*/ 10 h 45"/>
                <a:gd name="T36" fmla="*/ 211 w 211"/>
                <a:gd name="T37" fmla="*/ 16 h 45"/>
                <a:gd name="T38" fmla="*/ 211 w 211"/>
                <a:gd name="T39" fmla="*/ 27 h 45"/>
                <a:gd name="T40" fmla="*/ 211 w 211"/>
                <a:gd name="T41" fmla="*/ 27 h 45"/>
                <a:gd name="T42" fmla="*/ 210 w 211"/>
                <a:gd name="T43" fmla="*/ 34 h 45"/>
                <a:gd name="T44" fmla="*/ 206 w 211"/>
                <a:gd name="T45" fmla="*/ 39 h 45"/>
                <a:gd name="T46" fmla="*/ 202 w 211"/>
                <a:gd name="T47" fmla="*/ 42 h 45"/>
                <a:gd name="T48" fmla="*/ 195 w 211"/>
                <a:gd name="T49" fmla="*/ 45 h 45"/>
                <a:gd name="T50" fmla="*/ 195 w 211"/>
                <a:gd name="T51" fmla="*/ 45 h 45"/>
                <a:gd name="T52" fmla="*/ 17 w 211"/>
                <a:gd name="T53" fmla="*/ 14 h 45"/>
                <a:gd name="T54" fmla="*/ 17 w 211"/>
                <a:gd name="T55" fmla="*/ 14 h 45"/>
                <a:gd name="T56" fmla="*/ 15 w 211"/>
                <a:gd name="T57" fmla="*/ 15 h 45"/>
                <a:gd name="T58" fmla="*/ 15 w 211"/>
                <a:gd name="T59" fmla="*/ 16 h 45"/>
                <a:gd name="T60" fmla="*/ 15 w 211"/>
                <a:gd name="T61" fmla="*/ 27 h 45"/>
                <a:gd name="T62" fmla="*/ 15 w 211"/>
                <a:gd name="T63" fmla="*/ 27 h 45"/>
                <a:gd name="T64" fmla="*/ 15 w 211"/>
                <a:gd name="T65" fmla="*/ 30 h 45"/>
                <a:gd name="T66" fmla="*/ 17 w 211"/>
                <a:gd name="T67" fmla="*/ 30 h 45"/>
                <a:gd name="T68" fmla="*/ 195 w 211"/>
                <a:gd name="T69" fmla="*/ 30 h 45"/>
                <a:gd name="T70" fmla="*/ 195 w 211"/>
                <a:gd name="T71" fmla="*/ 30 h 45"/>
                <a:gd name="T72" fmla="*/ 197 w 211"/>
                <a:gd name="T73" fmla="*/ 30 h 45"/>
                <a:gd name="T74" fmla="*/ 197 w 211"/>
                <a:gd name="T75" fmla="*/ 27 h 45"/>
                <a:gd name="T76" fmla="*/ 197 w 211"/>
                <a:gd name="T77" fmla="*/ 16 h 45"/>
                <a:gd name="T78" fmla="*/ 197 w 211"/>
                <a:gd name="T79" fmla="*/ 16 h 45"/>
                <a:gd name="T80" fmla="*/ 197 w 211"/>
                <a:gd name="T81" fmla="*/ 15 h 45"/>
                <a:gd name="T82" fmla="*/ 195 w 211"/>
                <a:gd name="T83" fmla="*/ 14 h 45"/>
                <a:gd name="T84" fmla="*/ 17 w 211"/>
                <a:gd name="T85" fmla="*/ 1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1" h="45">
                  <a:moveTo>
                    <a:pt x="195" y="45"/>
                  </a:moveTo>
                  <a:lnTo>
                    <a:pt x="17" y="45"/>
                  </a:lnTo>
                  <a:lnTo>
                    <a:pt x="17" y="45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1" y="34"/>
                  </a:lnTo>
                  <a:lnTo>
                    <a:pt x="0" y="2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7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202" y="1"/>
                  </a:lnTo>
                  <a:lnTo>
                    <a:pt x="206" y="4"/>
                  </a:lnTo>
                  <a:lnTo>
                    <a:pt x="210" y="10"/>
                  </a:lnTo>
                  <a:lnTo>
                    <a:pt x="211" y="16"/>
                  </a:lnTo>
                  <a:lnTo>
                    <a:pt x="211" y="27"/>
                  </a:lnTo>
                  <a:lnTo>
                    <a:pt x="211" y="27"/>
                  </a:lnTo>
                  <a:lnTo>
                    <a:pt x="210" y="34"/>
                  </a:lnTo>
                  <a:lnTo>
                    <a:pt x="206" y="39"/>
                  </a:lnTo>
                  <a:lnTo>
                    <a:pt x="202" y="42"/>
                  </a:lnTo>
                  <a:lnTo>
                    <a:pt x="195" y="45"/>
                  </a:lnTo>
                  <a:lnTo>
                    <a:pt x="195" y="45"/>
                  </a:lnTo>
                  <a:close/>
                  <a:moveTo>
                    <a:pt x="17" y="14"/>
                  </a:moveTo>
                  <a:lnTo>
                    <a:pt x="17" y="14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30"/>
                  </a:lnTo>
                  <a:lnTo>
                    <a:pt x="17" y="30"/>
                  </a:lnTo>
                  <a:lnTo>
                    <a:pt x="195" y="30"/>
                  </a:lnTo>
                  <a:lnTo>
                    <a:pt x="195" y="30"/>
                  </a:lnTo>
                  <a:lnTo>
                    <a:pt x="197" y="30"/>
                  </a:lnTo>
                  <a:lnTo>
                    <a:pt x="197" y="27"/>
                  </a:lnTo>
                  <a:lnTo>
                    <a:pt x="197" y="16"/>
                  </a:lnTo>
                  <a:lnTo>
                    <a:pt x="197" y="16"/>
                  </a:lnTo>
                  <a:lnTo>
                    <a:pt x="197" y="15"/>
                  </a:lnTo>
                  <a:lnTo>
                    <a:pt x="195" y="14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34" name="Freeform 30"/>
            <p:cNvSpPr>
              <a:spLocks noEditPoints="1"/>
            </p:cNvSpPr>
            <p:nvPr userDrawn="1"/>
          </p:nvSpPr>
          <p:spPr bwMode="auto">
            <a:xfrm>
              <a:off x="2952750" y="4587876"/>
              <a:ext cx="133350" cy="34925"/>
            </a:xfrm>
            <a:custGeom>
              <a:avLst/>
              <a:gdLst>
                <a:gd name="T0" fmla="*/ 152 w 168"/>
                <a:gd name="T1" fmla="*/ 43 h 43"/>
                <a:gd name="T2" fmla="*/ 16 w 168"/>
                <a:gd name="T3" fmla="*/ 43 h 43"/>
                <a:gd name="T4" fmla="*/ 16 w 168"/>
                <a:gd name="T5" fmla="*/ 43 h 43"/>
                <a:gd name="T6" fmla="*/ 10 w 168"/>
                <a:gd name="T7" fmla="*/ 42 h 43"/>
                <a:gd name="T8" fmla="*/ 4 w 168"/>
                <a:gd name="T9" fmla="*/ 39 h 43"/>
                <a:gd name="T10" fmla="*/ 1 w 168"/>
                <a:gd name="T11" fmla="*/ 34 h 43"/>
                <a:gd name="T12" fmla="*/ 0 w 168"/>
                <a:gd name="T13" fmla="*/ 27 h 43"/>
                <a:gd name="T14" fmla="*/ 0 w 168"/>
                <a:gd name="T15" fmla="*/ 16 h 43"/>
                <a:gd name="T16" fmla="*/ 0 w 168"/>
                <a:gd name="T17" fmla="*/ 16 h 43"/>
                <a:gd name="T18" fmla="*/ 1 w 168"/>
                <a:gd name="T19" fmla="*/ 10 h 43"/>
                <a:gd name="T20" fmla="*/ 4 w 168"/>
                <a:gd name="T21" fmla="*/ 4 h 43"/>
                <a:gd name="T22" fmla="*/ 10 w 168"/>
                <a:gd name="T23" fmla="*/ 1 h 43"/>
                <a:gd name="T24" fmla="*/ 16 w 168"/>
                <a:gd name="T25" fmla="*/ 0 h 43"/>
                <a:gd name="T26" fmla="*/ 152 w 168"/>
                <a:gd name="T27" fmla="*/ 0 h 43"/>
                <a:gd name="T28" fmla="*/ 152 w 168"/>
                <a:gd name="T29" fmla="*/ 0 h 43"/>
                <a:gd name="T30" fmla="*/ 158 w 168"/>
                <a:gd name="T31" fmla="*/ 1 h 43"/>
                <a:gd name="T32" fmla="*/ 163 w 168"/>
                <a:gd name="T33" fmla="*/ 4 h 43"/>
                <a:gd name="T34" fmla="*/ 167 w 168"/>
                <a:gd name="T35" fmla="*/ 10 h 43"/>
                <a:gd name="T36" fmla="*/ 168 w 168"/>
                <a:gd name="T37" fmla="*/ 16 h 43"/>
                <a:gd name="T38" fmla="*/ 168 w 168"/>
                <a:gd name="T39" fmla="*/ 27 h 43"/>
                <a:gd name="T40" fmla="*/ 168 w 168"/>
                <a:gd name="T41" fmla="*/ 27 h 43"/>
                <a:gd name="T42" fmla="*/ 167 w 168"/>
                <a:gd name="T43" fmla="*/ 34 h 43"/>
                <a:gd name="T44" fmla="*/ 163 w 168"/>
                <a:gd name="T45" fmla="*/ 39 h 43"/>
                <a:gd name="T46" fmla="*/ 158 w 168"/>
                <a:gd name="T47" fmla="*/ 42 h 43"/>
                <a:gd name="T48" fmla="*/ 152 w 168"/>
                <a:gd name="T49" fmla="*/ 43 h 43"/>
                <a:gd name="T50" fmla="*/ 152 w 168"/>
                <a:gd name="T51" fmla="*/ 43 h 43"/>
                <a:gd name="T52" fmla="*/ 16 w 168"/>
                <a:gd name="T53" fmla="*/ 13 h 43"/>
                <a:gd name="T54" fmla="*/ 16 w 168"/>
                <a:gd name="T55" fmla="*/ 13 h 43"/>
                <a:gd name="T56" fmla="*/ 15 w 168"/>
                <a:gd name="T57" fmla="*/ 15 h 43"/>
                <a:gd name="T58" fmla="*/ 14 w 168"/>
                <a:gd name="T59" fmla="*/ 16 h 43"/>
                <a:gd name="T60" fmla="*/ 14 w 168"/>
                <a:gd name="T61" fmla="*/ 27 h 43"/>
                <a:gd name="T62" fmla="*/ 14 w 168"/>
                <a:gd name="T63" fmla="*/ 27 h 43"/>
                <a:gd name="T64" fmla="*/ 15 w 168"/>
                <a:gd name="T65" fmla="*/ 30 h 43"/>
                <a:gd name="T66" fmla="*/ 16 w 168"/>
                <a:gd name="T67" fmla="*/ 30 h 43"/>
                <a:gd name="T68" fmla="*/ 152 w 168"/>
                <a:gd name="T69" fmla="*/ 30 h 43"/>
                <a:gd name="T70" fmla="*/ 152 w 168"/>
                <a:gd name="T71" fmla="*/ 30 h 43"/>
                <a:gd name="T72" fmla="*/ 153 w 168"/>
                <a:gd name="T73" fmla="*/ 30 h 43"/>
                <a:gd name="T74" fmla="*/ 154 w 168"/>
                <a:gd name="T75" fmla="*/ 27 h 43"/>
                <a:gd name="T76" fmla="*/ 154 w 168"/>
                <a:gd name="T77" fmla="*/ 16 h 43"/>
                <a:gd name="T78" fmla="*/ 154 w 168"/>
                <a:gd name="T79" fmla="*/ 16 h 43"/>
                <a:gd name="T80" fmla="*/ 153 w 168"/>
                <a:gd name="T81" fmla="*/ 15 h 43"/>
                <a:gd name="T82" fmla="*/ 152 w 168"/>
                <a:gd name="T83" fmla="*/ 13 h 43"/>
                <a:gd name="T84" fmla="*/ 16 w 168"/>
                <a:gd name="T85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8" h="43">
                  <a:moveTo>
                    <a:pt x="152" y="43"/>
                  </a:moveTo>
                  <a:lnTo>
                    <a:pt x="16" y="43"/>
                  </a:lnTo>
                  <a:lnTo>
                    <a:pt x="16" y="43"/>
                  </a:lnTo>
                  <a:lnTo>
                    <a:pt x="10" y="42"/>
                  </a:lnTo>
                  <a:lnTo>
                    <a:pt x="4" y="39"/>
                  </a:lnTo>
                  <a:lnTo>
                    <a:pt x="1" y="34"/>
                  </a:lnTo>
                  <a:lnTo>
                    <a:pt x="0" y="2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8" y="1"/>
                  </a:lnTo>
                  <a:lnTo>
                    <a:pt x="163" y="4"/>
                  </a:lnTo>
                  <a:lnTo>
                    <a:pt x="167" y="10"/>
                  </a:lnTo>
                  <a:lnTo>
                    <a:pt x="168" y="16"/>
                  </a:lnTo>
                  <a:lnTo>
                    <a:pt x="168" y="27"/>
                  </a:lnTo>
                  <a:lnTo>
                    <a:pt x="168" y="27"/>
                  </a:lnTo>
                  <a:lnTo>
                    <a:pt x="167" y="34"/>
                  </a:lnTo>
                  <a:lnTo>
                    <a:pt x="163" y="39"/>
                  </a:lnTo>
                  <a:lnTo>
                    <a:pt x="158" y="42"/>
                  </a:lnTo>
                  <a:lnTo>
                    <a:pt x="152" y="43"/>
                  </a:lnTo>
                  <a:lnTo>
                    <a:pt x="152" y="43"/>
                  </a:lnTo>
                  <a:close/>
                  <a:moveTo>
                    <a:pt x="16" y="13"/>
                  </a:moveTo>
                  <a:lnTo>
                    <a:pt x="16" y="13"/>
                  </a:lnTo>
                  <a:lnTo>
                    <a:pt x="15" y="15"/>
                  </a:lnTo>
                  <a:lnTo>
                    <a:pt x="14" y="16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5" y="30"/>
                  </a:lnTo>
                  <a:lnTo>
                    <a:pt x="16" y="30"/>
                  </a:lnTo>
                  <a:lnTo>
                    <a:pt x="152" y="30"/>
                  </a:lnTo>
                  <a:lnTo>
                    <a:pt x="152" y="30"/>
                  </a:lnTo>
                  <a:lnTo>
                    <a:pt x="153" y="30"/>
                  </a:lnTo>
                  <a:lnTo>
                    <a:pt x="154" y="27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53" y="15"/>
                  </a:lnTo>
                  <a:lnTo>
                    <a:pt x="152" y="13"/>
                  </a:lnTo>
                  <a:lnTo>
                    <a:pt x="1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 userDrawn="1"/>
          </p:nvSpPr>
          <p:spPr bwMode="auto">
            <a:xfrm>
              <a:off x="2968625" y="4635501"/>
              <a:ext cx="101600" cy="34925"/>
            </a:xfrm>
            <a:custGeom>
              <a:avLst/>
              <a:gdLst>
                <a:gd name="T0" fmla="*/ 109 w 126"/>
                <a:gd name="T1" fmla="*/ 43 h 43"/>
                <a:gd name="T2" fmla="*/ 17 w 126"/>
                <a:gd name="T3" fmla="*/ 43 h 43"/>
                <a:gd name="T4" fmla="*/ 17 w 126"/>
                <a:gd name="T5" fmla="*/ 43 h 43"/>
                <a:gd name="T6" fmla="*/ 10 w 126"/>
                <a:gd name="T7" fmla="*/ 42 h 43"/>
                <a:gd name="T8" fmla="*/ 4 w 126"/>
                <a:gd name="T9" fmla="*/ 39 h 43"/>
                <a:gd name="T10" fmla="*/ 1 w 126"/>
                <a:gd name="T11" fmla="*/ 34 h 43"/>
                <a:gd name="T12" fmla="*/ 0 w 126"/>
                <a:gd name="T13" fmla="*/ 27 h 43"/>
                <a:gd name="T14" fmla="*/ 0 w 126"/>
                <a:gd name="T15" fmla="*/ 16 h 43"/>
                <a:gd name="T16" fmla="*/ 0 w 126"/>
                <a:gd name="T17" fmla="*/ 16 h 43"/>
                <a:gd name="T18" fmla="*/ 1 w 126"/>
                <a:gd name="T19" fmla="*/ 9 h 43"/>
                <a:gd name="T20" fmla="*/ 4 w 126"/>
                <a:gd name="T21" fmla="*/ 4 h 43"/>
                <a:gd name="T22" fmla="*/ 10 w 126"/>
                <a:gd name="T23" fmla="*/ 1 h 43"/>
                <a:gd name="T24" fmla="*/ 17 w 126"/>
                <a:gd name="T25" fmla="*/ 0 h 43"/>
                <a:gd name="T26" fmla="*/ 109 w 126"/>
                <a:gd name="T27" fmla="*/ 0 h 43"/>
                <a:gd name="T28" fmla="*/ 109 w 126"/>
                <a:gd name="T29" fmla="*/ 0 h 43"/>
                <a:gd name="T30" fmla="*/ 116 w 126"/>
                <a:gd name="T31" fmla="*/ 1 h 43"/>
                <a:gd name="T32" fmla="*/ 121 w 126"/>
                <a:gd name="T33" fmla="*/ 4 h 43"/>
                <a:gd name="T34" fmla="*/ 125 w 126"/>
                <a:gd name="T35" fmla="*/ 9 h 43"/>
                <a:gd name="T36" fmla="*/ 126 w 126"/>
                <a:gd name="T37" fmla="*/ 16 h 43"/>
                <a:gd name="T38" fmla="*/ 126 w 126"/>
                <a:gd name="T39" fmla="*/ 27 h 43"/>
                <a:gd name="T40" fmla="*/ 126 w 126"/>
                <a:gd name="T41" fmla="*/ 27 h 43"/>
                <a:gd name="T42" fmla="*/ 125 w 126"/>
                <a:gd name="T43" fmla="*/ 34 h 43"/>
                <a:gd name="T44" fmla="*/ 121 w 126"/>
                <a:gd name="T45" fmla="*/ 39 h 43"/>
                <a:gd name="T46" fmla="*/ 116 w 126"/>
                <a:gd name="T47" fmla="*/ 42 h 43"/>
                <a:gd name="T48" fmla="*/ 109 w 126"/>
                <a:gd name="T49" fmla="*/ 43 h 43"/>
                <a:gd name="T50" fmla="*/ 109 w 126"/>
                <a:gd name="T51" fmla="*/ 43 h 43"/>
                <a:gd name="T52" fmla="*/ 17 w 126"/>
                <a:gd name="T53" fmla="*/ 13 h 43"/>
                <a:gd name="T54" fmla="*/ 17 w 126"/>
                <a:gd name="T55" fmla="*/ 13 h 43"/>
                <a:gd name="T56" fmla="*/ 15 w 126"/>
                <a:gd name="T57" fmla="*/ 13 h 43"/>
                <a:gd name="T58" fmla="*/ 13 w 126"/>
                <a:gd name="T59" fmla="*/ 16 h 43"/>
                <a:gd name="T60" fmla="*/ 13 w 126"/>
                <a:gd name="T61" fmla="*/ 27 h 43"/>
                <a:gd name="T62" fmla="*/ 13 w 126"/>
                <a:gd name="T63" fmla="*/ 27 h 43"/>
                <a:gd name="T64" fmla="*/ 15 w 126"/>
                <a:gd name="T65" fmla="*/ 28 h 43"/>
                <a:gd name="T66" fmla="*/ 17 w 126"/>
                <a:gd name="T67" fmla="*/ 29 h 43"/>
                <a:gd name="T68" fmla="*/ 109 w 126"/>
                <a:gd name="T69" fmla="*/ 29 h 43"/>
                <a:gd name="T70" fmla="*/ 109 w 126"/>
                <a:gd name="T71" fmla="*/ 29 h 43"/>
                <a:gd name="T72" fmla="*/ 111 w 126"/>
                <a:gd name="T73" fmla="*/ 28 h 43"/>
                <a:gd name="T74" fmla="*/ 111 w 126"/>
                <a:gd name="T75" fmla="*/ 27 h 43"/>
                <a:gd name="T76" fmla="*/ 111 w 126"/>
                <a:gd name="T77" fmla="*/ 16 h 43"/>
                <a:gd name="T78" fmla="*/ 111 w 126"/>
                <a:gd name="T79" fmla="*/ 16 h 43"/>
                <a:gd name="T80" fmla="*/ 111 w 126"/>
                <a:gd name="T81" fmla="*/ 13 h 43"/>
                <a:gd name="T82" fmla="*/ 109 w 126"/>
                <a:gd name="T83" fmla="*/ 13 h 43"/>
                <a:gd name="T84" fmla="*/ 17 w 126"/>
                <a:gd name="T85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6" h="43">
                  <a:moveTo>
                    <a:pt x="109" y="43"/>
                  </a:moveTo>
                  <a:lnTo>
                    <a:pt x="17" y="43"/>
                  </a:lnTo>
                  <a:lnTo>
                    <a:pt x="17" y="43"/>
                  </a:lnTo>
                  <a:lnTo>
                    <a:pt x="10" y="42"/>
                  </a:lnTo>
                  <a:lnTo>
                    <a:pt x="4" y="39"/>
                  </a:lnTo>
                  <a:lnTo>
                    <a:pt x="1" y="34"/>
                  </a:lnTo>
                  <a:lnTo>
                    <a:pt x="0" y="2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7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16" y="1"/>
                  </a:lnTo>
                  <a:lnTo>
                    <a:pt x="121" y="4"/>
                  </a:lnTo>
                  <a:lnTo>
                    <a:pt x="125" y="9"/>
                  </a:lnTo>
                  <a:lnTo>
                    <a:pt x="126" y="16"/>
                  </a:lnTo>
                  <a:lnTo>
                    <a:pt x="126" y="27"/>
                  </a:lnTo>
                  <a:lnTo>
                    <a:pt x="126" y="27"/>
                  </a:lnTo>
                  <a:lnTo>
                    <a:pt x="125" y="34"/>
                  </a:lnTo>
                  <a:lnTo>
                    <a:pt x="121" y="39"/>
                  </a:lnTo>
                  <a:lnTo>
                    <a:pt x="116" y="42"/>
                  </a:lnTo>
                  <a:lnTo>
                    <a:pt x="109" y="43"/>
                  </a:lnTo>
                  <a:lnTo>
                    <a:pt x="109" y="43"/>
                  </a:lnTo>
                  <a:close/>
                  <a:moveTo>
                    <a:pt x="17" y="13"/>
                  </a:moveTo>
                  <a:lnTo>
                    <a:pt x="17" y="13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8"/>
                  </a:lnTo>
                  <a:lnTo>
                    <a:pt x="17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11" y="28"/>
                  </a:lnTo>
                  <a:lnTo>
                    <a:pt x="111" y="27"/>
                  </a:lnTo>
                  <a:lnTo>
                    <a:pt x="111" y="16"/>
                  </a:lnTo>
                  <a:lnTo>
                    <a:pt x="111" y="16"/>
                  </a:lnTo>
                  <a:lnTo>
                    <a:pt x="111" y="13"/>
                  </a:lnTo>
                  <a:lnTo>
                    <a:pt x="109" y="13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36" name="Freeform 32"/>
            <p:cNvSpPr/>
            <p:nvPr userDrawn="1"/>
          </p:nvSpPr>
          <p:spPr bwMode="auto">
            <a:xfrm>
              <a:off x="2867025" y="4048126"/>
              <a:ext cx="123825" cy="163513"/>
            </a:xfrm>
            <a:custGeom>
              <a:avLst/>
              <a:gdLst>
                <a:gd name="T0" fmla="*/ 7 w 155"/>
                <a:gd name="T1" fmla="*/ 206 h 206"/>
                <a:gd name="T2" fmla="*/ 7 w 155"/>
                <a:gd name="T3" fmla="*/ 206 h 206"/>
                <a:gd name="T4" fmla="*/ 3 w 155"/>
                <a:gd name="T5" fmla="*/ 206 h 206"/>
                <a:gd name="T6" fmla="*/ 2 w 155"/>
                <a:gd name="T7" fmla="*/ 205 h 206"/>
                <a:gd name="T8" fmla="*/ 0 w 155"/>
                <a:gd name="T9" fmla="*/ 202 h 206"/>
                <a:gd name="T10" fmla="*/ 0 w 155"/>
                <a:gd name="T11" fmla="*/ 199 h 206"/>
                <a:gd name="T12" fmla="*/ 0 w 155"/>
                <a:gd name="T13" fmla="*/ 199 h 206"/>
                <a:gd name="T14" fmla="*/ 1 w 155"/>
                <a:gd name="T15" fmla="*/ 176 h 206"/>
                <a:gd name="T16" fmla="*/ 4 w 155"/>
                <a:gd name="T17" fmla="*/ 154 h 206"/>
                <a:gd name="T18" fmla="*/ 9 w 155"/>
                <a:gd name="T19" fmla="*/ 133 h 206"/>
                <a:gd name="T20" fmla="*/ 17 w 155"/>
                <a:gd name="T21" fmla="*/ 114 h 206"/>
                <a:gd name="T22" fmla="*/ 25 w 155"/>
                <a:gd name="T23" fmla="*/ 95 h 206"/>
                <a:gd name="T24" fmla="*/ 35 w 155"/>
                <a:gd name="T25" fmla="*/ 79 h 206"/>
                <a:gd name="T26" fmla="*/ 46 w 155"/>
                <a:gd name="T27" fmla="*/ 64 h 206"/>
                <a:gd name="T28" fmla="*/ 57 w 155"/>
                <a:gd name="T29" fmla="*/ 52 h 206"/>
                <a:gd name="T30" fmla="*/ 70 w 155"/>
                <a:gd name="T31" fmla="*/ 39 h 206"/>
                <a:gd name="T32" fmla="*/ 83 w 155"/>
                <a:gd name="T33" fmla="*/ 28 h 206"/>
                <a:gd name="T34" fmla="*/ 94 w 155"/>
                <a:gd name="T35" fmla="*/ 20 h 206"/>
                <a:gd name="T36" fmla="*/ 107 w 155"/>
                <a:gd name="T37" fmla="*/ 13 h 206"/>
                <a:gd name="T38" fmla="*/ 118 w 155"/>
                <a:gd name="T39" fmla="*/ 8 h 206"/>
                <a:gd name="T40" fmla="*/ 130 w 155"/>
                <a:gd name="T41" fmla="*/ 3 h 206"/>
                <a:gd name="T42" fmla="*/ 139 w 155"/>
                <a:gd name="T43" fmla="*/ 1 h 206"/>
                <a:gd name="T44" fmla="*/ 148 w 155"/>
                <a:gd name="T45" fmla="*/ 0 h 206"/>
                <a:gd name="T46" fmla="*/ 148 w 155"/>
                <a:gd name="T47" fmla="*/ 0 h 206"/>
                <a:gd name="T48" fmla="*/ 151 w 155"/>
                <a:gd name="T49" fmla="*/ 1 h 206"/>
                <a:gd name="T50" fmla="*/ 153 w 155"/>
                <a:gd name="T51" fmla="*/ 2 h 206"/>
                <a:gd name="T52" fmla="*/ 155 w 155"/>
                <a:gd name="T53" fmla="*/ 4 h 206"/>
                <a:gd name="T54" fmla="*/ 155 w 155"/>
                <a:gd name="T55" fmla="*/ 7 h 206"/>
                <a:gd name="T56" fmla="*/ 155 w 155"/>
                <a:gd name="T57" fmla="*/ 7 h 206"/>
                <a:gd name="T58" fmla="*/ 155 w 155"/>
                <a:gd name="T59" fmla="*/ 10 h 206"/>
                <a:gd name="T60" fmla="*/ 153 w 155"/>
                <a:gd name="T61" fmla="*/ 12 h 206"/>
                <a:gd name="T62" fmla="*/ 151 w 155"/>
                <a:gd name="T63" fmla="*/ 13 h 206"/>
                <a:gd name="T64" fmla="*/ 148 w 155"/>
                <a:gd name="T65" fmla="*/ 15 h 206"/>
                <a:gd name="T66" fmla="*/ 148 w 155"/>
                <a:gd name="T67" fmla="*/ 15 h 206"/>
                <a:gd name="T68" fmla="*/ 141 w 155"/>
                <a:gd name="T69" fmla="*/ 15 h 206"/>
                <a:gd name="T70" fmla="*/ 132 w 155"/>
                <a:gd name="T71" fmla="*/ 17 h 206"/>
                <a:gd name="T72" fmla="*/ 123 w 155"/>
                <a:gd name="T73" fmla="*/ 20 h 206"/>
                <a:gd name="T74" fmla="*/ 113 w 155"/>
                <a:gd name="T75" fmla="*/ 26 h 206"/>
                <a:gd name="T76" fmla="*/ 102 w 155"/>
                <a:gd name="T77" fmla="*/ 33 h 206"/>
                <a:gd name="T78" fmla="*/ 91 w 155"/>
                <a:gd name="T79" fmla="*/ 41 h 206"/>
                <a:gd name="T80" fmla="*/ 79 w 155"/>
                <a:gd name="T81" fmla="*/ 50 h 206"/>
                <a:gd name="T82" fmla="*/ 68 w 155"/>
                <a:gd name="T83" fmla="*/ 61 h 206"/>
                <a:gd name="T84" fmla="*/ 57 w 155"/>
                <a:gd name="T85" fmla="*/ 73 h 206"/>
                <a:gd name="T86" fmla="*/ 47 w 155"/>
                <a:gd name="T87" fmla="*/ 87 h 206"/>
                <a:gd name="T88" fmla="*/ 38 w 155"/>
                <a:gd name="T89" fmla="*/ 102 h 206"/>
                <a:gd name="T90" fmla="*/ 30 w 155"/>
                <a:gd name="T91" fmla="*/ 119 h 206"/>
                <a:gd name="T92" fmla="*/ 23 w 155"/>
                <a:gd name="T93" fmla="*/ 137 h 206"/>
                <a:gd name="T94" fmla="*/ 18 w 155"/>
                <a:gd name="T95" fmla="*/ 156 h 206"/>
                <a:gd name="T96" fmla="*/ 15 w 155"/>
                <a:gd name="T97" fmla="*/ 177 h 206"/>
                <a:gd name="T98" fmla="*/ 13 w 155"/>
                <a:gd name="T99" fmla="*/ 199 h 206"/>
                <a:gd name="T100" fmla="*/ 13 w 155"/>
                <a:gd name="T101" fmla="*/ 199 h 206"/>
                <a:gd name="T102" fmla="*/ 13 w 155"/>
                <a:gd name="T103" fmla="*/ 202 h 206"/>
                <a:gd name="T104" fmla="*/ 11 w 155"/>
                <a:gd name="T105" fmla="*/ 205 h 206"/>
                <a:gd name="T106" fmla="*/ 9 w 155"/>
                <a:gd name="T107" fmla="*/ 206 h 206"/>
                <a:gd name="T108" fmla="*/ 7 w 155"/>
                <a:gd name="T109" fmla="*/ 206 h 206"/>
                <a:gd name="T110" fmla="*/ 7 w 155"/>
                <a:gd name="T111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5" h="206">
                  <a:moveTo>
                    <a:pt x="7" y="206"/>
                  </a:moveTo>
                  <a:lnTo>
                    <a:pt x="7" y="206"/>
                  </a:lnTo>
                  <a:lnTo>
                    <a:pt x="3" y="206"/>
                  </a:lnTo>
                  <a:lnTo>
                    <a:pt x="2" y="205"/>
                  </a:lnTo>
                  <a:lnTo>
                    <a:pt x="0" y="202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1" y="176"/>
                  </a:lnTo>
                  <a:lnTo>
                    <a:pt x="4" y="154"/>
                  </a:lnTo>
                  <a:lnTo>
                    <a:pt x="9" y="133"/>
                  </a:lnTo>
                  <a:lnTo>
                    <a:pt x="17" y="114"/>
                  </a:lnTo>
                  <a:lnTo>
                    <a:pt x="25" y="95"/>
                  </a:lnTo>
                  <a:lnTo>
                    <a:pt x="35" y="79"/>
                  </a:lnTo>
                  <a:lnTo>
                    <a:pt x="46" y="64"/>
                  </a:lnTo>
                  <a:lnTo>
                    <a:pt x="57" y="52"/>
                  </a:lnTo>
                  <a:lnTo>
                    <a:pt x="70" y="39"/>
                  </a:lnTo>
                  <a:lnTo>
                    <a:pt x="83" y="28"/>
                  </a:lnTo>
                  <a:lnTo>
                    <a:pt x="94" y="20"/>
                  </a:lnTo>
                  <a:lnTo>
                    <a:pt x="107" y="13"/>
                  </a:lnTo>
                  <a:lnTo>
                    <a:pt x="118" y="8"/>
                  </a:lnTo>
                  <a:lnTo>
                    <a:pt x="130" y="3"/>
                  </a:lnTo>
                  <a:lnTo>
                    <a:pt x="139" y="1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51" y="1"/>
                  </a:lnTo>
                  <a:lnTo>
                    <a:pt x="153" y="2"/>
                  </a:lnTo>
                  <a:lnTo>
                    <a:pt x="155" y="4"/>
                  </a:lnTo>
                  <a:lnTo>
                    <a:pt x="155" y="7"/>
                  </a:lnTo>
                  <a:lnTo>
                    <a:pt x="155" y="7"/>
                  </a:lnTo>
                  <a:lnTo>
                    <a:pt x="155" y="10"/>
                  </a:lnTo>
                  <a:lnTo>
                    <a:pt x="153" y="12"/>
                  </a:lnTo>
                  <a:lnTo>
                    <a:pt x="151" y="13"/>
                  </a:lnTo>
                  <a:lnTo>
                    <a:pt x="148" y="15"/>
                  </a:lnTo>
                  <a:lnTo>
                    <a:pt x="148" y="15"/>
                  </a:lnTo>
                  <a:lnTo>
                    <a:pt x="141" y="15"/>
                  </a:lnTo>
                  <a:lnTo>
                    <a:pt x="132" y="17"/>
                  </a:lnTo>
                  <a:lnTo>
                    <a:pt x="123" y="20"/>
                  </a:lnTo>
                  <a:lnTo>
                    <a:pt x="113" y="26"/>
                  </a:lnTo>
                  <a:lnTo>
                    <a:pt x="102" y="33"/>
                  </a:lnTo>
                  <a:lnTo>
                    <a:pt x="91" y="41"/>
                  </a:lnTo>
                  <a:lnTo>
                    <a:pt x="79" y="50"/>
                  </a:lnTo>
                  <a:lnTo>
                    <a:pt x="68" y="61"/>
                  </a:lnTo>
                  <a:lnTo>
                    <a:pt x="57" y="73"/>
                  </a:lnTo>
                  <a:lnTo>
                    <a:pt x="47" y="87"/>
                  </a:lnTo>
                  <a:lnTo>
                    <a:pt x="38" y="102"/>
                  </a:lnTo>
                  <a:lnTo>
                    <a:pt x="30" y="119"/>
                  </a:lnTo>
                  <a:lnTo>
                    <a:pt x="23" y="137"/>
                  </a:lnTo>
                  <a:lnTo>
                    <a:pt x="18" y="156"/>
                  </a:lnTo>
                  <a:lnTo>
                    <a:pt x="15" y="177"/>
                  </a:lnTo>
                  <a:lnTo>
                    <a:pt x="13" y="199"/>
                  </a:lnTo>
                  <a:lnTo>
                    <a:pt x="13" y="199"/>
                  </a:lnTo>
                  <a:lnTo>
                    <a:pt x="13" y="202"/>
                  </a:lnTo>
                  <a:lnTo>
                    <a:pt x="11" y="205"/>
                  </a:lnTo>
                  <a:lnTo>
                    <a:pt x="9" y="206"/>
                  </a:lnTo>
                  <a:lnTo>
                    <a:pt x="7" y="206"/>
                  </a:lnTo>
                  <a:lnTo>
                    <a:pt x="7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</p:grpSp>
      <p:grpSp>
        <p:nvGrpSpPr>
          <p:cNvPr id="72" name="Group 71"/>
          <p:cNvGrpSpPr/>
          <p:nvPr userDrawn="1"/>
        </p:nvGrpSpPr>
        <p:grpSpPr>
          <a:xfrm>
            <a:off x="7241875" y="1503667"/>
            <a:ext cx="963084" cy="1087967"/>
            <a:chOff x="5116513" y="1158876"/>
            <a:chExt cx="722313" cy="815975"/>
          </a:xfrm>
        </p:grpSpPr>
        <p:sp>
          <p:nvSpPr>
            <p:cNvPr id="37" name="Freeform 33"/>
            <p:cNvSpPr/>
            <p:nvPr userDrawn="1"/>
          </p:nvSpPr>
          <p:spPr bwMode="auto">
            <a:xfrm>
              <a:off x="5116513" y="1158876"/>
              <a:ext cx="722313" cy="815975"/>
            </a:xfrm>
            <a:custGeom>
              <a:avLst/>
              <a:gdLst>
                <a:gd name="T0" fmla="*/ 912 w 912"/>
                <a:gd name="T1" fmla="*/ 432 h 1028"/>
                <a:gd name="T2" fmla="*/ 902 w 912"/>
                <a:gd name="T3" fmla="*/ 364 h 1028"/>
                <a:gd name="T4" fmla="*/ 884 w 912"/>
                <a:gd name="T5" fmla="*/ 299 h 1028"/>
                <a:gd name="T6" fmla="*/ 856 w 912"/>
                <a:gd name="T7" fmla="*/ 238 h 1028"/>
                <a:gd name="T8" fmla="*/ 821 w 912"/>
                <a:gd name="T9" fmla="*/ 183 h 1028"/>
                <a:gd name="T10" fmla="*/ 778 w 912"/>
                <a:gd name="T11" fmla="*/ 133 h 1028"/>
                <a:gd name="T12" fmla="*/ 729 w 912"/>
                <a:gd name="T13" fmla="*/ 91 h 1028"/>
                <a:gd name="T14" fmla="*/ 673 w 912"/>
                <a:gd name="T15" fmla="*/ 55 h 1028"/>
                <a:gd name="T16" fmla="*/ 613 w 912"/>
                <a:gd name="T17" fmla="*/ 27 h 1028"/>
                <a:gd name="T18" fmla="*/ 548 w 912"/>
                <a:gd name="T19" fmla="*/ 9 h 1028"/>
                <a:gd name="T20" fmla="*/ 480 w 912"/>
                <a:gd name="T21" fmla="*/ 1 h 1028"/>
                <a:gd name="T22" fmla="*/ 432 w 912"/>
                <a:gd name="T23" fmla="*/ 1 h 1028"/>
                <a:gd name="T24" fmla="*/ 364 w 912"/>
                <a:gd name="T25" fmla="*/ 9 h 1028"/>
                <a:gd name="T26" fmla="*/ 300 w 912"/>
                <a:gd name="T27" fmla="*/ 27 h 1028"/>
                <a:gd name="T28" fmla="*/ 239 w 912"/>
                <a:gd name="T29" fmla="*/ 55 h 1028"/>
                <a:gd name="T30" fmla="*/ 184 w 912"/>
                <a:gd name="T31" fmla="*/ 91 h 1028"/>
                <a:gd name="T32" fmla="*/ 134 w 912"/>
                <a:gd name="T33" fmla="*/ 133 h 1028"/>
                <a:gd name="T34" fmla="*/ 91 w 912"/>
                <a:gd name="T35" fmla="*/ 183 h 1028"/>
                <a:gd name="T36" fmla="*/ 56 w 912"/>
                <a:gd name="T37" fmla="*/ 238 h 1028"/>
                <a:gd name="T38" fmla="*/ 28 w 912"/>
                <a:gd name="T39" fmla="*/ 299 h 1028"/>
                <a:gd name="T40" fmla="*/ 10 w 912"/>
                <a:gd name="T41" fmla="*/ 364 h 1028"/>
                <a:gd name="T42" fmla="*/ 2 w 912"/>
                <a:gd name="T43" fmla="*/ 432 h 1028"/>
                <a:gd name="T44" fmla="*/ 2 w 912"/>
                <a:gd name="T45" fmla="*/ 476 h 1028"/>
                <a:gd name="T46" fmla="*/ 7 w 912"/>
                <a:gd name="T47" fmla="*/ 534 h 1028"/>
                <a:gd name="T48" fmla="*/ 21 w 912"/>
                <a:gd name="T49" fmla="*/ 592 h 1028"/>
                <a:gd name="T50" fmla="*/ 42 w 912"/>
                <a:gd name="T51" fmla="*/ 645 h 1028"/>
                <a:gd name="T52" fmla="*/ 68 w 912"/>
                <a:gd name="T53" fmla="*/ 695 h 1028"/>
                <a:gd name="T54" fmla="*/ 102 w 912"/>
                <a:gd name="T55" fmla="*/ 742 h 1028"/>
                <a:gd name="T56" fmla="*/ 140 w 912"/>
                <a:gd name="T57" fmla="*/ 783 h 1028"/>
                <a:gd name="T58" fmla="*/ 182 w 912"/>
                <a:gd name="T59" fmla="*/ 819 h 1028"/>
                <a:gd name="T60" fmla="*/ 230 w 912"/>
                <a:gd name="T61" fmla="*/ 851 h 1028"/>
                <a:gd name="T62" fmla="*/ 280 w 912"/>
                <a:gd name="T63" fmla="*/ 876 h 1028"/>
                <a:gd name="T64" fmla="*/ 335 w 912"/>
                <a:gd name="T65" fmla="*/ 895 h 1028"/>
                <a:gd name="T66" fmla="*/ 559 w 912"/>
                <a:gd name="T67" fmla="*/ 900 h 1028"/>
                <a:gd name="T68" fmla="*/ 596 w 912"/>
                <a:gd name="T69" fmla="*/ 889 h 1028"/>
                <a:gd name="T70" fmla="*/ 649 w 912"/>
                <a:gd name="T71" fmla="*/ 869 h 1028"/>
                <a:gd name="T72" fmla="*/ 700 w 912"/>
                <a:gd name="T73" fmla="*/ 841 h 1028"/>
                <a:gd name="T74" fmla="*/ 745 w 912"/>
                <a:gd name="T75" fmla="*/ 808 h 1028"/>
                <a:gd name="T76" fmla="*/ 786 w 912"/>
                <a:gd name="T77" fmla="*/ 770 h 1028"/>
                <a:gd name="T78" fmla="*/ 823 w 912"/>
                <a:gd name="T79" fmla="*/ 727 h 1028"/>
                <a:gd name="T80" fmla="*/ 853 w 912"/>
                <a:gd name="T81" fmla="*/ 678 h 1028"/>
                <a:gd name="T82" fmla="*/ 878 w 912"/>
                <a:gd name="T83" fmla="*/ 628 h 1028"/>
                <a:gd name="T84" fmla="*/ 897 w 912"/>
                <a:gd name="T85" fmla="*/ 572 h 1028"/>
                <a:gd name="T86" fmla="*/ 908 w 912"/>
                <a:gd name="T87" fmla="*/ 516 h 1028"/>
                <a:gd name="T88" fmla="*/ 912 w 912"/>
                <a:gd name="T89" fmla="*/ 456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2" h="1028">
                  <a:moveTo>
                    <a:pt x="912" y="456"/>
                  </a:moveTo>
                  <a:lnTo>
                    <a:pt x="912" y="456"/>
                  </a:lnTo>
                  <a:lnTo>
                    <a:pt x="912" y="432"/>
                  </a:lnTo>
                  <a:lnTo>
                    <a:pt x="909" y="409"/>
                  </a:lnTo>
                  <a:lnTo>
                    <a:pt x="906" y="386"/>
                  </a:lnTo>
                  <a:lnTo>
                    <a:pt x="902" y="364"/>
                  </a:lnTo>
                  <a:lnTo>
                    <a:pt x="898" y="342"/>
                  </a:lnTo>
                  <a:lnTo>
                    <a:pt x="891" y="320"/>
                  </a:lnTo>
                  <a:lnTo>
                    <a:pt x="884" y="299"/>
                  </a:lnTo>
                  <a:lnTo>
                    <a:pt x="876" y="279"/>
                  </a:lnTo>
                  <a:lnTo>
                    <a:pt x="867" y="258"/>
                  </a:lnTo>
                  <a:lnTo>
                    <a:pt x="856" y="238"/>
                  </a:lnTo>
                  <a:lnTo>
                    <a:pt x="846" y="220"/>
                  </a:lnTo>
                  <a:lnTo>
                    <a:pt x="834" y="201"/>
                  </a:lnTo>
                  <a:lnTo>
                    <a:pt x="821" y="183"/>
                  </a:lnTo>
                  <a:lnTo>
                    <a:pt x="808" y="166"/>
                  </a:lnTo>
                  <a:lnTo>
                    <a:pt x="793" y="150"/>
                  </a:lnTo>
                  <a:lnTo>
                    <a:pt x="778" y="133"/>
                  </a:lnTo>
                  <a:lnTo>
                    <a:pt x="763" y="119"/>
                  </a:lnTo>
                  <a:lnTo>
                    <a:pt x="746" y="105"/>
                  </a:lnTo>
                  <a:lnTo>
                    <a:pt x="729" y="91"/>
                  </a:lnTo>
                  <a:lnTo>
                    <a:pt x="711" y="78"/>
                  </a:lnTo>
                  <a:lnTo>
                    <a:pt x="693" y="67"/>
                  </a:lnTo>
                  <a:lnTo>
                    <a:pt x="673" y="55"/>
                  </a:lnTo>
                  <a:lnTo>
                    <a:pt x="654" y="45"/>
                  </a:lnTo>
                  <a:lnTo>
                    <a:pt x="634" y="36"/>
                  </a:lnTo>
                  <a:lnTo>
                    <a:pt x="613" y="27"/>
                  </a:lnTo>
                  <a:lnTo>
                    <a:pt x="591" y="21"/>
                  </a:lnTo>
                  <a:lnTo>
                    <a:pt x="570" y="15"/>
                  </a:lnTo>
                  <a:lnTo>
                    <a:pt x="548" y="9"/>
                  </a:lnTo>
                  <a:lnTo>
                    <a:pt x="526" y="6"/>
                  </a:lnTo>
                  <a:lnTo>
                    <a:pt x="503" y="2"/>
                  </a:lnTo>
                  <a:lnTo>
                    <a:pt x="480" y="1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32" y="1"/>
                  </a:lnTo>
                  <a:lnTo>
                    <a:pt x="409" y="2"/>
                  </a:lnTo>
                  <a:lnTo>
                    <a:pt x="386" y="6"/>
                  </a:lnTo>
                  <a:lnTo>
                    <a:pt x="364" y="9"/>
                  </a:lnTo>
                  <a:lnTo>
                    <a:pt x="343" y="15"/>
                  </a:lnTo>
                  <a:lnTo>
                    <a:pt x="321" y="21"/>
                  </a:lnTo>
                  <a:lnTo>
                    <a:pt x="300" y="27"/>
                  </a:lnTo>
                  <a:lnTo>
                    <a:pt x="279" y="36"/>
                  </a:lnTo>
                  <a:lnTo>
                    <a:pt x="258" y="45"/>
                  </a:lnTo>
                  <a:lnTo>
                    <a:pt x="239" y="55"/>
                  </a:lnTo>
                  <a:lnTo>
                    <a:pt x="220" y="67"/>
                  </a:lnTo>
                  <a:lnTo>
                    <a:pt x="202" y="78"/>
                  </a:lnTo>
                  <a:lnTo>
                    <a:pt x="184" y="91"/>
                  </a:lnTo>
                  <a:lnTo>
                    <a:pt x="166" y="105"/>
                  </a:lnTo>
                  <a:lnTo>
                    <a:pt x="150" y="119"/>
                  </a:lnTo>
                  <a:lnTo>
                    <a:pt x="134" y="133"/>
                  </a:lnTo>
                  <a:lnTo>
                    <a:pt x="119" y="150"/>
                  </a:lnTo>
                  <a:lnTo>
                    <a:pt x="105" y="166"/>
                  </a:lnTo>
                  <a:lnTo>
                    <a:pt x="91" y="183"/>
                  </a:lnTo>
                  <a:lnTo>
                    <a:pt x="79" y="201"/>
                  </a:lnTo>
                  <a:lnTo>
                    <a:pt x="67" y="220"/>
                  </a:lnTo>
                  <a:lnTo>
                    <a:pt x="56" y="238"/>
                  </a:lnTo>
                  <a:lnTo>
                    <a:pt x="45" y="258"/>
                  </a:lnTo>
                  <a:lnTo>
                    <a:pt x="36" y="279"/>
                  </a:lnTo>
                  <a:lnTo>
                    <a:pt x="28" y="299"/>
                  </a:lnTo>
                  <a:lnTo>
                    <a:pt x="21" y="320"/>
                  </a:lnTo>
                  <a:lnTo>
                    <a:pt x="15" y="342"/>
                  </a:lnTo>
                  <a:lnTo>
                    <a:pt x="10" y="364"/>
                  </a:lnTo>
                  <a:lnTo>
                    <a:pt x="6" y="386"/>
                  </a:lnTo>
                  <a:lnTo>
                    <a:pt x="3" y="409"/>
                  </a:lnTo>
                  <a:lnTo>
                    <a:pt x="2" y="432"/>
                  </a:lnTo>
                  <a:lnTo>
                    <a:pt x="0" y="456"/>
                  </a:lnTo>
                  <a:lnTo>
                    <a:pt x="0" y="456"/>
                  </a:lnTo>
                  <a:lnTo>
                    <a:pt x="2" y="476"/>
                  </a:lnTo>
                  <a:lnTo>
                    <a:pt x="3" y="495"/>
                  </a:lnTo>
                  <a:lnTo>
                    <a:pt x="5" y="516"/>
                  </a:lnTo>
                  <a:lnTo>
                    <a:pt x="7" y="534"/>
                  </a:lnTo>
                  <a:lnTo>
                    <a:pt x="12" y="554"/>
                  </a:lnTo>
                  <a:lnTo>
                    <a:pt x="17" y="572"/>
                  </a:lnTo>
                  <a:lnTo>
                    <a:pt x="21" y="592"/>
                  </a:lnTo>
                  <a:lnTo>
                    <a:pt x="28" y="609"/>
                  </a:lnTo>
                  <a:lnTo>
                    <a:pt x="34" y="628"/>
                  </a:lnTo>
                  <a:lnTo>
                    <a:pt x="42" y="645"/>
                  </a:lnTo>
                  <a:lnTo>
                    <a:pt x="50" y="662"/>
                  </a:lnTo>
                  <a:lnTo>
                    <a:pt x="59" y="678"/>
                  </a:lnTo>
                  <a:lnTo>
                    <a:pt x="68" y="695"/>
                  </a:lnTo>
                  <a:lnTo>
                    <a:pt x="79" y="711"/>
                  </a:lnTo>
                  <a:lnTo>
                    <a:pt x="90" y="727"/>
                  </a:lnTo>
                  <a:lnTo>
                    <a:pt x="102" y="742"/>
                  </a:lnTo>
                  <a:lnTo>
                    <a:pt x="113" y="756"/>
                  </a:lnTo>
                  <a:lnTo>
                    <a:pt x="126" y="770"/>
                  </a:lnTo>
                  <a:lnTo>
                    <a:pt x="140" y="783"/>
                  </a:lnTo>
                  <a:lnTo>
                    <a:pt x="154" y="796"/>
                  </a:lnTo>
                  <a:lnTo>
                    <a:pt x="167" y="808"/>
                  </a:lnTo>
                  <a:lnTo>
                    <a:pt x="182" y="819"/>
                  </a:lnTo>
                  <a:lnTo>
                    <a:pt x="197" y="831"/>
                  </a:lnTo>
                  <a:lnTo>
                    <a:pt x="214" y="841"/>
                  </a:lnTo>
                  <a:lnTo>
                    <a:pt x="230" y="851"/>
                  </a:lnTo>
                  <a:lnTo>
                    <a:pt x="246" y="859"/>
                  </a:lnTo>
                  <a:lnTo>
                    <a:pt x="263" y="869"/>
                  </a:lnTo>
                  <a:lnTo>
                    <a:pt x="280" y="876"/>
                  </a:lnTo>
                  <a:lnTo>
                    <a:pt x="299" y="884"/>
                  </a:lnTo>
                  <a:lnTo>
                    <a:pt x="316" y="889"/>
                  </a:lnTo>
                  <a:lnTo>
                    <a:pt x="335" y="895"/>
                  </a:lnTo>
                  <a:lnTo>
                    <a:pt x="354" y="900"/>
                  </a:lnTo>
                  <a:lnTo>
                    <a:pt x="457" y="1028"/>
                  </a:lnTo>
                  <a:lnTo>
                    <a:pt x="559" y="900"/>
                  </a:lnTo>
                  <a:lnTo>
                    <a:pt x="559" y="900"/>
                  </a:lnTo>
                  <a:lnTo>
                    <a:pt x="578" y="895"/>
                  </a:lnTo>
                  <a:lnTo>
                    <a:pt x="596" y="889"/>
                  </a:lnTo>
                  <a:lnTo>
                    <a:pt x="614" y="884"/>
                  </a:lnTo>
                  <a:lnTo>
                    <a:pt x="632" y="876"/>
                  </a:lnTo>
                  <a:lnTo>
                    <a:pt x="649" y="869"/>
                  </a:lnTo>
                  <a:lnTo>
                    <a:pt x="666" y="859"/>
                  </a:lnTo>
                  <a:lnTo>
                    <a:pt x="684" y="851"/>
                  </a:lnTo>
                  <a:lnTo>
                    <a:pt x="700" y="841"/>
                  </a:lnTo>
                  <a:lnTo>
                    <a:pt x="715" y="831"/>
                  </a:lnTo>
                  <a:lnTo>
                    <a:pt x="730" y="819"/>
                  </a:lnTo>
                  <a:lnTo>
                    <a:pt x="745" y="808"/>
                  </a:lnTo>
                  <a:lnTo>
                    <a:pt x="760" y="796"/>
                  </a:lnTo>
                  <a:lnTo>
                    <a:pt x="773" y="783"/>
                  </a:lnTo>
                  <a:lnTo>
                    <a:pt x="786" y="770"/>
                  </a:lnTo>
                  <a:lnTo>
                    <a:pt x="799" y="756"/>
                  </a:lnTo>
                  <a:lnTo>
                    <a:pt x="811" y="742"/>
                  </a:lnTo>
                  <a:lnTo>
                    <a:pt x="823" y="727"/>
                  </a:lnTo>
                  <a:lnTo>
                    <a:pt x="833" y="711"/>
                  </a:lnTo>
                  <a:lnTo>
                    <a:pt x="844" y="696"/>
                  </a:lnTo>
                  <a:lnTo>
                    <a:pt x="853" y="678"/>
                  </a:lnTo>
                  <a:lnTo>
                    <a:pt x="862" y="662"/>
                  </a:lnTo>
                  <a:lnTo>
                    <a:pt x="870" y="645"/>
                  </a:lnTo>
                  <a:lnTo>
                    <a:pt x="878" y="628"/>
                  </a:lnTo>
                  <a:lnTo>
                    <a:pt x="885" y="609"/>
                  </a:lnTo>
                  <a:lnTo>
                    <a:pt x="891" y="592"/>
                  </a:lnTo>
                  <a:lnTo>
                    <a:pt x="897" y="572"/>
                  </a:lnTo>
                  <a:lnTo>
                    <a:pt x="901" y="554"/>
                  </a:lnTo>
                  <a:lnTo>
                    <a:pt x="905" y="534"/>
                  </a:lnTo>
                  <a:lnTo>
                    <a:pt x="908" y="516"/>
                  </a:lnTo>
                  <a:lnTo>
                    <a:pt x="911" y="495"/>
                  </a:lnTo>
                  <a:lnTo>
                    <a:pt x="912" y="476"/>
                  </a:lnTo>
                  <a:lnTo>
                    <a:pt x="912" y="456"/>
                  </a:lnTo>
                  <a:lnTo>
                    <a:pt x="912" y="456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38" name="Freeform 34"/>
            <p:cNvSpPr/>
            <p:nvPr userDrawn="1"/>
          </p:nvSpPr>
          <p:spPr bwMode="auto">
            <a:xfrm>
              <a:off x="5151438" y="1193801"/>
              <a:ext cx="652463" cy="654050"/>
            </a:xfrm>
            <a:custGeom>
              <a:avLst/>
              <a:gdLst>
                <a:gd name="T0" fmla="*/ 822 w 823"/>
                <a:gd name="T1" fmla="*/ 433 h 823"/>
                <a:gd name="T2" fmla="*/ 815 w 823"/>
                <a:gd name="T3" fmla="*/ 495 h 823"/>
                <a:gd name="T4" fmla="*/ 798 w 823"/>
                <a:gd name="T5" fmla="*/ 553 h 823"/>
                <a:gd name="T6" fmla="*/ 773 w 823"/>
                <a:gd name="T7" fmla="*/ 608 h 823"/>
                <a:gd name="T8" fmla="*/ 741 w 823"/>
                <a:gd name="T9" fmla="*/ 658 h 823"/>
                <a:gd name="T10" fmla="*/ 702 w 823"/>
                <a:gd name="T11" fmla="*/ 702 h 823"/>
                <a:gd name="T12" fmla="*/ 657 w 823"/>
                <a:gd name="T13" fmla="*/ 742 h 823"/>
                <a:gd name="T14" fmla="*/ 607 w 823"/>
                <a:gd name="T15" fmla="*/ 774 h 823"/>
                <a:gd name="T16" fmla="*/ 552 w 823"/>
                <a:gd name="T17" fmla="*/ 798 h 823"/>
                <a:gd name="T18" fmla="*/ 495 w 823"/>
                <a:gd name="T19" fmla="*/ 815 h 823"/>
                <a:gd name="T20" fmla="*/ 432 w 823"/>
                <a:gd name="T21" fmla="*/ 822 h 823"/>
                <a:gd name="T22" fmla="*/ 390 w 823"/>
                <a:gd name="T23" fmla="*/ 822 h 823"/>
                <a:gd name="T24" fmla="*/ 329 w 823"/>
                <a:gd name="T25" fmla="*/ 815 h 823"/>
                <a:gd name="T26" fmla="*/ 270 w 823"/>
                <a:gd name="T27" fmla="*/ 798 h 823"/>
                <a:gd name="T28" fmla="*/ 215 w 823"/>
                <a:gd name="T29" fmla="*/ 774 h 823"/>
                <a:gd name="T30" fmla="*/ 165 w 823"/>
                <a:gd name="T31" fmla="*/ 742 h 823"/>
                <a:gd name="T32" fmla="*/ 120 w 823"/>
                <a:gd name="T33" fmla="*/ 702 h 823"/>
                <a:gd name="T34" fmla="*/ 82 w 823"/>
                <a:gd name="T35" fmla="*/ 658 h 823"/>
                <a:gd name="T36" fmla="*/ 50 w 823"/>
                <a:gd name="T37" fmla="*/ 608 h 823"/>
                <a:gd name="T38" fmla="*/ 25 w 823"/>
                <a:gd name="T39" fmla="*/ 553 h 823"/>
                <a:gd name="T40" fmla="*/ 8 w 823"/>
                <a:gd name="T41" fmla="*/ 495 h 823"/>
                <a:gd name="T42" fmla="*/ 0 w 823"/>
                <a:gd name="T43" fmla="*/ 433 h 823"/>
                <a:gd name="T44" fmla="*/ 0 w 823"/>
                <a:gd name="T45" fmla="*/ 390 h 823"/>
                <a:gd name="T46" fmla="*/ 8 w 823"/>
                <a:gd name="T47" fmla="*/ 329 h 823"/>
                <a:gd name="T48" fmla="*/ 25 w 823"/>
                <a:gd name="T49" fmla="*/ 270 h 823"/>
                <a:gd name="T50" fmla="*/ 50 w 823"/>
                <a:gd name="T51" fmla="*/ 215 h 823"/>
                <a:gd name="T52" fmla="*/ 82 w 823"/>
                <a:gd name="T53" fmla="*/ 166 h 823"/>
                <a:gd name="T54" fmla="*/ 120 w 823"/>
                <a:gd name="T55" fmla="*/ 121 h 823"/>
                <a:gd name="T56" fmla="*/ 165 w 823"/>
                <a:gd name="T57" fmla="*/ 81 h 823"/>
                <a:gd name="T58" fmla="*/ 215 w 823"/>
                <a:gd name="T59" fmla="*/ 50 h 823"/>
                <a:gd name="T60" fmla="*/ 270 w 823"/>
                <a:gd name="T61" fmla="*/ 25 h 823"/>
                <a:gd name="T62" fmla="*/ 329 w 823"/>
                <a:gd name="T63" fmla="*/ 9 h 823"/>
                <a:gd name="T64" fmla="*/ 390 w 823"/>
                <a:gd name="T65" fmla="*/ 1 h 823"/>
                <a:gd name="T66" fmla="*/ 432 w 823"/>
                <a:gd name="T67" fmla="*/ 1 h 823"/>
                <a:gd name="T68" fmla="*/ 495 w 823"/>
                <a:gd name="T69" fmla="*/ 9 h 823"/>
                <a:gd name="T70" fmla="*/ 552 w 823"/>
                <a:gd name="T71" fmla="*/ 25 h 823"/>
                <a:gd name="T72" fmla="*/ 607 w 823"/>
                <a:gd name="T73" fmla="*/ 50 h 823"/>
                <a:gd name="T74" fmla="*/ 657 w 823"/>
                <a:gd name="T75" fmla="*/ 81 h 823"/>
                <a:gd name="T76" fmla="*/ 702 w 823"/>
                <a:gd name="T77" fmla="*/ 121 h 823"/>
                <a:gd name="T78" fmla="*/ 741 w 823"/>
                <a:gd name="T79" fmla="*/ 166 h 823"/>
                <a:gd name="T80" fmla="*/ 773 w 823"/>
                <a:gd name="T81" fmla="*/ 215 h 823"/>
                <a:gd name="T82" fmla="*/ 798 w 823"/>
                <a:gd name="T83" fmla="*/ 270 h 823"/>
                <a:gd name="T84" fmla="*/ 815 w 823"/>
                <a:gd name="T85" fmla="*/ 329 h 823"/>
                <a:gd name="T86" fmla="*/ 822 w 823"/>
                <a:gd name="T87" fmla="*/ 390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3" h="823">
                  <a:moveTo>
                    <a:pt x="823" y="412"/>
                  </a:moveTo>
                  <a:lnTo>
                    <a:pt x="823" y="412"/>
                  </a:lnTo>
                  <a:lnTo>
                    <a:pt x="822" y="433"/>
                  </a:lnTo>
                  <a:lnTo>
                    <a:pt x="821" y="454"/>
                  </a:lnTo>
                  <a:lnTo>
                    <a:pt x="818" y="474"/>
                  </a:lnTo>
                  <a:lnTo>
                    <a:pt x="815" y="495"/>
                  </a:lnTo>
                  <a:lnTo>
                    <a:pt x="810" y="515"/>
                  </a:lnTo>
                  <a:lnTo>
                    <a:pt x="804" y="534"/>
                  </a:lnTo>
                  <a:lnTo>
                    <a:pt x="798" y="553"/>
                  </a:lnTo>
                  <a:lnTo>
                    <a:pt x="791" y="572"/>
                  </a:lnTo>
                  <a:lnTo>
                    <a:pt x="783" y="590"/>
                  </a:lnTo>
                  <a:lnTo>
                    <a:pt x="773" y="608"/>
                  </a:lnTo>
                  <a:lnTo>
                    <a:pt x="763" y="625"/>
                  </a:lnTo>
                  <a:lnTo>
                    <a:pt x="753" y="641"/>
                  </a:lnTo>
                  <a:lnTo>
                    <a:pt x="741" y="658"/>
                  </a:lnTo>
                  <a:lnTo>
                    <a:pt x="728" y="674"/>
                  </a:lnTo>
                  <a:lnTo>
                    <a:pt x="716" y="689"/>
                  </a:lnTo>
                  <a:lnTo>
                    <a:pt x="702" y="702"/>
                  </a:lnTo>
                  <a:lnTo>
                    <a:pt x="688" y="716"/>
                  </a:lnTo>
                  <a:lnTo>
                    <a:pt x="673" y="729"/>
                  </a:lnTo>
                  <a:lnTo>
                    <a:pt x="657" y="742"/>
                  </a:lnTo>
                  <a:lnTo>
                    <a:pt x="641" y="753"/>
                  </a:lnTo>
                  <a:lnTo>
                    <a:pt x="625" y="764"/>
                  </a:lnTo>
                  <a:lnTo>
                    <a:pt x="607" y="774"/>
                  </a:lnTo>
                  <a:lnTo>
                    <a:pt x="590" y="783"/>
                  </a:lnTo>
                  <a:lnTo>
                    <a:pt x="572" y="791"/>
                  </a:lnTo>
                  <a:lnTo>
                    <a:pt x="552" y="798"/>
                  </a:lnTo>
                  <a:lnTo>
                    <a:pt x="534" y="805"/>
                  </a:lnTo>
                  <a:lnTo>
                    <a:pt x="514" y="811"/>
                  </a:lnTo>
                  <a:lnTo>
                    <a:pt x="495" y="815"/>
                  </a:lnTo>
                  <a:lnTo>
                    <a:pt x="474" y="819"/>
                  </a:lnTo>
                  <a:lnTo>
                    <a:pt x="453" y="821"/>
                  </a:lnTo>
                  <a:lnTo>
                    <a:pt x="432" y="822"/>
                  </a:lnTo>
                  <a:lnTo>
                    <a:pt x="412" y="823"/>
                  </a:lnTo>
                  <a:lnTo>
                    <a:pt x="412" y="823"/>
                  </a:lnTo>
                  <a:lnTo>
                    <a:pt x="390" y="822"/>
                  </a:lnTo>
                  <a:lnTo>
                    <a:pt x="369" y="821"/>
                  </a:lnTo>
                  <a:lnTo>
                    <a:pt x="348" y="819"/>
                  </a:lnTo>
                  <a:lnTo>
                    <a:pt x="329" y="815"/>
                  </a:lnTo>
                  <a:lnTo>
                    <a:pt x="308" y="811"/>
                  </a:lnTo>
                  <a:lnTo>
                    <a:pt x="288" y="805"/>
                  </a:lnTo>
                  <a:lnTo>
                    <a:pt x="270" y="798"/>
                  </a:lnTo>
                  <a:lnTo>
                    <a:pt x="252" y="791"/>
                  </a:lnTo>
                  <a:lnTo>
                    <a:pt x="233" y="783"/>
                  </a:lnTo>
                  <a:lnTo>
                    <a:pt x="215" y="774"/>
                  </a:lnTo>
                  <a:lnTo>
                    <a:pt x="199" y="764"/>
                  </a:lnTo>
                  <a:lnTo>
                    <a:pt x="181" y="753"/>
                  </a:lnTo>
                  <a:lnTo>
                    <a:pt x="165" y="742"/>
                  </a:lnTo>
                  <a:lnTo>
                    <a:pt x="150" y="729"/>
                  </a:lnTo>
                  <a:lnTo>
                    <a:pt x="135" y="716"/>
                  </a:lnTo>
                  <a:lnTo>
                    <a:pt x="120" y="702"/>
                  </a:lnTo>
                  <a:lnTo>
                    <a:pt x="106" y="689"/>
                  </a:lnTo>
                  <a:lnTo>
                    <a:pt x="94" y="674"/>
                  </a:lnTo>
                  <a:lnTo>
                    <a:pt x="82" y="658"/>
                  </a:lnTo>
                  <a:lnTo>
                    <a:pt x="71" y="641"/>
                  </a:lnTo>
                  <a:lnTo>
                    <a:pt x="59" y="625"/>
                  </a:lnTo>
                  <a:lnTo>
                    <a:pt x="50" y="608"/>
                  </a:lnTo>
                  <a:lnTo>
                    <a:pt x="41" y="590"/>
                  </a:lnTo>
                  <a:lnTo>
                    <a:pt x="33" y="572"/>
                  </a:lnTo>
                  <a:lnTo>
                    <a:pt x="25" y="553"/>
                  </a:lnTo>
                  <a:lnTo>
                    <a:pt x="19" y="534"/>
                  </a:lnTo>
                  <a:lnTo>
                    <a:pt x="13" y="515"/>
                  </a:lnTo>
                  <a:lnTo>
                    <a:pt x="8" y="495"/>
                  </a:lnTo>
                  <a:lnTo>
                    <a:pt x="5" y="474"/>
                  </a:lnTo>
                  <a:lnTo>
                    <a:pt x="2" y="454"/>
                  </a:lnTo>
                  <a:lnTo>
                    <a:pt x="0" y="433"/>
                  </a:lnTo>
                  <a:lnTo>
                    <a:pt x="0" y="412"/>
                  </a:lnTo>
                  <a:lnTo>
                    <a:pt x="0" y="412"/>
                  </a:lnTo>
                  <a:lnTo>
                    <a:pt x="0" y="390"/>
                  </a:lnTo>
                  <a:lnTo>
                    <a:pt x="2" y="369"/>
                  </a:lnTo>
                  <a:lnTo>
                    <a:pt x="5" y="349"/>
                  </a:lnTo>
                  <a:lnTo>
                    <a:pt x="8" y="329"/>
                  </a:lnTo>
                  <a:lnTo>
                    <a:pt x="13" y="308"/>
                  </a:lnTo>
                  <a:lnTo>
                    <a:pt x="19" y="289"/>
                  </a:lnTo>
                  <a:lnTo>
                    <a:pt x="25" y="270"/>
                  </a:lnTo>
                  <a:lnTo>
                    <a:pt x="33" y="252"/>
                  </a:lnTo>
                  <a:lnTo>
                    <a:pt x="41" y="234"/>
                  </a:lnTo>
                  <a:lnTo>
                    <a:pt x="50" y="215"/>
                  </a:lnTo>
                  <a:lnTo>
                    <a:pt x="59" y="198"/>
                  </a:lnTo>
                  <a:lnTo>
                    <a:pt x="71" y="182"/>
                  </a:lnTo>
                  <a:lnTo>
                    <a:pt x="82" y="166"/>
                  </a:lnTo>
                  <a:lnTo>
                    <a:pt x="94" y="149"/>
                  </a:lnTo>
                  <a:lnTo>
                    <a:pt x="106" y="134"/>
                  </a:lnTo>
                  <a:lnTo>
                    <a:pt x="120" y="121"/>
                  </a:lnTo>
                  <a:lnTo>
                    <a:pt x="135" y="107"/>
                  </a:lnTo>
                  <a:lnTo>
                    <a:pt x="150" y="94"/>
                  </a:lnTo>
                  <a:lnTo>
                    <a:pt x="165" y="81"/>
                  </a:lnTo>
                  <a:lnTo>
                    <a:pt x="181" y="70"/>
                  </a:lnTo>
                  <a:lnTo>
                    <a:pt x="199" y="60"/>
                  </a:lnTo>
                  <a:lnTo>
                    <a:pt x="215" y="50"/>
                  </a:lnTo>
                  <a:lnTo>
                    <a:pt x="233" y="41"/>
                  </a:lnTo>
                  <a:lnTo>
                    <a:pt x="252" y="33"/>
                  </a:lnTo>
                  <a:lnTo>
                    <a:pt x="270" y="25"/>
                  </a:lnTo>
                  <a:lnTo>
                    <a:pt x="288" y="19"/>
                  </a:lnTo>
                  <a:lnTo>
                    <a:pt x="308" y="13"/>
                  </a:lnTo>
                  <a:lnTo>
                    <a:pt x="329" y="9"/>
                  </a:lnTo>
                  <a:lnTo>
                    <a:pt x="348" y="5"/>
                  </a:lnTo>
                  <a:lnTo>
                    <a:pt x="369" y="2"/>
                  </a:lnTo>
                  <a:lnTo>
                    <a:pt x="390" y="1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432" y="1"/>
                  </a:lnTo>
                  <a:lnTo>
                    <a:pt x="453" y="2"/>
                  </a:lnTo>
                  <a:lnTo>
                    <a:pt x="474" y="5"/>
                  </a:lnTo>
                  <a:lnTo>
                    <a:pt x="495" y="9"/>
                  </a:lnTo>
                  <a:lnTo>
                    <a:pt x="514" y="13"/>
                  </a:lnTo>
                  <a:lnTo>
                    <a:pt x="534" y="19"/>
                  </a:lnTo>
                  <a:lnTo>
                    <a:pt x="552" y="25"/>
                  </a:lnTo>
                  <a:lnTo>
                    <a:pt x="572" y="33"/>
                  </a:lnTo>
                  <a:lnTo>
                    <a:pt x="590" y="41"/>
                  </a:lnTo>
                  <a:lnTo>
                    <a:pt x="607" y="50"/>
                  </a:lnTo>
                  <a:lnTo>
                    <a:pt x="625" y="60"/>
                  </a:lnTo>
                  <a:lnTo>
                    <a:pt x="641" y="70"/>
                  </a:lnTo>
                  <a:lnTo>
                    <a:pt x="657" y="81"/>
                  </a:lnTo>
                  <a:lnTo>
                    <a:pt x="673" y="94"/>
                  </a:lnTo>
                  <a:lnTo>
                    <a:pt x="688" y="107"/>
                  </a:lnTo>
                  <a:lnTo>
                    <a:pt x="702" y="121"/>
                  </a:lnTo>
                  <a:lnTo>
                    <a:pt x="716" y="134"/>
                  </a:lnTo>
                  <a:lnTo>
                    <a:pt x="728" y="149"/>
                  </a:lnTo>
                  <a:lnTo>
                    <a:pt x="741" y="166"/>
                  </a:lnTo>
                  <a:lnTo>
                    <a:pt x="753" y="182"/>
                  </a:lnTo>
                  <a:lnTo>
                    <a:pt x="763" y="198"/>
                  </a:lnTo>
                  <a:lnTo>
                    <a:pt x="773" y="215"/>
                  </a:lnTo>
                  <a:lnTo>
                    <a:pt x="783" y="234"/>
                  </a:lnTo>
                  <a:lnTo>
                    <a:pt x="791" y="252"/>
                  </a:lnTo>
                  <a:lnTo>
                    <a:pt x="798" y="270"/>
                  </a:lnTo>
                  <a:lnTo>
                    <a:pt x="804" y="289"/>
                  </a:lnTo>
                  <a:lnTo>
                    <a:pt x="810" y="308"/>
                  </a:lnTo>
                  <a:lnTo>
                    <a:pt x="815" y="329"/>
                  </a:lnTo>
                  <a:lnTo>
                    <a:pt x="818" y="349"/>
                  </a:lnTo>
                  <a:lnTo>
                    <a:pt x="821" y="369"/>
                  </a:lnTo>
                  <a:lnTo>
                    <a:pt x="822" y="390"/>
                  </a:lnTo>
                  <a:lnTo>
                    <a:pt x="823" y="412"/>
                  </a:lnTo>
                  <a:lnTo>
                    <a:pt x="823" y="412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56" name="Freeform 35"/>
            <p:cNvSpPr>
              <a:spLocks noEditPoints="1"/>
            </p:cNvSpPr>
            <p:nvPr userDrawn="1"/>
          </p:nvSpPr>
          <p:spPr bwMode="auto">
            <a:xfrm>
              <a:off x="5308600" y="1276351"/>
              <a:ext cx="200025" cy="495300"/>
            </a:xfrm>
            <a:custGeom>
              <a:avLst/>
              <a:gdLst>
                <a:gd name="T0" fmla="*/ 107 w 253"/>
                <a:gd name="T1" fmla="*/ 625 h 625"/>
                <a:gd name="T2" fmla="*/ 82 w 253"/>
                <a:gd name="T3" fmla="*/ 608 h 625"/>
                <a:gd name="T4" fmla="*/ 75 w 253"/>
                <a:gd name="T5" fmla="*/ 584 h 625"/>
                <a:gd name="T6" fmla="*/ 83 w 253"/>
                <a:gd name="T7" fmla="*/ 201 h 625"/>
                <a:gd name="T8" fmla="*/ 11 w 253"/>
                <a:gd name="T9" fmla="*/ 118 h 625"/>
                <a:gd name="T10" fmla="*/ 0 w 253"/>
                <a:gd name="T11" fmla="*/ 94 h 625"/>
                <a:gd name="T12" fmla="*/ 18 w 253"/>
                <a:gd name="T13" fmla="*/ 56 h 625"/>
                <a:gd name="T14" fmla="*/ 64 w 253"/>
                <a:gd name="T15" fmla="*/ 0 h 625"/>
                <a:gd name="T16" fmla="*/ 150 w 253"/>
                <a:gd name="T17" fmla="*/ 111 h 625"/>
                <a:gd name="T18" fmla="*/ 190 w 253"/>
                <a:gd name="T19" fmla="*/ 1 h 625"/>
                <a:gd name="T20" fmla="*/ 234 w 253"/>
                <a:gd name="T21" fmla="*/ 56 h 625"/>
                <a:gd name="T22" fmla="*/ 253 w 253"/>
                <a:gd name="T23" fmla="*/ 94 h 625"/>
                <a:gd name="T24" fmla="*/ 242 w 253"/>
                <a:gd name="T25" fmla="*/ 118 h 625"/>
                <a:gd name="T26" fmla="*/ 169 w 253"/>
                <a:gd name="T27" fmla="*/ 201 h 625"/>
                <a:gd name="T28" fmla="*/ 178 w 253"/>
                <a:gd name="T29" fmla="*/ 584 h 625"/>
                <a:gd name="T30" fmla="*/ 171 w 253"/>
                <a:gd name="T31" fmla="*/ 608 h 625"/>
                <a:gd name="T32" fmla="*/ 146 w 253"/>
                <a:gd name="T33" fmla="*/ 625 h 625"/>
                <a:gd name="T34" fmla="*/ 90 w 253"/>
                <a:gd name="T35" fmla="*/ 194 h 625"/>
                <a:gd name="T36" fmla="*/ 94 w 253"/>
                <a:gd name="T37" fmla="*/ 205 h 625"/>
                <a:gd name="T38" fmla="*/ 89 w 253"/>
                <a:gd name="T39" fmla="*/ 393 h 625"/>
                <a:gd name="T40" fmla="*/ 87 w 253"/>
                <a:gd name="T41" fmla="*/ 597 h 625"/>
                <a:gd name="T42" fmla="*/ 103 w 253"/>
                <a:gd name="T43" fmla="*/ 613 h 625"/>
                <a:gd name="T44" fmla="*/ 137 w 253"/>
                <a:gd name="T45" fmla="*/ 616 h 625"/>
                <a:gd name="T46" fmla="*/ 159 w 253"/>
                <a:gd name="T47" fmla="*/ 606 h 625"/>
                <a:gd name="T48" fmla="*/ 169 w 253"/>
                <a:gd name="T49" fmla="*/ 584 h 625"/>
                <a:gd name="T50" fmla="*/ 160 w 253"/>
                <a:gd name="T51" fmla="*/ 260 h 625"/>
                <a:gd name="T52" fmla="*/ 160 w 253"/>
                <a:gd name="T53" fmla="*/ 195 h 625"/>
                <a:gd name="T54" fmla="*/ 215 w 253"/>
                <a:gd name="T55" fmla="*/ 137 h 625"/>
                <a:gd name="T56" fmla="*/ 242 w 253"/>
                <a:gd name="T57" fmla="*/ 97 h 625"/>
                <a:gd name="T58" fmla="*/ 238 w 253"/>
                <a:gd name="T59" fmla="*/ 78 h 625"/>
                <a:gd name="T60" fmla="*/ 185 w 253"/>
                <a:gd name="T61" fmla="*/ 11 h 625"/>
                <a:gd name="T62" fmla="*/ 97 w 253"/>
                <a:gd name="T63" fmla="*/ 120 h 625"/>
                <a:gd name="T64" fmla="*/ 67 w 253"/>
                <a:gd name="T65" fmla="*/ 11 h 625"/>
                <a:gd name="T66" fmla="*/ 15 w 253"/>
                <a:gd name="T67" fmla="*/ 78 h 625"/>
                <a:gd name="T68" fmla="*/ 11 w 253"/>
                <a:gd name="T69" fmla="*/ 97 h 625"/>
                <a:gd name="T70" fmla="*/ 38 w 253"/>
                <a:gd name="T71" fmla="*/ 137 h 625"/>
                <a:gd name="T72" fmla="*/ 126 w 253"/>
                <a:gd name="T73" fmla="*/ 603 h 625"/>
                <a:gd name="T74" fmla="*/ 114 w 253"/>
                <a:gd name="T75" fmla="*/ 597 h 625"/>
                <a:gd name="T76" fmla="*/ 109 w 253"/>
                <a:gd name="T77" fmla="*/ 584 h 625"/>
                <a:gd name="T78" fmla="*/ 119 w 253"/>
                <a:gd name="T79" fmla="*/ 568 h 625"/>
                <a:gd name="T80" fmla="*/ 129 w 253"/>
                <a:gd name="T81" fmla="*/ 567 h 625"/>
                <a:gd name="T82" fmla="*/ 143 w 253"/>
                <a:gd name="T83" fmla="*/ 581 h 625"/>
                <a:gd name="T84" fmla="*/ 142 w 253"/>
                <a:gd name="T85" fmla="*/ 591 h 625"/>
                <a:gd name="T86" fmla="*/ 126 w 253"/>
                <a:gd name="T87" fmla="*/ 603 h 625"/>
                <a:gd name="T88" fmla="*/ 124 w 253"/>
                <a:gd name="T89" fmla="*/ 578 h 625"/>
                <a:gd name="T90" fmla="*/ 118 w 253"/>
                <a:gd name="T91" fmla="*/ 584 h 625"/>
                <a:gd name="T92" fmla="*/ 126 w 253"/>
                <a:gd name="T93" fmla="*/ 593 h 625"/>
                <a:gd name="T94" fmla="*/ 134 w 253"/>
                <a:gd name="T95" fmla="*/ 588 h 625"/>
                <a:gd name="T96" fmla="*/ 132 w 253"/>
                <a:gd name="T97" fmla="*/ 579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3" h="625">
                  <a:moveTo>
                    <a:pt x="137" y="625"/>
                  </a:moveTo>
                  <a:lnTo>
                    <a:pt x="116" y="625"/>
                  </a:lnTo>
                  <a:lnTo>
                    <a:pt x="116" y="625"/>
                  </a:lnTo>
                  <a:lnTo>
                    <a:pt x="107" y="625"/>
                  </a:lnTo>
                  <a:lnTo>
                    <a:pt x="99" y="623"/>
                  </a:lnTo>
                  <a:lnTo>
                    <a:pt x="93" y="618"/>
                  </a:lnTo>
                  <a:lnTo>
                    <a:pt x="87" y="613"/>
                  </a:lnTo>
                  <a:lnTo>
                    <a:pt x="82" y="608"/>
                  </a:lnTo>
                  <a:lnTo>
                    <a:pt x="78" y="601"/>
                  </a:lnTo>
                  <a:lnTo>
                    <a:pt x="75" y="593"/>
                  </a:lnTo>
                  <a:lnTo>
                    <a:pt x="75" y="584"/>
                  </a:lnTo>
                  <a:lnTo>
                    <a:pt x="75" y="584"/>
                  </a:lnTo>
                  <a:lnTo>
                    <a:pt x="81" y="363"/>
                  </a:lnTo>
                  <a:lnTo>
                    <a:pt x="83" y="256"/>
                  </a:lnTo>
                  <a:lnTo>
                    <a:pt x="83" y="201"/>
                  </a:lnTo>
                  <a:lnTo>
                    <a:pt x="83" y="201"/>
                  </a:lnTo>
                  <a:lnTo>
                    <a:pt x="64" y="180"/>
                  </a:lnTo>
                  <a:lnTo>
                    <a:pt x="36" y="150"/>
                  </a:lnTo>
                  <a:lnTo>
                    <a:pt x="22" y="133"/>
                  </a:lnTo>
                  <a:lnTo>
                    <a:pt x="11" y="118"/>
                  </a:lnTo>
                  <a:lnTo>
                    <a:pt x="3" y="104"/>
                  </a:lnTo>
                  <a:lnTo>
                    <a:pt x="0" y="9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89"/>
                  </a:lnTo>
                  <a:lnTo>
                    <a:pt x="3" y="83"/>
                  </a:lnTo>
                  <a:lnTo>
                    <a:pt x="8" y="71"/>
                  </a:lnTo>
                  <a:lnTo>
                    <a:pt x="18" y="56"/>
                  </a:lnTo>
                  <a:lnTo>
                    <a:pt x="29" y="42"/>
                  </a:lnTo>
                  <a:lnTo>
                    <a:pt x="50" y="16"/>
                  </a:lnTo>
                  <a:lnTo>
                    <a:pt x="63" y="1"/>
                  </a:lnTo>
                  <a:lnTo>
                    <a:pt x="64" y="0"/>
                  </a:lnTo>
                  <a:lnTo>
                    <a:pt x="79" y="0"/>
                  </a:lnTo>
                  <a:lnTo>
                    <a:pt x="79" y="75"/>
                  </a:lnTo>
                  <a:lnTo>
                    <a:pt x="103" y="111"/>
                  </a:lnTo>
                  <a:lnTo>
                    <a:pt x="150" y="111"/>
                  </a:lnTo>
                  <a:lnTo>
                    <a:pt x="174" y="75"/>
                  </a:lnTo>
                  <a:lnTo>
                    <a:pt x="174" y="0"/>
                  </a:lnTo>
                  <a:lnTo>
                    <a:pt x="189" y="0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203" y="16"/>
                  </a:lnTo>
                  <a:lnTo>
                    <a:pt x="224" y="42"/>
                  </a:lnTo>
                  <a:lnTo>
                    <a:pt x="234" y="56"/>
                  </a:lnTo>
                  <a:lnTo>
                    <a:pt x="243" y="71"/>
                  </a:lnTo>
                  <a:lnTo>
                    <a:pt x="250" y="83"/>
                  </a:lnTo>
                  <a:lnTo>
                    <a:pt x="251" y="89"/>
                  </a:lnTo>
                  <a:lnTo>
                    <a:pt x="253" y="94"/>
                  </a:lnTo>
                  <a:lnTo>
                    <a:pt x="253" y="94"/>
                  </a:lnTo>
                  <a:lnTo>
                    <a:pt x="251" y="98"/>
                  </a:lnTo>
                  <a:lnTo>
                    <a:pt x="249" y="104"/>
                  </a:lnTo>
                  <a:lnTo>
                    <a:pt x="242" y="118"/>
                  </a:lnTo>
                  <a:lnTo>
                    <a:pt x="231" y="133"/>
                  </a:lnTo>
                  <a:lnTo>
                    <a:pt x="217" y="150"/>
                  </a:lnTo>
                  <a:lnTo>
                    <a:pt x="189" y="180"/>
                  </a:lnTo>
                  <a:lnTo>
                    <a:pt x="169" y="201"/>
                  </a:lnTo>
                  <a:lnTo>
                    <a:pt x="169" y="201"/>
                  </a:lnTo>
                  <a:lnTo>
                    <a:pt x="170" y="256"/>
                  </a:lnTo>
                  <a:lnTo>
                    <a:pt x="172" y="363"/>
                  </a:lnTo>
                  <a:lnTo>
                    <a:pt x="178" y="584"/>
                  </a:lnTo>
                  <a:lnTo>
                    <a:pt x="178" y="584"/>
                  </a:lnTo>
                  <a:lnTo>
                    <a:pt x="177" y="593"/>
                  </a:lnTo>
                  <a:lnTo>
                    <a:pt x="174" y="601"/>
                  </a:lnTo>
                  <a:lnTo>
                    <a:pt x="171" y="608"/>
                  </a:lnTo>
                  <a:lnTo>
                    <a:pt x="166" y="613"/>
                  </a:lnTo>
                  <a:lnTo>
                    <a:pt x="160" y="618"/>
                  </a:lnTo>
                  <a:lnTo>
                    <a:pt x="154" y="623"/>
                  </a:lnTo>
                  <a:lnTo>
                    <a:pt x="146" y="625"/>
                  </a:lnTo>
                  <a:lnTo>
                    <a:pt x="137" y="625"/>
                  </a:lnTo>
                  <a:lnTo>
                    <a:pt x="137" y="625"/>
                  </a:lnTo>
                  <a:close/>
                  <a:moveTo>
                    <a:pt x="90" y="194"/>
                  </a:moveTo>
                  <a:lnTo>
                    <a:pt x="90" y="194"/>
                  </a:lnTo>
                  <a:lnTo>
                    <a:pt x="91" y="195"/>
                  </a:lnTo>
                  <a:lnTo>
                    <a:pt x="91" y="195"/>
                  </a:lnTo>
                  <a:lnTo>
                    <a:pt x="93" y="197"/>
                  </a:lnTo>
                  <a:lnTo>
                    <a:pt x="94" y="205"/>
                  </a:lnTo>
                  <a:lnTo>
                    <a:pt x="93" y="260"/>
                  </a:lnTo>
                  <a:lnTo>
                    <a:pt x="93" y="260"/>
                  </a:lnTo>
                  <a:lnTo>
                    <a:pt x="89" y="393"/>
                  </a:lnTo>
                  <a:lnTo>
                    <a:pt x="89" y="393"/>
                  </a:lnTo>
                  <a:lnTo>
                    <a:pt x="84" y="584"/>
                  </a:lnTo>
                  <a:lnTo>
                    <a:pt x="84" y="584"/>
                  </a:lnTo>
                  <a:lnTo>
                    <a:pt x="84" y="591"/>
                  </a:lnTo>
                  <a:lnTo>
                    <a:pt x="87" y="597"/>
                  </a:lnTo>
                  <a:lnTo>
                    <a:pt x="89" y="602"/>
                  </a:lnTo>
                  <a:lnTo>
                    <a:pt x="94" y="606"/>
                  </a:lnTo>
                  <a:lnTo>
                    <a:pt x="98" y="610"/>
                  </a:lnTo>
                  <a:lnTo>
                    <a:pt x="103" y="613"/>
                  </a:lnTo>
                  <a:lnTo>
                    <a:pt x="109" y="614"/>
                  </a:lnTo>
                  <a:lnTo>
                    <a:pt x="116" y="616"/>
                  </a:lnTo>
                  <a:lnTo>
                    <a:pt x="137" y="616"/>
                  </a:lnTo>
                  <a:lnTo>
                    <a:pt x="137" y="616"/>
                  </a:lnTo>
                  <a:lnTo>
                    <a:pt x="143" y="614"/>
                  </a:lnTo>
                  <a:lnTo>
                    <a:pt x="149" y="613"/>
                  </a:lnTo>
                  <a:lnTo>
                    <a:pt x="155" y="610"/>
                  </a:lnTo>
                  <a:lnTo>
                    <a:pt x="159" y="606"/>
                  </a:lnTo>
                  <a:lnTo>
                    <a:pt x="163" y="602"/>
                  </a:lnTo>
                  <a:lnTo>
                    <a:pt x="166" y="597"/>
                  </a:lnTo>
                  <a:lnTo>
                    <a:pt x="167" y="591"/>
                  </a:lnTo>
                  <a:lnTo>
                    <a:pt x="169" y="584"/>
                  </a:lnTo>
                  <a:lnTo>
                    <a:pt x="169" y="584"/>
                  </a:lnTo>
                  <a:lnTo>
                    <a:pt x="163" y="393"/>
                  </a:lnTo>
                  <a:lnTo>
                    <a:pt x="163" y="393"/>
                  </a:lnTo>
                  <a:lnTo>
                    <a:pt x="160" y="260"/>
                  </a:lnTo>
                  <a:lnTo>
                    <a:pt x="160" y="260"/>
                  </a:lnTo>
                  <a:lnTo>
                    <a:pt x="159" y="205"/>
                  </a:lnTo>
                  <a:lnTo>
                    <a:pt x="159" y="197"/>
                  </a:lnTo>
                  <a:lnTo>
                    <a:pt x="160" y="195"/>
                  </a:lnTo>
                  <a:lnTo>
                    <a:pt x="163" y="194"/>
                  </a:lnTo>
                  <a:lnTo>
                    <a:pt x="163" y="194"/>
                  </a:lnTo>
                  <a:lnTo>
                    <a:pt x="188" y="167"/>
                  </a:lnTo>
                  <a:lnTo>
                    <a:pt x="215" y="137"/>
                  </a:lnTo>
                  <a:lnTo>
                    <a:pt x="226" y="124"/>
                  </a:lnTo>
                  <a:lnTo>
                    <a:pt x="235" y="111"/>
                  </a:lnTo>
                  <a:lnTo>
                    <a:pt x="241" y="101"/>
                  </a:lnTo>
                  <a:lnTo>
                    <a:pt x="242" y="97"/>
                  </a:lnTo>
                  <a:lnTo>
                    <a:pt x="243" y="94"/>
                  </a:lnTo>
                  <a:lnTo>
                    <a:pt x="243" y="94"/>
                  </a:lnTo>
                  <a:lnTo>
                    <a:pt x="241" y="87"/>
                  </a:lnTo>
                  <a:lnTo>
                    <a:pt x="238" y="78"/>
                  </a:lnTo>
                  <a:lnTo>
                    <a:pt x="231" y="67"/>
                  </a:lnTo>
                  <a:lnTo>
                    <a:pt x="223" y="56"/>
                  </a:lnTo>
                  <a:lnTo>
                    <a:pt x="203" y="31"/>
                  </a:lnTo>
                  <a:lnTo>
                    <a:pt x="185" y="11"/>
                  </a:lnTo>
                  <a:lnTo>
                    <a:pt x="184" y="11"/>
                  </a:lnTo>
                  <a:lnTo>
                    <a:pt x="184" y="78"/>
                  </a:lnTo>
                  <a:lnTo>
                    <a:pt x="155" y="120"/>
                  </a:lnTo>
                  <a:lnTo>
                    <a:pt x="97" y="120"/>
                  </a:lnTo>
                  <a:lnTo>
                    <a:pt x="68" y="78"/>
                  </a:lnTo>
                  <a:lnTo>
                    <a:pt x="68" y="11"/>
                  </a:lnTo>
                  <a:lnTo>
                    <a:pt x="67" y="11"/>
                  </a:lnTo>
                  <a:lnTo>
                    <a:pt x="67" y="11"/>
                  </a:lnTo>
                  <a:lnTo>
                    <a:pt x="49" y="31"/>
                  </a:lnTo>
                  <a:lnTo>
                    <a:pt x="30" y="56"/>
                  </a:lnTo>
                  <a:lnTo>
                    <a:pt x="22" y="67"/>
                  </a:lnTo>
                  <a:lnTo>
                    <a:pt x="15" y="78"/>
                  </a:lnTo>
                  <a:lnTo>
                    <a:pt x="11" y="87"/>
                  </a:lnTo>
                  <a:lnTo>
                    <a:pt x="10" y="94"/>
                  </a:lnTo>
                  <a:lnTo>
                    <a:pt x="10" y="94"/>
                  </a:lnTo>
                  <a:lnTo>
                    <a:pt x="11" y="97"/>
                  </a:lnTo>
                  <a:lnTo>
                    <a:pt x="12" y="101"/>
                  </a:lnTo>
                  <a:lnTo>
                    <a:pt x="18" y="111"/>
                  </a:lnTo>
                  <a:lnTo>
                    <a:pt x="27" y="124"/>
                  </a:lnTo>
                  <a:lnTo>
                    <a:pt x="38" y="137"/>
                  </a:lnTo>
                  <a:lnTo>
                    <a:pt x="65" y="167"/>
                  </a:lnTo>
                  <a:lnTo>
                    <a:pt x="90" y="194"/>
                  </a:lnTo>
                  <a:lnTo>
                    <a:pt x="90" y="194"/>
                  </a:lnTo>
                  <a:close/>
                  <a:moveTo>
                    <a:pt x="126" y="603"/>
                  </a:moveTo>
                  <a:lnTo>
                    <a:pt x="126" y="603"/>
                  </a:lnTo>
                  <a:lnTo>
                    <a:pt x="122" y="602"/>
                  </a:lnTo>
                  <a:lnTo>
                    <a:pt x="119" y="601"/>
                  </a:lnTo>
                  <a:lnTo>
                    <a:pt x="114" y="597"/>
                  </a:lnTo>
                  <a:lnTo>
                    <a:pt x="110" y="591"/>
                  </a:lnTo>
                  <a:lnTo>
                    <a:pt x="109" y="588"/>
                  </a:lnTo>
                  <a:lnTo>
                    <a:pt x="109" y="584"/>
                  </a:lnTo>
                  <a:lnTo>
                    <a:pt x="109" y="584"/>
                  </a:lnTo>
                  <a:lnTo>
                    <a:pt x="109" y="581"/>
                  </a:lnTo>
                  <a:lnTo>
                    <a:pt x="110" y="578"/>
                  </a:lnTo>
                  <a:lnTo>
                    <a:pt x="114" y="572"/>
                  </a:lnTo>
                  <a:lnTo>
                    <a:pt x="119" y="568"/>
                  </a:lnTo>
                  <a:lnTo>
                    <a:pt x="122" y="567"/>
                  </a:lnTo>
                  <a:lnTo>
                    <a:pt x="126" y="567"/>
                  </a:lnTo>
                  <a:lnTo>
                    <a:pt x="126" y="567"/>
                  </a:lnTo>
                  <a:lnTo>
                    <a:pt x="129" y="567"/>
                  </a:lnTo>
                  <a:lnTo>
                    <a:pt x="133" y="568"/>
                  </a:lnTo>
                  <a:lnTo>
                    <a:pt x="139" y="572"/>
                  </a:lnTo>
                  <a:lnTo>
                    <a:pt x="142" y="578"/>
                  </a:lnTo>
                  <a:lnTo>
                    <a:pt x="143" y="581"/>
                  </a:lnTo>
                  <a:lnTo>
                    <a:pt x="144" y="584"/>
                  </a:lnTo>
                  <a:lnTo>
                    <a:pt x="144" y="584"/>
                  </a:lnTo>
                  <a:lnTo>
                    <a:pt x="143" y="588"/>
                  </a:lnTo>
                  <a:lnTo>
                    <a:pt x="142" y="591"/>
                  </a:lnTo>
                  <a:lnTo>
                    <a:pt x="139" y="597"/>
                  </a:lnTo>
                  <a:lnTo>
                    <a:pt x="133" y="601"/>
                  </a:lnTo>
                  <a:lnTo>
                    <a:pt x="129" y="602"/>
                  </a:lnTo>
                  <a:lnTo>
                    <a:pt x="126" y="603"/>
                  </a:lnTo>
                  <a:lnTo>
                    <a:pt x="126" y="603"/>
                  </a:lnTo>
                  <a:close/>
                  <a:moveTo>
                    <a:pt x="126" y="576"/>
                  </a:moveTo>
                  <a:lnTo>
                    <a:pt x="126" y="576"/>
                  </a:lnTo>
                  <a:lnTo>
                    <a:pt x="124" y="578"/>
                  </a:lnTo>
                  <a:lnTo>
                    <a:pt x="120" y="579"/>
                  </a:lnTo>
                  <a:lnTo>
                    <a:pt x="119" y="582"/>
                  </a:lnTo>
                  <a:lnTo>
                    <a:pt x="118" y="584"/>
                  </a:lnTo>
                  <a:lnTo>
                    <a:pt x="118" y="584"/>
                  </a:lnTo>
                  <a:lnTo>
                    <a:pt x="119" y="588"/>
                  </a:lnTo>
                  <a:lnTo>
                    <a:pt x="120" y="590"/>
                  </a:lnTo>
                  <a:lnTo>
                    <a:pt x="124" y="593"/>
                  </a:lnTo>
                  <a:lnTo>
                    <a:pt x="126" y="593"/>
                  </a:lnTo>
                  <a:lnTo>
                    <a:pt x="126" y="593"/>
                  </a:lnTo>
                  <a:lnTo>
                    <a:pt x="129" y="593"/>
                  </a:lnTo>
                  <a:lnTo>
                    <a:pt x="132" y="590"/>
                  </a:lnTo>
                  <a:lnTo>
                    <a:pt x="134" y="588"/>
                  </a:lnTo>
                  <a:lnTo>
                    <a:pt x="134" y="584"/>
                  </a:lnTo>
                  <a:lnTo>
                    <a:pt x="134" y="584"/>
                  </a:lnTo>
                  <a:lnTo>
                    <a:pt x="134" y="582"/>
                  </a:lnTo>
                  <a:lnTo>
                    <a:pt x="132" y="579"/>
                  </a:lnTo>
                  <a:lnTo>
                    <a:pt x="129" y="578"/>
                  </a:lnTo>
                  <a:lnTo>
                    <a:pt x="126" y="576"/>
                  </a:lnTo>
                  <a:lnTo>
                    <a:pt x="126" y="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57" name="Freeform 36"/>
            <p:cNvSpPr>
              <a:spLocks noEditPoints="1"/>
            </p:cNvSpPr>
            <p:nvPr userDrawn="1"/>
          </p:nvSpPr>
          <p:spPr bwMode="auto">
            <a:xfrm>
              <a:off x="5532438" y="1296988"/>
              <a:ext cx="90488" cy="474663"/>
            </a:xfrm>
            <a:custGeom>
              <a:avLst/>
              <a:gdLst>
                <a:gd name="T0" fmla="*/ 40 w 114"/>
                <a:gd name="T1" fmla="*/ 597 h 597"/>
                <a:gd name="T2" fmla="*/ 32 w 114"/>
                <a:gd name="T3" fmla="*/ 597 h 597"/>
                <a:gd name="T4" fmla="*/ 18 w 114"/>
                <a:gd name="T5" fmla="*/ 590 h 597"/>
                <a:gd name="T6" fmla="*/ 7 w 114"/>
                <a:gd name="T7" fmla="*/ 580 h 597"/>
                <a:gd name="T8" fmla="*/ 1 w 114"/>
                <a:gd name="T9" fmla="*/ 565 h 597"/>
                <a:gd name="T10" fmla="*/ 0 w 114"/>
                <a:gd name="T11" fmla="*/ 556 h 597"/>
                <a:gd name="T12" fmla="*/ 10 w 114"/>
                <a:gd name="T13" fmla="*/ 381 h 597"/>
                <a:gd name="T14" fmla="*/ 11 w 114"/>
                <a:gd name="T15" fmla="*/ 370 h 597"/>
                <a:gd name="T16" fmla="*/ 16 w 114"/>
                <a:gd name="T17" fmla="*/ 359 h 597"/>
                <a:gd name="T18" fmla="*/ 23 w 114"/>
                <a:gd name="T19" fmla="*/ 351 h 597"/>
                <a:gd name="T20" fmla="*/ 32 w 114"/>
                <a:gd name="T21" fmla="*/ 346 h 597"/>
                <a:gd name="T22" fmla="*/ 29 w 114"/>
                <a:gd name="T23" fmla="*/ 105 h 597"/>
                <a:gd name="T24" fmla="*/ 70 w 114"/>
                <a:gd name="T25" fmla="*/ 0 h 597"/>
                <a:gd name="T26" fmla="*/ 75 w 114"/>
                <a:gd name="T27" fmla="*/ 105 h 597"/>
                <a:gd name="T28" fmla="*/ 82 w 114"/>
                <a:gd name="T29" fmla="*/ 346 h 597"/>
                <a:gd name="T30" fmla="*/ 91 w 114"/>
                <a:gd name="T31" fmla="*/ 351 h 597"/>
                <a:gd name="T32" fmla="*/ 98 w 114"/>
                <a:gd name="T33" fmla="*/ 359 h 597"/>
                <a:gd name="T34" fmla="*/ 102 w 114"/>
                <a:gd name="T35" fmla="*/ 370 h 597"/>
                <a:gd name="T36" fmla="*/ 105 w 114"/>
                <a:gd name="T37" fmla="*/ 381 h 597"/>
                <a:gd name="T38" fmla="*/ 114 w 114"/>
                <a:gd name="T39" fmla="*/ 556 h 597"/>
                <a:gd name="T40" fmla="*/ 110 w 114"/>
                <a:gd name="T41" fmla="*/ 573 h 597"/>
                <a:gd name="T42" fmla="*/ 101 w 114"/>
                <a:gd name="T43" fmla="*/ 585 h 597"/>
                <a:gd name="T44" fmla="*/ 88 w 114"/>
                <a:gd name="T45" fmla="*/ 595 h 597"/>
                <a:gd name="T46" fmla="*/ 73 w 114"/>
                <a:gd name="T47" fmla="*/ 597 h 597"/>
                <a:gd name="T48" fmla="*/ 10 w 114"/>
                <a:gd name="T49" fmla="*/ 556 h 597"/>
                <a:gd name="T50" fmla="*/ 10 w 114"/>
                <a:gd name="T51" fmla="*/ 563 h 597"/>
                <a:gd name="T52" fmla="*/ 15 w 114"/>
                <a:gd name="T53" fmla="*/ 574 h 597"/>
                <a:gd name="T54" fmla="*/ 24 w 114"/>
                <a:gd name="T55" fmla="*/ 582 h 597"/>
                <a:gd name="T56" fmla="*/ 34 w 114"/>
                <a:gd name="T57" fmla="*/ 586 h 597"/>
                <a:gd name="T58" fmla="*/ 73 w 114"/>
                <a:gd name="T59" fmla="*/ 588 h 597"/>
                <a:gd name="T60" fmla="*/ 79 w 114"/>
                <a:gd name="T61" fmla="*/ 586 h 597"/>
                <a:gd name="T62" fmla="*/ 90 w 114"/>
                <a:gd name="T63" fmla="*/ 582 h 597"/>
                <a:gd name="T64" fmla="*/ 99 w 114"/>
                <a:gd name="T65" fmla="*/ 574 h 597"/>
                <a:gd name="T66" fmla="*/ 103 w 114"/>
                <a:gd name="T67" fmla="*/ 563 h 597"/>
                <a:gd name="T68" fmla="*/ 94 w 114"/>
                <a:gd name="T69" fmla="*/ 381 h 597"/>
                <a:gd name="T70" fmla="*/ 94 w 114"/>
                <a:gd name="T71" fmla="*/ 377 h 597"/>
                <a:gd name="T72" fmla="*/ 88 w 114"/>
                <a:gd name="T73" fmla="*/ 364 h 597"/>
                <a:gd name="T74" fmla="*/ 79 w 114"/>
                <a:gd name="T75" fmla="*/ 355 h 597"/>
                <a:gd name="T76" fmla="*/ 72 w 114"/>
                <a:gd name="T77" fmla="*/ 351 h 597"/>
                <a:gd name="T78" fmla="*/ 73 w 114"/>
                <a:gd name="T79" fmla="*/ 94 h 597"/>
                <a:gd name="T80" fmla="*/ 52 w 114"/>
                <a:gd name="T81" fmla="*/ 10 h 597"/>
                <a:gd name="T82" fmla="*/ 49 w 114"/>
                <a:gd name="T83" fmla="*/ 94 h 597"/>
                <a:gd name="T84" fmla="*/ 39 w 114"/>
                <a:gd name="T85" fmla="*/ 353 h 597"/>
                <a:gd name="T86" fmla="*/ 34 w 114"/>
                <a:gd name="T87" fmla="*/ 355 h 597"/>
                <a:gd name="T88" fmla="*/ 25 w 114"/>
                <a:gd name="T89" fmla="*/ 364 h 597"/>
                <a:gd name="T90" fmla="*/ 19 w 114"/>
                <a:gd name="T91" fmla="*/ 377 h 597"/>
                <a:gd name="T92" fmla="*/ 19 w 114"/>
                <a:gd name="T93" fmla="*/ 381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4" h="597">
                  <a:moveTo>
                    <a:pt x="73" y="597"/>
                  </a:moveTo>
                  <a:lnTo>
                    <a:pt x="40" y="597"/>
                  </a:lnTo>
                  <a:lnTo>
                    <a:pt x="40" y="597"/>
                  </a:lnTo>
                  <a:lnTo>
                    <a:pt x="32" y="597"/>
                  </a:lnTo>
                  <a:lnTo>
                    <a:pt x="25" y="595"/>
                  </a:lnTo>
                  <a:lnTo>
                    <a:pt x="18" y="590"/>
                  </a:lnTo>
                  <a:lnTo>
                    <a:pt x="12" y="585"/>
                  </a:lnTo>
                  <a:lnTo>
                    <a:pt x="7" y="580"/>
                  </a:lnTo>
                  <a:lnTo>
                    <a:pt x="3" y="573"/>
                  </a:lnTo>
                  <a:lnTo>
                    <a:pt x="1" y="565"/>
                  </a:lnTo>
                  <a:lnTo>
                    <a:pt x="0" y="556"/>
                  </a:lnTo>
                  <a:lnTo>
                    <a:pt x="0" y="556"/>
                  </a:lnTo>
                  <a:lnTo>
                    <a:pt x="10" y="381"/>
                  </a:lnTo>
                  <a:lnTo>
                    <a:pt x="10" y="381"/>
                  </a:lnTo>
                  <a:lnTo>
                    <a:pt x="10" y="376"/>
                  </a:lnTo>
                  <a:lnTo>
                    <a:pt x="11" y="370"/>
                  </a:lnTo>
                  <a:lnTo>
                    <a:pt x="14" y="365"/>
                  </a:lnTo>
                  <a:lnTo>
                    <a:pt x="16" y="359"/>
                  </a:lnTo>
                  <a:lnTo>
                    <a:pt x="19" y="355"/>
                  </a:lnTo>
                  <a:lnTo>
                    <a:pt x="23" y="351"/>
                  </a:lnTo>
                  <a:lnTo>
                    <a:pt x="27" y="348"/>
                  </a:lnTo>
                  <a:lnTo>
                    <a:pt x="32" y="346"/>
                  </a:lnTo>
                  <a:lnTo>
                    <a:pt x="39" y="105"/>
                  </a:lnTo>
                  <a:lnTo>
                    <a:pt x="29" y="105"/>
                  </a:lnTo>
                  <a:lnTo>
                    <a:pt x="44" y="0"/>
                  </a:lnTo>
                  <a:lnTo>
                    <a:pt x="70" y="0"/>
                  </a:lnTo>
                  <a:lnTo>
                    <a:pt x="85" y="105"/>
                  </a:lnTo>
                  <a:lnTo>
                    <a:pt x="75" y="105"/>
                  </a:lnTo>
                  <a:lnTo>
                    <a:pt x="82" y="346"/>
                  </a:lnTo>
                  <a:lnTo>
                    <a:pt x="82" y="346"/>
                  </a:lnTo>
                  <a:lnTo>
                    <a:pt x="86" y="348"/>
                  </a:lnTo>
                  <a:lnTo>
                    <a:pt x="91" y="351"/>
                  </a:lnTo>
                  <a:lnTo>
                    <a:pt x="94" y="355"/>
                  </a:lnTo>
                  <a:lnTo>
                    <a:pt x="98" y="359"/>
                  </a:lnTo>
                  <a:lnTo>
                    <a:pt x="100" y="365"/>
                  </a:lnTo>
                  <a:lnTo>
                    <a:pt x="102" y="370"/>
                  </a:lnTo>
                  <a:lnTo>
                    <a:pt x="103" y="376"/>
                  </a:lnTo>
                  <a:lnTo>
                    <a:pt x="105" y="381"/>
                  </a:lnTo>
                  <a:lnTo>
                    <a:pt x="114" y="556"/>
                  </a:lnTo>
                  <a:lnTo>
                    <a:pt x="114" y="556"/>
                  </a:lnTo>
                  <a:lnTo>
                    <a:pt x="113" y="565"/>
                  </a:lnTo>
                  <a:lnTo>
                    <a:pt x="110" y="573"/>
                  </a:lnTo>
                  <a:lnTo>
                    <a:pt x="107" y="580"/>
                  </a:lnTo>
                  <a:lnTo>
                    <a:pt x="101" y="585"/>
                  </a:lnTo>
                  <a:lnTo>
                    <a:pt x="95" y="590"/>
                  </a:lnTo>
                  <a:lnTo>
                    <a:pt x="88" y="595"/>
                  </a:lnTo>
                  <a:lnTo>
                    <a:pt x="82" y="597"/>
                  </a:lnTo>
                  <a:lnTo>
                    <a:pt x="73" y="597"/>
                  </a:lnTo>
                  <a:lnTo>
                    <a:pt x="73" y="597"/>
                  </a:lnTo>
                  <a:close/>
                  <a:moveTo>
                    <a:pt x="10" y="556"/>
                  </a:moveTo>
                  <a:lnTo>
                    <a:pt x="10" y="556"/>
                  </a:lnTo>
                  <a:lnTo>
                    <a:pt x="10" y="563"/>
                  </a:lnTo>
                  <a:lnTo>
                    <a:pt x="12" y="569"/>
                  </a:lnTo>
                  <a:lnTo>
                    <a:pt x="15" y="574"/>
                  </a:lnTo>
                  <a:lnTo>
                    <a:pt x="19" y="578"/>
                  </a:lnTo>
                  <a:lnTo>
                    <a:pt x="24" y="582"/>
                  </a:lnTo>
                  <a:lnTo>
                    <a:pt x="29" y="585"/>
                  </a:lnTo>
                  <a:lnTo>
                    <a:pt x="34" y="586"/>
                  </a:lnTo>
                  <a:lnTo>
                    <a:pt x="40" y="588"/>
                  </a:lnTo>
                  <a:lnTo>
                    <a:pt x="73" y="588"/>
                  </a:lnTo>
                  <a:lnTo>
                    <a:pt x="73" y="588"/>
                  </a:lnTo>
                  <a:lnTo>
                    <a:pt x="79" y="586"/>
                  </a:lnTo>
                  <a:lnTo>
                    <a:pt x="85" y="585"/>
                  </a:lnTo>
                  <a:lnTo>
                    <a:pt x="90" y="582"/>
                  </a:lnTo>
                  <a:lnTo>
                    <a:pt x="94" y="578"/>
                  </a:lnTo>
                  <a:lnTo>
                    <a:pt x="99" y="574"/>
                  </a:lnTo>
                  <a:lnTo>
                    <a:pt x="101" y="569"/>
                  </a:lnTo>
                  <a:lnTo>
                    <a:pt x="103" y="563"/>
                  </a:lnTo>
                  <a:lnTo>
                    <a:pt x="103" y="556"/>
                  </a:lnTo>
                  <a:lnTo>
                    <a:pt x="94" y="381"/>
                  </a:lnTo>
                  <a:lnTo>
                    <a:pt x="94" y="381"/>
                  </a:lnTo>
                  <a:lnTo>
                    <a:pt x="94" y="377"/>
                  </a:lnTo>
                  <a:lnTo>
                    <a:pt x="93" y="372"/>
                  </a:lnTo>
                  <a:lnTo>
                    <a:pt x="88" y="364"/>
                  </a:lnTo>
                  <a:lnTo>
                    <a:pt x="83" y="357"/>
                  </a:lnTo>
                  <a:lnTo>
                    <a:pt x="79" y="355"/>
                  </a:lnTo>
                  <a:lnTo>
                    <a:pt x="75" y="353"/>
                  </a:lnTo>
                  <a:lnTo>
                    <a:pt x="72" y="351"/>
                  </a:lnTo>
                  <a:lnTo>
                    <a:pt x="64" y="94"/>
                  </a:lnTo>
                  <a:lnTo>
                    <a:pt x="73" y="94"/>
                  </a:lnTo>
                  <a:lnTo>
                    <a:pt x="62" y="10"/>
                  </a:lnTo>
                  <a:lnTo>
                    <a:pt x="52" y="10"/>
                  </a:lnTo>
                  <a:lnTo>
                    <a:pt x="40" y="94"/>
                  </a:lnTo>
                  <a:lnTo>
                    <a:pt x="49" y="94"/>
                  </a:lnTo>
                  <a:lnTo>
                    <a:pt x="41" y="351"/>
                  </a:lnTo>
                  <a:lnTo>
                    <a:pt x="39" y="353"/>
                  </a:lnTo>
                  <a:lnTo>
                    <a:pt x="39" y="353"/>
                  </a:lnTo>
                  <a:lnTo>
                    <a:pt x="34" y="355"/>
                  </a:lnTo>
                  <a:lnTo>
                    <a:pt x="31" y="357"/>
                  </a:lnTo>
                  <a:lnTo>
                    <a:pt x="25" y="364"/>
                  </a:lnTo>
                  <a:lnTo>
                    <a:pt x="20" y="372"/>
                  </a:lnTo>
                  <a:lnTo>
                    <a:pt x="19" y="377"/>
                  </a:lnTo>
                  <a:lnTo>
                    <a:pt x="19" y="381"/>
                  </a:lnTo>
                  <a:lnTo>
                    <a:pt x="19" y="381"/>
                  </a:lnTo>
                  <a:lnTo>
                    <a:pt x="10" y="5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58" name="Freeform 37"/>
            <p:cNvSpPr>
              <a:spLocks noEditPoints="1"/>
            </p:cNvSpPr>
            <p:nvPr userDrawn="1"/>
          </p:nvSpPr>
          <p:spPr bwMode="auto">
            <a:xfrm>
              <a:off x="5564188" y="1725613"/>
              <a:ext cx="28575" cy="28575"/>
            </a:xfrm>
            <a:custGeom>
              <a:avLst/>
              <a:gdLst>
                <a:gd name="T0" fmla="*/ 18 w 36"/>
                <a:gd name="T1" fmla="*/ 36 h 36"/>
                <a:gd name="T2" fmla="*/ 18 w 36"/>
                <a:gd name="T3" fmla="*/ 36 h 36"/>
                <a:gd name="T4" fmla="*/ 14 w 36"/>
                <a:gd name="T5" fmla="*/ 35 h 36"/>
                <a:gd name="T6" fmla="*/ 11 w 36"/>
                <a:gd name="T7" fmla="*/ 34 h 36"/>
                <a:gd name="T8" fmla="*/ 6 w 36"/>
                <a:gd name="T9" fmla="*/ 30 h 36"/>
                <a:gd name="T10" fmla="*/ 1 w 36"/>
                <a:gd name="T11" fmla="*/ 24 h 36"/>
                <a:gd name="T12" fmla="*/ 1 w 36"/>
                <a:gd name="T13" fmla="*/ 21 h 36"/>
                <a:gd name="T14" fmla="*/ 0 w 36"/>
                <a:gd name="T15" fmla="*/ 17 h 36"/>
                <a:gd name="T16" fmla="*/ 0 w 36"/>
                <a:gd name="T17" fmla="*/ 17 h 36"/>
                <a:gd name="T18" fmla="*/ 1 w 36"/>
                <a:gd name="T19" fmla="*/ 14 h 36"/>
                <a:gd name="T20" fmla="*/ 1 w 36"/>
                <a:gd name="T21" fmla="*/ 11 h 36"/>
                <a:gd name="T22" fmla="*/ 6 w 36"/>
                <a:gd name="T23" fmla="*/ 5 h 36"/>
                <a:gd name="T24" fmla="*/ 11 w 36"/>
                <a:gd name="T25" fmla="*/ 1 h 36"/>
                <a:gd name="T26" fmla="*/ 14 w 36"/>
                <a:gd name="T27" fmla="*/ 0 h 36"/>
                <a:gd name="T28" fmla="*/ 18 w 36"/>
                <a:gd name="T29" fmla="*/ 0 h 36"/>
                <a:gd name="T30" fmla="*/ 18 w 36"/>
                <a:gd name="T31" fmla="*/ 0 h 36"/>
                <a:gd name="T32" fmla="*/ 22 w 36"/>
                <a:gd name="T33" fmla="*/ 0 h 36"/>
                <a:gd name="T34" fmla="*/ 24 w 36"/>
                <a:gd name="T35" fmla="*/ 1 h 36"/>
                <a:gd name="T36" fmla="*/ 30 w 36"/>
                <a:gd name="T37" fmla="*/ 5 h 36"/>
                <a:gd name="T38" fmla="*/ 34 w 36"/>
                <a:gd name="T39" fmla="*/ 11 h 36"/>
                <a:gd name="T40" fmla="*/ 34 w 36"/>
                <a:gd name="T41" fmla="*/ 14 h 36"/>
                <a:gd name="T42" fmla="*/ 36 w 36"/>
                <a:gd name="T43" fmla="*/ 17 h 36"/>
                <a:gd name="T44" fmla="*/ 36 w 36"/>
                <a:gd name="T45" fmla="*/ 17 h 36"/>
                <a:gd name="T46" fmla="*/ 34 w 36"/>
                <a:gd name="T47" fmla="*/ 21 h 36"/>
                <a:gd name="T48" fmla="*/ 34 w 36"/>
                <a:gd name="T49" fmla="*/ 24 h 36"/>
                <a:gd name="T50" fmla="*/ 30 w 36"/>
                <a:gd name="T51" fmla="*/ 30 h 36"/>
                <a:gd name="T52" fmla="*/ 24 w 36"/>
                <a:gd name="T53" fmla="*/ 34 h 36"/>
                <a:gd name="T54" fmla="*/ 22 w 36"/>
                <a:gd name="T55" fmla="*/ 35 h 36"/>
                <a:gd name="T56" fmla="*/ 18 w 36"/>
                <a:gd name="T57" fmla="*/ 36 h 36"/>
                <a:gd name="T58" fmla="*/ 18 w 36"/>
                <a:gd name="T59" fmla="*/ 36 h 36"/>
                <a:gd name="T60" fmla="*/ 18 w 36"/>
                <a:gd name="T61" fmla="*/ 9 h 36"/>
                <a:gd name="T62" fmla="*/ 18 w 36"/>
                <a:gd name="T63" fmla="*/ 9 h 36"/>
                <a:gd name="T64" fmla="*/ 15 w 36"/>
                <a:gd name="T65" fmla="*/ 11 h 36"/>
                <a:gd name="T66" fmla="*/ 13 w 36"/>
                <a:gd name="T67" fmla="*/ 12 h 36"/>
                <a:gd name="T68" fmla="*/ 10 w 36"/>
                <a:gd name="T69" fmla="*/ 15 h 36"/>
                <a:gd name="T70" fmla="*/ 10 w 36"/>
                <a:gd name="T71" fmla="*/ 17 h 36"/>
                <a:gd name="T72" fmla="*/ 10 w 36"/>
                <a:gd name="T73" fmla="*/ 17 h 36"/>
                <a:gd name="T74" fmla="*/ 10 w 36"/>
                <a:gd name="T75" fmla="*/ 21 h 36"/>
                <a:gd name="T76" fmla="*/ 13 w 36"/>
                <a:gd name="T77" fmla="*/ 23 h 36"/>
                <a:gd name="T78" fmla="*/ 15 w 36"/>
                <a:gd name="T79" fmla="*/ 26 h 36"/>
                <a:gd name="T80" fmla="*/ 18 w 36"/>
                <a:gd name="T81" fmla="*/ 26 h 36"/>
                <a:gd name="T82" fmla="*/ 18 w 36"/>
                <a:gd name="T83" fmla="*/ 26 h 36"/>
                <a:gd name="T84" fmla="*/ 21 w 36"/>
                <a:gd name="T85" fmla="*/ 26 h 36"/>
                <a:gd name="T86" fmla="*/ 23 w 36"/>
                <a:gd name="T87" fmla="*/ 23 h 36"/>
                <a:gd name="T88" fmla="*/ 25 w 36"/>
                <a:gd name="T89" fmla="*/ 21 h 36"/>
                <a:gd name="T90" fmla="*/ 25 w 36"/>
                <a:gd name="T91" fmla="*/ 17 h 36"/>
                <a:gd name="T92" fmla="*/ 25 w 36"/>
                <a:gd name="T93" fmla="*/ 17 h 36"/>
                <a:gd name="T94" fmla="*/ 25 w 36"/>
                <a:gd name="T95" fmla="*/ 15 h 36"/>
                <a:gd name="T96" fmla="*/ 23 w 36"/>
                <a:gd name="T97" fmla="*/ 12 h 36"/>
                <a:gd name="T98" fmla="*/ 21 w 36"/>
                <a:gd name="T99" fmla="*/ 11 h 36"/>
                <a:gd name="T100" fmla="*/ 18 w 36"/>
                <a:gd name="T101" fmla="*/ 9 h 36"/>
                <a:gd name="T102" fmla="*/ 18 w 36"/>
                <a:gd name="T103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6" y="30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6" y="5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30" y="5"/>
                  </a:lnTo>
                  <a:lnTo>
                    <a:pt x="34" y="11"/>
                  </a:lnTo>
                  <a:lnTo>
                    <a:pt x="34" y="14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34" y="21"/>
                  </a:lnTo>
                  <a:lnTo>
                    <a:pt x="34" y="24"/>
                  </a:lnTo>
                  <a:lnTo>
                    <a:pt x="30" y="30"/>
                  </a:lnTo>
                  <a:lnTo>
                    <a:pt x="24" y="34"/>
                  </a:lnTo>
                  <a:lnTo>
                    <a:pt x="22" y="35"/>
                  </a:lnTo>
                  <a:lnTo>
                    <a:pt x="18" y="36"/>
                  </a:lnTo>
                  <a:lnTo>
                    <a:pt x="18" y="36"/>
                  </a:lnTo>
                  <a:close/>
                  <a:moveTo>
                    <a:pt x="18" y="9"/>
                  </a:moveTo>
                  <a:lnTo>
                    <a:pt x="18" y="9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21"/>
                  </a:lnTo>
                  <a:lnTo>
                    <a:pt x="13" y="23"/>
                  </a:lnTo>
                  <a:lnTo>
                    <a:pt x="15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6"/>
                  </a:lnTo>
                  <a:lnTo>
                    <a:pt x="23" y="23"/>
                  </a:lnTo>
                  <a:lnTo>
                    <a:pt x="25" y="21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3" y="12"/>
                  </a:lnTo>
                  <a:lnTo>
                    <a:pt x="21" y="11"/>
                  </a:lnTo>
                  <a:lnTo>
                    <a:pt x="18" y="9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</p:grpSp>
      <p:grpSp>
        <p:nvGrpSpPr>
          <p:cNvPr id="70" name="Group 69"/>
          <p:cNvGrpSpPr/>
          <p:nvPr userDrawn="1"/>
        </p:nvGrpSpPr>
        <p:grpSpPr>
          <a:xfrm>
            <a:off x="7449611" y="3920458"/>
            <a:ext cx="1253067" cy="1413933"/>
            <a:chOff x="5362575" y="2646363"/>
            <a:chExt cx="939800" cy="1060450"/>
          </a:xfrm>
        </p:grpSpPr>
        <p:sp>
          <p:nvSpPr>
            <p:cNvPr id="59" name="Freeform 38"/>
            <p:cNvSpPr/>
            <p:nvPr userDrawn="1"/>
          </p:nvSpPr>
          <p:spPr bwMode="auto">
            <a:xfrm>
              <a:off x="5362575" y="2646363"/>
              <a:ext cx="939800" cy="1060450"/>
            </a:xfrm>
            <a:custGeom>
              <a:avLst/>
              <a:gdLst>
                <a:gd name="T0" fmla="*/ 1184 w 1185"/>
                <a:gd name="T1" fmla="*/ 562 h 1336"/>
                <a:gd name="T2" fmla="*/ 1173 w 1185"/>
                <a:gd name="T3" fmla="*/ 473 h 1336"/>
                <a:gd name="T4" fmla="*/ 1149 w 1185"/>
                <a:gd name="T5" fmla="*/ 389 h 1336"/>
                <a:gd name="T6" fmla="*/ 1113 w 1185"/>
                <a:gd name="T7" fmla="*/ 310 h 1336"/>
                <a:gd name="T8" fmla="*/ 1067 w 1185"/>
                <a:gd name="T9" fmla="*/ 238 h 1336"/>
                <a:gd name="T10" fmla="*/ 1011 w 1185"/>
                <a:gd name="T11" fmla="*/ 173 h 1336"/>
                <a:gd name="T12" fmla="*/ 947 w 1185"/>
                <a:gd name="T13" fmla="*/ 118 h 1336"/>
                <a:gd name="T14" fmla="*/ 875 w 1185"/>
                <a:gd name="T15" fmla="*/ 72 h 1336"/>
                <a:gd name="T16" fmla="*/ 797 w 1185"/>
                <a:gd name="T17" fmla="*/ 36 h 1336"/>
                <a:gd name="T18" fmla="*/ 712 w 1185"/>
                <a:gd name="T19" fmla="*/ 12 h 1336"/>
                <a:gd name="T20" fmla="*/ 624 w 1185"/>
                <a:gd name="T21" fmla="*/ 0 h 1336"/>
                <a:gd name="T22" fmla="*/ 563 w 1185"/>
                <a:gd name="T23" fmla="*/ 0 h 1336"/>
                <a:gd name="T24" fmla="*/ 474 w 1185"/>
                <a:gd name="T25" fmla="*/ 12 h 1336"/>
                <a:gd name="T26" fmla="*/ 389 w 1185"/>
                <a:gd name="T27" fmla="*/ 36 h 1336"/>
                <a:gd name="T28" fmla="*/ 310 w 1185"/>
                <a:gd name="T29" fmla="*/ 72 h 1336"/>
                <a:gd name="T30" fmla="*/ 239 w 1185"/>
                <a:gd name="T31" fmla="*/ 118 h 1336"/>
                <a:gd name="T32" fmla="*/ 174 w 1185"/>
                <a:gd name="T33" fmla="*/ 173 h 1336"/>
                <a:gd name="T34" fmla="*/ 118 w 1185"/>
                <a:gd name="T35" fmla="*/ 238 h 1336"/>
                <a:gd name="T36" fmla="*/ 72 w 1185"/>
                <a:gd name="T37" fmla="*/ 310 h 1336"/>
                <a:gd name="T38" fmla="*/ 36 w 1185"/>
                <a:gd name="T39" fmla="*/ 389 h 1336"/>
                <a:gd name="T40" fmla="*/ 13 w 1185"/>
                <a:gd name="T41" fmla="*/ 473 h 1336"/>
                <a:gd name="T42" fmla="*/ 2 w 1185"/>
                <a:gd name="T43" fmla="*/ 562 h 1336"/>
                <a:gd name="T44" fmla="*/ 2 w 1185"/>
                <a:gd name="T45" fmla="*/ 618 h 1336"/>
                <a:gd name="T46" fmla="*/ 10 w 1185"/>
                <a:gd name="T47" fmla="*/ 695 h 1336"/>
                <a:gd name="T48" fmla="*/ 27 w 1185"/>
                <a:gd name="T49" fmla="*/ 769 h 1336"/>
                <a:gd name="T50" fmla="*/ 55 w 1185"/>
                <a:gd name="T51" fmla="*/ 838 h 1336"/>
                <a:gd name="T52" fmla="*/ 89 w 1185"/>
                <a:gd name="T53" fmla="*/ 904 h 1336"/>
                <a:gd name="T54" fmla="*/ 132 w 1185"/>
                <a:gd name="T55" fmla="*/ 964 h 1336"/>
                <a:gd name="T56" fmla="*/ 181 w 1185"/>
                <a:gd name="T57" fmla="*/ 1018 h 1336"/>
                <a:gd name="T58" fmla="*/ 237 w 1185"/>
                <a:gd name="T59" fmla="*/ 1065 h 1336"/>
                <a:gd name="T60" fmla="*/ 298 w 1185"/>
                <a:gd name="T61" fmla="*/ 1105 h 1336"/>
                <a:gd name="T62" fmla="*/ 365 w 1185"/>
                <a:gd name="T63" fmla="*/ 1139 h 1336"/>
                <a:gd name="T64" fmla="*/ 435 w 1185"/>
                <a:gd name="T65" fmla="*/ 1163 h 1336"/>
                <a:gd name="T66" fmla="*/ 726 w 1185"/>
                <a:gd name="T67" fmla="*/ 1169 h 1336"/>
                <a:gd name="T68" fmla="*/ 775 w 1185"/>
                <a:gd name="T69" fmla="*/ 1156 h 1336"/>
                <a:gd name="T70" fmla="*/ 844 w 1185"/>
                <a:gd name="T71" fmla="*/ 1128 h 1336"/>
                <a:gd name="T72" fmla="*/ 908 w 1185"/>
                <a:gd name="T73" fmla="*/ 1093 h 1336"/>
                <a:gd name="T74" fmla="*/ 968 w 1185"/>
                <a:gd name="T75" fmla="*/ 1050 h 1336"/>
                <a:gd name="T76" fmla="*/ 1021 w 1185"/>
                <a:gd name="T77" fmla="*/ 1001 h 1336"/>
                <a:gd name="T78" fmla="*/ 1068 w 1185"/>
                <a:gd name="T79" fmla="*/ 944 h 1336"/>
                <a:gd name="T80" fmla="*/ 1109 w 1185"/>
                <a:gd name="T81" fmla="*/ 882 h 1336"/>
                <a:gd name="T82" fmla="*/ 1141 w 1185"/>
                <a:gd name="T83" fmla="*/ 816 h 1336"/>
                <a:gd name="T84" fmla="*/ 1165 w 1185"/>
                <a:gd name="T85" fmla="*/ 745 h 1336"/>
                <a:gd name="T86" fmla="*/ 1180 w 1185"/>
                <a:gd name="T87" fmla="*/ 670 h 1336"/>
                <a:gd name="T88" fmla="*/ 1185 w 1185"/>
                <a:gd name="T89" fmla="*/ 593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5" h="1336">
                  <a:moveTo>
                    <a:pt x="1185" y="593"/>
                  </a:moveTo>
                  <a:lnTo>
                    <a:pt x="1185" y="593"/>
                  </a:lnTo>
                  <a:lnTo>
                    <a:pt x="1184" y="562"/>
                  </a:lnTo>
                  <a:lnTo>
                    <a:pt x="1181" y="532"/>
                  </a:lnTo>
                  <a:lnTo>
                    <a:pt x="1178" y="502"/>
                  </a:lnTo>
                  <a:lnTo>
                    <a:pt x="1173" y="473"/>
                  </a:lnTo>
                  <a:lnTo>
                    <a:pt x="1166" y="444"/>
                  </a:lnTo>
                  <a:lnTo>
                    <a:pt x="1158" y="416"/>
                  </a:lnTo>
                  <a:lnTo>
                    <a:pt x="1149" y="389"/>
                  </a:lnTo>
                  <a:lnTo>
                    <a:pt x="1139" y="362"/>
                  </a:lnTo>
                  <a:lnTo>
                    <a:pt x="1126" y="336"/>
                  </a:lnTo>
                  <a:lnTo>
                    <a:pt x="1113" y="310"/>
                  </a:lnTo>
                  <a:lnTo>
                    <a:pt x="1099" y="285"/>
                  </a:lnTo>
                  <a:lnTo>
                    <a:pt x="1083" y="261"/>
                  </a:lnTo>
                  <a:lnTo>
                    <a:pt x="1067" y="238"/>
                  </a:lnTo>
                  <a:lnTo>
                    <a:pt x="1050" y="216"/>
                  </a:lnTo>
                  <a:lnTo>
                    <a:pt x="1032" y="194"/>
                  </a:lnTo>
                  <a:lnTo>
                    <a:pt x="1011" y="173"/>
                  </a:lnTo>
                  <a:lnTo>
                    <a:pt x="991" y="154"/>
                  </a:lnTo>
                  <a:lnTo>
                    <a:pt x="969" y="135"/>
                  </a:lnTo>
                  <a:lnTo>
                    <a:pt x="947" y="118"/>
                  </a:lnTo>
                  <a:lnTo>
                    <a:pt x="923" y="101"/>
                  </a:lnTo>
                  <a:lnTo>
                    <a:pt x="900" y="86"/>
                  </a:lnTo>
                  <a:lnTo>
                    <a:pt x="875" y="72"/>
                  </a:lnTo>
                  <a:lnTo>
                    <a:pt x="850" y="58"/>
                  </a:lnTo>
                  <a:lnTo>
                    <a:pt x="823" y="47"/>
                  </a:lnTo>
                  <a:lnTo>
                    <a:pt x="797" y="36"/>
                  </a:lnTo>
                  <a:lnTo>
                    <a:pt x="769" y="27"/>
                  </a:lnTo>
                  <a:lnTo>
                    <a:pt x="741" y="19"/>
                  </a:lnTo>
                  <a:lnTo>
                    <a:pt x="712" y="12"/>
                  </a:lnTo>
                  <a:lnTo>
                    <a:pt x="682" y="7"/>
                  </a:lnTo>
                  <a:lnTo>
                    <a:pt x="654" y="3"/>
                  </a:lnTo>
                  <a:lnTo>
                    <a:pt x="624" y="0"/>
                  </a:lnTo>
                  <a:lnTo>
                    <a:pt x="593" y="0"/>
                  </a:lnTo>
                  <a:lnTo>
                    <a:pt x="593" y="0"/>
                  </a:lnTo>
                  <a:lnTo>
                    <a:pt x="563" y="0"/>
                  </a:lnTo>
                  <a:lnTo>
                    <a:pt x="533" y="3"/>
                  </a:lnTo>
                  <a:lnTo>
                    <a:pt x="503" y="7"/>
                  </a:lnTo>
                  <a:lnTo>
                    <a:pt x="474" y="12"/>
                  </a:lnTo>
                  <a:lnTo>
                    <a:pt x="445" y="19"/>
                  </a:lnTo>
                  <a:lnTo>
                    <a:pt x="416" y="27"/>
                  </a:lnTo>
                  <a:lnTo>
                    <a:pt x="389" y="36"/>
                  </a:lnTo>
                  <a:lnTo>
                    <a:pt x="362" y="47"/>
                  </a:lnTo>
                  <a:lnTo>
                    <a:pt x="336" y="58"/>
                  </a:lnTo>
                  <a:lnTo>
                    <a:pt x="310" y="72"/>
                  </a:lnTo>
                  <a:lnTo>
                    <a:pt x="286" y="86"/>
                  </a:lnTo>
                  <a:lnTo>
                    <a:pt x="262" y="101"/>
                  </a:lnTo>
                  <a:lnTo>
                    <a:pt x="239" y="118"/>
                  </a:lnTo>
                  <a:lnTo>
                    <a:pt x="216" y="135"/>
                  </a:lnTo>
                  <a:lnTo>
                    <a:pt x="195" y="154"/>
                  </a:lnTo>
                  <a:lnTo>
                    <a:pt x="174" y="173"/>
                  </a:lnTo>
                  <a:lnTo>
                    <a:pt x="155" y="194"/>
                  </a:lnTo>
                  <a:lnTo>
                    <a:pt x="136" y="216"/>
                  </a:lnTo>
                  <a:lnTo>
                    <a:pt x="118" y="238"/>
                  </a:lnTo>
                  <a:lnTo>
                    <a:pt x="102" y="261"/>
                  </a:lnTo>
                  <a:lnTo>
                    <a:pt x="87" y="285"/>
                  </a:lnTo>
                  <a:lnTo>
                    <a:pt x="72" y="310"/>
                  </a:lnTo>
                  <a:lnTo>
                    <a:pt x="59" y="336"/>
                  </a:lnTo>
                  <a:lnTo>
                    <a:pt x="48" y="362"/>
                  </a:lnTo>
                  <a:lnTo>
                    <a:pt x="36" y="389"/>
                  </a:lnTo>
                  <a:lnTo>
                    <a:pt x="27" y="416"/>
                  </a:lnTo>
                  <a:lnTo>
                    <a:pt x="19" y="444"/>
                  </a:lnTo>
                  <a:lnTo>
                    <a:pt x="13" y="473"/>
                  </a:lnTo>
                  <a:lnTo>
                    <a:pt x="7" y="502"/>
                  </a:lnTo>
                  <a:lnTo>
                    <a:pt x="4" y="532"/>
                  </a:lnTo>
                  <a:lnTo>
                    <a:pt x="2" y="562"/>
                  </a:lnTo>
                  <a:lnTo>
                    <a:pt x="0" y="593"/>
                  </a:lnTo>
                  <a:lnTo>
                    <a:pt x="0" y="593"/>
                  </a:lnTo>
                  <a:lnTo>
                    <a:pt x="2" y="618"/>
                  </a:lnTo>
                  <a:lnTo>
                    <a:pt x="3" y="645"/>
                  </a:lnTo>
                  <a:lnTo>
                    <a:pt x="6" y="670"/>
                  </a:lnTo>
                  <a:lnTo>
                    <a:pt x="10" y="695"/>
                  </a:lnTo>
                  <a:lnTo>
                    <a:pt x="14" y="721"/>
                  </a:lnTo>
                  <a:lnTo>
                    <a:pt x="20" y="745"/>
                  </a:lnTo>
                  <a:lnTo>
                    <a:pt x="27" y="769"/>
                  </a:lnTo>
                  <a:lnTo>
                    <a:pt x="35" y="792"/>
                  </a:lnTo>
                  <a:lnTo>
                    <a:pt x="44" y="816"/>
                  </a:lnTo>
                  <a:lnTo>
                    <a:pt x="55" y="838"/>
                  </a:lnTo>
                  <a:lnTo>
                    <a:pt x="65" y="861"/>
                  </a:lnTo>
                  <a:lnTo>
                    <a:pt x="77" y="882"/>
                  </a:lnTo>
                  <a:lnTo>
                    <a:pt x="89" y="904"/>
                  </a:lnTo>
                  <a:lnTo>
                    <a:pt x="102" y="925"/>
                  </a:lnTo>
                  <a:lnTo>
                    <a:pt x="117" y="944"/>
                  </a:lnTo>
                  <a:lnTo>
                    <a:pt x="132" y="964"/>
                  </a:lnTo>
                  <a:lnTo>
                    <a:pt x="147" y="982"/>
                  </a:lnTo>
                  <a:lnTo>
                    <a:pt x="164" y="1001"/>
                  </a:lnTo>
                  <a:lnTo>
                    <a:pt x="181" y="1018"/>
                  </a:lnTo>
                  <a:lnTo>
                    <a:pt x="199" y="1034"/>
                  </a:lnTo>
                  <a:lnTo>
                    <a:pt x="217" y="1050"/>
                  </a:lnTo>
                  <a:lnTo>
                    <a:pt x="237" y="1065"/>
                  </a:lnTo>
                  <a:lnTo>
                    <a:pt x="256" y="1080"/>
                  </a:lnTo>
                  <a:lnTo>
                    <a:pt x="277" y="1093"/>
                  </a:lnTo>
                  <a:lnTo>
                    <a:pt x="298" y="1105"/>
                  </a:lnTo>
                  <a:lnTo>
                    <a:pt x="320" y="1118"/>
                  </a:lnTo>
                  <a:lnTo>
                    <a:pt x="341" y="1128"/>
                  </a:lnTo>
                  <a:lnTo>
                    <a:pt x="365" y="1139"/>
                  </a:lnTo>
                  <a:lnTo>
                    <a:pt x="388" y="1148"/>
                  </a:lnTo>
                  <a:lnTo>
                    <a:pt x="411" y="1156"/>
                  </a:lnTo>
                  <a:lnTo>
                    <a:pt x="435" y="1163"/>
                  </a:lnTo>
                  <a:lnTo>
                    <a:pt x="459" y="1169"/>
                  </a:lnTo>
                  <a:lnTo>
                    <a:pt x="593" y="1336"/>
                  </a:lnTo>
                  <a:lnTo>
                    <a:pt x="726" y="1169"/>
                  </a:lnTo>
                  <a:lnTo>
                    <a:pt x="726" y="1169"/>
                  </a:lnTo>
                  <a:lnTo>
                    <a:pt x="750" y="1163"/>
                  </a:lnTo>
                  <a:lnTo>
                    <a:pt x="775" y="1156"/>
                  </a:lnTo>
                  <a:lnTo>
                    <a:pt x="798" y="1148"/>
                  </a:lnTo>
                  <a:lnTo>
                    <a:pt x="821" y="1139"/>
                  </a:lnTo>
                  <a:lnTo>
                    <a:pt x="844" y="1128"/>
                  </a:lnTo>
                  <a:lnTo>
                    <a:pt x="866" y="1118"/>
                  </a:lnTo>
                  <a:lnTo>
                    <a:pt x="888" y="1105"/>
                  </a:lnTo>
                  <a:lnTo>
                    <a:pt x="908" y="1093"/>
                  </a:lnTo>
                  <a:lnTo>
                    <a:pt x="929" y="1080"/>
                  </a:lnTo>
                  <a:lnTo>
                    <a:pt x="949" y="1065"/>
                  </a:lnTo>
                  <a:lnTo>
                    <a:pt x="968" y="1050"/>
                  </a:lnTo>
                  <a:lnTo>
                    <a:pt x="987" y="1034"/>
                  </a:lnTo>
                  <a:lnTo>
                    <a:pt x="1005" y="1018"/>
                  </a:lnTo>
                  <a:lnTo>
                    <a:pt x="1021" y="1001"/>
                  </a:lnTo>
                  <a:lnTo>
                    <a:pt x="1038" y="982"/>
                  </a:lnTo>
                  <a:lnTo>
                    <a:pt x="1053" y="964"/>
                  </a:lnTo>
                  <a:lnTo>
                    <a:pt x="1068" y="944"/>
                  </a:lnTo>
                  <a:lnTo>
                    <a:pt x="1083" y="925"/>
                  </a:lnTo>
                  <a:lnTo>
                    <a:pt x="1096" y="904"/>
                  </a:lnTo>
                  <a:lnTo>
                    <a:pt x="1109" y="882"/>
                  </a:lnTo>
                  <a:lnTo>
                    <a:pt x="1120" y="861"/>
                  </a:lnTo>
                  <a:lnTo>
                    <a:pt x="1132" y="838"/>
                  </a:lnTo>
                  <a:lnTo>
                    <a:pt x="1141" y="816"/>
                  </a:lnTo>
                  <a:lnTo>
                    <a:pt x="1150" y="792"/>
                  </a:lnTo>
                  <a:lnTo>
                    <a:pt x="1158" y="769"/>
                  </a:lnTo>
                  <a:lnTo>
                    <a:pt x="1165" y="745"/>
                  </a:lnTo>
                  <a:lnTo>
                    <a:pt x="1171" y="721"/>
                  </a:lnTo>
                  <a:lnTo>
                    <a:pt x="1176" y="695"/>
                  </a:lnTo>
                  <a:lnTo>
                    <a:pt x="1180" y="670"/>
                  </a:lnTo>
                  <a:lnTo>
                    <a:pt x="1182" y="645"/>
                  </a:lnTo>
                  <a:lnTo>
                    <a:pt x="1185" y="618"/>
                  </a:lnTo>
                  <a:lnTo>
                    <a:pt x="1185" y="593"/>
                  </a:lnTo>
                  <a:lnTo>
                    <a:pt x="1185" y="593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60" name="Freeform 39"/>
            <p:cNvSpPr/>
            <p:nvPr userDrawn="1"/>
          </p:nvSpPr>
          <p:spPr bwMode="auto">
            <a:xfrm>
              <a:off x="5408613" y="2690813"/>
              <a:ext cx="849313" cy="850900"/>
            </a:xfrm>
            <a:custGeom>
              <a:avLst/>
              <a:gdLst>
                <a:gd name="T0" fmla="*/ 1069 w 1069"/>
                <a:gd name="T1" fmla="*/ 562 h 1070"/>
                <a:gd name="T2" fmla="*/ 1059 w 1069"/>
                <a:gd name="T3" fmla="*/ 643 h 1070"/>
                <a:gd name="T4" fmla="*/ 1037 w 1069"/>
                <a:gd name="T5" fmla="*/ 719 h 1070"/>
                <a:gd name="T6" fmla="*/ 1005 w 1069"/>
                <a:gd name="T7" fmla="*/ 790 h 1070"/>
                <a:gd name="T8" fmla="*/ 963 w 1069"/>
                <a:gd name="T9" fmla="*/ 855 h 1070"/>
                <a:gd name="T10" fmla="*/ 912 w 1069"/>
                <a:gd name="T11" fmla="*/ 914 h 1070"/>
                <a:gd name="T12" fmla="*/ 855 w 1069"/>
                <a:gd name="T13" fmla="*/ 964 h 1070"/>
                <a:gd name="T14" fmla="*/ 789 w 1069"/>
                <a:gd name="T15" fmla="*/ 1006 h 1070"/>
                <a:gd name="T16" fmla="*/ 719 w 1069"/>
                <a:gd name="T17" fmla="*/ 1038 h 1070"/>
                <a:gd name="T18" fmla="*/ 643 w 1069"/>
                <a:gd name="T19" fmla="*/ 1059 h 1070"/>
                <a:gd name="T20" fmla="*/ 562 w 1069"/>
                <a:gd name="T21" fmla="*/ 1069 h 1070"/>
                <a:gd name="T22" fmla="*/ 507 w 1069"/>
                <a:gd name="T23" fmla="*/ 1069 h 1070"/>
                <a:gd name="T24" fmla="*/ 427 w 1069"/>
                <a:gd name="T25" fmla="*/ 1059 h 1070"/>
                <a:gd name="T26" fmla="*/ 350 w 1069"/>
                <a:gd name="T27" fmla="*/ 1038 h 1070"/>
                <a:gd name="T28" fmla="*/ 280 w 1069"/>
                <a:gd name="T29" fmla="*/ 1006 h 1070"/>
                <a:gd name="T30" fmla="*/ 214 w 1069"/>
                <a:gd name="T31" fmla="*/ 964 h 1070"/>
                <a:gd name="T32" fmla="*/ 157 w 1069"/>
                <a:gd name="T33" fmla="*/ 914 h 1070"/>
                <a:gd name="T34" fmla="*/ 106 w 1069"/>
                <a:gd name="T35" fmla="*/ 855 h 1070"/>
                <a:gd name="T36" fmla="*/ 65 w 1069"/>
                <a:gd name="T37" fmla="*/ 790 h 1070"/>
                <a:gd name="T38" fmla="*/ 32 w 1069"/>
                <a:gd name="T39" fmla="*/ 719 h 1070"/>
                <a:gd name="T40" fmla="*/ 10 w 1069"/>
                <a:gd name="T41" fmla="*/ 643 h 1070"/>
                <a:gd name="T42" fmla="*/ 0 w 1069"/>
                <a:gd name="T43" fmla="*/ 562 h 1070"/>
                <a:gd name="T44" fmla="*/ 0 w 1069"/>
                <a:gd name="T45" fmla="*/ 508 h 1070"/>
                <a:gd name="T46" fmla="*/ 10 w 1069"/>
                <a:gd name="T47" fmla="*/ 427 h 1070"/>
                <a:gd name="T48" fmla="*/ 32 w 1069"/>
                <a:gd name="T49" fmla="*/ 351 h 1070"/>
                <a:gd name="T50" fmla="*/ 65 w 1069"/>
                <a:gd name="T51" fmla="*/ 280 h 1070"/>
                <a:gd name="T52" fmla="*/ 106 w 1069"/>
                <a:gd name="T53" fmla="*/ 215 h 1070"/>
                <a:gd name="T54" fmla="*/ 157 w 1069"/>
                <a:gd name="T55" fmla="*/ 157 h 1070"/>
                <a:gd name="T56" fmla="*/ 214 w 1069"/>
                <a:gd name="T57" fmla="*/ 107 h 1070"/>
                <a:gd name="T58" fmla="*/ 280 w 1069"/>
                <a:gd name="T59" fmla="*/ 64 h 1070"/>
                <a:gd name="T60" fmla="*/ 350 w 1069"/>
                <a:gd name="T61" fmla="*/ 32 h 1070"/>
                <a:gd name="T62" fmla="*/ 427 w 1069"/>
                <a:gd name="T63" fmla="*/ 11 h 1070"/>
                <a:gd name="T64" fmla="*/ 507 w 1069"/>
                <a:gd name="T65" fmla="*/ 1 h 1070"/>
                <a:gd name="T66" fmla="*/ 562 w 1069"/>
                <a:gd name="T67" fmla="*/ 1 h 1070"/>
                <a:gd name="T68" fmla="*/ 643 w 1069"/>
                <a:gd name="T69" fmla="*/ 11 h 1070"/>
                <a:gd name="T70" fmla="*/ 719 w 1069"/>
                <a:gd name="T71" fmla="*/ 32 h 1070"/>
                <a:gd name="T72" fmla="*/ 789 w 1069"/>
                <a:gd name="T73" fmla="*/ 64 h 1070"/>
                <a:gd name="T74" fmla="*/ 855 w 1069"/>
                <a:gd name="T75" fmla="*/ 107 h 1070"/>
                <a:gd name="T76" fmla="*/ 912 w 1069"/>
                <a:gd name="T77" fmla="*/ 157 h 1070"/>
                <a:gd name="T78" fmla="*/ 963 w 1069"/>
                <a:gd name="T79" fmla="*/ 215 h 1070"/>
                <a:gd name="T80" fmla="*/ 1005 w 1069"/>
                <a:gd name="T81" fmla="*/ 280 h 1070"/>
                <a:gd name="T82" fmla="*/ 1037 w 1069"/>
                <a:gd name="T83" fmla="*/ 351 h 1070"/>
                <a:gd name="T84" fmla="*/ 1059 w 1069"/>
                <a:gd name="T85" fmla="*/ 427 h 1070"/>
                <a:gd name="T86" fmla="*/ 1069 w 1069"/>
                <a:gd name="T87" fmla="*/ 508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69" h="1070">
                  <a:moveTo>
                    <a:pt x="1069" y="536"/>
                  </a:moveTo>
                  <a:lnTo>
                    <a:pt x="1069" y="536"/>
                  </a:lnTo>
                  <a:lnTo>
                    <a:pt x="1069" y="562"/>
                  </a:lnTo>
                  <a:lnTo>
                    <a:pt x="1067" y="590"/>
                  </a:lnTo>
                  <a:lnTo>
                    <a:pt x="1063" y="616"/>
                  </a:lnTo>
                  <a:lnTo>
                    <a:pt x="1059" y="643"/>
                  </a:lnTo>
                  <a:lnTo>
                    <a:pt x="1053" y="669"/>
                  </a:lnTo>
                  <a:lnTo>
                    <a:pt x="1045" y="695"/>
                  </a:lnTo>
                  <a:lnTo>
                    <a:pt x="1037" y="719"/>
                  </a:lnTo>
                  <a:lnTo>
                    <a:pt x="1028" y="743"/>
                  </a:lnTo>
                  <a:lnTo>
                    <a:pt x="1017" y="767"/>
                  </a:lnTo>
                  <a:lnTo>
                    <a:pt x="1005" y="790"/>
                  </a:lnTo>
                  <a:lnTo>
                    <a:pt x="992" y="812"/>
                  </a:lnTo>
                  <a:lnTo>
                    <a:pt x="978" y="834"/>
                  </a:lnTo>
                  <a:lnTo>
                    <a:pt x="963" y="855"/>
                  </a:lnTo>
                  <a:lnTo>
                    <a:pt x="947" y="876"/>
                  </a:lnTo>
                  <a:lnTo>
                    <a:pt x="931" y="895"/>
                  </a:lnTo>
                  <a:lnTo>
                    <a:pt x="912" y="914"/>
                  </a:lnTo>
                  <a:lnTo>
                    <a:pt x="894" y="931"/>
                  </a:lnTo>
                  <a:lnTo>
                    <a:pt x="874" y="948"/>
                  </a:lnTo>
                  <a:lnTo>
                    <a:pt x="855" y="964"/>
                  </a:lnTo>
                  <a:lnTo>
                    <a:pt x="834" y="979"/>
                  </a:lnTo>
                  <a:lnTo>
                    <a:pt x="812" y="993"/>
                  </a:lnTo>
                  <a:lnTo>
                    <a:pt x="789" y="1006"/>
                  </a:lnTo>
                  <a:lnTo>
                    <a:pt x="766" y="1017"/>
                  </a:lnTo>
                  <a:lnTo>
                    <a:pt x="743" y="1028"/>
                  </a:lnTo>
                  <a:lnTo>
                    <a:pt x="719" y="1038"/>
                  </a:lnTo>
                  <a:lnTo>
                    <a:pt x="694" y="1046"/>
                  </a:lnTo>
                  <a:lnTo>
                    <a:pt x="668" y="1053"/>
                  </a:lnTo>
                  <a:lnTo>
                    <a:pt x="643" y="1059"/>
                  </a:lnTo>
                  <a:lnTo>
                    <a:pt x="616" y="1065"/>
                  </a:lnTo>
                  <a:lnTo>
                    <a:pt x="590" y="1067"/>
                  </a:lnTo>
                  <a:lnTo>
                    <a:pt x="562" y="1069"/>
                  </a:lnTo>
                  <a:lnTo>
                    <a:pt x="535" y="1070"/>
                  </a:lnTo>
                  <a:lnTo>
                    <a:pt x="535" y="1070"/>
                  </a:lnTo>
                  <a:lnTo>
                    <a:pt x="507" y="1069"/>
                  </a:lnTo>
                  <a:lnTo>
                    <a:pt x="480" y="1067"/>
                  </a:lnTo>
                  <a:lnTo>
                    <a:pt x="453" y="1065"/>
                  </a:lnTo>
                  <a:lnTo>
                    <a:pt x="427" y="1059"/>
                  </a:lnTo>
                  <a:lnTo>
                    <a:pt x="401" y="1053"/>
                  </a:lnTo>
                  <a:lnTo>
                    <a:pt x="376" y="1046"/>
                  </a:lnTo>
                  <a:lnTo>
                    <a:pt x="350" y="1038"/>
                  </a:lnTo>
                  <a:lnTo>
                    <a:pt x="326" y="1028"/>
                  </a:lnTo>
                  <a:lnTo>
                    <a:pt x="303" y="1017"/>
                  </a:lnTo>
                  <a:lnTo>
                    <a:pt x="280" y="1006"/>
                  </a:lnTo>
                  <a:lnTo>
                    <a:pt x="257" y="993"/>
                  </a:lnTo>
                  <a:lnTo>
                    <a:pt x="236" y="979"/>
                  </a:lnTo>
                  <a:lnTo>
                    <a:pt x="214" y="964"/>
                  </a:lnTo>
                  <a:lnTo>
                    <a:pt x="195" y="948"/>
                  </a:lnTo>
                  <a:lnTo>
                    <a:pt x="175" y="931"/>
                  </a:lnTo>
                  <a:lnTo>
                    <a:pt x="157" y="914"/>
                  </a:lnTo>
                  <a:lnTo>
                    <a:pt x="138" y="895"/>
                  </a:lnTo>
                  <a:lnTo>
                    <a:pt x="122" y="876"/>
                  </a:lnTo>
                  <a:lnTo>
                    <a:pt x="106" y="855"/>
                  </a:lnTo>
                  <a:lnTo>
                    <a:pt x="91" y="834"/>
                  </a:lnTo>
                  <a:lnTo>
                    <a:pt x="77" y="812"/>
                  </a:lnTo>
                  <a:lnTo>
                    <a:pt x="65" y="790"/>
                  </a:lnTo>
                  <a:lnTo>
                    <a:pt x="53" y="767"/>
                  </a:lnTo>
                  <a:lnTo>
                    <a:pt x="42" y="743"/>
                  </a:lnTo>
                  <a:lnTo>
                    <a:pt x="32" y="719"/>
                  </a:lnTo>
                  <a:lnTo>
                    <a:pt x="24" y="695"/>
                  </a:lnTo>
                  <a:lnTo>
                    <a:pt x="16" y="669"/>
                  </a:lnTo>
                  <a:lnTo>
                    <a:pt x="10" y="643"/>
                  </a:lnTo>
                  <a:lnTo>
                    <a:pt x="6" y="616"/>
                  </a:lnTo>
                  <a:lnTo>
                    <a:pt x="2" y="590"/>
                  </a:lnTo>
                  <a:lnTo>
                    <a:pt x="0" y="562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0" y="508"/>
                  </a:lnTo>
                  <a:lnTo>
                    <a:pt x="2" y="480"/>
                  </a:lnTo>
                  <a:lnTo>
                    <a:pt x="6" y="454"/>
                  </a:lnTo>
                  <a:lnTo>
                    <a:pt x="10" y="427"/>
                  </a:lnTo>
                  <a:lnTo>
                    <a:pt x="16" y="402"/>
                  </a:lnTo>
                  <a:lnTo>
                    <a:pt x="24" y="377"/>
                  </a:lnTo>
                  <a:lnTo>
                    <a:pt x="32" y="351"/>
                  </a:lnTo>
                  <a:lnTo>
                    <a:pt x="42" y="327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7" y="258"/>
                  </a:lnTo>
                  <a:lnTo>
                    <a:pt x="91" y="236"/>
                  </a:lnTo>
                  <a:lnTo>
                    <a:pt x="106" y="215"/>
                  </a:lnTo>
                  <a:lnTo>
                    <a:pt x="122" y="195"/>
                  </a:lnTo>
                  <a:lnTo>
                    <a:pt x="138" y="175"/>
                  </a:lnTo>
                  <a:lnTo>
                    <a:pt x="157" y="157"/>
                  </a:lnTo>
                  <a:lnTo>
                    <a:pt x="175" y="139"/>
                  </a:lnTo>
                  <a:lnTo>
                    <a:pt x="195" y="122"/>
                  </a:lnTo>
                  <a:lnTo>
                    <a:pt x="214" y="107"/>
                  </a:lnTo>
                  <a:lnTo>
                    <a:pt x="236" y="92"/>
                  </a:lnTo>
                  <a:lnTo>
                    <a:pt x="257" y="78"/>
                  </a:lnTo>
                  <a:lnTo>
                    <a:pt x="280" y="64"/>
                  </a:lnTo>
                  <a:lnTo>
                    <a:pt x="303" y="53"/>
                  </a:lnTo>
                  <a:lnTo>
                    <a:pt x="326" y="43"/>
                  </a:lnTo>
                  <a:lnTo>
                    <a:pt x="350" y="32"/>
                  </a:lnTo>
                  <a:lnTo>
                    <a:pt x="376" y="24"/>
                  </a:lnTo>
                  <a:lnTo>
                    <a:pt x="401" y="17"/>
                  </a:lnTo>
                  <a:lnTo>
                    <a:pt x="427" y="11"/>
                  </a:lnTo>
                  <a:lnTo>
                    <a:pt x="453" y="7"/>
                  </a:lnTo>
                  <a:lnTo>
                    <a:pt x="480" y="3"/>
                  </a:lnTo>
                  <a:lnTo>
                    <a:pt x="507" y="1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2" y="1"/>
                  </a:lnTo>
                  <a:lnTo>
                    <a:pt x="590" y="3"/>
                  </a:lnTo>
                  <a:lnTo>
                    <a:pt x="616" y="7"/>
                  </a:lnTo>
                  <a:lnTo>
                    <a:pt x="643" y="11"/>
                  </a:lnTo>
                  <a:lnTo>
                    <a:pt x="668" y="17"/>
                  </a:lnTo>
                  <a:lnTo>
                    <a:pt x="694" y="24"/>
                  </a:lnTo>
                  <a:lnTo>
                    <a:pt x="719" y="32"/>
                  </a:lnTo>
                  <a:lnTo>
                    <a:pt x="743" y="43"/>
                  </a:lnTo>
                  <a:lnTo>
                    <a:pt x="766" y="53"/>
                  </a:lnTo>
                  <a:lnTo>
                    <a:pt x="789" y="64"/>
                  </a:lnTo>
                  <a:lnTo>
                    <a:pt x="812" y="78"/>
                  </a:lnTo>
                  <a:lnTo>
                    <a:pt x="834" y="92"/>
                  </a:lnTo>
                  <a:lnTo>
                    <a:pt x="855" y="107"/>
                  </a:lnTo>
                  <a:lnTo>
                    <a:pt x="874" y="122"/>
                  </a:lnTo>
                  <a:lnTo>
                    <a:pt x="894" y="139"/>
                  </a:lnTo>
                  <a:lnTo>
                    <a:pt x="912" y="157"/>
                  </a:lnTo>
                  <a:lnTo>
                    <a:pt x="931" y="175"/>
                  </a:lnTo>
                  <a:lnTo>
                    <a:pt x="947" y="195"/>
                  </a:lnTo>
                  <a:lnTo>
                    <a:pt x="963" y="215"/>
                  </a:lnTo>
                  <a:lnTo>
                    <a:pt x="978" y="236"/>
                  </a:lnTo>
                  <a:lnTo>
                    <a:pt x="992" y="258"/>
                  </a:lnTo>
                  <a:lnTo>
                    <a:pt x="1005" y="280"/>
                  </a:lnTo>
                  <a:lnTo>
                    <a:pt x="1017" y="303"/>
                  </a:lnTo>
                  <a:lnTo>
                    <a:pt x="1028" y="327"/>
                  </a:lnTo>
                  <a:lnTo>
                    <a:pt x="1037" y="351"/>
                  </a:lnTo>
                  <a:lnTo>
                    <a:pt x="1045" y="377"/>
                  </a:lnTo>
                  <a:lnTo>
                    <a:pt x="1053" y="402"/>
                  </a:lnTo>
                  <a:lnTo>
                    <a:pt x="1059" y="427"/>
                  </a:lnTo>
                  <a:lnTo>
                    <a:pt x="1063" y="454"/>
                  </a:lnTo>
                  <a:lnTo>
                    <a:pt x="1067" y="480"/>
                  </a:lnTo>
                  <a:lnTo>
                    <a:pt x="1069" y="508"/>
                  </a:lnTo>
                  <a:lnTo>
                    <a:pt x="1069" y="536"/>
                  </a:lnTo>
                  <a:lnTo>
                    <a:pt x="1069" y="536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61" name="Freeform 40"/>
            <p:cNvSpPr>
              <a:spLocks noEditPoints="1"/>
            </p:cNvSpPr>
            <p:nvPr userDrawn="1"/>
          </p:nvSpPr>
          <p:spPr bwMode="auto">
            <a:xfrm>
              <a:off x="5548313" y="2846388"/>
              <a:ext cx="568325" cy="544513"/>
            </a:xfrm>
            <a:custGeom>
              <a:avLst/>
              <a:gdLst>
                <a:gd name="T0" fmla="*/ 126 w 717"/>
                <a:gd name="T1" fmla="*/ 621 h 685"/>
                <a:gd name="T2" fmla="*/ 5 w 717"/>
                <a:gd name="T3" fmla="*/ 412 h 685"/>
                <a:gd name="T4" fmla="*/ 0 w 717"/>
                <a:gd name="T5" fmla="*/ 280 h 685"/>
                <a:gd name="T6" fmla="*/ 121 w 717"/>
                <a:gd name="T7" fmla="*/ 71 h 685"/>
                <a:gd name="T8" fmla="*/ 234 w 717"/>
                <a:gd name="T9" fmla="*/ 1 h 685"/>
                <a:gd name="T10" fmla="*/ 475 w 717"/>
                <a:gd name="T11" fmla="*/ 1 h 685"/>
                <a:gd name="T12" fmla="*/ 592 w 717"/>
                <a:gd name="T13" fmla="*/ 64 h 685"/>
                <a:gd name="T14" fmla="*/ 712 w 717"/>
                <a:gd name="T15" fmla="*/ 273 h 685"/>
                <a:gd name="T16" fmla="*/ 717 w 717"/>
                <a:gd name="T17" fmla="*/ 405 h 685"/>
                <a:gd name="T18" fmla="*/ 596 w 717"/>
                <a:gd name="T19" fmla="*/ 614 h 685"/>
                <a:gd name="T20" fmla="*/ 483 w 717"/>
                <a:gd name="T21" fmla="*/ 684 h 685"/>
                <a:gd name="T22" fmla="*/ 242 w 717"/>
                <a:gd name="T23" fmla="*/ 684 h 685"/>
                <a:gd name="T24" fmla="*/ 136 w 717"/>
                <a:gd name="T25" fmla="*/ 610 h 685"/>
                <a:gd name="T26" fmla="*/ 318 w 717"/>
                <a:gd name="T27" fmla="*/ 612 h 685"/>
                <a:gd name="T28" fmla="*/ 402 w 717"/>
                <a:gd name="T29" fmla="*/ 613 h 685"/>
                <a:gd name="T30" fmla="*/ 571 w 717"/>
                <a:gd name="T31" fmla="*/ 517 h 685"/>
                <a:gd name="T32" fmla="*/ 614 w 717"/>
                <a:gd name="T33" fmla="*/ 440 h 685"/>
                <a:gd name="T34" fmla="*/ 616 w 717"/>
                <a:gd name="T35" fmla="*/ 246 h 685"/>
                <a:gd name="T36" fmla="*/ 571 w 717"/>
                <a:gd name="T37" fmla="*/ 170 h 685"/>
                <a:gd name="T38" fmla="*/ 404 w 717"/>
                <a:gd name="T39" fmla="*/ 71 h 685"/>
                <a:gd name="T40" fmla="*/ 318 w 717"/>
                <a:gd name="T41" fmla="*/ 74 h 685"/>
                <a:gd name="T42" fmla="*/ 136 w 717"/>
                <a:gd name="T43" fmla="*/ 75 h 685"/>
                <a:gd name="T44" fmla="*/ 105 w 717"/>
                <a:gd name="T45" fmla="*/ 243 h 685"/>
                <a:gd name="T46" fmla="*/ 15 w 717"/>
                <a:gd name="T47" fmla="*/ 401 h 685"/>
                <a:gd name="T48" fmla="*/ 145 w 717"/>
                <a:gd name="T49" fmla="*/ 513 h 685"/>
                <a:gd name="T50" fmla="*/ 359 w 717"/>
                <a:gd name="T51" fmla="*/ 501 h 685"/>
                <a:gd name="T52" fmla="*/ 298 w 717"/>
                <a:gd name="T53" fmla="*/ 490 h 685"/>
                <a:gd name="T54" fmla="*/ 247 w 717"/>
                <a:gd name="T55" fmla="*/ 455 h 685"/>
                <a:gd name="T56" fmla="*/ 207 w 717"/>
                <a:gd name="T57" fmla="*/ 389 h 685"/>
                <a:gd name="T58" fmla="*/ 201 w 717"/>
                <a:gd name="T59" fmla="*/ 327 h 685"/>
                <a:gd name="T60" fmla="*/ 226 w 717"/>
                <a:gd name="T61" fmla="*/ 254 h 685"/>
                <a:gd name="T62" fmla="*/ 271 w 717"/>
                <a:gd name="T63" fmla="*/ 211 h 685"/>
                <a:gd name="T64" fmla="*/ 342 w 717"/>
                <a:gd name="T65" fmla="*/ 184 h 685"/>
                <a:gd name="T66" fmla="*/ 406 w 717"/>
                <a:gd name="T67" fmla="*/ 191 h 685"/>
                <a:gd name="T68" fmla="*/ 472 w 717"/>
                <a:gd name="T69" fmla="*/ 230 h 685"/>
                <a:gd name="T70" fmla="*/ 511 w 717"/>
                <a:gd name="T71" fmla="*/ 296 h 685"/>
                <a:gd name="T72" fmla="*/ 516 w 717"/>
                <a:gd name="T73" fmla="*/ 359 h 685"/>
                <a:gd name="T74" fmla="*/ 490 w 717"/>
                <a:gd name="T75" fmla="*/ 432 h 685"/>
                <a:gd name="T76" fmla="*/ 435 w 717"/>
                <a:gd name="T77" fmla="*/ 483 h 685"/>
                <a:gd name="T78" fmla="*/ 359 w 717"/>
                <a:gd name="T79" fmla="*/ 501 h 685"/>
                <a:gd name="T80" fmla="*/ 330 w 717"/>
                <a:gd name="T81" fmla="*/ 201 h 685"/>
                <a:gd name="T82" fmla="*/ 268 w 717"/>
                <a:gd name="T83" fmla="*/ 231 h 685"/>
                <a:gd name="T84" fmla="*/ 232 w 717"/>
                <a:gd name="T85" fmla="*/ 275 h 685"/>
                <a:gd name="T86" fmla="*/ 215 w 717"/>
                <a:gd name="T87" fmla="*/ 343 h 685"/>
                <a:gd name="T88" fmla="*/ 225 w 717"/>
                <a:gd name="T89" fmla="*/ 397 h 685"/>
                <a:gd name="T90" fmla="*/ 257 w 717"/>
                <a:gd name="T91" fmla="*/ 445 h 685"/>
                <a:gd name="T92" fmla="*/ 317 w 717"/>
                <a:gd name="T93" fmla="*/ 480 h 685"/>
                <a:gd name="T94" fmla="*/ 374 w 717"/>
                <a:gd name="T95" fmla="*/ 486 h 685"/>
                <a:gd name="T96" fmla="*/ 439 w 717"/>
                <a:gd name="T97" fmla="*/ 462 h 685"/>
                <a:gd name="T98" fmla="*/ 485 w 717"/>
                <a:gd name="T99" fmla="*/ 411 h 685"/>
                <a:gd name="T100" fmla="*/ 503 w 717"/>
                <a:gd name="T101" fmla="*/ 343 h 685"/>
                <a:gd name="T102" fmla="*/ 491 w 717"/>
                <a:gd name="T103" fmla="*/ 287 h 685"/>
                <a:gd name="T104" fmla="*/ 451 w 717"/>
                <a:gd name="T105" fmla="*/ 231 h 685"/>
                <a:gd name="T106" fmla="*/ 387 w 717"/>
                <a:gd name="T107" fmla="*/ 201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7" h="685">
                  <a:moveTo>
                    <a:pt x="239" y="685"/>
                  </a:moveTo>
                  <a:lnTo>
                    <a:pt x="239" y="685"/>
                  </a:lnTo>
                  <a:lnTo>
                    <a:pt x="235" y="684"/>
                  </a:lnTo>
                  <a:lnTo>
                    <a:pt x="126" y="621"/>
                  </a:lnTo>
                  <a:lnTo>
                    <a:pt x="126" y="621"/>
                  </a:lnTo>
                  <a:lnTo>
                    <a:pt x="122" y="619"/>
                  </a:lnTo>
                  <a:lnTo>
                    <a:pt x="121" y="614"/>
                  </a:lnTo>
                  <a:lnTo>
                    <a:pt x="132" y="518"/>
                  </a:lnTo>
                  <a:lnTo>
                    <a:pt x="94" y="451"/>
                  </a:lnTo>
                  <a:lnTo>
                    <a:pt x="5" y="412"/>
                  </a:lnTo>
                  <a:lnTo>
                    <a:pt x="5" y="412"/>
                  </a:lnTo>
                  <a:lnTo>
                    <a:pt x="3" y="410"/>
                  </a:lnTo>
                  <a:lnTo>
                    <a:pt x="1" y="407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3" y="275"/>
                  </a:lnTo>
                  <a:lnTo>
                    <a:pt x="5" y="273"/>
                  </a:lnTo>
                  <a:lnTo>
                    <a:pt x="94" y="234"/>
                  </a:lnTo>
                  <a:lnTo>
                    <a:pt x="132" y="168"/>
                  </a:lnTo>
                  <a:lnTo>
                    <a:pt x="121" y="71"/>
                  </a:lnTo>
                  <a:lnTo>
                    <a:pt x="121" y="71"/>
                  </a:lnTo>
                  <a:lnTo>
                    <a:pt x="122" y="68"/>
                  </a:lnTo>
                  <a:lnTo>
                    <a:pt x="125" y="64"/>
                  </a:lnTo>
                  <a:lnTo>
                    <a:pt x="234" y="1"/>
                  </a:lnTo>
                  <a:lnTo>
                    <a:pt x="234" y="1"/>
                  </a:lnTo>
                  <a:lnTo>
                    <a:pt x="239" y="0"/>
                  </a:lnTo>
                  <a:lnTo>
                    <a:pt x="242" y="2"/>
                  </a:lnTo>
                  <a:lnTo>
                    <a:pt x="321" y="59"/>
                  </a:lnTo>
                  <a:lnTo>
                    <a:pt x="397" y="59"/>
                  </a:lnTo>
                  <a:lnTo>
                    <a:pt x="475" y="1"/>
                  </a:lnTo>
                  <a:lnTo>
                    <a:pt x="475" y="1"/>
                  </a:lnTo>
                  <a:lnTo>
                    <a:pt x="478" y="0"/>
                  </a:lnTo>
                  <a:lnTo>
                    <a:pt x="483" y="1"/>
                  </a:lnTo>
                  <a:lnTo>
                    <a:pt x="592" y="64"/>
                  </a:lnTo>
                  <a:lnTo>
                    <a:pt x="592" y="64"/>
                  </a:lnTo>
                  <a:lnTo>
                    <a:pt x="595" y="67"/>
                  </a:lnTo>
                  <a:lnTo>
                    <a:pt x="596" y="71"/>
                  </a:lnTo>
                  <a:lnTo>
                    <a:pt x="586" y="167"/>
                  </a:lnTo>
                  <a:lnTo>
                    <a:pt x="624" y="234"/>
                  </a:lnTo>
                  <a:lnTo>
                    <a:pt x="712" y="273"/>
                  </a:lnTo>
                  <a:lnTo>
                    <a:pt x="712" y="273"/>
                  </a:lnTo>
                  <a:lnTo>
                    <a:pt x="716" y="275"/>
                  </a:lnTo>
                  <a:lnTo>
                    <a:pt x="717" y="279"/>
                  </a:lnTo>
                  <a:lnTo>
                    <a:pt x="717" y="405"/>
                  </a:lnTo>
                  <a:lnTo>
                    <a:pt x="717" y="405"/>
                  </a:lnTo>
                  <a:lnTo>
                    <a:pt x="716" y="410"/>
                  </a:lnTo>
                  <a:lnTo>
                    <a:pt x="712" y="412"/>
                  </a:lnTo>
                  <a:lnTo>
                    <a:pt x="624" y="451"/>
                  </a:lnTo>
                  <a:lnTo>
                    <a:pt x="586" y="517"/>
                  </a:lnTo>
                  <a:lnTo>
                    <a:pt x="596" y="614"/>
                  </a:lnTo>
                  <a:lnTo>
                    <a:pt x="596" y="614"/>
                  </a:lnTo>
                  <a:lnTo>
                    <a:pt x="596" y="617"/>
                  </a:lnTo>
                  <a:lnTo>
                    <a:pt x="592" y="621"/>
                  </a:lnTo>
                  <a:lnTo>
                    <a:pt x="483" y="684"/>
                  </a:lnTo>
                  <a:lnTo>
                    <a:pt x="483" y="684"/>
                  </a:lnTo>
                  <a:lnTo>
                    <a:pt x="480" y="685"/>
                  </a:lnTo>
                  <a:lnTo>
                    <a:pt x="475" y="683"/>
                  </a:lnTo>
                  <a:lnTo>
                    <a:pt x="398" y="627"/>
                  </a:lnTo>
                  <a:lnTo>
                    <a:pt x="321" y="627"/>
                  </a:lnTo>
                  <a:lnTo>
                    <a:pt x="242" y="684"/>
                  </a:lnTo>
                  <a:lnTo>
                    <a:pt x="242" y="684"/>
                  </a:lnTo>
                  <a:lnTo>
                    <a:pt x="241" y="684"/>
                  </a:lnTo>
                  <a:lnTo>
                    <a:pt x="239" y="685"/>
                  </a:lnTo>
                  <a:lnTo>
                    <a:pt x="239" y="685"/>
                  </a:lnTo>
                  <a:close/>
                  <a:moveTo>
                    <a:pt x="136" y="610"/>
                  </a:moveTo>
                  <a:lnTo>
                    <a:pt x="238" y="669"/>
                  </a:lnTo>
                  <a:lnTo>
                    <a:pt x="314" y="614"/>
                  </a:lnTo>
                  <a:lnTo>
                    <a:pt x="314" y="614"/>
                  </a:lnTo>
                  <a:lnTo>
                    <a:pt x="316" y="613"/>
                  </a:lnTo>
                  <a:lnTo>
                    <a:pt x="318" y="612"/>
                  </a:lnTo>
                  <a:lnTo>
                    <a:pt x="400" y="612"/>
                  </a:lnTo>
                  <a:lnTo>
                    <a:pt x="400" y="612"/>
                  </a:lnTo>
                  <a:lnTo>
                    <a:pt x="400" y="612"/>
                  </a:lnTo>
                  <a:lnTo>
                    <a:pt x="400" y="612"/>
                  </a:lnTo>
                  <a:lnTo>
                    <a:pt x="402" y="613"/>
                  </a:lnTo>
                  <a:lnTo>
                    <a:pt x="404" y="614"/>
                  </a:lnTo>
                  <a:lnTo>
                    <a:pt x="480" y="669"/>
                  </a:lnTo>
                  <a:lnTo>
                    <a:pt x="581" y="610"/>
                  </a:lnTo>
                  <a:lnTo>
                    <a:pt x="571" y="517"/>
                  </a:lnTo>
                  <a:lnTo>
                    <a:pt x="571" y="517"/>
                  </a:lnTo>
                  <a:lnTo>
                    <a:pt x="571" y="515"/>
                  </a:lnTo>
                  <a:lnTo>
                    <a:pt x="572" y="513"/>
                  </a:lnTo>
                  <a:lnTo>
                    <a:pt x="612" y="442"/>
                  </a:lnTo>
                  <a:lnTo>
                    <a:pt x="612" y="442"/>
                  </a:lnTo>
                  <a:lnTo>
                    <a:pt x="614" y="440"/>
                  </a:lnTo>
                  <a:lnTo>
                    <a:pt x="616" y="439"/>
                  </a:lnTo>
                  <a:lnTo>
                    <a:pt x="702" y="401"/>
                  </a:lnTo>
                  <a:lnTo>
                    <a:pt x="702" y="284"/>
                  </a:lnTo>
                  <a:lnTo>
                    <a:pt x="616" y="246"/>
                  </a:lnTo>
                  <a:lnTo>
                    <a:pt x="616" y="246"/>
                  </a:lnTo>
                  <a:lnTo>
                    <a:pt x="613" y="245"/>
                  </a:lnTo>
                  <a:lnTo>
                    <a:pt x="612" y="243"/>
                  </a:lnTo>
                  <a:lnTo>
                    <a:pt x="572" y="173"/>
                  </a:lnTo>
                  <a:lnTo>
                    <a:pt x="572" y="173"/>
                  </a:lnTo>
                  <a:lnTo>
                    <a:pt x="571" y="170"/>
                  </a:lnTo>
                  <a:lnTo>
                    <a:pt x="571" y="168"/>
                  </a:lnTo>
                  <a:lnTo>
                    <a:pt x="581" y="75"/>
                  </a:lnTo>
                  <a:lnTo>
                    <a:pt x="480" y="16"/>
                  </a:lnTo>
                  <a:lnTo>
                    <a:pt x="404" y="71"/>
                  </a:lnTo>
                  <a:lnTo>
                    <a:pt x="404" y="71"/>
                  </a:lnTo>
                  <a:lnTo>
                    <a:pt x="401" y="72"/>
                  </a:lnTo>
                  <a:lnTo>
                    <a:pt x="399" y="74"/>
                  </a:lnTo>
                  <a:lnTo>
                    <a:pt x="318" y="74"/>
                  </a:lnTo>
                  <a:lnTo>
                    <a:pt x="318" y="74"/>
                  </a:lnTo>
                  <a:lnTo>
                    <a:pt x="318" y="74"/>
                  </a:lnTo>
                  <a:lnTo>
                    <a:pt x="318" y="74"/>
                  </a:lnTo>
                  <a:lnTo>
                    <a:pt x="316" y="72"/>
                  </a:lnTo>
                  <a:lnTo>
                    <a:pt x="314" y="71"/>
                  </a:lnTo>
                  <a:lnTo>
                    <a:pt x="238" y="16"/>
                  </a:lnTo>
                  <a:lnTo>
                    <a:pt x="136" y="75"/>
                  </a:lnTo>
                  <a:lnTo>
                    <a:pt x="147" y="168"/>
                  </a:lnTo>
                  <a:lnTo>
                    <a:pt x="147" y="168"/>
                  </a:lnTo>
                  <a:lnTo>
                    <a:pt x="147" y="170"/>
                  </a:lnTo>
                  <a:lnTo>
                    <a:pt x="145" y="173"/>
                  </a:lnTo>
                  <a:lnTo>
                    <a:pt x="105" y="243"/>
                  </a:lnTo>
                  <a:lnTo>
                    <a:pt x="105" y="243"/>
                  </a:lnTo>
                  <a:lnTo>
                    <a:pt x="104" y="245"/>
                  </a:lnTo>
                  <a:lnTo>
                    <a:pt x="102" y="246"/>
                  </a:lnTo>
                  <a:lnTo>
                    <a:pt x="15" y="284"/>
                  </a:lnTo>
                  <a:lnTo>
                    <a:pt x="15" y="401"/>
                  </a:lnTo>
                  <a:lnTo>
                    <a:pt x="102" y="439"/>
                  </a:lnTo>
                  <a:lnTo>
                    <a:pt x="102" y="439"/>
                  </a:lnTo>
                  <a:lnTo>
                    <a:pt x="104" y="440"/>
                  </a:lnTo>
                  <a:lnTo>
                    <a:pt x="105" y="442"/>
                  </a:lnTo>
                  <a:lnTo>
                    <a:pt x="145" y="513"/>
                  </a:lnTo>
                  <a:lnTo>
                    <a:pt x="145" y="513"/>
                  </a:lnTo>
                  <a:lnTo>
                    <a:pt x="147" y="515"/>
                  </a:lnTo>
                  <a:lnTo>
                    <a:pt x="147" y="517"/>
                  </a:lnTo>
                  <a:lnTo>
                    <a:pt x="136" y="610"/>
                  </a:lnTo>
                  <a:close/>
                  <a:moveTo>
                    <a:pt x="359" y="501"/>
                  </a:moveTo>
                  <a:lnTo>
                    <a:pt x="359" y="501"/>
                  </a:lnTo>
                  <a:lnTo>
                    <a:pt x="342" y="501"/>
                  </a:lnTo>
                  <a:lnTo>
                    <a:pt x="328" y="499"/>
                  </a:lnTo>
                  <a:lnTo>
                    <a:pt x="313" y="494"/>
                  </a:lnTo>
                  <a:lnTo>
                    <a:pt x="298" y="490"/>
                  </a:lnTo>
                  <a:lnTo>
                    <a:pt x="284" y="483"/>
                  </a:lnTo>
                  <a:lnTo>
                    <a:pt x="271" y="475"/>
                  </a:lnTo>
                  <a:lnTo>
                    <a:pt x="258" y="465"/>
                  </a:lnTo>
                  <a:lnTo>
                    <a:pt x="247" y="455"/>
                  </a:lnTo>
                  <a:lnTo>
                    <a:pt x="247" y="455"/>
                  </a:lnTo>
                  <a:lnTo>
                    <a:pt x="235" y="443"/>
                  </a:lnTo>
                  <a:lnTo>
                    <a:pt x="226" y="431"/>
                  </a:lnTo>
                  <a:lnTo>
                    <a:pt x="218" y="417"/>
                  </a:lnTo>
                  <a:lnTo>
                    <a:pt x="212" y="403"/>
                  </a:lnTo>
                  <a:lnTo>
                    <a:pt x="207" y="389"/>
                  </a:lnTo>
                  <a:lnTo>
                    <a:pt x="203" y="374"/>
                  </a:lnTo>
                  <a:lnTo>
                    <a:pt x="201" y="358"/>
                  </a:lnTo>
                  <a:lnTo>
                    <a:pt x="200" y="343"/>
                  </a:lnTo>
                  <a:lnTo>
                    <a:pt x="200" y="343"/>
                  </a:lnTo>
                  <a:lnTo>
                    <a:pt x="201" y="327"/>
                  </a:lnTo>
                  <a:lnTo>
                    <a:pt x="203" y="311"/>
                  </a:lnTo>
                  <a:lnTo>
                    <a:pt x="207" y="296"/>
                  </a:lnTo>
                  <a:lnTo>
                    <a:pt x="212" y="282"/>
                  </a:lnTo>
                  <a:lnTo>
                    <a:pt x="218" y="268"/>
                  </a:lnTo>
                  <a:lnTo>
                    <a:pt x="226" y="254"/>
                  </a:lnTo>
                  <a:lnTo>
                    <a:pt x="235" y="242"/>
                  </a:lnTo>
                  <a:lnTo>
                    <a:pt x="247" y="230"/>
                  </a:lnTo>
                  <a:lnTo>
                    <a:pt x="247" y="230"/>
                  </a:lnTo>
                  <a:lnTo>
                    <a:pt x="258" y="220"/>
                  </a:lnTo>
                  <a:lnTo>
                    <a:pt x="271" y="211"/>
                  </a:lnTo>
                  <a:lnTo>
                    <a:pt x="284" y="203"/>
                  </a:lnTo>
                  <a:lnTo>
                    <a:pt x="298" y="196"/>
                  </a:lnTo>
                  <a:lnTo>
                    <a:pt x="313" y="191"/>
                  </a:lnTo>
                  <a:lnTo>
                    <a:pt x="328" y="186"/>
                  </a:lnTo>
                  <a:lnTo>
                    <a:pt x="342" y="184"/>
                  </a:lnTo>
                  <a:lnTo>
                    <a:pt x="359" y="184"/>
                  </a:lnTo>
                  <a:lnTo>
                    <a:pt x="359" y="184"/>
                  </a:lnTo>
                  <a:lnTo>
                    <a:pt x="375" y="184"/>
                  </a:lnTo>
                  <a:lnTo>
                    <a:pt x="391" y="186"/>
                  </a:lnTo>
                  <a:lnTo>
                    <a:pt x="406" y="191"/>
                  </a:lnTo>
                  <a:lnTo>
                    <a:pt x="421" y="197"/>
                  </a:lnTo>
                  <a:lnTo>
                    <a:pt x="435" y="203"/>
                  </a:lnTo>
                  <a:lnTo>
                    <a:pt x="447" y="211"/>
                  </a:lnTo>
                  <a:lnTo>
                    <a:pt x="460" y="220"/>
                  </a:lnTo>
                  <a:lnTo>
                    <a:pt x="472" y="230"/>
                  </a:lnTo>
                  <a:lnTo>
                    <a:pt x="481" y="242"/>
                  </a:lnTo>
                  <a:lnTo>
                    <a:pt x="490" y="253"/>
                  </a:lnTo>
                  <a:lnTo>
                    <a:pt x="498" y="267"/>
                  </a:lnTo>
                  <a:lnTo>
                    <a:pt x="505" y="281"/>
                  </a:lnTo>
                  <a:lnTo>
                    <a:pt x="511" y="296"/>
                  </a:lnTo>
                  <a:lnTo>
                    <a:pt x="514" y="311"/>
                  </a:lnTo>
                  <a:lnTo>
                    <a:pt x="516" y="326"/>
                  </a:lnTo>
                  <a:lnTo>
                    <a:pt x="518" y="343"/>
                  </a:lnTo>
                  <a:lnTo>
                    <a:pt x="518" y="343"/>
                  </a:lnTo>
                  <a:lnTo>
                    <a:pt x="516" y="359"/>
                  </a:lnTo>
                  <a:lnTo>
                    <a:pt x="514" y="374"/>
                  </a:lnTo>
                  <a:lnTo>
                    <a:pt x="511" y="389"/>
                  </a:lnTo>
                  <a:lnTo>
                    <a:pt x="505" y="404"/>
                  </a:lnTo>
                  <a:lnTo>
                    <a:pt x="498" y="418"/>
                  </a:lnTo>
                  <a:lnTo>
                    <a:pt x="490" y="432"/>
                  </a:lnTo>
                  <a:lnTo>
                    <a:pt x="481" y="443"/>
                  </a:lnTo>
                  <a:lnTo>
                    <a:pt x="472" y="455"/>
                  </a:lnTo>
                  <a:lnTo>
                    <a:pt x="460" y="465"/>
                  </a:lnTo>
                  <a:lnTo>
                    <a:pt x="447" y="475"/>
                  </a:lnTo>
                  <a:lnTo>
                    <a:pt x="435" y="483"/>
                  </a:lnTo>
                  <a:lnTo>
                    <a:pt x="421" y="488"/>
                  </a:lnTo>
                  <a:lnTo>
                    <a:pt x="406" y="494"/>
                  </a:lnTo>
                  <a:lnTo>
                    <a:pt x="391" y="499"/>
                  </a:lnTo>
                  <a:lnTo>
                    <a:pt x="375" y="501"/>
                  </a:lnTo>
                  <a:lnTo>
                    <a:pt x="359" y="501"/>
                  </a:lnTo>
                  <a:lnTo>
                    <a:pt x="359" y="501"/>
                  </a:lnTo>
                  <a:close/>
                  <a:moveTo>
                    <a:pt x="359" y="198"/>
                  </a:moveTo>
                  <a:lnTo>
                    <a:pt x="359" y="198"/>
                  </a:lnTo>
                  <a:lnTo>
                    <a:pt x="345" y="199"/>
                  </a:lnTo>
                  <a:lnTo>
                    <a:pt x="330" y="201"/>
                  </a:lnTo>
                  <a:lnTo>
                    <a:pt x="317" y="205"/>
                  </a:lnTo>
                  <a:lnTo>
                    <a:pt x="303" y="210"/>
                  </a:lnTo>
                  <a:lnTo>
                    <a:pt x="291" y="215"/>
                  </a:lnTo>
                  <a:lnTo>
                    <a:pt x="279" y="222"/>
                  </a:lnTo>
                  <a:lnTo>
                    <a:pt x="268" y="231"/>
                  </a:lnTo>
                  <a:lnTo>
                    <a:pt x="257" y="241"/>
                  </a:lnTo>
                  <a:lnTo>
                    <a:pt x="257" y="241"/>
                  </a:lnTo>
                  <a:lnTo>
                    <a:pt x="247" y="251"/>
                  </a:lnTo>
                  <a:lnTo>
                    <a:pt x="239" y="263"/>
                  </a:lnTo>
                  <a:lnTo>
                    <a:pt x="232" y="275"/>
                  </a:lnTo>
                  <a:lnTo>
                    <a:pt x="225" y="288"/>
                  </a:lnTo>
                  <a:lnTo>
                    <a:pt x="220" y="301"/>
                  </a:lnTo>
                  <a:lnTo>
                    <a:pt x="217" y="314"/>
                  </a:lnTo>
                  <a:lnTo>
                    <a:pt x="216" y="328"/>
                  </a:lnTo>
                  <a:lnTo>
                    <a:pt x="215" y="343"/>
                  </a:lnTo>
                  <a:lnTo>
                    <a:pt x="215" y="343"/>
                  </a:lnTo>
                  <a:lnTo>
                    <a:pt x="216" y="357"/>
                  </a:lnTo>
                  <a:lnTo>
                    <a:pt x="217" y="371"/>
                  </a:lnTo>
                  <a:lnTo>
                    <a:pt x="220" y="385"/>
                  </a:lnTo>
                  <a:lnTo>
                    <a:pt x="225" y="397"/>
                  </a:lnTo>
                  <a:lnTo>
                    <a:pt x="232" y="410"/>
                  </a:lnTo>
                  <a:lnTo>
                    <a:pt x="239" y="423"/>
                  </a:lnTo>
                  <a:lnTo>
                    <a:pt x="247" y="434"/>
                  </a:lnTo>
                  <a:lnTo>
                    <a:pt x="257" y="445"/>
                  </a:lnTo>
                  <a:lnTo>
                    <a:pt x="257" y="445"/>
                  </a:lnTo>
                  <a:lnTo>
                    <a:pt x="268" y="454"/>
                  </a:lnTo>
                  <a:lnTo>
                    <a:pt x="279" y="463"/>
                  </a:lnTo>
                  <a:lnTo>
                    <a:pt x="291" y="470"/>
                  </a:lnTo>
                  <a:lnTo>
                    <a:pt x="303" y="476"/>
                  </a:lnTo>
                  <a:lnTo>
                    <a:pt x="317" y="480"/>
                  </a:lnTo>
                  <a:lnTo>
                    <a:pt x="330" y="484"/>
                  </a:lnTo>
                  <a:lnTo>
                    <a:pt x="345" y="486"/>
                  </a:lnTo>
                  <a:lnTo>
                    <a:pt x="359" y="487"/>
                  </a:lnTo>
                  <a:lnTo>
                    <a:pt x="359" y="487"/>
                  </a:lnTo>
                  <a:lnTo>
                    <a:pt x="374" y="486"/>
                  </a:lnTo>
                  <a:lnTo>
                    <a:pt x="387" y="484"/>
                  </a:lnTo>
                  <a:lnTo>
                    <a:pt x="401" y="480"/>
                  </a:lnTo>
                  <a:lnTo>
                    <a:pt x="415" y="476"/>
                  </a:lnTo>
                  <a:lnTo>
                    <a:pt x="428" y="469"/>
                  </a:lnTo>
                  <a:lnTo>
                    <a:pt x="439" y="462"/>
                  </a:lnTo>
                  <a:lnTo>
                    <a:pt x="451" y="454"/>
                  </a:lnTo>
                  <a:lnTo>
                    <a:pt x="461" y="445"/>
                  </a:lnTo>
                  <a:lnTo>
                    <a:pt x="470" y="434"/>
                  </a:lnTo>
                  <a:lnTo>
                    <a:pt x="478" y="423"/>
                  </a:lnTo>
                  <a:lnTo>
                    <a:pt x="485" y="411"/>
                  </a:lnTo>
                  <a:lnTo>
                    <a:pt x="491" y="398"/>
                  </a:lnTo>
                  <a:lnTo>
                    <a:pt x="497" y="386"/>
                  </a:lnTo>
                  <a:lnTo>
                    <a:pt x="500" y="372"/>
                  </a:lnTo>
                  <a:lnTo>
                    <a:pt x="503" y="357"/>
                  </a:lnTo>
                  <a:lnTo>
                    <a:pt x="503" y="343"/>
                  </a:lnTo>
                  <a:lnTo>
                    <a:pt x="503" y="343"/>
                  </a:lnTo>
                  <a:lnTo>
                    <a:pt x="503" y="328"/>
                  </a:lnTo>
                  <a:lnTo>
                    <a:pt x="500" y="313"/>
                  </a:lnTo>
                  <a:lnTo>
                    <a:pt x="497" y="299"/>
                  </a:lnTo>
                  <a:lnTo>
                    <a:pt x="491" y="287"/>
                  </a:lnTo>
                  <a:lnTo>
                    <a:pt x="485" y="274"/>
                  </a:lnTo>
                  <a:lnTo>
                    <a:pt x="478" y="263"/>
                  </a:lnTo>
                  <a:lnTo>
                    <a:pt x="470" y="251"/>
                  </a:lnTo>
                  <a:lnTo>
                    <a:pt x="461" y="241"/>
                  </a:lnTo>
                  <a:lnTo>
                    <a:pt x="451" y="231"/>
                  </a:lnTo>
                  <a:lnTo>
                    <a:pt x="439" y="223"/>
                  </a:lnTo>
                  <a:lnTo>
                    <a:pt x="428" y="216"/>
                  </a:lnTo>
                  <a:lnTo>
                    <a:pt x="415" y="210"/>
                  </a:lnTo>
                  <a:lnTo>
                    <a:pt x="401" y="205"/>
                  </a:lnTo>
                  <a:lnTo>
                    <a:pt x="387" y="201"/>
                  </a:lnTo>
                  <a:lnTo>
                    <a:pt x="374" y="199"/>
                  </a:lnTo>
                  <a:lnTo>
                    <a:pt x="359" y="198"/>
                  </a:lnTo>
                  <a:lnTo>
                    <a:pt x="359" y="1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</p:grpSp>
      <p:grpSp>
        <p:nvGrpSpPr>
          <p:cNvPr id="73" name="Group 72"/>
          <p:cNvGrpSpPr/>
          <p:nvPr userDrawn="1"/>
        </p:nvGrpSpPr>
        <p:grpSpPr>
          <a:xfrm>
            <a:off x="11008784" y="1854201"/>
            <a:ext cx="770467" cy="872067"/>
            <a:chOff x="8239125" y="1096963"/>
            <a:chExt cx="577850" cy="654050"/>
          </a:xfrm>
        </p:grpSpPr>
        <p:sp>
          <p:nvSpPr>
            <p:cNvPr id="62" name="Freeform 41"/>
            <p:cNvSpPr/>
            <p:nvPr userDrawn="1"/>
          </p:nvSpPr>
          <p:spPr bwMode="auto">
            <a:xfrm>
              <a:off x="8239125" y="1096963"/>
              <a:ext cx="577850" cy="654050"/>
            </a:xfrm>
            <a:custGeom>
              <a:avLst/>
              <a:gdLst>
                <a:gd name="T0" fmla="*/ 728 w 728"/>
                <a:gd name="T1" fmla="*/ 364 h 822"/>
                <a:gd name="T2" fmla="*/ 726 w 728"/>
                <a:gd name="T3" fmla="*/ 327 h 822"/>
                <a:gd name="T4" fmla="*/ 721 w 728"/>
                <a:gd name="T5" fmla="*/ 290 h 822"/>
                <a:gd name="T6" fmla="*/ 711 w 728"/>
                <a:gd name="T7" fmla="*/ 255 h 822"/>
                <a:gd name="T8" fmla="*/ 699 w 728"/>
                <a:gd name="T9" fmla="*/ 222 h 822"/>
                <a:gd name="T10" fmla="*/ 684 w 728"/>
                <a:gd name="T11" fmla="*/ 190 h 822"/>
                <a:gd name="T12" fmla="*/ 665 w 728"/>
                <a:gd name="T13" fmla="*/ 160 h 822"/>
                <a:gd name="T14" fmla="*/ 645 w 728"/>
                <a:gd name="T15" fmla="*/ 132 h 822"/>
                <a:gd name="T16" fmla="*/ 622 w 728"/>
                <a:gd name="T17" fmla="*/ 107 h 822"/>
                <a:gd name="T18" fmla="*/ 595 w 728"/>
                <a:gd name="T19" fmla="*/ 83 h 822"/>
                <a:gd name="T20" fmla="*/ 567 w 728"/>
                <a:gd name="T21" fmla="*/ 62 h 822"/>
                <a:gd name="T22" fmla="*/ 538 w 728"/>
                <a:gd name="T23" fmla="*/ 43 h 822"/>
                <a:gd name="T24" fmla="*/ 505 w 728"/>
                <a:gd name="T25" fmla="*/ 28 h 822"/>
                <a:gd name="T26" fmla="*/ 472 w 728"/>
                <a:gd name="T27" fmla="*/ 16 h 822"/>
                <a:gd name="T28" fmla="*/ 437 w 728"/>
                <a:gd name="T29" fmla="*/ 7 h 822"/>
                <a:gd name="T30" fmla="*/ 400 w 728"/>
                <a:gd name="T31" fmla="*/ 2 h 822"/>
                <a:gd name="T32" fmla="*/ 364 w 728"/>
                <a:gd name="T33" fmla="*/ 0 h 822"/>
                <a:gd name="T34" fmla="*/ 345 w 728"/>
                <a:gd name="T35" fmla="*/ 0 h 822"/>
                <a:gd name="T36" fmla="*/ 308 w 728"/>
                <a:gd name="T37" fmla="*/ 4 h 822"/>
                <a:gd name="T38" fmla="*/ 273 w 728"/>
                <a:gd name="T39" fmla="*/ 11 h 822"/>
                <a:gd name="T40" fmla="*/ 238 w 728"/>
                <a:gd name="T41" fmla="*/ 22 h 822"/>
                <a:gd name="T42" fmla="*/ 206 w 728"/>
                <a:gd name="T43" fmla="*/ 35 h 822"/>
                <a:gd name="T44" fmla="*/ 175 w 728"/>
                <a:gd name="T45" fmla="*/ 53 h 822"/>
                <a:gd name="T46" fmla="*/ 146 w 728"/>
                <a:gd name="T47" fmla="*/ 72 h 822"/>
                <a:gd name="T48" fmla="*/ 118 w 728"/>
                <a:gd name="T49" fmla="*/ 94 h 822"/>
                <a:gd name="T50" fmla="*/ 94 w 728"/>
                <a:gd name="T51" fmla="*/ 119 h 822"/>
                <a:gd name="T52" fmla="*/ 72 w 728"/>
                <a:gd name="T53" fmla="*/ 146 h 822"/>
                <a:gd name="T54" fmla="*/ 53 w 728"/>
                <a:gd name="T55" fmla="*/ 175 h 822"/>
                <a:gd name="T56" fmla="*/ 35 w 728"/>
                <a:gd name="T57" fmla="*/ 206 h 822"/>
                <a:gd name="T58" fmla="*/ 21 w 728"/>
                <a:gd name="T59" fmla="*/ 238 h 822"/>
                <a:gd name="T60" fmla="*/ 11 w 728"/>
                <a:gd name="T61" fmla="*/ 273 h 822"/>
                <a:gd name="T62" fmla="*/ 3 w 728"/>
                <a:gd name="T63" fmla="*/ 308 h 822"/>
                <a:gd name="T64" fmla="*/ 0 w 728"/>
                <a:gd name="T65" fmla="*/ 345 h 822"/>
                <a:gd name="T66" fmla="*/ 0 w 728"/>
                <a:gd name="T67" fmla="*/ 364 h 822"/>
                <a:gd name="T68" fmla="*/ 1 w 728"/>
                <a:gd name="T69" fmla="*/ 396 h 822"/>
                <a:gd name="T70" fmla="*/ 11 w 728"/>
                <a:gd name="T71" fmla="*/ 458 h 822"/>
                <a:gd name="T72" fmla="*/ 32 w 728"/>
                <a:gd name="T73" fmla="*/ 516 h 822"/>
                <a:gd name="T74" fmla="*/ 62 w 728"/>
                <a:gd name="T75" fmla="*/ 569 h 822"/>
                <a:gd name="T76" fmla="*/ 100 w 728"/>
                <a:gd name="T77" fmla="*/ 615 h 822"/>
                <a:gd name="T78" fmla="*/ 145 w 728"/>
                <a:gd name="T79" fmla="*/ 655 h 822"/>
                <a:gd name="T80" fmla="*/ 195 w 728"/>
                <a:gd name="T81" fmla="*/ 688 h 822"/>
                <a:gd name="T82" fmla="*/ 252 w 728"/>
                <a:gd name="T83" fmla="*/ 711 h 822"/>
                <a:gd name="T84" fmla="*/ 364 w 728"/>
                <a:gd name="T85" fmla="*/ 822 h 822"/>
                <a:gd name="T86" fmla="*/ 445 w 728"/>
                <a:gd name="T87" fmla="*/ 719 h 822"/>
                <a:gd name="T88" fmla="*/ 504 w 728"/>
                <a:gd name="T89" fmla="*/ 700 h 822"/>
                <a:gd name="T90" fmla="*/ 558 w 728"/>
                <a:gd name="T91" fmla="*/ 673 h 822"/>
                <a:gd name="T92" fmla="*/ 605 w 728"/>
                <a:gd name="T93" fmla="*/ 636 h 822"/>
                <a:gd name="T94" fmla="*/ 647 w 728"/>
                <a:gd name="T95" fmla="*/ 593 h 822"/>
                <a:gd name="T96" fmla="*/ 682 w 728"/>
                <a:gd name="T97" fmla="*/ 542 h 822"/>
                <a:gd name="T98" fmla="*/ 707 w 728"/>
                <a:gd name="T99" fmla="*/ 487 h 822"/>
                <a:gd name="T100" fmla="*/ 723 w 728"/>
                <a:gd name="T101" fmla="*/ 427 h 822"/>
                <a:gd name="T102" fmla="*/ 728 w 728"/>
                <a:gd name="T103" fmla="*/ 380 h 822"/>
                <a:gd name="T104" fmla="*/ 728 w 728"/>
                <a:gd name="T105" fmla="*/ 36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28" h="822">
                  <a:moveTo>
                    <a:pt x="728" y="364"/>
                  </a:moveTo>
                  <a:lnTo>
                    <a:pt x="728" y="364"/>
                  </a:lnTo>
                  <a:lnTo>
                    <a:pt x="728" y="345"/>
                  </a:lnTo>
                  <a:lnTo>
                    <a:pt x="726" y="327"/>
                  </a:lnTo>
                  <a:lnTo>
                    <a:pt x="724" y="308"/>
                  </a:lnTo>
                  <a:lnTo>
                    <a:pt x="721" y="290"/>
                  </a:lnTo>
                  <a:lnTo>
                    <a:pt x="716" y="273"/>
                  </a:lnTo>
                  <a:lnTo>
                    <a:pt x="711" y="255"/>
                  </a:lnTo>
                  <a:lnTo>
                    <a:pt x="706" y="238"/>
                  </a:lnTo>
                  <a:lnTo>
                    <a:pt x="699" y="222"/>
                  </a:lnTo>
                  <a:lnTo>
                    <a:pt x="692" y="206"/>
                  </a:lnTo>
                  <a:lnTo>
                    <a:pt x="684" y="190"/>
                  </a:lnTo>
                  <a:lnTo>
                    <a:pt x="675" y="175"/>
                  </a:lnTo>
                  <a:lnTo>
                    <a:pt x="665" y="160"/>
                  </a:lnTo>
                  <a:lnTo>
                    <a:pt x="655" y="146"/>
                  </a:lnTo>
                  <a:lnTo>
                    <a:pt x="645" y="132"/>
                  </a:lnTo>
                  <a:lnTo>
                    <a:pt x="633" y="119"/>
                  </a:lnTo>
                  <a:lnTo>
                    <a:pt x="622" y="107"/>
                  </a:lnTo>
                  <a:lnTo>
                    <a:pt x="609" y="94"/>
                  </a:lnTo>
                  <a:lnTo>
                    <a:pt x="595" y="83"/>
                  </a:lnTo>
                  <a:lnTo>
                    <a:pt x="581" y="72"/>
                  </a:lnTo>
                  <a:lnTo>
                    <a:pt x="567" y="62"/>
                  </a:lnTo>
                  <a:lnTo>
                    <a:pt x="552" y="53"/>
                  </a:lnTo>
                  <a:lnTo>
                    <a:pt x="538" y="43"/>
                  </a:lnTo>
                  <a:lnTo>
                    <a:pt x="521" y="35"/>
                  </a:lnTo>
                  <a:lnTo>
                    <a:pt x="505" y="28"/>
                  </a:lnTo>
                  <a:lnTo>
                    <a:pt x="489" y="22"/>
                  </a:lnTo>
                  <a:lnTo>
                    <a:pt x="472" y="16"/>
                  </a:lnTo>
                  <a:lnTo>
                    <a:pt x="455" y="11"/>
                  </a:lnTo>
                  <a:lnTo>
                    <a:pt x="437" y="7"/>
                  </a:lnTo>
                  <a:lnTo>
                    <a:pt x="419" y="4"/>
                  </a:lnTo>
                  <a:lnTo>
                    <a:pt x="400" y="2"/>
                  </a:lnTo>
                  <a:lnTo>
                    <a:pt x="382" y="0"/>
                  </a:lnTo>
                  <a:lnTo>
                    <a:pt x="364" y="0"/>
                  </a:lnTo>
                  <a:lnTo>
                    <a:pt x="364" y="0"/>
                  </a:lnTo>
                  <a:lnTo>
                    <a:pt x="345" y="0"/>
                  </a:lnTo>
                  <a:lnTo>
                    <a:pt x="327" y="2"/>
                  </a:lnTo>
                  <a:lnTo>
                    <a:pt x="308" y="4"/>
                  </a:lnTo>
                  <a:lnTo>
                    <a:pt x="290" y="7"/>
                  </a:lnTo>
                  <a:lnTo>
                    <a:pt x="273" y="11"/>
                  </a:lnTo>
                  <a:lnTo>
                    <a:pt x="255" y="16"/>
                  </a:lnTo>
                  <a:lnTo>
                    <a:pt x="238" y="22"/>
                  </a:lnTo>
                  <a:lnTo>
                    <a:pt x="222" y="28"/>
                  </a:lnTo>
                  <a:lnTo>
                    <a:pt x="206" y="35"/>
                  </a:lnTo>
                  <a:lnTo>
                    <a:pt x="190" y="43"/>
                  </a:lnTo>
                  <a:lnTo>
                    <a:pt x="175" y="53"/>
                  </a:lnTo>
                  <a:lnTo>
                    <a:pt x="160" y="62"/>
                  </a:lnTo>
                  <a:lnTo>
                    <a:pt x="146" y="72"/>
                  </a:lnTo>
                  <a:lnTo>
                    <a:pt x="132" y="83"/>
                  </a:lnTo>
                  <a:lnTo>
                    <a:pt x="118" y="94"/>
                  </a:lnTo>
                  <a:lnTo>
                    <a:pt x="106" y="107"/>
                  </a:lnTo>
                  <a:lnTo>
                    <a:pt x="94" y="119"/>
                  </a:lnTo>
                  <a:lnTo>
                    <a:pt x="82" y="132"/>
                  </a:lnTo>
                  <a:lnTo>
                    <a:pt x="72" y="146"/>
                  </a:lnTo>
                  <a:lnTo>
                    <a:pt x="62" y="160"/>
                  </a:lnTo>
                  <a:lnTo>
                    <a:pt x="53" y="175"/>
                  </a:lnTo>
                  <a:lnTo>
                    <a:pt x="43" y="190"/>
                  </a:lnTo>
                  <a:lnTo>
                    <a:pt x="35" y="206"/>
                  </a:lnTo>
                  <a:lnTo>
                    <a:pt x="28" y="222"/>
                  </a:lnTo>
                  <a:lnTo>
                    <a:pt x="21" y="238"/>
                  </a:lnTo>
                  <a:lnTo>
                    <a:pt x="16" y="255"/>
                  </a:lnTo>
                  <a:lnTo>
                    <a:pt x="11" y="273"/>
                  </a:lnTo>
                  <a:lnTo>
                    <a:pt x="6" y="290"/>
                  </a:lnTo>
                  <a:lnTo>
                    <a:pt x="3" y="308"/>
                  </a:lnTo>
                  <a:lnTo>
                    <a:pt x="1" y="327"/>
                  </a:lnTo>
                  <a:lnTo>
                    <a:pt x="0" y="345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0" y="380"/>
                  </a:lnTo>
                  <a:lnTo>
                    <a:pt x="1" y="396"/>
                  </a:lnTo>
                  <a:lnTo>
                    <a:pt x="5" y="427"/>
                  </a:lnTo>
                  <a:lnTo>
                    <a:pt x="11" y="458"/>
                  </a:lnTo>
                  <a:lnTo>
                    <a:pt x="20" y="487"/>
                  </a:lnTo>
                  <a:lnTo>
                    <a:pt x="32" y="516"/>
                  </a:lnTo>
                  <a:lnTo>
                    <a:pt x="46" y="542"/>
                  </a:lnTo>
                  <a:lnTo>
                    <a:pt x="62" y="569"/>
                  </a:lnTo>
                  <a:lnTo>
                    <a:pt x="80" y="593"/>
                  </a:lnTo>
                  <a:lnTo>
                    <a:pt x="100" y="615"/>
                  </a:lnTo>
                  <a:lnTo>
                    <a:pt x="122" y="636"/>
                  </a:lnTo>
                  <a:lnTo>
                    <a:pt x="145" y="655"/>
                  </a:lnTo>
                  <a:lnTo>
                    <a:pt x="169" y="673"/>
                  </a:lnTo>
                  <a:lnTo>
                    <a:pt x="195" y="688"/>
                  </a:lnTo>
                  <a:lnTo>
                    <a:pt x="223" y="700"/>
                  </a:lnTo>
                  <a:lnTo>
                    <a:pt x="252" y="711"/>
                  </a:lnTo>
                  <a:lnTo>
                    <a:pt x="282" y="719"/>
                  </a:lnTo>
                  <a:lnTo>
                    <a:pt x="364" y="822"/>
                  </a:lnTo>
                  <a:lnTo>
                    <a:pt x="445" y="719"/>
                  </a:lnTo>
                  <a:lnTo>
                    <a:pt x="445" y="719"/>
                  </a:lnTo>
                  <a:lnTo>
                    <a:pt x="475" y="711"/>
                  </a:lnTo>
                  <a:lnTo>
                    <a:pt x="504" y="700"/>
                  </a:lnTo>
                  <a:lnTo>
                    <a:pt x="532" y="688"/>
                  </a:lnTo>
                  <a:lnTo>
                    <a:pt x="558" y="673"/>
                  </a:lnTo>
                  <a:lnTo>
                    <a:pt x="582" y="655"/>
                  </a:lnTo>
                  <a:lnTo>
                    <a:pt x="605" y="636"/>
                  </a:lnTo>
                  <a:lnTo>
                    <a:pt x="627" y="615"/>
                  </a:lnTo>
                  <a:lnTo>
                    <a:pt x="647" y="593"/>
                  </a:lnTo>
                  <a:lnTo>
                    <a:pt x="665" y="569"/>
                  </a:lnTo>
                  <a:lnTo>
                    <a:pt x="682" y="542"/>
                  </a:lnTo>
                  <a:lnTo>
                    <a:pt x="695" y="516"/>
                  </a:lnTo>
                  <a:lnTo>
                    <a:pt x="707" y="487"/>
                  </a:lnTo>
                  <a:lnTo>
                    <a:pt x="716" y="458"/>
                  </a:lnTo>
                  <a:lnTo>
                    <a:pt x="723" y="427"/>
                  </a:lnTo>
                  <a:lnTo>
                    <a:pt x="726" y="396"/>
                  </a:lnTo>
                  <a:lnTo>
                    <a:pt x="728" y="380"/>
                  </a:lnTo>
                  <a:lnTo>
                    <a:pt x="728" y="364"/>
                  </a:lnTo>
                  <a:lnTo>
                    <a:pt x="728" y="364"/>
                  </a:ln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63" name="Freeform 42"/>
            <p:cNvSpPr/>
            <p:nvPr userDrawn="1"/>
          </p:nvSpPr>
          <p:spPr bwMode="auto">
            <a:xfrm>
              <a:off x="8266113" y="1125538"/>
              <a:ext cx="523875" cy="522288"/>
            </a:xfrm>
            <a:custGeom>
              <a:avLst/>
              <a:gdLst>
                <a:gd name="T0" fmla="*/ 658 w 659"/>
                <a:gd name="T1" fmla="*/ 346 h 658"/>
                <a:gd name="T2" fmla="*/ 652 w 659"/>
                <a:gd name="T3" fmla="*/ 396 h 658"/>
                <a:gd name="T4" fmla="*/ 638 w 659"/>
                <a:gd name="T5" fmla="*/ 442 h 658"/>
                <a:gd name="T6" fmla="*/ 619 w 659"/>
                <a:gd name="T7" fmla="*/ 485 h 658"/>
                <a:gd name="T8" fmla="*/ 593 w 659"/>
                <a:gd name="T9" fmla="*/ 526 h 658"/>
                <a:gd name="T10" fmla="*/ 562 w 659"/>
                <a:gd name="T11" fmla="*/ 561 h 658"/>
                <a:gd name="T12" fmla="*/ 527 w 659"/>
                <a:gd name="T13" fmla="*/ 593 h 658"/>
                <a:gd name="T14" fmla="*/ 486 w 659"/>
                <a:gd name="T15" fmla="*/ 618 h 658"/>
                <a:gd name="T16" fmla="*/ 442 w 659"/>
                <a:gd name="T17" fmla="*/ 639 h 658"/>
                <a:gd name="T18" fmla="*/ 396 w 659"/>
                <a:gd name="T19" fmla="*/ 651 h 658"/>
                <a:gd name="T20" fmla="*/ 347 w 659"/>
                <a:gd name="T21" fmla="*/ 658 h 658"/>
                <a:gd name="T22" fmla="*/ 312 w 659"/>
                <a:gd name="T23" fmla="*/ 658 h 658"/>
                <a:gd name="T24" fmla="*/ 263 w 659"/>
                <a:gd name="T25" fmla="*/ 651 h 658"/>
                <a:gd name="T26" fmla="*/ 217 w 659"/>
                <a:gd name="T27" fmla="*/ 639 h 658"/>
                <a:gd name="T28" fmla="*/ 173 w 659"/>
                <a:gd name="T29" fmla="*/ 618 h 658"/>
                <a:gd name="T30" fmla="*/ 133 w 659"/>
                <a:gd name="T31" fmla="*/ 593 h 658"/>
                <a:gd name="T32" fmla="*/ 97 w 659"/>
                <a:gd name="T33" fmla="*/ 561 h 658"/>
                <a:gd name="T34" fmla="*/ 66 w 659"/>
                <a:gd name="T35" fmla="*/ 526 h 658"/>
                <a:gd name="T36" fmla="*/ 40 w 659"/>
                <a:gd name="T37" fmla="*/ 485 h 658"/>
                <a:gd name="T38" fmla="*/ 21 w 659"/>
                <a:gd name="T39" fmla="*/ 442 h 658"/>
                <a:gd name="T40" fmla="*/ 7 w 659"/>
                <a:gd name="T41" fmla="*/ 396 h 658"/>
                <a:gd name="T42" fmla="*/ 1 w 659"/>
                <a:gd name="T43" fmla="*/ 346 h 658"/>
                <a:gd name="T44" fmla="*/ 1 w 659"/>
                <a:gd name="T45" fmla="*/ 313 h 658"/>
                <a:gd name="T46" fmla="*/ 7 w 659"/>
                <a:gd name="T47" fmla="*/ 263 h 658"/>
                <a:gd name="T48" fmla="*/ 21 w 659"/>
                <a:gd name="T49" fmla="*/ 216 h 658"/>
                <a:gd name="T50" fmla="*/ 40 w 659"/>
                <a:gd name="T51" fmla="*/ 172 h 658"/>
                <a:gd name="T52" fmla="*/ 66 w 659"/>
                <a:gd name="T53" fmla="*/ 132 h 658"/>
                <a:gd name="T54" fmla="*/ 97 w 659"/>
                <a:gd name="T55" fmla="*/ 96 h 658"/>
                <a:gd name="T56" fmla="*/ 133 w 659"/>
                <a:gd name="T57" fmla="*/ 65 h 658"/>
                <a:gd name="T58" fmla="*/ 173 w 659"/>
                <a:gd name="T59" fmla="*/ 40 h 658"/>
                <a:gd name="T60" fmla="*/ 217 w 659"/>
                <a:gd name="T61" fmla="*/ 20 h 658"/>
                <a:gd name="T62" fmla="*/ 263 w 659"/>
                <a:gd name="T63" fmla="*/ 6 h 658"/>
                <a:gd name="T64" fmla="*/ 312 w 659"/>
                <a:gd name="T65" fmla="*/ 0 h 658"/>
                <a:gd name="T66" fmla="*/ 347 w 659"/>
                <a:gd name="T67" fmla="*/ 0 h 658"/>
                <a:gd name="T68" fmla="*/ 396 w 659"/>
                <a:gd name="T69" fmla="*/ 6 h 658"/>
                <a:gd name="T70" fmla="*/ 442 w 659"/>
                <a:gd name="T71" fmla="*/ 20 h 658"/>
                <a:gd name="T72" fmla="*/ 486 w 659"/>
                <a:gd name="T73" fmla="*/ 40 h 658"/>
                <a:gd name="T74" fmla="*/ 527 w 659"/>
                <a:gd name="T75" fmla="*/ 65 h 658"/>
                <a:gd name="T76" fmla="*/ 562 w 659"/>
                <a:gd name="T77" fmla="*/ 96 h 658"/>
                <a:gd name="T78" fmla="*/ 593 w 659"/>
                <a:gd name="T79" fmla="*/ 132 h 658"/>
                <a:gd name="T80" fmla="*/ 619 w 659"/>
                <a:gd name="T81" fmla="*/ 172 h 658"/>
                <a:gd name="T82" fmla="*/ 638 w 659"/>
                <a:gd name="T83" fmla="*/ 216 h 658"/>
                <a:gd name="T84" fmla="*/ 652 w 659"/>
                <a:gd name="T85" fmla="*/ 263 h 658"/>
                <a:gd name="T86" fmla="*/ 658 w 659"/>
                <a:gd name="T87" fmla="*/ 313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9" h="658">
                  <a:moveTo>
                    <a:pt x="659" y="329"/>
                  </a:moveTo>
                  <a:lnTo>
                    <a:pt x="659" y="329"/>
                  </a:lnTo>
                  <a:lnTo>
                    <a:pt x="658" y="346"/>
                  </a:lnTo>
                  <a:lnTo>
                    <a:pt x="657" y="362"/>
                  </a:lnTo>
                  <a:lnTo>
                    <a:pt x="654" y="379"/>
                  </a:lnTo>
                  <a:lnTo>
                    <a:pt x="652" y="396"/>
                  </a:lnTo>
                  <a:lnTo>
                    <a:pt x="649" y="412"/>
                  </a:lnTo>
                  <a:lnTo>
                    <a:pt x="644" y="427"/>
                  </a:lnTo>
                  <a:lnTo>
                    <a:pt x="638" y="442"/>
                  </a:lnTo>
                  <a:lnTo>
                    <a:pt x="633" y="457"/>
                  </a:lnTo>
                  <a:lnTo>
                    <a:pt x="627" y="472"/>
                  </a:lnTo>
                  <a:lnTo>
                    <a:pt x="619" y="485"/>
                  </a:lnTo>
                  <a:lnTo>
                    <a:pt x="611" y="499"/>
                  </a:lnTo>
                  <a:lnTo>
                    <a:pt x="603" y="513"/>
                  </a:lnTo>
                  <a:lnTo>
                    <a:pt x="593" y="526"/>
                  </a:lnTo>
                  <a:lnTo>
                    <a:pt x="583" y="538"/>
                  </a:lnTo>
                  <a:lnTo>
                    <a:pt x="574" y="550"/>
                  </a:lnTo>
                  <a:lnTo>
                    <a:pt x="562" y="561"/>
                  </a:lnTo>
                  <a:lnTo>
                    <a:pt x="551" y="573"/>
                  </a:lnTo>
                  <a:lnTo>
                    <a:pt x="539" y="583"/>
                  </a:lnTo>
                  <a:lnTo>
                    <a:pt x="527" y="593"/>
                  </a:lnTo>
                  <a:lnTo>
                    <a:pt x="514" y="602"/>
                  </a:lnTo>
                  <a:lnTo>
                    <a:pt x="500" y="611"/>
                  </a:lnTo>
                  <a:lnTo>
                    <a:pt x="486" y="618"/>
                  </a:lnTo>
                  <a:lnTo>
                    <a:pt x="472" y="626"/>
                  </a:lnTo>
                  <a:lnTo>
                    <a:pt x="457" y="632"/>
                  </a:lnTo>
                  <a:lnTo>
                    <a:pt x="442" y="639"/>
                  </a:lnTo>
                  <a:lnTo>
                    <a:pt x="427" y="643"/>
                  </a:lnTo>
                  <a:lnTo>
                    <a:pt x="411" y="648"/>
                  </a:lnTo>
                  <a:lnTo>
                    <a:pt x="396" y="651"/>
                  </a:lnTo>
                  <a:lnTo>
                    <a:pt x="380" y="655"/>
                  </a:lnTo>
                  <a:lnTo>
                    <a:pt x="363" y="656"/>
                  </a:lnTo>
                  <a:lnTo>
                    <a:pt x="347" y="658"/>
                  </a:lnTo>
                  <a:lnTo>
                    <a:pt x="330" y="658"/>
                  </a:lnTo>
                  <a:lnTo>
                    <a:pt x="330" y="658"/>
                  </a:lnTo>
                  <a:lnTo>
                    <a:pt x="312" y="658"/>
                  </a:lnTo>
                  <a:lnTo>
                    <a:pt x="296" y="656"/>
                  </a:lnTo>
                  <a:lnTo>
                    <a:pt x="280" y="655"/>
                  </a:lnTo>
                  <a:lnTo>
                    <a:pt x="263" y="651"/>
                  </a:lnTo>
                  <a:lnTo>
                    <a:pt x="248" y="648"/>
                  </a:lnTo>
                  <a:lnTo>
                    <a:pt x="232" y="643"/>
                  </a:lnTo>
                  <a:lnTo>
                    <a:pt x="217" y="639"/>
                  </a:lnTo>
                  <a:lnTo>
                    <a:pt x="202" y="632"/>
                  </a:lnTo>
                  <a:lnTo>
                    <a:pt x="187" y="626"/>
                  </a:lnTo>
                  <a:lnTo>
                    <a:pt x="173" y="618"/>
                  </a:lnTo>
                  <a:lnTo>
                    <a:pt x="159" y="611"/>
                  </a:lnTo>
                  <a:lnTo>
                    <a:pt x="145" y="602"/>
                  </a:lnTo>
                  <a:lnTo>
                    <a:pt x="133" y="593"/>
                  </a:lnTo>
                  <a:lnTo>
                    <a:pt x="120" y="583"/>
                  </a:lnTo>
                  <a:lnTo>
                    <a:pt x="108" y="573"/>
                  </a:lnTo>
                  <a:lnTo>
                    <a:pt x="97" y="561"/>
                  </a:lnTo>
                  <a:lnTo>
                    <a:pt x="86" y="550"/>
                  </a:lnTo>
                  <a:lnTo>
                    <a:pt x="76" y="538"/>
                  </a:lnTo>
                  <a:lnTo>
                    <a:pt x="66" y="526"/>
                  </a:lnTo>
                  <a:lnTo>
                    <a:pt x="57" y="513"/>
                  </a:lnTo>
                  <a:lnTo>
                    <a:pt x="48" y="499"/>
                  </a:lnTo>
                  <a:lnTo>
                    <a:pt x="40" y="485"/>
                  </a:lnTo>
                  <a:lnTo>
                    <a:pt x="32" y="472"/>
                  </a:lnTo>
                  <a:lnTo>
                    <a:pt x="27" y="457"/>
                  </a:lnTo>
                  <a:lnTo>
                    <a:pt x="21" y="442"/>
                  </a:lnTo>
                  <a:lnTo>
                    <a:pt x="15" y="427"/>
                  </a:lnTo>
                  <a:lnTo>
                    <a:pt x="10" y="412"/>
                  </a:lnTo>
                  <a:lnTo>
                    <a:pt x="7" y="396"/>
                  </a:lnTo>
                  <a:lnTo>
                    <a:pt x="5" y="379"/>
                  </a:lnTo>
                  <a:lnTo>
                    <a:pt x="2" y="362"/>
                  </a:lnTo>
                  <a:lnTo>
                    <a:pt x="1" y="346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1" y="313"/>
                  </a:lnTo>
                  <a:lnTo>
                    <a:pt x="2" y="295"/>
                  </a:lnTo>
                  <a:lnTo>
                    <a:pt x="5" y="279"/>
                  </a:lnTo>
                  <a:lnTo>
                    <a:pt x="7" y="263"/>
                  </a:lnTo>
                  <a:lnTo>
                    <a:pt x="10" y="247"/>
                  </a:lnTo>
                  <a:lnTo>
                    <a:pt x="15" y="231"/>
                  </a:lnTo>
                  <a:lnTo>
                    <a:pt x="21" y="216"/>
                  </a:lnTo>
                  <a:lnTo>
                    <a:pt x="27" y="201"/>
                  </a:lnTo>
                  <a:lnTo>
                    <a:pt x="32" y="186"/>
                  </a:lnTo>
                  <a:lnTo>
                    <a:pt x="40" y="172"/>
                  </a:lnTo>
                  <a:lnTo>
                    <a:pt x="48" y="158"/>
                  </a:lnTo>
                  <a:lnTo>
                    <a:pt x="57" y="144"/>
                  </a:lnTo>
                  <a:lnTo>
                    <a:pt x="66" y="132"/>
                  </a:lnTo>
                  <a:lnTo>
                    <a:pt x="76" y="119"/>
                  </a:lnTo>
                  <a:lnTo>
                    <a:pt x="86" y="108"/>
                  </a:lnTo>
                  <a:lnTo>
                    <a:pt x="97" y="96"/>
                  </a:lnTo>
                  <a:lnTo>
                    <a:pt x="108" y="86"/>
                  </a:lnTo>
                  <a:lnTo>
                    <a:pt x="120" y="75"/>
                  </a:lnTo>
                  <a:lnTo>
                    <a:pt x="133" y="65"/>
                  </a:lnTo>
                  <a:lnTo>
                    <a:pt x="145" y="56"/>
                  </a:lnTo>
                  <a:lnTo>
                    <a:pt x="159" y="48"/>
                  </a:lnTo>
                  <a:lnTo>
                    <a:pt x="173" y="40"/>
                  </a:lnTo>
                  <a:lnTo>
                    <a:pt x="187" y="33"/>
                  </a:lnTo>
                  <a:lnTo>
                    <a:pt x="202" y="26"/>
                  </a:lnTo>
                  <a:lnTo>
                    <a:pt x="217" y="20"/>
                  </a:lnTo>
                  <a:lnTo>
                    <a:pt x="232" y="14"/>
                  </a:lnTo>
                  <a:lnTo>
                    <a:pt x="248" y="11"/>
                  </a:lnTo>
                  <a:lnTo>
                    <a:pt x="263" y="6"/>
                  </a:lnTo>
                  <a:lnTo>
                    <a:pt x="280" y="4"/>
                  </a:lnTo>
                  <a:lnTo>
                    <a:pt x="296" y="2"/>
                  </a:lnTo>
                  <a:lnTo>
                    <a:pt x="312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47" y="0"/>
                  </a:lnTo>
                  <a:lnTo>
                    <a:pt x="363" y="2"/>
                  </a:lnTo>
                  <a:lnTo>
                    <a:pt x="380" y="4"/>
                  </a:lnTo>
                  <a:lnTo>
                    <a:pt x="396" y="6"/>
                  </a:lnTo>
                  <a:lnTo>
                    <a:pt x="411" y="11"/>
                  </a:lnTo>
                  <a:lnTo>
                    <a:pt x="427" y="14"/>
                  </a:lnTo>
                  <a:lnTo>
                    <a:pt x="442" y="20"/>
                  </a:lnTo>
                  <a:lnTo>
                    <a:pt x="457" y="26"/>
                  </a:lnTo>
                  <a:lnTo>
                    <a:pt x="472" y="33"/>
                  </a:lnTo>
                  <a:lnTo>
                    <a:pt x="486" y="40"/>
                  </a:lnTo>
                  <a:lnTo>
                    <a:pt x="500" y="48"/>
                  </a:lnTo>
                  <a:lnTo>
                    <a:pt x="514" y="56"/>
                  </a:lnTo>
                  <a:lnTo>
                    <a:pt x="527" y="65"/>
                  </a:lnTo>
                  <a:lnTo>
                    <a:pt x="539" y="75"/>
                  </a:lnTo>
                  <a:lnTo>
                    <a:pt x="551" y="86"/>
                  </a:lnTo>
                  <a:lnTo>
                    <a:pt x="562" y="96"/>
                  </a:lnTo>
                  <a:lnTo>
                    <a:pt x="574" y="108"/>
                  </a:lnTo>
                  <a:lnTo>
                    <a:pt x="583" y="119"/>
                  </a:lnTo>
                  <a:lnTo>
                    <a:pt x="593" y="132"/>
                  </a:lnTo>
                  <a:lnTo>
                    <a:pt x="603" y="144"/>
                  </a:lnTo>
                  <a:lnTo>
                    <a:pt x="611" y="158"/>
                  </a:lnTo>
                  <a:lnTo>
                    <a:pt x="619" y="172"/>
                  </a:lnTo>
                  <a:lnTo>
                    <a:pt x="627" y="186"/>
                  </a:lnTo>
                  <a:lnTo>
                    <a:pt x="633" y="201"/>
                  </a:lnTo>
                  <a:lnTo>
                    <a:pt x="638" y="216"/>
                  </a:lnTo>
                  <a:lnTo>
                    <a:pt x="644" y="231"/>
                  </a:lnTo>
                  <a:lnTo>
                    <a:pt x="649" y="247"/>
                  </a:lnTo>
                  <a:lnTo>
                    <a:pt x="652" y="263"/>
                  </a:lnTo>
                  <a:lnTo>
                    <a:pt x="654" y="279"/>
                  </a:lnTo>
                  <a:lnTo>
                    <a:pt x="657" y="295"/>
                  </a:lnTo>
                  <a:lnTo>
                    <a:pt x="658" y="313"/>
                  </a:lnTo>
                  <a:lnTo>
                    <a:pt x="659" y="329"/>
                  </a:lnTo>
                  <a:lnTo>
                    <a:pt x="659" y="32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64" name="Freeform 43"/>
            <p:cNvSpPr>
              <a:spLocks noEditPoints="1"/>
            </p:cNvSpPr>
            <p:nvPr userDrawn="1"/>
          </p:nvSpPr>
          <p:spPr bwMode="auto">
            <a:xfrm>
              <a:off x="8378827" y="1240760"/>
              <a:ext cx="296860" cy="282320"/>
            </a:xfrm>
            <a:custGeom>
              <a:avLst/>
              <a:gdLst>
                <a:gd name="T0" fmla="*/ 398 w 491"/>
                <a:gd name="T1" fmla="*/ 467 h 467"/>
                <a:gd name="T2" fmla="*/ 246 w 491"/>
                <a:gd name="T3" fmla="*/ 387 h 467"/>
                <a:gd name="T4" fmla="*/ 93 w 491"/>
                <a:gd name="T5" fmla="*/ 467 h 467"/>
                <a:gd name="T6" fmla="*/ 123 w 491"/>
                <a:gd name="T7" fmla="*/ 297 h 467"/>
                <a:gd name="T8" fmla="*/ 0 w 491"/>
                <a:gd name="T9" fmla="*/ 179 h 467"/>
                <a:gd name="T10" fmla="*/ 170 w 491"/>
                <a:gd name="T11" fmla="*/ 153 h 467"/>
                <a:gd name="T12" fmla="*/ 246 w 491"/>
                <a:gd name="T13" fmla="*/ 0 h 467"/>
                <a:gd name="T14" fmla="*/ 322 w 491"/>
                <a:gd name="T15" fmla="*/ 153 h 467"/>
                <a:gd name="T16" fmla="*/ 491 w 491"/>
                <a:gd name="T17" fmla="*/ 179 h 467"/>
                <a:gd name="T18" fmla="*/ 369 w 491"/>
                <a:gd name="T19" fmla="*/ 297 h 467"/>
                <a:gd name="T20" fmla="*/ 398 w 491"/>
                <a:gd name="T21" fmla="*/ 467 h 467"/>
                <a:gd name="T22" fmla="*/ 39 w 491"/>
                <a:gd name="T23" fmla="*/ 191 h 467"/>
                <a:gd name="T24" fmla="*/ 143 w 491"/>
                <a:gd name="T25" fmla="*/ 292 h 467"/>
                <a:gd name="T26" fmla="*/ 119 w 491"/>
                <a:gd name="T27" fmla="*/ 433 h 467"/>
                <a:gd name="T28" fmla="*/ 246 w 491"/>
                <a:gd name="T29" fmla="*/ 366 h 467"/>
                <a:gd name="T30" fmla="*/ 372 w 491"/>
                <a:gd name="T31" fmla="*/ 433 h 467"/>
                <a:gd name="T32" fmla="*/ 348 w 491"/>
                <a:gd name="T33" fmla="*/ 292 h 467"/>
                <a:gd name="T34" fmla="*/ 452 w 491"/>
                <a:gd name="T35" fmla="*/ 191 h 467"/>
                <a:gd name="T36" fmla="*/ 309 w 491"/>
                <a:gd name="T37" fmla="*/ 171 h 467"/>
                <a:gd name="T38" fmla="*/ 246 w 491"/>
                <a:gd name="T39" fmla="*/ 42 h 467"/>
                <a:gd name="T40" fmla="*/ 182 w 491"/>
                <a:gd name="T41" fmla="*/ 171 h 467"/>
                <a:gd name="T42" fmla="*/ 39 w 491"/>
                <a:gd name="T43" fmla="*/ 19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1" h="467">
                  <a:moveTo>
                    <a:pt x="398" y="467"/>
                  </a:moveTo>
                  <a:lnTo>
                    <a:pt x="246" y="387"/>
                  </a:lnTo>
                  <a:lnTo>
                    <a:pt x="93" y="467"/>
                  </a:lnTo>
                  <a:lnTo>
                    <a:pt x="123" y="297"/>
                  </a:lnTo>
                  <a:lnTo>
                    <a:pt x="0" y="179"/>
                  </a:lnTo>
                  <a:lnTo>
                    <a:pt x="170" y="153"/>
                  </a:lnTo>
                  <a:lnTo>
                    <a:pt x="246" y="0"/>
                  </a:lnTo>
                  <a:lnTo>
                    <a:pt x="322" y="153"/>
                  </a:lnTo>
                  <a:lnTo>
                    <a:pt x="491" y="179"/>
                  </a:lnTo>
                  <a:lnTo>
                    <a:pt x="369" y="297"/>
                  </a:lnTo>
                  <a:lnTo>
                    <a:pt x="398" y="467"/>
                  </a:lnTo>
                  <a:close/>
                  <a:moveTo>
                    <a:pt x="39" y="191"/>
                  </a:moveTo>
                  <a:lnTo>
                    <a:pt x="143" y="292"/>
                  </a:lnTo>
                  <a:lnTo>
                    <a:pt x="119" y="433"/>
                  </a:lnTo>
                  <a:lnTo>
                    <a:pt x="246" y="366"/>
                  </a:lnTo>
                  <a:lnTo>
                    <a:pt x="372" y="433"/>
                  </a:lnTo>
                  <a:lnTo>
                    <a:pt x="348" y="292"/>
                  </a:lnTo>
                  <a:lnTo>
                    <a:pt x="452" y="191"/>
                  </a:lnTo>
                  <a:lnTo>
                    <a:pt x="309" y="171"/>
                  </a:lnTo>
                  <a:lnTo>
                    <a:pt x="246" y="42"/>
                  </a:lnTo>
                  <a:lnTo>
                    <a:pt x="182" y="171"/>
                  </a:lnTo>
                  <a:lnTo>
                    <a:pt x="39" y="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</p:grpSp>
      <p:grpSp>
        <p:nvGrpSpPr>
          <p:cNvPr id="71" name="Group 70"/>
          <p:cNvGrpSpPr/>
          <p:nvPr userDrawn="1"/>
        </p:nvGrpSpPr>
        <p:grpSpPr>
          <a:xfrm>
            <a:off x="2374407" y="2259316"/>
            <a:ext cx="1060451" cy="1195917"/>
            <a:chOff x="1774825" y="1630363"/>
            <a:chExt cx="795338" cy="896938"/>
          </a:xfrm>
        </p:grpSpPr>
        <p:sp>
          <p:nvSpPr>
            <p:cNvPr id="65" name="Freeform 44"/>
            <p:cNvSpPr/>
            <p:nvPr userDrawn="1"/>
          </p:nvSpPr>
          <p:spPr bwMode="auto">
            <a:xfrm>
              <a:off x="1774825" y="1630363"/>
              <a:ext cx="795338" cy="896938"/>
            </a:xfrm>
            <a:custGeom>
              <a:avLst/>
              <a:gdLst>
                <a:gd name="T0" fmla="*/ 1001 w 1002"/>
                <a:gd name="T1" fmla="*/ 475 h 1131"/>
                <a:gd name="T2" fmla="*/ 992 w 1002"/>
                <a:gd name="T3" fmla="*/ 400 h 1131"/>
                <a:gd name="T4" fmla="*/ 971 w 1002"/>
                <a:gd name="T5" fmla="*/ 329 h 1131"/>
                <a:gd name="T6" fmla="*/ 941 w 1002"/>
                <a:gd name="T7" fmla="*/ 263 h 1131"/>
                <a:gd name="T8" fmla="*/ 902 w 1002"/>
                <a:gd name="T9" fmla="*/ 202 h 1131"/>
                <a:gd name="T10" fmla="*/ 855 w 1002"/>
                <a:gd name="T11" fmla="*/ 147 h 1131"/>
                <a:gd name="T12" fmla="*/ 801 w 1002"/>
                <a:gd name="T13" fmla="*/ 99 h 1131"/>
                <a:gd name="T14" fmla="*/ 740 w 1002"/>
                <a:gd name="T15" fmla="*/ 60 h 1131"/>
                <a:gd name="T16" fmla="*/ 673 w 1002"/>
                <a:gd name="T17" fmla="*/ 30 h 1131"/>
                <a:gd name="T18" fmla="*/ 601 w 1002"/>
                <a:gd name="T19" fmla="*/ 11 h 1131"/>
                <a:gd name="T20" fmla="*/ 526 w 1002"/>
                <a:gd name="T21" fmla="*/ 1 h 1131"/>
                <a:gd name="T22" fmla="*/ 475 w 1002"/>
                <a:gd name="T23" fmla="*/ 1 h 1131"/>
                <a:gd name="T24" fmla="*/ 400 w 1002"/>
                <a:gd name="T25" fmla="*/ 11 h 1131"/>
                <a:gd name="T26" fmla="*/ 328 w 1002"/>
                <a:gd name="T27" fmla="*/ 30 h 1131"/>
                <a:gd name="T28" fmla="*/ 263 w 1002"/>
                <a:gd name="T29" fmla="*/ 60 h 1131"/>
                <a:gd name="T30" fmla="*/ 202 w 1002"/>
                <a:gd name="T31" fmla="*/ 99 h 1131"/>
                <a:gd name="T32" fmla="*/ 146 w 1002"/>
                <a:gd name="T33" fmla="*/ 147 h 1131"/>
                <a:gd name="T34" fmla="*/ 99 w 1002"/>
                <a:gd name="T35" fmla="*/ 202 h 1131"/>
                <a:gd name="T36" fmla="*/ 60 w 1002"/>
                <a:gd name="T37" fmla="*/ 263 h 1131"/>
                <a:gd name="T38" fmla="*/ 30 w 1002"/>
                <a:gd name="T39" fmla="*/ 329 h 1131"/>
                <a:gd name="T40" fmla="*/ 10 w 1002"/>
                <a:gd name="T41" fmla="*/ 400 h 1131"/>
                <a:gd name="T42" fmla="*/ 0 w 1002"/>
                <a:gd name="T43" fmla="*/ 475 h 1131"/>
                <a:gd name="T44" fmla="*/ 0 w 1002"/>
                <a:gd name="T45" fmla="*/ 523 h 1131"/>
                <a:gd name="T46" fmla="*/ 7 w 1002"/>
                <a:gd name="T47" fmla="*/ 589 h 1131"/>
                <a:gd name="T48" fmla="*/ 23 w 1002"/>
                <a:gd name="T49" fmla="*/ 651 h 1131"/>
                <a:gd name="T50" fmla="*/ 45 w 1002"/>
                <a:gd name="T51" fmla="*/ 710 h 1131"/>
                <a:gd name="T52" fmla="*/ 75 w 1002"/>
                <a:gd name="T53" fmla="*/ 765 h 1131"/>
                <a:gd name="T54" fmla="*/ 111 w 1002"/>
                <a:gd name="T55" fmla="*/ 816 h 1131"/>
                <a:gd name="T56" fmla="*/ 152 w 1002"/>
                <a:gd name="T57" fmla="*/ 861 h 1131"/>
                <a:gd name="T58" fmla="*/ 199 w 1002"/>
                <a:gd name="T59" fmla="*/ 901 h 1131"/>
                <a:gd name="T60" fmla="*/ 251 w 1002"/>
                <a:gd name="T61" fmla="*/ 936 h 1131"/>
                <a:gd name="T62" fmla="*/ 308 w 1002"/>
                <a:gd name="T63" fmla="*/ 963 h 1131"/>
                <a:gd name="T64" fmla="*/ 368 w 1002"/>
                <a:gd name="T65" fmla="*/ 984 h 1131"/>
                <a:gd name="T66" fmla="*/ 614 w 1002"/>
                <a:gd name="T67" fmla="*/ 990 h 1131"/>
                <a:gd name="T68" fmla="*/ 654 w 1002"/>
                <a:gd name="T69" fmla="*/ 978 h 1131"/>
                <a:gd name="T70" fmla="*/ 713 w 1002"/>
                <a:gd name="T71" fmla="*/ 955 h 1131"/>
                <a:gd name="T72" fmla="*/ 768 w 1002"/>
                <a:gd name="T73" fmla="*/ 925 h 1131"/>
                <a:gd name="T74" fmla="*/ 818 w 1002"/>
                <a:gd name="T75" fmla="*/ 889 h 1131"/>
                <a:gd name="T76" fmla="*/ 864 w 1002"/>
                <a:gd name="T77" fmla="*/ 847 h 1131"/>
                <a:gd name="T78" fmla="*/ 904 w 1002"/>
                <a:gd name="T79" fmla="*/ 799 h 1131"/>
                <a:gd name="T80" fmla="*/ 938 w 1002"/>
                <a:gd name="T81" fmla="*/ 747 h 1131"/>
                <a:gd name="T82" fmla="*/ 965 w 1002"/>
                <a:gd name="T83" fmla="*/ 690 h 1131"/>
                <a:gd name="T84" fmla="*/ 985 w 1002"/>
                <a:gd name="T85" fmla="*/ 630 h 1131"/>
                <a:gd name="T86" fmla="*/ 998 w 1002"/>
                <a:gd name="T87" fmla="*/ 567 h 1131"/>
                <a:gd name="T88" fmla="*/ 1002 w 1002"/>
                <a:gd name="T89" fmla="*/ 50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02" h="1131">
                  <a:moveTo>
                    <a:pt x="1002" y="501"/>
                  </a:moveTo>
                  <a:lnTo>
                    <a:pt x="1002" y="501"/>
                  </a:lnTo>
                  <a:lnTo>
                    <a:pt x="1001" y="475"/>
                  </a:lnTo>
                  <a:lnTo>
                    <a:pt x="999" y="450"/>
                  </a:lnTo>
                  <a:lnTo>
                    <a:pt x="997" y="425"/>
                  </a:lnTo>
                  <a:lnTo>
                    <a:pt x="992" y="400"/>
                  </a:lnTo>
                  <a:lnTo>
                    <a:pt x="986" y="376"/>
                  </a:lnTo>
                  <a:lnTo>
                    <a:pt x="979" y="353"/>
                  </a:lnTo>
                  <a:lnTo>
                    <a:pt x="971" y="329"/>
                  </a:lnTo>
                  <a:lnTo>
                    <a:pt x="962" y="307"/>
                  </a:lnTo>
                  <a:lnTo>
                    <a:pt x="953" y="284"/>
                  </a:lnTo>
                  <a:lnTo>
                    <a:pt x="941" y="263"/>
                  </a:lnTo>
                  <a:lnTo>
                    <a:pt x="930" y="241"/>
                  </a:lnTo>
                  <a:lnTo>
                    <a:pt x="916" y="221"/>
                  </a:lnTo>
                  <a:lnTo>
                    <a:pt x="902" y="202"/>
                  </a:lnTo>
                  <a:lnTo>
                    <a:pt x="887" y="182"/>
                  </a:lnTo>
                  <a:lnTo>
                    <a:pt x="872" y="164"/>
                  </a:lnTo>
                  <a:lnTo>
                    <a:pt x="855" y="147"/>
                  </a:lnTo>
                  <a:lnTo>
                    <a:pt x="838" y="130"/>
                  </a:lnTo>
                  <a:lnTo>
                    <a:pt x="819" y="114"/>
                  </a:lnTo>
                  <a:lnTo>
                    <a:pt x="801" y="99"/>
                  </a:lnTo>
                  <a:lnTo>
                    <a:pt x="781" y="85"/>
                  </a:lnTo>
                  <a:lnTo>
                    <a:pt x="760" y="73"/>
                  </a:lnTo>
                  <a:lnTo>
                    <a:pt x="740" y="60"/>
                  </a:lnTo>
                  <a:lnTo>
                    <a:pt x="718" y="50"/>
                  </a:lnTo>
                  <a:lnTo>
                    <a:pt x="696" y="39"/>
                  </a:lnTo>
                  <a:lnTo>
                    <a:pt x="673" y="30"/>
                  </a:lnTo>
                  <a:lnTo>
                    <a:pt x="650" y="23"/>
                  </a:lnTo>
                  <a:lnTo>
                    <a:pt x="626" y="16"/>
                  </a:lnTo>
                  <a:lnTo>
                    <a:pt x="601" y="11"/>
                  </a:lnTo>
                  <a:lnTo>
                    <a:pt x="577" y="6"/>
                  </a:lnTo>
                  <a:lnTo>
                    <a:pt x="552" y="3"/>
                  </a:lnTo>
                  <a:lnTo>
                    <a:pt x="526" y="1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475" y="1"/>
                  </a:lnTo>
                  <a:lnTo>
                    <a:pt x="449" y="3"/>
                  </a:lnTo>
                  <a:lnTo>
                    <a:pt x="425" y="6"/>
                  </a:lnTo>
                  <a:lnTo>
                    <a:pt x="400" y="11"/>
                  </a:lnTo>
                  <a:lnTo>
                    <a:pt x="376" y="16"/>
                  </a:lnTo>
                  <a:lnTo>
                    <a:pt x="351" y="23"/>
                  </a:lnTo>
                  <a:lnTo>
                    <a:pt x="328" y="30"/>
                  </a:lnTo>
                  <a:lnTo>
                    <a:pt x="306" y="39"/>
                  </a:lnTo>
                  <a:lnTo>
                    <a:pt x="283" y="50"/>
                  </a:lnTo>
                  <a:lnTo>
                    <a:pt x="263" y="60"/>
                  </a:lnTo>
                  <a:lnTo>
                    <a:pt x="241" y="73"/>
                  </a:lnTo>
                  <a:lnTo>
                    <a:pt x="221" y="85"/>
                  </a:lnTo>
                  <a:lnTo>
                    <a:pt x="202" y="99"/>
                  </a:lnTo>
                  <a:lnTo>
                    <a:pt x="182" y="114"/>
                  </a:lnTo>
                  <a:lnTo>
                    <a:pt x="164" y="130"/>
                  </a:lnTo>
                  <a:lnTo>
                    <a:pt x="146" y="147"/>
                  </a:lnTo>
                  <a:lnTo>
                    <a:pt x="130" y="164"/>
                  </a:lnTo>
                  <a:lnTo>
                    <a:pt x="114" y="182"/>
                  </a:lnTo>
                  <a:lnTo>
                    <a:pt x="99" y="202"/>
                  </a:lnTo>
                  <a:lnTo>
                    <a:pt x="85" y="221"/>
                  </a:lnTo>
                  <a:lnTo>
                    <a:pt x="73" y="241"/>
                  </a:lnTo>
                  <a:lnTo>
                    <a:pt x="60" y="263"/>
                  </a:lnTo>
                  <a:lnTo>
                    <a:pt x="50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6"/>
                  </a:lnTo>
                  <a:lnTo>
                    <a:pt x="10" y="400"/>
                  </a:lnTo>
                  <a:lnTo>
                    <a:pt x="6" y="425"/>
                  </a:lnTo>
                  <a:lnTo>
                    <a:pt x="2" y="450"/>
                  </a:lnTo>
                  <a:lnTo>
                    <a:pt x="0" y="475"/>
                  </a:lnTo>
                  <a:lnTo>
                    <a:pt x="0" y="501"/>
                  </a:lnTo>
                  <a:lnTo>
                    <a:pt x="0" y="501"/>
                  </a:lnTo>
                  <a:lnTo>
                    <a:pt x="0" y="523"/>
                  </a:lnTo>
                  <a:lnTo>
                    <a:pt x="2" y="545"/>
                  </a:lnTo>
                  <a:lnTo>
                    <a:pt x="5" y="567"/>
                  </a:lnTo>
                  <a:lnTo>
                    <a:pt x="7" y="589"/>
                  </a:lnTo>
                  <a:lnTo>
                    <a:pt x="12" y="610"/>
                  </a:lnTo>
                  <a:lnTo>
                    <a:pt x="16" y="630"/>
                  </a:lnTo>
                  <a:lnTo>
                    <a:pt x="23" y="651"/>
                  </a:lnTo>
                  <a:lnTo>
                    <a:pt x="29" y="671"/>
                  </a:lnTo>
                  <a:lnTo>
                    <a:pt x="37" y="690"/>
                  </a:lnTo>
                  <a:lnTo>
                    <a:pt x="45" y="710"/>
                  </a:lnTo>
                  <a:lnTo>
                    <a:pt x="54" y="728"/>
                  </a:lnTo>
                  <a:lnTo>
                    <a:pt x="65" y="747"/>
                  </a:lnTo>
                  <a:lnTo>
                    <a:pt x="75" y="765"/>
                  </a:lnTo>
                  <a:lnTo>
                    <a:pt x="86" y="783"/>
                  </a:lnTo>
                  <a:lnTo>
                    <a:pt x="98" y="799"/>
                  </a:lnTo>
                  <a:lnTo>
                    <a:pt x="111" y="816"/>
                  </a:lnTo>
                  <a:lnTo>
                    <a:pt x="124" y="831"/>
                  </a:lnTo>
                  <a:lnTo>
                    <a:pt x="138" y="847"/>
                  </a:lnTo>
                  <a:lnTo>
                    <a:pt x="152" y="861"/>
                  </a:lnTo>
                  <a:lnTo>
                    <a:pt x="167" y="876"/>
                  </a:lnTo>
                  <a:lnTo>
                    <a:pt x="183" y="889"/>
                  </a:lnTo>
                  <a:lnTo>
                    <a:pt x="199" y="901"/>
                  </a:lnTo>
                  <a:lnTo>
                    <a:pt x="217" y="914"/>
                  </a:lnTo>
                  <a:lnTo>
                    <a:pt x="234" y="925"/>
                  </a:lnTo>
                  <a:lnTo>
                    <a:pt x="251" y="936"/>
                  </a:lnTo>
                  <a:lnTo>
                    <a:pt x="270" y="946"/>
                  </a:lnTo>
                  <a:lnTo>
                    <a:pt x="288" y="955"/>
                  </a:lnTo>
                  <a:lnTo>
                    <a:pt x="308" y="963"/>
                  </a:lnTo>
                  <a:lnTo>
                    <a:pt x="327" y="972"/>
                  </a:lnTo>
                  <a:lnTo>
                    <a:pt x="347" y="978"/>
                  </a:lnTo>
                  <a:lnTo>
                    <a:pt x="368" y="984"/>
                  </a:lnTo>
                  <a:lnTo>
                    <a:pt x="388" y="990"/>
                  </a:lnTo>
                  <a:lnTo>
                    <a:pt x="501" y="1131"/>
                  </a:lnTo>
                  <a:lnTo>
                    <a:pt x="614" y="990"/>
                  </a:lnTo>
                  <a:lnTo>
                    <a:pt x="614" y="990"/>
                  </a:lnTo>
                  <a:lnTo>
                    <a:pt x="635" y="984"/>
                  </a:lnTo>
                  <a:lnTo>
                    <a:pt x="654" y="978"/>
                  </a:lnTo>
                  <a:lnTo>
                    <a:pt x="675" y="972"/>
                  </a:lnTo>
                  <a:lnTo>
                    <a:pt x="695" y="963"/>
                  </a:lnTo>
                  <a:lnTo>
                    <a:pt x="713" y="955"/>
                  </a:lnTo>
                  <a:lnTo>
                    <a:pt x="732" y="946"/>
                  </a:lnTo>
                  <a:lnTo>
                    <a:pt x="750" y="936"/>
                  </a:lnTo>
                  <a:lnTo>
                    <a:pt x="768" y="925"/>
                  </a:lnTo>
                  <a:lnTo>
                    <a:pt x="786" y="914"/>
                  </a:lnTo>
                  <a:lnTo>
                    <a:pt x="802" y="901"/>
                  </a:lnTo>
                  <a:lnTo>
                    <a:pt x="818" y="889"/>
                  </a:lnTo>
                  <a:lnTo>
                    <a:pt x="834" y="876"/>
                  </a:lnTo>
                  <a:lnTo>
                    <a:pt x="849" y="861"/>
                  </a:lnTo>
                  <a:lnTo>
                    <a:pt x="864" y="847"/>
                  </a:lnTo>
                  <a:lnTo>
                    <a:pt x="878" y="831"/>
                  </a:lnTo>
                  <a:lnTo>
                    <a:pt x="892" y="816"/>
                  </a:lnTo>
                  <a:lnTo>
                    <a:pt x="904" y="799"/>
                  </a:lnTo>
                  <a:lnTo>
                    <a:pt x="916" y="783"/>
                  </a:lnTo>
                  <a:lnTo>
                    <a:pt x="927" y="765"/>
                  </a:lnTo>
                  <a:lnTo>
                    <a:pt x="938" y="747"/>
                  </a:lnTo>
                  <a:lnTo>
                    <a:pt x="947" y="728"/>
                  </a:lnTo>
                  <a:lnTo>
                    <a:pt x="956" y="710"/>
                  </a:lnTo>
                  <a:lnTo>
                    <a:pt x="965" y="690"/>
                  </a:lnTo>
                  <a:lnTo>
                    <a:pt x="972" y="671"/>
                  </a:lnTo>
                  <a:lnTo>
                    <a:pt x="979" y="651"/>
                  </a:lnTo>
                  <a:lnTo>
                    <a:pt x="985" y="630"/>
                  </a:lnTo>
                  <a:lnTo>
                    <a:pt x="990" y="610"/>
                  </a:lnTo>
                  <a:lnTo>
                    <a:pt x="994" y="589"/>
                  </a:lnTo>
                  <a:lnTo>
                    <a:pt x="998" y="567"/>
                  </a:lnTo>
                  <a:lnTo>
                    <a:pt x="1000" y="545"/>
                  </a:lnTo>
                  <a:lnTo>
                    <a:pt x="1001" y="523"/>
                  </a:lnTo>
                  <a:lnTo>
                    <a:pt x="1002" y="501"/>
                  </a:lnTo>
                  <a:lnTo>
                    <a:pt x="1002" y="501"/>
                  </a:lnTo>
                  <a:close/>
                </a:path>
              </a:pathLst>
            </a:custGeom>
            <a:solidFill>
              <a:srgbClr val="8DC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66" name="Freeform 45"/>
            <p:cNvSpPr/>
            <p:nvPr userDrawn="1"/>
          </p:nvSpPr>
          <p:spPr bwMode="auto">
            <a:xfrm>
              <a:off x="1812925" y="1668463"/>
              <a:ext cx="719138" cy="719138"/>
            </a:xfrm>
            <a:custGeom>
              <a:avLst/>
              <a:gdLst>
                <a:gd name="T0" fmla="*/ 905 w 906"/>
                <a:gd name="T1" fmla="*/ 475 h 905"/>
                <a:gd name="T2" fmla="*/ 897 w 906"/>
                <a:gd name="T3" fmla="*/ 543 h 905"/>
                <a:gd name="T4" fmla="*/ 878 w 906"/>
                <a:gd name="T5" fmla="*/ 608 h 905"/>
                <a:gd name="T6" fmla="*/ 851 w 906"/>
                <a:gd name="T7" fmla="*/ 668 h 905"/>
                <a:gd name="T8" fmla="*/ 816 w 906"/>
                <a:gd name="T9" fmla="*/ 723 h 905"/>
                <a:gd name="T10" fmla="*/ 773 w 906"/>
                <a:gd name="T11" fmla="*/ 773 h 905"/>
                <a:gd name="T12" fmla="*/ 724 w 906"/>
                <a:gd name="T13" fmla="*/ 815 h 905"/>
                <a:gd name="T14" fmla="*/ 669 w 906"/>
                <a:gd name="T15" fmla="*/ 850 h 905"/>
                <a:gd name="T16" fmla="*/ 609 w 906"/>
                <a:gd name="T17" fmla="*/ 878 h 905"/>
                <a:gd name="T18" fmla="*/ 544 w 906"/>
                <a:gd name="T19" fmla="*/ 896 h 905"/>
                <a:gd name="T20" fmla="*/ 476 w 906"/>
                <a:gd name="T21" fmla="*/ 904 h 905"/>
                <a:gd name="T22" fmla="*/ 430 w 906"/>
                <a:gd name="T23" fmla="*/ 904 h 905"/>
                <a:gd name="T24" fmla="*/ 362 w 906"/>
                <a:gd name="T25" fmla="*/ 896 h 905"/>
                <a:gd name="T26" fmla="*/ 298 w 906"/>
                <a:gd name="T27" fmla="*/ 878 h 905"/>
                <a:gd name="T28" fmla="*/ 238 w 906"/>
                <a:gd name="T29" fmla="*/ 850 h 905"/>
                <a:gd name="T30" fmla="*/ 182 w 906"/>
                <a:gd name="T31" fmla="*/ 815 h 905"/>
                <a:gd name="T32" fmla="*/ 133 w 906"/>
                <a:gd name="T33" fmla="*/ 773 h 905"/>
                <a:gd name="T34" fmla="*/ 90 w 906"/>
                <a:gd name="T35" fmla="*/ 723 h 905"/>
                <a:gd name="T36" fmla="*/ 55 w 906"/>
                <a:gd name="T37" fmla="*/ 668 h 905"/>
                <a:gd name="T38" fmla="*/ 28 w 906"/>
                <a:gd name="T39" fmla="*/ 608 h 905"/>
                <a:gd name="T40" fmla="*/ 10 w 906"/>
                <a:gd name="T41" fmla="*/ 543 h 905"/>
                <a:gd name="T42" fmla="*/ 0 w 906"/>
                <a:gd name="T43" fmla="*/ 475 h 905"/>
                <a:gd name="T44" fmla="*/ 0 w 906"/>
                <a:gd name="T45" fmla="*/ 429 h 905"/>
                <a:gd name="T46" fmla="*/ 10 w 906"/>
                <a:gd name="T47" fmla="*/ 361 h 905"/>
                <a:gd name="T48" fmla="*/ 28 w 906"/>
                <a:gd name="T49" fmla="*/ 297 h 905"/>
                <a:gd name="T50" fmla="*/ 55 w 906"/>
                <a:gd name="T51" fmla="*/ 237 h 905"/>
                <a:gd name="T52" fmla="*/ 90 w 906"/>
                <a:gd name="T53" fmla="*/ 182 h 905"/>
                <a:gd name="T54" fmla="*/ 133 w 906"/>
                <a:gd name="T55" fmla="*/ 132 h 905"/>
                <a:gd name="T56" fmla="*/ 182 w 906"/>
                <a:gd name="T57" fmla="*/ 89 h 905"/>
                <a:gd name="T58" fmla="*/ 238 w 906"/>
                <a:gd name="T59" fmla="*/ 54 h 905"/>
                <a:gd name="T60" fmla="*/ 298 w 906"/>
                <a:gd name="T61" fmla="*/ 27 h 905"/>
                <a:gd name="T62" fmla="*/ 362 w 906"/>
                <a:gd name="T63" fmla="*/ 9 h 905"/>
                <a:gd name="T64" fmla="*/ 430 w 906"/>
                <a:gd name="T65" fmla="*/ 1 h 905"/>
                <a:gd name="T66" fmla="*/ 476 w 906"/>
                <a:gd name="T67" fmla="*/ 1 h 905"/>
                <a:gd name="T68" fmla="*/ 544 w 906"/>
                <a:gd name="T69" fmla="*/ 9 h 905"/>
                <a:gd name="T70" fmla="*/ 609 w 906"/>
                <a:gd name="T71" fmla="*/ 27 h 905"/>
                <a:gd name="T72" fmla="*/ 669 w 906"/>
                <a:gd name="T73" fmla="*/ 54 h 905"/>
                <a:gd name="T74" fmla="*/ 724 w 906"/>
                <a:gd name="T75" fmla="*/ 89 h 905"/>
                <a:gd name="T76" fmla="*/ 773 w 906"/>
                <a:gd name="T77" fmla="*/ 132 h 905"/>
                <a:gd name="T78" fmla="*/ 816 w 906"/>
                <a:gd name="T79" fmla="*/ 182 h 905"/>
                <a:gd name="T80" fmla="*/ 851 w 906"/>
                <a:gd name="T81" fmla="*/ 237 h 905"/>
                <a:gd name="T82" fmla="*/ 878 w 906"/>
                <a:gd name="T83" fmla="*/ 297 h 905"/>
                <a:gd name="T84" fmla="*/ 897 w 906"/>
                <a:gd name="T85" fmla="*/ 361 h 905"/>
                <a:gd name="T86" fmla="*/ 905 w 906"/>
                <a:gd name="T87" fmla="*/ 429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6" h="905">
                  <a:moveTo>
                    <a:pt x="906" y="452"/>
                  </a:moveTo>
                  <a:lnTo>
                    <a:pt x="906" y="452"/>
                  </a:lnTo>
                  <a:lnTo>
                    <a:pt x="905" y="475"/>
                  </a:lnTo>
                  <a:lnTo>
                    <a:pt x="904" y="499"/>
                  </a:lnTo>
                  <a:lnTo>
                    <a:pt x="900" y="522"/>
                  </a:lnTo>
                  <a:lnTo>
                    <a:pt x="897" y="543"/>
                  </a:lnTo>
                  <a:lnTo>
                    <a:pt x="891" y="565"/>
                  </a:lnTo>
                  <a:lnTo>
                    <a:pt x="885" y="587"/>
                  </a:lnTo>
                  <a:lnTo>
                    <a:pt x="878" y="608"/>
                  </a:lnTo>
                  <a:lnTo>
                    <a:pt x="870" y="629"/>
                  </a:lnTo>
                  <a:lnTo>
                    <a:pt x="861" y="648"/>
                  </a:lnTo>
                  <a:lnTo>
                    <a:pt x="851" y="668"/>
                  </a:lnTo>
                  <a:lnTo>
                    <a:pt x="840" y="687"/>
                  </a:lnTo>
                  <a:lnTo>
                    <a:pt x="829" y="706"/>
                  </a:lnTo>
                  <a:lnTo>
                    <a:pt x="816" y="723"/>
                  </a:lnTo>
                  <a:lnTo>
                    <a:pt x="802" y="740"/>
                  </a:lnTo>
                  <a:lnTo>
                    <a:pt x="788" y="757"/>
                  </a:lnTo>
                  <a:lnTo>
                    <a:pt x="773" y="773"/>
                  </a:lnTo>
                  <a:lnTo>
                    <a:pt x="757" y="788"/>
                  </a:lnTo>
                  <a:lnTo>
                    <a:pt x="741" y="802"/>
                  </a:lnTo>
                  <a:lnTo>
                    <a:pt x="724" y="815"/>
                  </a:lnTo>
                  <a:lnTo>
                    <a:pt x="705" y="828"/>
                  </a:lnTo>
                  <a:lnTo>
                    <a:pt x="688" y="840"/>
                  </a:lnTo>
                  <a:lnTo>
                    <a:pt x="669" y="850"/>
                  </a:lnTo>
                  <a:lnTo>
                    <a:pt x="649" y="860"/>
                  </a:lnTo>
                  <a:lnTo>
                    <a:pt x="629" y="870"/>
                  </a:lnTo>
                  <a:lnTo>
                    <a:pt x="609" y="878"/>
                  </a:lnTo>
                  <a:lnTo>
                    <a:pt x="588" y="885"/>
                  </a:lnTo>
                  <a:lnTo>
                    <a:pt x="566" y="890"/>
                  </a:lnTo>
                  <a:lnTo>
                    <a:pt x="544" y="896"/>
                  </a:lnTo>
                  <a:lnTo>
                    <a:pt x="522" y="899"/>
                  </a:lnTo>
                  <a:lnTo>
                    <a:pt x="499" y="903"/>
                  </a:lnTo>
                  <a:lnTo>
                    <a:pt x="476" y="904"/>
                  </a:lnTo>
                  <a:lnTo>
                    <a:pt x="453" y="905"/>
                  </a:lnTo>
                  <a:lnTo>
                    <a:pt x="453" y="905"/>
                  </a:lnTo>
                  <a:lnTo>
                    <a:pt x="430" y="904"/>
                  </a:lnTo>
                  <a:lnTo>
                    <a:pt x="407" y="903"/>
                  </a:lnTo>
                  <a:lnTo>
                    <a:pt x="384" y="899"/>
                  </a:lnTo>
                  <a:lnTo>
                    <a:pt x="362" y="896"/>
                  </a:lnTo>
                  <a:lnTo>
                    <a:pt x="340" y="890"/>
                  </a:lnTo>
                  <a:lnTo>
                    <a:pt x="318" y="885"/>
                  </a:lnTo>
                  <a:lnTo>
                    <a:pt x="298" y="878"/>
                  </a:lnTo>
                  <a:lnTo>
                    <a:pt x="277" y="870"/>
                  </a:lnTo>
                  <a:lnTo>
                    <a:pt x="256" y="860"/>
                  </a:lnTo>
                  <a:lnTo>
                    <a:pt x="238" y="850"/>
                  </a:lnTo>
                  <a:lnTo>
                    <a:pt x="218" y="840"/>
                  </a:lnTo>
                  <a:lnTo>
                    <a:pt x="200" y="828"/>
                  </a:lnTo>
                  <a:lnTo>
                    <a:pt x="182" y="815"/>
                  </a:lnTo>
                  <a:lnTo>
                    <a:pt x="165" y="802"/>
                  </a:lnTo>
                  <a:lnTo>
                    <a:pt x="149" y="788"/>
                  </a:lnTo>
                  <a:lnTo>
                    <a:pt x="133" y="773"/>
                  </a:lnTo>
                  <a:lnTo>
                    <a:pt x="118" y="757"/>
                  </a:lnTo>
                  <a:lnTo>
                    <a:pt x="104" y="740"/>
                  </a:lnTo>
                  <a:lnTo>
                    <a:pt x="90" y="723"/>
                  </a:lnTo>
                  <a:lnTo>
                    <a:pt x="78" y="706"/>
                  </a:lnTo>
                  <a:lnTo>
                    <a:pt x="66" y="687"/>
                  </a:lnTo>
                  <a:lnTo>
                    <a:pt x="55" y="668"/>
                  </a:lnTo>
                  <a:lnTo>
                    <a:pt x="45" y="648"/>
                  </a:lnTo>
                  <a:lnTo>
                    <a:pt x="36" y="629"/>
                  </a:lnTo>
                  <a:lnTo>
                    <a:pt x="28" y="608"/>
                  </a:lnTo>
                  <a:lnTo>
                    <a:pt x="21" y="587"/>
                  </a:lnTo>
                  <a:lnTo>
                    <a:pt x="14" y="565"/>
                  </a:lnTo>
                  <a:lnTo>
                    <a:pt x="10" y="543"/>
                  </a:lnTo>
                  <a:lnTo>
                    <a:pt x="5" y="522"/>
                  </a:lnTo>
                  <a:lnTo>
                    <a:pt x="3" y="499"/>
                  </a:lnTo>
                  <a:lnTo>
                    <a:pt x="0" y="475"/>
                  </a:lnTo>
                  <a:lnTo>
                    <a:pt x="0" y="452"/>
                  </a:lnTo>
                  <a:lnTo>
                    <a:pt x="0" y="452"/>
                  </a:lnTo>
                  <a:lnTo>
                    <a:pt x="0" y="429"/>
                  </a:lnTo>
                  <a:lnTo>
                    <a:pt x="3" y="406"/>
                  </a:lnTo>
                  <a:lnTo>
                    <a:pt x="5" y="383"/>
                  </a:lnTo>
                  <a:lnTo>
                    <a:pt x="10" y="361"/>
                  </a:lnTo>
                  <a:lnTo>
                    <a:pt x="14" y="340"/>
                  </a:lnTo>
                  <a:lnTo>
                    <a:pt x="21" y="318"/>
                  </a:lnTo>
                  <a:lnTo>
                    <a:pt x="28" y="297"/>
                  </a:lnTo>
                  <a:lnTo>
                    <a:pt x="36" y="276"/>
                  </a:lnTo>
                  <a:lnTo>
                    <a:pt x="45" y="257"/>
                  </a:lnTo>
                  <a:lnTo>
                    <a:pt x="55" y="237"/>
                  </a:lnTo>
                  <a:lnTo>
                    <a:pt x="66" y="217"/>
                  </a:lnTo>
                  <a:lnTo>
                    <a:pt x="78" y="199"/>
                  </a:lnTo>
                  <a:lnTo>
                    <a:pt x="90" y="182"/>
                  </a:lnTo>
                  <a:lnTo>
                    <a:pt x="104" y="164"/>
                  </a:lnTo>
                  <a:lnTo>
                    <a:pt x="118" y="148"/>
                  </a:lnTo>
                  <a:lnTo>
                    <a:pt x="133" y="132"/>
                  </a:lnTo>
                  <a:lnTo>
                    <a:pt x="149" y="117"/>
                  </a:lnTo>
                  <a:lnTo>
                    <a:pt x="165" y="103"/>
                  </a:lnTo>
                  <a:lnTo>
                    <a:pt x="182" y="89"/>
                  </a:lnTo>
                  <a:lnTo>
                    <a:pt x="200" y="77"/>
                  </a:lnTo>
                  <a:lnTo>
                    <a:pt x="218" y="65"/>
                  </a:lnTo>
                  <a:lnTo>
                    <a:pt x="238" y="54"/>
                  </a:lnTo>
                  <a:lnTo>
                    <a:pt x="256" y="45"/>
                  </a:lnTo>
                  <a:lnTo>
                    <a:pt x="277" y="35"/>
                  </a:lnTo>
                  <a:lnTo>
                    <a:pt x="298" y="27"/>
                  </a:lnTo>
                  <a:lnTo>
                    <a:pt x="318" y="20"/>
                  </a:lnTo>
                  <a:lnTo>
                    <a:pt x="340" y="13"/>
                  </a:lnTo>
                  <a:lnTo>
                    <a:pt x="362" y="9"/>
                  </a:lnTo>
                  <a:lnTo>
                    <a:pt x="384" y="5"/>
                  </a:lnTo>
                  <a:lnTo>
                    <a:pt x="407" y="2"/>
                  </a:lnTo>
                  <a:lnTo>
                    <a:pt x="430" y="1"/>
                  </a:lnTo>
                  <a:lnTo>
                    <a:pt x="453" y="0"/>
                  </a:lnTo>
                  <a:lnTo>
                    <a:pt x="453" y="0"/>
                  </a:lnTo>
                  <a:lnTo>
                    <a:pt x="476" y="1"/>
                  </a:lnTo>
                  <a:lnTo>
                    <a:pt x="499" y="2"/>
                  </a:lnTo>
                  <a:lnTo>
                    <a:pt x="522" y="5"/>
                  </a:lnTo>
                  <a:lnTo>
                    <a:pt x="544" y="9"/>
                  </a:lnTo>
                  <a:lnTo>
                    <a:pt x="566" y="13"/>
                  </a:lnTo>
                  <a:lnTo>
                    <a:pt x="588" y="20"/>
                  </a:lnTo>
                  <a:lnTo>
                    <a:pt x="609" y="27"/>
                  </a:lnTo>
                  <a:lnTo>
                    <a:pt x="629" y="35"/>
                  </a:lnTo>
                  <a:lnTo>
                    <a:pt x="649" y="45"/>
                  </a:lnTo>
                  <a:lnTo>
                    <a:pt x="669" y="54"/>
                  </a:lnTo>
                  <a:lnTo>
                    <a:pt x="688" y="65"/>
                  </a:lnTo>
                  <a:lnTo>
                    <a:pt x="705" y="77"/>
                  </a:lnTo>
                  <a:lnTo>
                    <a:pt x="724" y="89"/>
                  </a:lnTo>
                  <a:lnTo>
                    <a:pt x="741" y="103"/>
                  </a:lnTo>
                  <a:lnTo>
                    <a:pt x="757" y="117"/>
                  </a:lnTo>
                  <a:lnTo>
                    <a:pt x="773" y="132"/>
                  </a:lnTo>
                  <a:lnTo>
                    <a:pt x="788" y="148"/>
                  </a:lnTo>
                  <a:lnTo>
                    <a:pt x="802" y="164"/>
                  </a:lnTo>
                  <a:lnTo>
                    <a:pt x="816" y="182"/>
                  </a:lnTo>
                  <a:lnTo>
                    <a:pt x="829" y="199"/>
                  </a:lnTo>
                  <a:lnTo>
                    <a:pt x="840" y="217"/>
                  </a:lnTo>
                  <a:lnTo>
                    <a:pt x="851" y="237"/>
                  </a:lnTo>
                  <a:lnTo>
                    <a:pt x="861" y="257"/>
                  </a:lnTo>
                  <a:lnTo>
                    <a:pt x="870" y="276"/>
                  </a:lnTo>
                  <a:lnTo>
                    <a:pt x="878" y="297"/>
                  </a:lnTo>
                  <a:lnTo>
                    <a:pt x="885" y="318"/>
                  </a:lnTo>
                  <a:lnTo>
                    <a:pt x="891" y="340"/>
                  </a:lnTo>
                  <a:lnTo>
                    <a:pt x="897" y="361"/>
                  </a:lnTo>
                  <a:lnTo>
                    <a:pt x="900" y="383"/>
                  </a:lnTo>
                  <a:lnTo>
                    <a:pt x="904" y="406"/>
                  </a:lnTo>
                  <a:lnTo>
                    <a:pt x="905" y="429"/>
                  </a:lnTo>
                  <a:lnTo>
                    <a:pt x="906" y="452"/>
                  </a:lnTo>
                  <a:lnTo>
                    <a:pt x="906" y="452"/>
                  </a:lnTo>
                  <a:close/>
                </a:path>
              </a:pathLst>
            </a:custGeom>
            <a:solidFill>
              <a:srgbClr val="9FD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67" name="Freeform 46"/>
            <p:cNvSpPr>
              <a:spLocks noEditPoints="1"/>
            </p:cNvSpPr>
            <p:nvPr userDrawn="1"/>
          </p:nvSpPr>
          <p:spPr bwMode="auto">
            <a:xfrm>
              <a:off x="2017713" y="1746251"/>
              <a:ext cx="309563" cy="568325"/>
            </a:xfrm>
            <a:custGeom>
              <a:avLst/>
              <a:gdLst>
                <a:gd name="T0" fmla="*/ 346 w 390"/>
                <a:gd name="T1" fmla="*/ 466 h 715"/>
                <a:gd name="T2" fmla="*/ 325 w 390"/>
                <a:gd name="T3" fmla="*/ 415 h 715"/>
                <a:gd name="T4" fmla="*/ 325 w 390"/>
                <a:gd name="T5" fmla="*/ 251 h 715"/>
                <a:gd name="T6" fmla="*/ 269 w 390"/>
                <a:gd name="T7" fmla="*/ 95 h 715"/>
                <a:gd name="T8" fmla="*/ 199 w 390"/>
                <a:gd name="T9" fmla="*/ 4 h 715"/>
                <a:gd name="T10" fmla="*/ 151 w 390"/>
                <a:gd name="T11" fmla="*/ 49 h 715"/>
                <a:gd name="T12" fmla="*/ 90 w 390"/>
                <a:gd name="T13" fmla="*/ 158 h 715"/>
                <a:gd name="T14" fmla="*/ 58 w 390"/>
                <a:gd name="T15" fmla="*/ 338 h 715"/>
                <a:gd name="T16" fmla="*/ 73 w 390"/>
                <a:gd name="T17" fmla="*/ 457 h 715"/>
                <a:gd name="T18" fmla="*/ 20 w 390"/>
                <a:gd name="T19" fmla="*/ 484 h 715"/>
                <a:gd name="T20" fmla="*/ 0 w 390"/>
                <a:gd name="T21" fmla="*/ 527 h 715"/>
                <a:gd name="T22" fmla="*/ 19 w 390"/>
                <a:gd name="T23" fmla="*/ 606 h 715"/>
                <a:gd name="T24" fmla="*/ 78 w 390"/>
                <a:gd name="T25" fmla="*/ 698 h 715"/>
                <a:gd name="T26" fmla="*/ 108 w 390"/>
                <a:gd name="T27" fmla="*/ 567 h 715"/>
                <a:gd name="T28" fmla="*/ 158 w 390"/>
                <a:gd name="T29" fmla="*/ 591 h 715"/>
                <a:gd name="T30" fmla="*/ 187 w 390"/>
                <a:gd name="T31" fmla="*/ 714 h 715"/>
                <a:gd name="T32" fmla="*/ 207 w 390"/>
                <a:gd name="T33" fmla="*/ 708 h 715"/>
                <a:gd name="T34" fmla="*/ 259 w 390"/>
                <a:gd name="T35" fmla="*/ 582 h 715"/>
                <a:gd name="T36" fmla="*/ 291 w 390"/>
                <a:gd name="T37" fmla="*/ 556 h 715"/>
                <a:gd name="T38" fmla="*/ 332 w 390"/>
                <a:gd name="T39" fmla="*/ 703 h 715"/>
                <a:gd name="T40" fmla="*/ 383 w 390"/>
                <a:gd name="T41" fmla="*/ 571 h 715"/>
                <a:gd name="T42" fmla="*/ 385 w 390"/>
                <a:gd name="T43" fmla="*/ 508 h 715"/>
                <a:gd name="T44" fmla="*/ 196 w 390"/>
                <a:gd name="T45" fmla="*/ 705 h 715"/>
                <a:gd name="T46" fmla="*/ 177 w 390"/>
                <a:gd name="T47" fmla="*/ 477 h 715"/>
                <a:gd name="T48" fmla="*/ 184 w 390"/>
                <a:gd name="T49" fmla="*/ 471 h 715"/>
                <a:gd name="T50" fmla="*/ 209 w 390"/>
                <a:gd name="T51" fmla="*/ 473 h 715"/>
                <a:gd name="T52" fmla="*/ 204 w 390"/>
                <a:gd name="T53" fmla="*/ 595 h 715"/>
                <a:gd name="T54" fmla="*/ 347 w 390"/>
                <a:gd name="T55" fmla="*/ 635 h 715"/>
                <a:gd name="T56" fmla="*/ 300 w 390"/>
                <a:gd name="T57" fmla="*/ 550 h 715"/>
                <a:gd name="T58" fmla="*/ 292 w 390"/>
                <a:gd name="T59" fmla="*/ 527 h 715"/>
                <a:gd name="T60" fmla="*/ 279 w 390"/>
                <a:gd name="T61" fmla="*/ 554 h 715"/>
                <a:gd name="T62" fmla="*/ 230 w 390"/>
                <a:gd name="T63" fmla="*/ 580 h 715"/>
                <a:gd name="T64" fmla="*/ 222 w 390"/>
                <a:gd name="T65" fmla="*/ 472 h 715"/>
                <a:gd name="T66" fmla="*/ 208 w 390"/>
                <a:gd name="T67" fmla="*/ 461 h 715"/>
                <a:gd name="T68" fmla="*/ 173 w 390"/>
                <a:gd name="T69" fmla="*/ 464 h 715"/>
                <a:gd name="T70" fmla="*/ 165 w 390"/>
                <a:gd name="T71" fmla="*/ 479 h 715"/>
                <a:gd name="T72" fmla="*/ 159 w 390"/>
                <a:gd name="T73" fmla="*/ 580 h 715"/>
                <a:gd name="T74" fmla="*/ 111 w 390"/>
                <a:gd name="T75" fmla="*/ 554 h 715"/>
                <a:gd name="T76" fmla="*/ 98 w 390"/>
                <a:gd name="T77" fmla="*/ 527 h 715"/>
                <a:gd name="T78" fmla="*/ 89 w 390"/>
                <a:gd name="T79" fmla="*/ 550 h 715"/>
                <a:gd name="T80" fmla="*/ 42 w 390"/>
                <a:gd name="T81" fmla="*/ 635 h 715"/>
                <a:gd name="T82" fmla="*/ 11 w 390"/>
                <a:gd name="T83" fmla="*/ 538 h 715"/>
                <a:gd name="T84" fmla="*/ 21 w 390"/>
                <a:gd name="T85" fmla="*/ 497 h 715"/>
                <a:gd name="T86" fmla="*/ 68 w 390"/>
                <a:gd name="T87" fmla="*/ 469 h 715"/>
                <a:gd name="T88" fmla="*/ 75 w 390"/>
                <a:gd name="T89" fmla="*/ 416 h 715"/>
                <a:gd name="T90" fmla="*/ 75 w 390"/>
                <a:gd name="T91" fmla="*/ 257 h 715"/>
                <a:gd name="T92" fmla="*/ 127 w 390"/>
                <a:gd name="T93" fmla="*/ 105 h 715"/>
                <a:gd name="T94" fmla="*/ 195 w 390"/>
                <a:gd name="T95" fmla="*/ 16 h 715"/>
                <a:gd name="T96" fmla="*/ 253 w 390"/>
                <a:gd name="T97" fmla="*/ 90 h 715"/>
                <a:gd name="T98" fmla="*/ 309 w 390"/>
                <a:gd name="T99" fmla="*/ 227 h 715"/>
                <a:gd name="T100" fmla="*/ 317 w 390"/>
                <a:gd name="T101" fmla="*/ 393 h 715"/>
                <a:gd name="T102" fmla="*/ 310 w 390"/>
                <a:gd name="T103" fmla="*/ 468 h 715"/>
                <a:gd name="T104" fmla="*/ 361 w 390"/>
                <a:gd name="T105" fmla="*/ 491 h 715"/>
                <a:gd name="T106" fmla="*/ 379 w 390"/>
                <a:gd name="T107" fmla="*/ 529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0" h="715">
                  <a:moveTo>
                    <a:pt x="377" y="492"/>
                  </a:moveTo>
                  <a:lnTo>
                    <a:pt x="377" y="492"/>
                  </a:lnTo>
                  <a:lnTo>
                    <a:pt x="370" y="484"/>
                  </a:lnTo>
                  <a:lnTo>
                    <a:pt x="362" y="477"/>
                  </a:lnTo>
                  <a:lnTo>
                    <a:pt x="354" y="471"/>
                  </a:lnTo>
                  <a:lnTo>
                    <a:pt x="346" y="466"/>
                  </a:lnTo>
                  <a:lnTo>
                    <a:pt x="338" y="463"/>
                  </a:lnTo>
                  <a:lnTo>
                    <a:pt x="330" y="461"/>
                  </a:lnTo>
                  <a:lnTo>
                    <a:pt x="317" y="457"/>
                  </a:lnTo>
                  <a:lnTo>
                    <a:pt x="317" y="457"/>
                  </a:lnTo>
                  <a:lnTo>
                    <a:pt x="322" y="436"/>
                  </a:lnTo>
                  <a:lnTo>
                    <a:pt x="325" y="415"/>
                  </a:lnTo>
                  <a:lnTo>
                    <a:pt x="328" y="390"/>
                  </a:lnTo>
                  <a:lnTo>
                    <a:pt x="330" y="365"/>
                  </a:lnTo>
                  <a:lnTo>
                    <a:pt x="331" y="338"/>
                  </a:lnTo>
                  <a:lnTo>
                    <a:pt x="331" y="310"/>
                  </a:lnTo>
                  <a:lnTo>
                    <a:pt x="329" y="281"/>
                  </a:lnTo>
                  <a:lnTo>
                    <a:pt x="325" y="251"/>
                  </a:lnTo>
                  <a:lnTo>
                    <a:pt x="318" y="220"/>
                  </a:lnTo>
                  <a:lnTo>
                    <a:pt x="310" y="189"/>
                  </a:lnTo>
                  <a:lnTo>
                    <a:pt x="300" y="158"/>
                  </a:lnTo>
                  <a:lnTo>
                    <a:pt x="286" y="126"/>
                  </a:lnTo>
                  <a:lnTo>
                    <a:pt x="278" y="110"/>
                  </a:lnTo>
                  <a:lnTo>
                    <a:pt x="269" y="95"/>
                  </a:lnTo>
                  <a:lnTo>
                    <a:pt x="260" y="79"/>
                  </a:lnTo>
                  <a:lnTo>
                    <a:pt x="249" y="64"/>
                  </a:lnTo>
                  <a:lnTo>
                    <a:pt x="238" y="49"/>
                  </a:lnTo>
                  <a:lnTo>
                    <a:pt x="226" y="34"/>
                  </a:lnTo>
                  <a:lnTo>
                    <a:pt x="212" y="19"/>
                  </a:lnTo>
                  <a:lnTo>
                    <a:pt x="199" y="4"/>
                  </a:lnTo>
                  <a:lnTo>
                    <a:pt x="195" y="0"/>
                  </a:lnTo>
                  <a:lnTo>
                    <a:pt x="191" y="4"/>
                  </a:lnTo>
                  <a:lnTo>
                    <a:pt x="191" y="4"/>
                  </a:lnTo>
                  <a:lnTo>
                    <a:pt x="177" y="19"/>
                  </a:lnTo>
                  <a:lnTo>
                    <a:pt x="164" y="34"/>
                  </a:lnTo>
                  <a:lnTo>
                    <a:pt x="151" y="49"/>
                  </a:lnTo>
                  <a:lnTo>
                    <a:pt x="141" y="64"/>
                  </a:lnTo>
                  <a:lnTo>
                    <a:pt x="129" y="79"/>
                  </a:lnTo>
                  <a:lnTo>
                    <a:pt x="120" y="95"/>
                  </a:lnTo>
                  <a:lnTo>
                    <a:pt x="112" y="110"/>
                  </a:lnTo>
                  <a:lnTo>
                    <a:pt x="104" y="126"/>
                  </a:lnTo>
                  <a:lnTo>
                    <a:pt x="90" y="158"/>
                  </a:lnTo>
                  <a:lnTo>
                    <a:pt x="79" y="189"/>
                  </a:lnTo>
                  <a:lnTo>
                    <a:pt x="71" y="220"/>
                  </a:lnTo>
                  <a:lnTo>
                    <a:pt x="65" y="251"/>
                  </a:lnTo>
                  <a:lnTo>
                    <a:pt x="62" y="281"/>
                  </a:lnTo>
                  <a:lnTo>
                    <a:pt x="59" y="310"/>
                  </a:lnTo>
                  <a:lnTo>
                    <a:pt x="58" y="338"/>
                  </a:lnTo>
                  <a:lnTo>
                    <a:pt x="59" y="365"/>
                  </a:lnTo>
                  <a:lnTo>
                    <a:pt x="62" y="390"/>
                  </a:lnTo>
                  <a:lnTo>
                    <a:pt x="65" y="415"/>
                  </a:lnTo>
                  <a:lnTo>
                    <a:pt x="68" y="436"/>
                  </a:lnTo>
                  <a:lnTo>
                    <a:pt x="73" y="457"/>
                  </a:lnTo>
                  <a:lnTo>
                    <a:pt x="73" y="457"/>
                  </a:lnTo>
                  <a:lnTo>
                    <a:pt x="59" y="461"/>
                  </a:lnTo>
                  <a:lnTo>
                    <a:pt x="52" y="463"/>
                  </a:lnTo>
                  <a:lnTo>
                    <a:pt x="44" y="466"/>
                  </a:lnTo>
                  <a:lnTo>
                    <a:pt x="36" y="471"/>
                  </a:lnTo>
                  <a:lnTo>
                    <a:pt x="27" y="477"/>
                  </a:lnTo>
                  <a:lnTo>
                    <a:pt x="20" y="484"/>
                  </a:lnTo>
                  <a:lnTo>
                    <a:pt x="13" y="492"/>
                  </a:lnTo>
                  <a:lnTo>
                    <a:pt x="13" y="492"/>
                  </a:lnTo>
                  <a:lnTo>
                    <a:pt x="7" y="500"/>
                  </a:lnTo>
                  <a:lnTo>
                    <a:pt x="4" y="508"/>
                  </a:lnTo>
                  <a:lnTo>
                    <a:pt x="2" y="517"/>
                  </a:lnTo>
                  <a:lnTo>
                    <a:pt x="0" y="527"/>
                  </a:lnTo>
                  <a:lnTo>
                    <a:pt x="0" y="538"/>
                  </a:lnTo>
                  <a:lnTo>
                    <a:pt x="0" y="548"/>
                  </a:lnTo>
                  <a:lnTo>
                    <a:pt x="3" y="560"/>
                  </a:lnTo>
                  <a:lnTo>
                    <a:pt x="6" y="571"/>
                  </a:lnTo>
                  <a:lnTo>
                    <a:pt x="6" y="571"/>
                  </a:lnTo>
                  <a:lnTo>
                    <a:pt x="19" y="606"/>
                  </a:lnTo>
                  <a:lnTo>
                    <a:pt x="36" y="647"/>
                  </a:lnTo>
                  <a:lnTo>
                    <a:pt x="57" y="699"/>
                  </a:lnTo>
                  <a:lnTo>
                    <a:pt x="58" y="703"/>
                  </a:lnTo>
                  <a:lnTo>
                    <a:pt x="78" y="703"/>
                  </a:lnTo>
                  <a:lnTo>
                    <a:pt x="78" y="698"/>
                  </a:lnTo>
                  <a:lnTo>
                    <a:pt x="78" y="698"/>
                  </a:lnTo>
                  <a:lnTo>
                    <a:pt x="85" y="643"/>
                  </a:lnTo>
                  <a:lnTo>
                    <a:pt x="91" y="597"/>
                  </a:lnTo>
                  <a:lnTo>
                    <a:pt x="100" y="556"/>
                  </a:lnTo>
                  <a:lnTo>
                    <a:pt x="100" y="556"/>
                  </a:lnTo>
                  <a:lnTo>
                    <a:pt x="103" y="562"/>
                  </a:lnTo>
                  <a:lnTo>
                    <a:pt x="108" y="567"/>
                  </a:lnTo>
                  <a:lnTo>
                    <a:pt x="112" y="571"/>
                  </a:lnTo>
                  <a:lnTo>
                    <a:pt x="118" y="575"/>
                  </a:lnTo>
                  <a:lnTo>
                    <a:pt x="118" y="575"/>
                  </a:lnTo>
                  <a:lnTo>
                    <a:pt x="131" y="582"/>
                  </a:lnTo>
                  <a:lnTo>
                    <a:pt x="144" y="587"/>
                  </a:lnTo>
                  <a:lnTo>
                    <a:pt x="158" y="591"/>
                  </a:lnTo>
                  <a:lnTo>
                    <a:pt x="172" y="593"/>
                  </a:lnTo>
                  <a:lnTo>
                    <a:pt x="179" y="704"/>
                  </a:lnTo>
                  <a:lnTo>
                    <a:pt x="179" y="704"/>
                  </a:lnTo>
                  <a:lnTo>
                    <a:pt x="180" y="708"/>
                  </a:lnTo>
                  <a:lnTo>
                    <a:pt x="184" y="712"/>
                  </a:lnTo>
                  <a:lnTo>
                    <a:pt x="187" y="714"/>
                  </a:lnTo>
                  <a:lnTo>
                    <a:pt x="192" y="715"/>
                  </a:lnTo>
                  <a:lnTo>
                    <a:pt x="196" y="715"/>
                  </a:lnTo>
                  <a:lnTo>
                    <a:pt x="196" y="715"/>
                  </a:lnTo>
                  <a:lnTo>
                    <a:pt x="201" y="714"/>
                  </a:lnTo>
                  <a:lnTo>
                    <a:pt x="204" y="712"/>
                  </a:lnTo>
                  <a:lnTo>
                    <a:pt x="207" y="708"/>
                  </a:lnTo>
                  <a:lnTo>
                    <a:pt x="208" y="704"/>
                  </a:lnTo>
                  <a:lnTo>
                    <a:pt x="215" y="594"/>
                  </a:lnTo>
                  <a:lnTo>
                    <a:pt x="215" y="594"/>
                  </a:lnTo>
                  <a:lnTo>
                    <a:pt x="230" y="591"/>
                  </a:lnTo>
                  <a:lnTo>
                    <a:pt x="245" y="587"/>
                  </a:lnTo>
                  <a:lnTo>
                    <a:pt x="259" y="582"/>
                  </a:lnTo>
                  <a:lnTo>
                    <a:pt x="272" y="575"/>
                  </a:lnTo>
                  <a:lnTo>
                    <a:pt x="272" y="575"/>
                  </a:lnTo>
                  <a:lnTo>
                    <a:pt x="277" y="571"/>
                  </a:lnTo>
                  <a:lnTo>
                    <a:pt x="283" y="567"/>
                  </a:lnTo>
                  <a:lnTo>
                    <a:pt x="287" y="562"/>
                  </a:lnTo>
                  <a:lnTo>
                    <a:pt x="291" y="556"/>
                  </a:lnTo>
                  <a:lnTo>
                    <a:pt x="291" y="556"/>
                  </a:lnTo>
                  <a:lnTo>
                    <a:pt x="298" y="597"/>
                  </a:lnTo>
                  <a:lnTo>
                    <a:pt x="305" y="643"/>
                  </a:lnTo>
                  <a:lnTo>
                    <a:pt x="312" y="698"/>
                  </a:lnTo>
                  <a:lnTo>
                    <a:pt x="313" y="703"/>
                  </a:lnTo>
                  <a:lnTo>
                    <a:pt x="332" y="703"/>
                  </a:lnTo>
                  <a:lnTo>
                    <a:pt x="333" y="699"/>
                  </a:lnTo>
                  <a:lnTo>
                    <a:pt x="333" y="699"/>
                  </a:lnTo>
                  <a:lnTo>
                    <a:pt x="354" y="647"/>
                  </a:lnTo>
                  <a:lnTo>
                    <a:pt x="370" y="606"/>
                  </a:lnTo>
                  <a:lnTo>
                    <a:pt x="383" y="571"/>
                  </a:lnTo>
                  <a:lnTo>
                    <a:pt x="383" y="571"/>
                  </a:lnTo>
                  <a:lnTo>
                    <a:pt x="386" y="560"/>
                  </a:lnTo>
                  <a:lnTo>
                    <a:pt x="389" y="548"/>
                  </a:lnTo>
                  <a:lnTo>
                    <a:pt x="390" y="538"/>
                  </a:lnTo>
                  <a:lnTo>
                    <a:pt x="390" y="527"/>
                  </a:lnTo>
                  <a:lnTo>
                    <a:pt x="389" y="517"/>
                  </a:lnTo>
                  <a:lnTo>
                    <a:pt x="385" y="508"/>
                  </a:lnTo>
                  <a:lnTo>
                    <a:pt x="382" y="500"/>
                  </a:lnTo>
                  <a:lnTo>
                    <a:pt x="377" y="492"/>
                  </a:lnTo>
                  <a:lnTo>
                    <a:pt x="377" y="492"/>
                  </a:lnTo>
                  <a:close/>
                  <a:moveTo>
                    <a:pt x="197" y="704"/>
                  </a:moveTo>
                  <a:lnTo>
                    <a:pt x="197" y="704"/>
                  </a:lnTo>
                  <a:lnTo>
                    <a:pt x="196" y="705"/>
                  </a:lnTo>
                  <a:lnTo>
                    <a:pt x="192" y="705"/>
                  </a:lnTo>
                  <a:lnTo>
                    <a:pt x="192" y="705"/>
                  </a:lnTo>
                  <a:lnTo>
                    <a:pt x="191" y="704"/>
                  </a:lnTo>
                  <a:lnTo>
                    <a:pt x="176" y="479"/>
                  </a:lnTo>
                  <a:lnTo>
                    <a:pt x="176" y="479"/>
                  </a:lnTo>
                  <a:lnTo>
                    <a:pt x="177" y="477"/>
                  </a:lnTo>
                  <a:lnTo>
                    <a:pt x="178" y="473"/>
                  </a:lnTo>
                  <a:lnTo>
                    <a:pt x="178" y="473"/>
                  </a:lnTo>
                  <a:lnTo>
                    <a:pt x="181" y="472"/>
                  </a:lnTo>
                  <a:lnTo>
                    <a:pt x="184" y="471"/>
                  </a:lnTo>
                  <a:lnTo>
                    <a:pt x="184" y="471"/>
                  </a:lnTo>
                  <a:lnTo>
                    <a:pt x="184" y="471"/>
                  </a:lnTo>
                  <a:lnTo>
                    <a:pt x="203" y="471"/>
                  </a:lnTo>
                  <a:lnTo>
                    <a:pt x="203" y="471"/>
                  </a:lnTo>
                  <a:lnTo>
                    <a:pt x="203" y="471"/>
                  </a:lnTo>
                  <a:lnTo>
                    <a:pt x="207" y="472"/>
                  </a:lnTo>
                  <a:lnTo>
                    <a:pt x="209" y="473"/>
                  </a:lnTo>
                  <a:lnTo>
                    <a:pt x="209" y="473"/>
                  </a:lnTo>
                  <a:lnTo>
                    <a:pt x="211" y="477"/>
                  </a:lnTo>
                  <a:lnTo>
                    <a:pt x="211" y="479"/>
                  </a:lnTo>
                  <a:lnTo>
                    <a:pt x="211" y="479"/>
                  </a:lnTo>
                  <a:lnTo>
                    <a:pt x="211" y="479"/>
                  </a:lnTo>
                  <a:lnTo>
                    <a:pt x="204" y="583"/>
                  </a:lnTo>
                  <a:lnTo>
                    <a:pt x="204" y="595"/>
                  </a:lnTo>
                  <a:lnTo>
                    <a:pt x="204" y="595"/>
                  </a:lnTo>
                  <a:lnTo>
                    <a:pt x="197" y="704"/>
                  </a:lnTo>
                  <a:close/>
                  <a:moveTo>
                    <a:pt x="373" y="568"/>
                  </a:moveTo>
                  <a:lnTo>
                    <a:pt x="373" y="568"/>
                  </a:lnTo>
                  <a:lnTo>
                    <a:pt x="362" y="598"/>
                  </a:lnTo>
                  <a:lnTo>
                    <a:pt x="347" y="635"/>
                  </a:lnTo>
                  <a:lnTo>
                    <a:pt x="325" y="692"/>
                  </a:lnTo>
                  <a:lnTo>
                    <a:pt x="322" y="692"/>
                  </a:lnTo>
                  <a:lnTo>
                    <a:pt x="322" y="692"/>
                  </a:lnTo>
                  <a:lnTo>
                    <a:pt x="312" y="615"/>
                  </a:lnTo>
                  <a:lnTo>
                    <a:pt x="305" y="569"/>
                  </a:lnTo>
                  <a:lnTo>
                    <a:pt x="300" y="550"/>
                  </a:lnTo>
                  <a:lnTo>
                    <a:pt x="298" y="537"/>
                  </a:lnTo>
                  <a:lnTo>
                    <a:pt x="294" y="530"/>
                  </a:lnTo>
                  <a:lnTo>
                    <a:pt x="294" y="530"/>
                  </a:lnTo>
                  <a:lnTo>
                    <a:pt x="293" y="529"/>
                  </a:lnTo>
                  <a:lnTo>
                    <a:pt x="292" y="527"/>
                  </a:lnTo>
                  <a:lnTo>
                    <a:pt x="292" y="527"/>
                  </a:lnTo>
                  <a:lnTo>
                    <a:pt x="290" y="529"/>
                  </a:lnTo>
                  <a:lnTo>
                    <a:pt x="288" y="530"/>
                  </a:lnTo>
                  <a:lnTo>
                    <a:pt x="287" y="538"/>
                  </a:lnTo>
                  <a:lnTo>
                    <a:pt x="287" y="538"/>
                  </a:lnTo>
                  <a:lnTo>
                    <a:pt x="284" y="547"/>
                  </a:lnTo>
                  <a:lnTo>
                    <a:pt x="279" y="554"/>
                  </a:lnTo>
                  <a:lnTo>
                    <a:pt x="273" y="561"/>
                  </a:lnTo>
                  <a:lnTo>
                    <a:pt x="267" y="565"/>
                  </a:lnTo>
                  <a:lnTo>
                    <a:pt x="267" y="565"/>
                  </a:lnTo>
                  <a:lnTo>
                    <a:pt x="255" y="572"/>
                  </a:lnTo>
                  <a:lnTo>
                    <a:pt x="242" y="577"/>
                  </a:lnTo>
                  <a:lnTo>
                    <a:pt x="230" y="580"/>
                  </a:lnTo>
                  <a:lnTo>
                    <a:pt x="216" y="583"/>
                  </a:lnTo>
                  <a:lnTo>
                    <a:pt x="216" y="583"/>
                  </a:lnTo>
                  <a:lnTo>
                    <a:pt x="222" y="480"/>
                  </a:lnTo>
                  <a:lnTo>
                    <a:pt x="222" y="480"/>
                  </a:lnTo>
                  <a:lnTo>
                    <a:pt x="222" y="477"/>
                  </a:lnTo>
                  <a:lnTo>
                    <a:pt x="222" y="472"/>
                  </a:lnTo>
                  <a:lnTo>
                    <a:pt x="219" y="470"/>
                  </a:lnTo>
                  <a:lnTo>
                    <a:pt x="217" y="466"/>
                  </a:lnTo>
                  <a:lnTo>
                    <a:pt x="217" y="466"/>
                  </a:lnTo>
                  <a:lnTo>
                    <a:pt x="215" y="464"/>
                  </a:lnTo>
                  <a:lnTo>
                    <a:pt x="211" y="462"/>
                  </a:lnTo>
                  <a:lnTo>
                    <a:pt x="208" y="461"/>
                  </a:lnTo>
                  <a:lnTo>
                    <a:pt x="203" y="461"/>
                  </a:lnTo>
                  <a:lnTo>
                    <a:pt x="184" y="461"/>
                  </a:lnTo>
                  <a:lnTo>
                    <a:pt x="184" y="461"/>
                  </a:lnTo>
                  <a:lnTo>
                    <a:pt x="180" y="461"/>
                  </a:lnTo>
                  <a:lnTo>
                    <a:pt x="177" y="462"/>
                  </a:lnTo>
                  <a:lnTo>
                    <a:pt x="173" y="464"/>
                  </a:lnTo>
                  <a:lnTo>
                    <a:pt x="170" y="466"/>
                  </a:lnTo>
                  <a:lnTo>
                    <a:pt x="170" y="466"/>
                  </a:lnTo>
                  <a:lnTo>
                    <a:pt x="169" y="469"/>
                  </a:lnTo>
                  <a:lnTo>
                    <a:pt x="166" y="472"/>
                  </a:lnTo>
                  <a:lnTo>
                    <a:pt x="165" y="479"/>
                  </a:lnTo>
                  <a:lnTo>
                    <a:pt x="165" y="479"/>
                  </a:lnTo>
                  <a:lnTo>
                    <a:pt x="165" y="480"/>
                  </a:lnTo>
                  <a:lnTo>
                    <a:pt x="165" y="480"/>
                  </a:lnTo>
                  <a:lnTo>
                    <a:pt x="165" y="480"/>
                  </a:lnTo>
                  <a:lnTo>
                    <a:pt x="172" y="583"/>
                  </a:lnTo>
                  <a:lnTo>
                    <a:pt x="172" y="583"/>
                  </a:lnTo>
                  <a:lnTo>
                    <a:pt x="159" y="580"/>
                  </a:lnTo>
                  <a:lnTo>
                    <a:pt x="147" y="577"/>
                  </a:lnTo>
                  <a:lnTo>
                    <a:pt x="135" y="571"/>
                  </a:lnTo>
                  <a:lnTo>
                    <a:pt x="124" y="565"/>
                  </a:lnTo>
                  <a:lnTo>
                    <a:pt x="124" y="565"/>
                  </a:lnTo>
                  <a:lnTo>
                    <a:pt x="117" y="561"/>
                  </a:lnTo>
                  <a:lnTo>
                    <a:pt x="111" y="554"/>
                  </a:lnTo>
                  <a:lnTo>
                    <a:pt x="106" y="547"/>
                  </a:lnTo>
                  <a:lnTo>
                    <a:pt x="103" y="538"/>
                  </a:lnTo>
                  <a:lnTo>
                    <a:pt x="101" y="530"/>
                  </a:lnTo>
                  <a:lnTo>
                    <a:pt x="101" y="530"/>
                  </a:lnTo>
                  <a:lnTo>
                    <a:pt x="100" y="529"/>
                  </a:lnTo>
                  <a:lnTo>
                    <a:pt x="98" y="527"/>
                  </a:lnTo>
                  <a:lnTo>
                    <a:pt x="98" y="527"/>
                  </a:lnTo>
                  <a:lnTo>
                    <a:pt x="96" y="529"/>
                  </a:lnTo>
                  <a:lnTo>
                    <a:pt x="95" y="530"/>
                  </a:lnTo>
                  <a:lnTo>
                    <a:pt x="93" y="537"/>
                  </a:lnTo>
                  <a:lnTo>
                    <a:pt x="93" y="537"/>
                  </a:lnTo>
                  <a:lnTo>
                    <a:pt x="89" y="550"/>
                  </a:lnTo>
                  <a:lnTo>
                    <a:pt x="86" y="569"/>
                  </a:lnTo>
                  <a:lnTo>
                    <a:pt x="78" y="615"/>
                  </a:lnTo>
                  <a:lnTo>
                    <a:pt x="67" y="692"/>
                  </a:lnTo>
                  <a:lnTo>
                    <a:pt x="65" y="692"/>
                  </a:lnTo>
                  <a:lnTo>
                    <a:pt x="65" y="692"/>
                  </a:lnTo>
                  <a:lnTo>
                    <a:pt x="42" y="635"/>
                  </a:lnTo>
                  <a:lnTo>
                    <a:pt x="28" y="598"/>
                  </a:lnTo>
                  <a:lnTo>
                    <a:pt x="17" y="568"/>
                  </a:lnTo>
                  <a:lnTo>
                    <a:pt x="17" y="568"/>
                  </a:lnTo>
                  <a:lnTo>
                    <a:pt x="14" y="557"/>
                  </a:lnTo>
                  <a:lnTo>
                    <a:pt x="12" y="547"/>
                  </a:lnTo>
                  <a:lnTo>
                    <a:pt x="11" y="538"/>
                  </a:lnTo>
                  <a:lnTo>
                    <a:pt x="11" y="529"/>
                  </a:lnTo>
                  <a:lnTo>
                    <a:pt x="12" y="521"/>
                  </a:lnTo>
                  <a:lnTo>
                    <a:pt x="14" y="512"/>
                  </a:lnTo>
                  <a:lnTo>
                    <a:pt x="18" y="504"/>
                  </a:lnTo>
                  <a:lnTo>
                    <a:pt x="21" y="497"/>
                  </a:lnTo>
                  <a:lnTo>
                    <a:pt x="21" y="497"/>
                  </a:lnTo>
                  <a:lnTo>
                    <a:pt x="28" y="491"/>
                  </a:lnTo>
                  <a:lnTo>
                    <a:pt x="36" y="484"/>
                  </a:lnTo>
                  <a:lnTo>
                    <a:pt x="44" y="478"/>
                  </a:lnTo>
                  <a:lnTo>
                    <a:pt x="53" y="474"/>
                  </a:lnTo>
                  <a:lnTo>
                    <a:pt x="62" y="471"/>
                  </a:lnTo>
                  <a:lnTo>
                    <a:pt x="68" y="469"/>
                  </a:lnTo>
                  <a:lnTo>
                    <a:pt x="79" y="468"/>
                  </a:lnTo>
                  <a:lnTo>
                    <a:pt x="86" y="468"/>
                  </a:lnTo>
                  <a:lnTo>
                    <a:pt x="83" y="457"/>
                  </a:lnTo>
                  <a:lnTo>
                    <a:pt x="83" y="457"/>
                  </a:lnTo>
                  <a:lnTo>
                    <a:pt x="80" y="438"/>
                  </a:lnTo>
                  <a:lnTo>
                    <a:pt x="75" y="416"/>
                  </a:lnTo>
                  <a:lnTo>
                    <a:pt x="73" y="393"/>
                  </a:lnTo>
                  <a:lnTo>
                    <a:pt x="71" y="367"/>
                  </a:lnTo>
                  <a:lnTo>
                    <a:pt x="70" y="342"/>
                  </a:lnTo>
                  <a:lnTo>
                    <a:pt x="70" y="314"/>
                  </a:lnTo>
                  <a:lnTo>
                    <a:pt x="72" y="285"/>
                  </a:lnTo>
                  <a:lnTo>
                    <a:pt x="75" y="257"/>
                  </a:lnTo>
                  <a:lnTo>
                    <a:pt x="81" y="227"/>
                  </a:lnTo>
                  <a:lnTo>
                    <a:pt x="88" y="197"/>
                  </a:lnTo>
                  <a:lnTo>
                    <a:pt x="98" y="166"/>
                  </a:lnTo>
                  <a:lnTo>
                    <a:pt x="111" y="136"/>
                  </a:lnTo>
                  <a:lnTo>
                    <a:pt x="119" y="120"/>
                  </a:lnTo>
                  <a:lnTo>
                    <a:pt x="127" y="105"/>
                  </a:lnTo>
                  <a:lnTo>
                    <a:pt x="136" y="90"/>
                  </a:lnTo>
                  <a:lnTo>
                    <a:pt x="147" y="75"/>
                  </a:lnTo>
                  <a:lnTo>
                    <a:pt x="157" y="60"/>
                  </a:lnTo>
                  <a:lnTo>
                    <a:pt x="169" y="45"/>
                  </a:lnTo>
                  <a:lnTo>
                    <a:pt x="181" y="30"/>
                  </a:lnTo>
                  <a:lnTo>
                    <a:pt x="195" y="16"/>
                  </a:lnTo>
                  <a:lnTo>
                    <a:pt x="195" y="16"/>
                  </a:lnTo>
                  <a:lnTo>
                    <a:pt x="209" y="30"/>
                  </a:lnTo>
                  <a:lnTo>
                    <a:pt x="220" y="45"/>
                  </a:lnTo>
                  <a:lnTo>
                    <a:pt x="233" y="60"/>
                  </a:lnTo>
                  <a:lnTo>
                    <a:pt x="244" y="75"/>
                  </a:lnTo>
                  <a:lnTo>
                    <a:pt x="253" y="90"/>
                  </a:lnTo>
                  <a:lnTo>
                    <a:pt x="262" y="105"/>
                  </a:lnTo>
                  <a:lnTo>
                    <a:pt x="271" y="120"/>
                  </a:lnTo>
                  <a:lnTo>
                    <a:pt x="278" y="136"/>
                  </a:lnTo>
                  <a:lnTo>
                    <a:pt x="291" y="166"/>
                  </a:lnTo>
                  <a:lnTo>
                    <a:pt x="301" y="197"/>
                  </a:lnTo>
                  <a:lnTo>
                    <a:pt x="309" y="227"/>
                  </a:lnTo>
                  <a:lnTo>
                    <a:pt x="315" y="257"/>
                  </a:lnTo>
                  <a:lnTo>
                    <a:pt x="318" y="285"/>
                  </a:lnTo>
                  <a:lnTo>
                    <a:pt x="321" y="314"/>
                  </a:lnTo>
                  <a:lnTo>
                    <a:pt x="321" y="342"/>
                  </a:lnTo>
                  <a:lnTo>
                    <a:pt x="320" y="367"/>
                  </a:lnTo>
                  <a:lnTo>
                    <a:pt x="317" y="393"/>
                  </a:lnTo>
                  <a:lnTo>
                    <a:pt x="314" y="416"/>
                  </a:lnTo>
                  <a:lnTo>
                    <a:pt x="310" y="438"/>
                  </a:lnTo>
                  <a:lnTo>
                    <a:pt x="306" y="457"/>
                  </a:lnTo>
                  <a:lnTo>
                    <a:pt x="305" y="468"/>
                  </a:lnTo>
                  <a:lnTo>
                    <a:pt x="310" y="468"/>
                  </a:lnTo>
                  <a:lnTo>
                    <a:pt x="310" y="468"/>
                  </a:lnTo>
                  <a:lnTo>
                    <a:pt x="321" y="469"/>
                  </a:lnTo>
                  <a:lnTo>
                    <a:pt x="329" y="471"/>
                  </a:lnTo>
                  <a:lnTo>
                    <a:pt x="337" y="474"/>
                  </a:lnTo>
                  <a:lnTo>
                    <a:pt x="345" y="478"/>
                  </a:lnTo>
                  <a:lnTo>
                    <a:pt x="353" y="484"/>
                  </a:lnTo>
                  <a:lnTo>
                    <a:pt x="361" y="491"/>
                  </a:lnTo>
                  <a:lnTo>
                    <a:pt x="368" y="497"/>
                  </a:lnTo>
                  <a:lnTo>
                    <a:pt x="368" y="497"/>
                  </a:lnTo>
                  <a:lnTo>
                    <a:pt x="373" y="504"/>
                  </a:lnTo>
                  <a:lnTo>
                    <a:pt x="376" y="512"/>
                  </a:lnTo>
                  <a:lnTo>
                    <a:pt x="378" y="521"/>
                  </a:lnTo>
                  <a:lnTo>
                    <a:pt x="379" y="529"/>
                  </a:lnTo>
                  <a:lnTo>
                    <a:pt x="379" y="538"/>
                  </a:lnTo>
                  <a:lnTo>
                    <a:pt x="378" y="547"/>
                  </a:lnTo>
                  <a:lnTo>
                    <a:pt x="376" y="557"/>
                  </a:lnTo>
                  <a:lnTo>
                    <a:pt x="373" y="568"/>
                  </a:lnTo>
                  <a:lnTo>
                    <a:pt x="373" y="5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  <p:sp>
          <p:nvSpPr>
            <p:cNvPr id="68" name="Freeform 47"/>
            <p:cNvSpPr>
              <a:spLocks noEditPoints="1"/>
            </p:cNvSpPr>
            <p:nvPr userDrawn="1"/>
          </p:nvSpPr>
          <p:spPr bwMode="auto">
            <a:xfrm>
              <a:off x="2114550" y="1900238"/>
              <a:ext cx="114300" cy="114300"/>
            </a:xfrm>
            <a:custGeom>
              <a:avLst/>
              <a:gdLst>
                <a:gd name="T0" fmla="*/ 72 w 144"/>
                <a:gd name="T1" fmla="*/ 0 h 143"/>
                <a:gd name="T2" fmla="*/ 57 w 144"/>
                <a:gd name="T3" fmla="*/ 1 h 143"/>
                <a:gd name="T4" fmla="*/ 45 w 144"/>
                <a:gd name="T5" fmla="*/ 5 h 143"/>
                <a:gd name="T6" fmla="*/ 21 w 144"/>
                <a:gd name="T7" fmla="*/ 21 h 143"/>
                <a:gd name="T8" fmla="*/ 5 w 144"/>
                <a:gd name="T9" fmla="*/ 44 h 143"/>
                <a:gd name="T10" fmla="*/ 2 w 144"/>
                <a:gd name="T11" fmla="*/ 57 h 143"/>
                <a:gd name="T12" fmla="*/ 0 w 144"/>
                <a:gd name="T13" fmla="*/ 72 h 143"/>
                <a:gd name="T14" fmla="*/ 1 w 144"/>
                <a:gd name="T15" fmla="*/ 79 h 143"/>
                <a:gd name="T16" fmla="*/ 3 w 144"/>
                <a:gd name="T17" fmla="*/ 94 h 143"/>
                <a:gd name="T18" fmla="*/ 12 w 144"/>
                <a:gd name="T19" fmla="*/ 112 h 143"/>
                <a:gd name="T20" fmla="*/ 32 w 144"/>
                <a:gd name="T21" fmla="*/ 132 h 143"/>
                <a:gd name="T22" fmla="*/ 50 w 144"/>
                <a:gd name="T23" fmla="*/ 141 h 143"/>
                <a:gd name="T24" fmla="*/ 64 w 144"/>
                <a:gd name="T25" fmla="*/ 143 h 143"/>
                <a:gd name="T26" fmla="*/ 72 w 144"/>
                <a:gd name="T27" fmla="*/ 143 h 143"/>
                <a:gd name="T28" fmla="*/ 86 w 144"/>
                <a:gd name="T29" fmla="*/ 142 h 143"/>
                <a:gd name="T30" fmla="*/ 100 w 144"/>
                <a:gd name="T31" fmla="*/ 139 h 143"/>
                <a:gd name="T32" fmla="*/ 123 w 144"/>
                <a:gd name="T33" fmla="*/ 122 h 143"/>
                <a:gd name="T34" fmla="*/ 138 w 144"/>
                <a:gd name="T35" fmla="*/ 99 h 143"/>
                <a:gd name="T36" fmla="*/ 142 w 144"/>
                <a:gd name="T37" fmla="*/ 87 h 143"/>
                <a:gd name="T38" fmla="*/ 144 w 144"/>
                <a:gd name="T39" fmla="*/ 72 h 143"/>
                <a:gd name="T40" fmla="*/ 144 w 144"/>
                <a:gd name="T41" fmla="*/ 65 h 143"/>
                <a:gd name="T42" fmla="*/ 140 w 144"/>
                <a:gd name="T43" fmla="*/ 50 h 143"/>
                <a:gd name="T44" fmla="*/ 132 w 144"/>
                <a:gd name="T45" fmla="*/ 31 h 143"/>
                <a:gd name="T46" fmla="*/ 112 w 144"/>
                <a:gd name="T47" fmla="*/ 12 h 143"/>
                <a:gd name="T48" fmla="*/ 93 w 144"/>
                <a:gd name="T49" fmla="*/ 3 h 143"/>
                <a:gd name="T50" fmla="*/ 79 w 144"/>
                <a:gd name="T51" fmla="*/ 0 h 143"/>
                <a:gd name="T52" fmla="*/ 72 w 144"/>
                <a:gd name="T53" fmla="*/ 0 h 143"/>
                <a:gd name="T54" fmla="*/ 72 w 144"/>
                <a:gd name="T55" fmla="*/ 133 h 143"/>
                <a:gd name="T56" fmla="*/ 48 w 144"/>
                <a:gd name="T57" fmla="*/ 128 h 143"/>
                <a:gd name="T58" fmla="*/ 28 w 144"/>
                <a:gd name="T59" fmla="*/ 116 h 143"/>
                <a:gd name="T60" fmla="*/ 16 w 144"/>
                <a:gd name="T61" fmla="*/ 96 h 143"/>
                <a:gd name="T62" fmla="*/ 11 w 144"/>
                <a:gd name="T63" fmla="*/ 72 h 143"/>
                <a:gd name="T64" fmla="*/ 12 w 144"/>
                <a:gd name="T65" fmla="*/ 59 h 143"/>
                <a:gd name="T66" fmla="*/ 21 w 144"/>
                <a:gd name="T67" fmla="*/ 37 h 143"/>
                <a:gd name="T68" fmla="*/ 38 w 144"/>
                <a:gd name="T69" fmla="*/ 21 h 143"/>
                <a:gd name="T70" fmla="*/ 59 w 144"/>
                <a:gd name="T71" fmla="*/ 12 h 143"/>
                <a:gd name="T72" fmla="*/ 72 w 144"/>
                <a:gd name="T73" fmla="*/ 11 h 143"/>
                <a:gd name="T74" fmla="*/ 95 w 144"/>
                <a:gd name="T75" fmla="*/ 15 h 143"/>
                <a:gd name="T76" fmla="*/ 115 w 144"/>
                <a:gd name="T77" fmla="*/ 28 h 143"/>
                <a:gd name="T78" fmla="*/ 129 w 144"/>
                <a:gd name="T79" fmla="*/ 48 h 143"/>
                <a:gd name="T80" fmla="*/ 133 w 144"/>
                <a:gd name="T81" fmla="*/ 72 h 143"/>
                <a:gd name="T82" fmla="*/ 132 w 144"/>
                <a:gd name="T83" fmla="*/ 84 h 143"/>
                <a:gd name="T84" fmla="*/ 123 w 144"/>
                <a:gd name="T85" fmla="*/ 106 h 143"/>
                <a:gd name="T86" fmla="*/ 106 w 144"/>
                <a:gd name="T87" fmla="*/ 122 h 143"/>
                <a:gd name="T88" fmla="*/ 84 w 144"/>
                <a:gd name="T89" fmla="*/ 132 h 143"/>
                <a:gd name="T90" fmla="*/ 72 w 144"/>
                <a:gd name="T91" fmla="*/ 1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4" h="143">
                  <a:moveTo>
                    <a:pt x="72" y="0"/>
                  </a:moveTo>
                  <a:lnTo>
                    <a:pt x="72" y="0"/>
                  </a:lnTo>
                  <a:lnTo>
                    <a:pt x="64" y="0"/>
                  </a:lnTo>
                  <a:lnTo>
                    <a:pt x="57" y="1"/>
                  </a:lnTo>
                  <a:lnTo>
                    <a:pt x="50" y="3"/>
                  </a:lnTo>
                  <a:lnTo>
                    <a:pt x="45" y="5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1"/>
                  </a:lnTo>
                  <a:lnTo>
                    <a:pt x="5" y="44"/>
                  </a:lnTo>
                  <a:lnTo>
                    <a:pt x="3" y="50"/>
                  </a:lnTo>
                  <a:lnTo>
                    <a:pt x="2" y="57"/>
                  </a:lnTo>
                  <a:lnTo>
                    <a:pt x="1" y="65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" y="79"/>
                  </a:lnTo>
                  <a:lnTo>
                    <a:pt x="2" y="87"/>
                  </a:lnTo>
                  <a:lnTo>
                    <a:pt x="3" y="94"/>
                  </a:lnTo>
                  <a:lnTo>
                    <a:pt x="5" y="99"/>
                  </a:lnTo>
                  <a:lnTo>
                    <a:pt x="12" y="112"/>
                  </a:lnTo>
                  <a:lnTo>
                    <a:pt x="21" y="122"/>
                  </a:lnTo>
                  <a:lnTo>
                    <a:pt x="32" y="132"/>
                  </a:lnTo>
                  <a:lnTo>
                    <a:pt x="45" y="139"/>
                  </a:lnTo>
                  <a:lnTo>
                    <a:pt x="50" y="141"/>
                  </a:lnTo>
                  <a:lnTo>
                    <a:pt x="57" y="142"/>
                  </a:lnTo>
                  <a:lnTo>
                    <a:pt x="64" y="143"/>
                  </a:lnTo>
                  <a:lnTo>
                    <a:pt x="72" y="143"/>
                  </a:lnTo>
                  <a:lnTo>
                    <a:pt x="72" y="143"/>
                  </a:lnTo>
                  <a:lnTo>
                    <a:pt x="79" y="143"/>
                  </a:lnTo>
                  <a:lnTo>
                    <a:pt x="86" y="142"/>
                  </a:lnTo>
                  <a:lnTo>
                    <a:pt x="93" y="141"/>
                  </a:lnTo>
                  <a:lnTo>
                    <a:pt x="100" y="139"/>
                  </a:lnTo>
                  <a:lnTo>
                    <a:pt x="112" y="132"/>
                  </a:lnTo>
                  <a:lnTo>
                    <a:pt x="123" y="122"/>
                  </a:lnTo>
                  <a:lnTo>
                    <a:pt x="132" y="112"/>
                  </a:lnTo>
                  <a:lnTo>
                    <a:pt x="138" y="99"/>
                  </a:lnTo>
                  <a:lnTo>
                    <a:pt x="140" y="94"/>
                  </a:lnTo>
                  <a:lnTo>
                    <a:pt x="142" y="87"/>
                  </a:lnTo>
                  <a:lnTo>
                    <a:pt x="144" y="79"/>
                  </a:lnTo>
                  <a:lnTo>
                    <a:pt x="144" y="72"/>
                  </a:lnTo>
                  <a:lnTo>
                    <a:pt x="144" y="72"/>
                  </a:lnTo>
                  <a:lnTo>
                    <a:pt x="144" y="65"/>
                  </a:lnTo>
                  <a:lnTo>
                    <a:pt x="142" y="57"/>
                  </a:lnTo>
                  <a:lnTo>
                    <a:pt x="140" y="50"/>
                  </a:lnTo>
                  <a:lnTo>
                    <a:pt x="138" y="44"/>
                  </a:lnTo>
                  <a:lnTo>
                    <a:pt x="132" y="31"/>
                  </a:lnTo>
                  <a:lnTo>
                    <a:pt x="123" y="21"/>
                  </a:lnTo>
                  <a:lnTo>
                    <a:pt x="112" y="12"/>
                  </a:lnTo>
                  <a:lnTo>
                    <a:pt x="100" y="5"/>
                  </a:lnTo>
                  <a:lnTo>
                    <a:pt x="93" y="3"/>
                  </a:lnTo>
                  <a:lnTo>
                    <a:pt x="86" y="1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72" y="0"/>
                  </a:lnTo>
                  <a:close/>
                  <a:moveTo>
                    <a:pt x="72" y="133"/>
                  </a:moveTo>
                  <a:lnTo>
                    <a:pt x="72" y="133"/>
                  </a:lnTo>
                  <a:lnTo>
                    <a:pt x="59" y="132"/>
                  </a:lnTo>
                  <a:lnTo>
                    <a:pt x="48" y="128"/>
                  </a:lnTo>
                  <a:lnTo>
                    <a:pt x="38" y="122"/>
                  </a:lnTo>
                  <a:lnTo>
                    <a:pt x="28" y="116"/>
                  </a:lnTo>
                  <a:lnTo>
                    <a:pt x="21" y="106"/>
                  </a:lnTo>
                  <a:lnTo>
                    <a:pt x="16" y="96"/>
                  </a:lnTo>
                  <a:lnTo>
                    <a:pt x="12" y="84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2" y="59"/>
                  </a:lnTo>
                  <a:lnTo>
                    <a:pt x="16" y="48"/>
                  </a:lnTo>
                  <a:lnTo>
                    <a:pt x="21" y="37"/>
                  </a:lnTo>
                  <a:lnTo>
                    <a:pt x="28" y="28"/>
                  </a:lnTo>
                  <a:lnTo>
                    <a:pt x="38" y="21"/>
                  </a:lnTo>
                  <a:lnTo>
                    <a:pt x="48" y="15"/>
                  </a:lnTo>
                  <a:lnTo>
                    <a:pt x="59" y="12"/>
                  </a:lnTo>
                  <a:lnTo>
                    <a:pt x="72" y="11"/>
                  </a:lnTo>
                  <a:lnTo>
                    <a:pt x="72" y="11"/>
                  </a:lnTo>
                  <a:lnTo>
                    <a:pt x="84" y="12"/>
                  </a:lnTo>
                  <a:lnTo>
                    <a:pt x="95" y="15"/>
                  </a:lnTo>
                  <a:lnTo>
                    <a:pt x="106" y="21"/>
                  </a:lnTo>
                  <a:lnTo>
                    <a:pt x="115" y="28"/>
                  </a:lnTo>
                  <a:lnTo>
                    <a:pt x="123" y="37"/>
                  </a:lnTo>
                  <a:lnTo>
                    <a:pt x="129" y="48"/>
                  </a:lnTo>
                  <a:lnTo>
                    <a:pt x="132" y="59"/>
                  </a:lnTo>
                  <a:lnTo>
                    <a:pt x="133" y="72"/>
                  </a:lnTo>
                  <a:lnTo>
                    <a:pt x="133" y="72"/>
                  </a:lnTo>
                  <a:lnTo>
                    <a:pt x="132" y="84"/>
                  </a:lnTo>
                  <a:lnTo>
                    <a:pt x="129" y="96"/>
                  </a:lnTo>
                  <a:lnTo>
                    <a:pt x="123" y="106"/>
                  </a:lnTo>
                  <a:lnTo>
                    <a:pt x="115" y="116"/>
                  </a:lnTo>
                  <a:lnTo>
                    <a:pt x="106" y="122"/>
                  </a:lnTo>
                  <a:lnTo>
                    <a:pt x="95" y="128"/>
                  </a:lnTo>
                  <a:lnTo>
                    <a:pt x="84" y="132"/>
                  </a:lnTo>
                  <a:lnTo>
                    <a:pt x="72" y="133"/>
                  </a:lnTo>
                  <a:lnTo>
                    <a:pt x="72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</a:endParaRPr>
            </a:p>
          </p:txBody>
        </p:sp>
      </p:grpSp>
      <p:sp>
        <p:nvSpPr>
          <p:cNvPr id="100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8814992" y="4388451"/>
            <a:ext cx="3168352" cy="672840"/>
          </a:xfrm>
        </p:spPr>
        <p:txBody>
          <a:bodyPr anchor="ctr">
            <a:no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Your text here</a:t>
            </a:r>
            <a:endParaRPr lang="en-US" noProof="0" dirty="0"/>
          </a:p>
        </p:txBody>
      </p:sp>
      <p:sp>
        <p:nvSpPr>
          <p:cNvPr id="103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738719" y="1641811"/>
            <a:ext cx="2579159" cy="672840"/>
          </a:xfrm>
        </p:spPr>
        <p:txBody>
          <a:bodyPr anchor="ctr">
            <a:no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Your text here</a:t>
            </a:r>
            <a:endParaRPr lang="en-US" noProof="0" dirty="0"/>
          </a:p>
        </p:txBody>
      </p:sp>
      <p:sp>
        <p:nvSpPr>
          <p:cNvPr id="104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8411635" y="2876307"/>
            <a:ext cx="3168352" cy="672840"/>
          </a:xfrm>
        </p:spPr>
        <p:txBody>
          <a:bodyPr anchor="ctr">
            <a:no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Insert your text here</a:t>
            </a:r>
            <a:endParaRPr lang="en-US" noProof="0" dirty="0"/>
          </a:p>
        </p:txBody>
      </p:sp>
      <p:sp>
        <p:nvSpPr>
          <p:cNvPr id="106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4054373" y="1647860"/>
            <a:ext cx="3168352" cy="672840"/>
          </a:xfrm>
        </p:spPr>
        <p:txBody>
          <a:bodyPr anchor="ctr">
            <a:no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Insert your text here</a:t>
            </a:r>
            <a:endParaRPr lang="en-US" noProof="0" dirty="0"/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527381" y="5444459"/>
            <a:ext cx="3168352" cy="672840"/>
          </a:xfrm>
        </p:spPr>
        <p:txBody>
          <a:bodyPr anchor="ctr">
            <a:no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Insert your text here</a:t>
            </a:r>
            <a:endParaRPr lang="en-US" noProof="0" dirty="0"/>
          </a:p>
        </p:txBody>
      </p:sp>
      <p:grpSp>
        <p:nvGrpSpPr>
          <p:cNvPr id="156" name="Group 4"/>
          <p:cNvGrpSpPr>
            <a:grpSpLocks noChangeAspect="1"/>
          </p:cNvGrpSpPr>
          <p:nvPr userDrawn="1"/>
        </p:nvGrpSpPr>
        <p:grpSpPr bwMode="auto">
          <a:xfrm>
            <a:off x="1968808" y="3621021"/>
            <a:ext cx="858565" cy="1558864"/>
            <a:chOff x="2109" y="1604"/>
            <a:chExt cx="613" cy="1113"/>
          </a:xfrm>
        </p:grpSpPr>
        <p:sp>
          <p:nvSpPr>
            <p:cNvPr id="157" name="Freeform 5"/>
            <p:cNvSpPr/>
            <p:nvPr userDrawn="1"/>
          </p:nvSpPr>
          <p:spPr bwMode="auto">
            <a:xfrm>
              <a:off x="2109" y="1604"/>
              <a:ext cx="307" cy="795"/>
            </a:xfrm>
            <a:custGeom>
              <a:avLst/>
              <a:gdLst>
                <a:gd name="T0" fmla="*/ 293 w 293"/>
                <a:gd name="T1" fmla="*/ 0 h 761"/>
                <a:gd name="T2" fmla="*/ 293 w 293"/>
                <a:gd name="T3" fmla="*/ 761 h 761"/>
                <a:gd name="T4" fmla="*/ 0 w 293"/>
                <a:gd name="T5" fmla="*/ 468 h 761"/>
                <a:gd name="T6" fmla="*/ 293 w 293"/>
                <a:gd name="T7" fmla="*/ 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761">
                  <a:moveTo>
                    <a:pt x="293" y="0"/>
                  </a:moveTo>
                  <a:cubicBezTo>
                    <a:pt x="293" y="761"/>
                    <a:pt x="293" y="761"/>
                    <a:pt x="293" y="761"/>
                  </a:cubicBezTo>
                  <a:cubicBezTo>
                    <a:pt x="131" y="761"/>
                    <a:pt x="0" y="630"/>
                    <a:pt x="0" y="468"/>
                  </a:cubicBezTo>
                  <a:cubicBezTo>
                    <a:pt x="0" y="307"/>
                    <a:pt x="131" y="0"/>
                    <a:pt x="293" y="0"/>
                  </a:cubicBezTo>
                  <a:close/>
                </a:path>
              </a:pathLst>
            </a:custGeom>
            <a:solidFill>
              <a:srgbClr val="A6D3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 dirty="0">
                <a:solidFill>
                  <a:srgbClr val="494C4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8" name="Freeform 6"/>
            <p:cNvSpPr/>
            <p:nvPr userDrawn="1"/>
          </p:nvSpPr>
          <p:spPr bwMode="auto">
            <a:xfrm>
              <a:off x="2416" y="1604"/>
              <a:ext cx="306" cy="795"/>
            </a:xfrm>
            <a:custGeom>
              <a:avLst/>
              <a:gdLst>
                <a:gd name="T0" fmla="*/ 293 w 293"/>
                <a:gd name="T1" fmla="*/ 468 h 761"/>
                <a:gd name="T2" fmla="*/ 0 w 293"/>
                <a:gd name="T3" fmla="*/ 761 h 761"/>
                <a:gd name="T4" fmla="*/ 0 w 293"/>
                <a:gd name="T5" fmla="*/ 0 h 761"/>
                <a:gd name="T6" fmla="*/ 293 w 293"/>
                <a:gd name="T7" fmla="*/ 468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761">
                  <a:moveTo>
                    <a:pt x="293" y="468"/>
                  </a:moveTo>
                  <a:cubicBezTo>
                    <a:pt x="293" y="630"/>
                    <a:pt x="162" y="761"/>
                    <a:pt x="0" y="7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2" y="0"/>
                    <a:pt x="293" y="307"/>
                    <a:pt x="293" y="468"/>
                  </a:cubicBezTo>
                  <a:close/>
                </a:path>
              </a:pathLst>
            </a:custGeom>
            <a:solidFill>
              <a:srgbClr val="83B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 dirty="0">
                <a:solidFill>
                  <a:srgbClr val="494C4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9" name="Oval 7"/>
            <p:cNvSpPr>
              <a:spLocks noChangeArrowheads="1"/>
            </p:cNvSpPr>
            <p:nvPr userDrawn="1"/>
          </p:nvSpPr>
          <p:spPr bwMode="auto">
            <a:xfrm>
              <a:off x="2110" y="2618"/>
              <a:ext cx="611" cy="99"/>
            </a:xfrm>
            <a:prstGeom prst="ellipse">
              <a:avLst/>
            </a:prstGeom>
            <a:solidFill>
              <a:srgbClr val="66A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 dirty="0">
                <a:solidFill>
                  <a:srgbClr val="494C4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60" name="Freeform 8"/>
            <p:cNvSpPr/>
            <p:nvPr userDrawn="1"/>
          </p:nvSpPr>
          <p:spPr bwMode="auto">
            <a:xfrm>
              <a:off x="2410" y="2264"/>
              <a:ext cx="17" cy="405"/>
            </a:xfrm>
            <a:custGeom>
              <a:avLst/>
              <a:gdLst>
                <a:gd name="T0" fmla="*/ 16 w 16"/>
                <a:gd name="T1" fmla="*/ 0 h 388"/>
                <a:gd name="T2" fmla="*/ 16 w 16"/>
                <a:gd name="T3" fmla="*/ 388 h 388"/>
                <a:gd name="T4" fmla="*/ 0 w 16"/>
                <a:gd name="T5" fmla="*/ 388 h 388"/>
                <a:gd name="T6" fmla="*/ 0 w 16"/>
                <a:gd name="T7" fmla="*/ 6 h 388"/>
                <a:gd name="T8" fmla="*/ 5 w 16"/>
                <a:gd name="T9" fmla="*/ 3 h 388"/>
                <a:gd name="T10" fmla="*/ 10 w 16"/>
                <a:gd name="T11" fmla="*/ 0 h 388"/>
                <a:gd name="T12" fmla="*/ 16 w 16"/>
                <a:gd name="T13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88">
                  <a:moveTo>
                    <a:pt x="16" y="0"/>
                  </a:moveTo>
                  <a:cubicBezTo>
                    <a:pt x="16" y="388"/>
                    <a:pt x="16" y="388"/>
                    <a:pt x="16" y="388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5"/>
                    <a:pt x="3" y="4"/>
                    <a:pt x="5" y="3"/>
                  </a:cubicBezTo>
                  <a:cubicBezTo>
                    <a:pt x="6" y="2"/>
                    <a:pt x="8" y="1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7C69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 dirty="0">
                <a:solidFill>
                  <a:srgbClr val="494C4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61" name="Freeform 9"/>
            <p:cNvSpPr/>
            <p:nvPr userDrawn="1"/>
          </p:nvSpPr>
          <p:spPr bwMode="auto">
            <a:xfrm>
              <a:off x="2416" y="2241"/>
              <a:ext cx="40" cy="428"/>
            </a:xfrm>
            <a:custGeom>
              <a:avLst/>
              <a:gdLst>
                <a:gd name="T0" fmla="*/ 39 w 39"/>
                <a:gd name="T1" fmla="*/ 0 h 410"/>
                <a:gd name="T2" fmla="*/ 39 w 39"/>
                <a:gd name="T3" fmla="*/ 410 h 410"/>
                <a:gd name="T4" fmla="*/ 0 w 39"/>
                <a:gd name="T5" fmla="*/ 410 h 410"/>
                <a:gd name="T6" fmla="*/ 0 w 39"/>
                <a:gd name="T7" fmla="*/ 25 h 410"/>
                <a:gd name="T8" fmla="*/ 5 w 39"/>
                <a:gd name="T9" fmla="*/ 22 h 410"/>
                <a:gd name="T10" fmla="*/ 39 w 39"/>
                <a:gd name="T11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10">
                  <a:moveTo>
                    <a:pt x="39" y="0"/>
                  </a:moveTo>
                  <a:cubicBezTo>
                    <a:pt x="39" y="410"/>
                    <a:pt x="39" y="410"/>
                    <a:pt x="39" y="410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4"/>
                    <a:pt x="3" y="23"/>
                    <a:pt x="5" y="22"/>
                  </a:cubicBezTo>
                  <a:cubicBezTo>
                    <a:pt x="18" y="15"/>
                    <a:pt x="29" y="7"/>
                    <a:pt x="39" y="0"/>
                  </a:cubicBezTo>
                  <a:close/>
                </a:path>
              </a:pathLst>
            </a:custGeom>
            <a:solidFill>
              <a:srgbClr val="6D5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 dirty="0">
                <a:solidFill>
                  <a:srgbClr val="494C4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62" name="Freeform 10"/>
            <p:cNvSpPr/>
            <p:nvPr userDrawn="1"/>
          </p:nvSpPr>
          <p:spPr bwMode="auto">
            <a:xfrm>
              <a:off x="2375" y="2267"/>
              <a:ext cx="41" cy="402"/>
            </a:xfrm>
            <a:custGeom>
              <a:avLst/>
              <a:gdLst>
                <a:gd name="T0" fmla="*/ 39 w 39"/>
                <a:gd name="T1" fmla="*/ 0 h 385"/>
                <a:gd name="T2" fmla="*/ 39 w 39"/>
                <a:gd name="T3" fmla="*/ 385 h 385"/>
                <a:gd name="T4" fmla="*/ 0 w 39"/>
                <a:gd name="T5" fmla="*/ 385 h 385"/>
                <a:gd name="T6" fmla="*/ 0 w 39"/>
                <a:gd name="T7" fmla="*/ 19 h 385"/>
                <a:gd name="T8" fmla="*/ 34 w 39"/>
                <a:gd name="T9" fmla="*/ 3 h 385"/>
                <a:gd name="T10" fmla="*/ 39 w 39"/>
                <a:gd name="T11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85">
                  <a:moveTo>
                    <a:pt x="39" y="0"/>
                  </a:moveTo>
                  <a:cubicBezTo>
                    <a:pt x="39" y="385"/>
                    <a:pt x="39" y="385"/>
                    <a:pt x="39" y="385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2" y="14"/>
                    <a:pt x="23" y="9"/>
                    <a:pt x="34" y="3"/>
                  </a:cubicBezTo>
                  <a:cubicBezTo>
                    <a:pt x="35" y="2"/>
                    <a:pt x="37" y="1"/>
                    <a:pt x="39" y="0"/>
                  </a:cubicBezTo>
                  <a:close/>
                </a:path>
              </a:pathLst>
            </a:custGeom>
            <a:solidFill>
              <a:srgbClr val="7C69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 dirty="0">
                <a:solidFill>
                  <a:srgbClr val="494C4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63" name="Freeform 11"/>
            <p:cNvSpPr/>
            <p:nvPr userDrawn="1"/>
          </p:nvSpPr>
          <p:spPr bwMode="auto">
            <a:xfrm>
              <a:off x="2250" y="2284"/>
              <a:ext cx="147" cy="75"/>
            </a:xfrm>
            <a:custGeom>
              <a:avLst/>
              <a:gdLst>
                <a:gd name="T0" fmla="*/ 140 w 140"/>
                <a:gd name="T1" fmla="*/ 30 h 72"/>
                <a:gd name="T2" fmla="*/ 103 w 140"/>
                <a:gd name="T3" fmla="*/ 30 h 72"/>
                <a:gd name="T4" fmla="*/ 67 w 140"/>
                <a:gd name="T5" fmla="*/ 28 h 72"/>
                <a:gd name="T6" fmla="*/ 31 w 140"/>
                <a:gd name="T7" fmla="*/ 20 h 72"/>
                <a:gd name="T8" fmla="*/ 0 w 140"/>
                <a:gd name="T9" fmla="*/ 0 h 72"/>
                <a:gd name="T10" fmla="*/ 26 w 140"/>
                <a:gd name="T11" fmla="*/ 29 h 72"/>
                <a:gd name="T12" fmla="*/ 61 w 140"/>
                <a:gd name="T13" fmla="*/ 48 h 72"/>
                <a:gd name="T14" fmla="*/ 98 w 140"/>
                <a:gd name="T15" fmla="*/ 62 h 72"/>
                <a:gd name="T16" fmla="*/ 137 w 140"/>
                <a:gd name="T17" fmla="*/ 72 h 72"/>
                <a:gd name="T18" fmla="*/ 140 w 140"/>
                <a:gd name="T19" fmla="*/ 3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72">
                  <a:moveTo>
                    <a:pt x="140" y="30"/>
                  </a:moveTo>
                  <a:cubicBezTo>
                    <a:pt x="128" y="31"/>
                    <a:pt x="116" y="31"/>
                    <a:pt x="103" y="30"/>
                  </a:cubicBezTo>
                  <a:cubicBezTo>
                    <a:pt x="91" y="30"/>
                    <a:pt x="79" y="29"/>
                    <a:pt x="67" y="28"/>
                  </a:cubicBezTo>
                  <a:cubicBezTo>
                    <a:pt x="54" y="26"/>
                    <a:pt x="42" y="24"/>
                    <a:pt x="31" y="20"/>
                  </a:cubicBezTo>
                  <a:cubicBezTo>
                    <a:pt x="19" y="16"/>
                    <a:pt x="8" y="10"/>
                    <a:pt x="0" y="0"/>
                  </a:cubicBezTo>
                  <a:cubicBezTo>
                    <a:pt x="4" y="12"/>
                    <a:pt x="15" y="22"/>
                    <a:pt x="26" y="29"/>
                  </a:cubicBezTo>
                  <a:cubicBezTo>
                    <a:pt x="37" y="37"/>
                    <a:pt x="49" y="43"/>
                    <a:pt x="61" y="48"/>
                  </a:cubicBezTo>
                  <a:cubicBezTo>
                    <a:pt x="73" y="54"/>
                    <a:pt x="85" y="58"/>
                    <a:pt x="98" y="62"/>
                  </a:cubicBezTo>
                  <a:cubicBezTo>
                    <a:pt x="111" y="66"/>
                    <a:pt x="123" y="69"/>
                    <a:pt x="137" y="72"/>
                  </a:cubicBezTo>
                  <a:lnTo>
                    <a:pt x="140" y="30"/>
                  </a:lnTo>
                  <a:close/>
                </a:path>
              </a:pathLst>
            </a:custGeom>
            <a:solidFill>
              <a:srgbClr val="7C69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 dirty="0">
                <a:solidFill>
                  <a:srgbClr val="494C4F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64" name="Group 4"/>
          <p:cNvGrpSpPr>
            <a:grpSpLocks noChangeAspect="1"/>
          </p:cNvGrpSpPr>
          <p:nvPr userDrawn="1"/>
        </p:nvGrpSpPr>
        <p:grpSpPr bwMode="auto">
          <a:xfrm>
            <a:off x="827218" y="2802626"/>
            <a:ext cx="1268015" cy="2297493"/>
            <a:chOff x="2495" y="923"/>
            <a:chExt cx="1111" cy="2013"/>
          </a:xfrm>
        </p:grpSpPr>
        <p:sp>
          <p:nvSpPr>
            <p:cNvPr id="165" name="Oval 5"/>
            <p:cNvSpPr>
              <a:spLocks noChangeArrowheads="1"/>
            </p:cNvSpPr>
            <p:nvPr userDrawn="1"/>
          </p:nvSpPr>
          <p:spPr bwMode="auto">
            <a:xfrm>
              <a:off x="2495" y="2750"/>
              <a:ext cx="1111" cy="186"/>
            </a:xfrm>
            <a:prstGeom prst="ellipse">
              <a:avLst/>
            </a:prstGeom>
            <a:solidFill>
              <a:srgbClr val="66A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66" name="Freeform 6"/>
            <p:cNvSpPr/>
            <p:nvPr userDrawn="1"/>
          </p:nvSpPr>
          <p:spPr bwMode="auto">
            <a:xfrm>
              <a:off x="2495" y="923"/>
              <a:ext cx="556" cy="1372"/>
            </a:xfrm>
            <a:custGeom>
              <a:avLst/>
              <a:gdLst>
                <a:gd name="T0" fmla="*/ 601 w 601"/>
                <a:gd name="T1" fmla="*/ 0 h 1485"/>
                <a:gd name="T2" fmla="*/ 601 w 601"/>
                <a:gd name="T3" fmla="*/ 1485 h 1485"/>
                <a:gd name="T4" fmla="*/ 412 w 601"/>
                <a:gd name="T5" fmla="*/ 1338 h 1485"/>
                <a:gd name="T6" fmla="*/ 327 w 601"/>
                <a:gd name="T7" fmla="*/ 1358 h 1485"/>
                <a:gd name="T8" fmla="*/ 133 w 601"/>
                <a:gd name="T9" fmla="*/ 1164 h 1485"/>
                <a:gd name="T10" fmla="*/ 164 w 601"/>
                <a:gd name="T11" fmla="*/ 1060 h 1485"/>
                <a:gd name="T12" fmla="*/ 99 w 601"/>
                <a:gd name="T13" fmla="*/ 905 h 1485"/>
                <a:gd name="T14" fmla="*/ 0 w 601"/>
                <a:gd name="T15" fmla="*/ 717 h 1485"/>
                <a:gd name="T16" fmla="*/ 227 w 601"/>
                <a:gd name="T17" fmla="*/ 490 h 1485"/>
                <a:gd name="T18" fmla="*/ 305 w 601"/>
                <a:gd name="T19" fmla="*/ 504 h 1485"/>
                <a:gd name="T20" fmla="*/ 406 w 601"/>
                <a:gd name="T21" fmla="*/ 352 h 1485"/>
                <a:gd name="T22" fmla="*/ 378 w 601"/>
                <a:gd name="T23" fmla="*/ 271 h 1485"/>
                <a:gd name="T24" fmla="*/ 502 w 601"/>
                <a:gd name="T25" fmla="*/ 138 h 1485"/>
                <a:gd name="T26" fmla="*/ 496 w 601"/>
                <a:gd name="T27" fmla="*/ 104 h 1485"/>
                <a:gd name="T28" fmla="*/ 601 w 601"/>
                <a:gd name="T29" fmla="*/ 0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1" h="1485">
                  <a:moveTo>
                    <a:pt x="601" y="0"/>
                  </a:moveTo>
                  <a:cubicBezTo>
                    <a:pt x="601" y="1485"/>
                    <a:pt x="601" y="1485"/>
                    <a:pt x="601" y="1485"/>
                  </a:cubicBezTo>
                  <a:cubicBezTo>
                    <a:pt x="510" y="1485"/>
                    <a:pt x="433" y="1422"/>
                    <a:pt x="412" y="1338"/>
                  </a:cubicBezTo>
                  <a:cubicBezTo>
                    <a:pt x="386" y="1350"/>
                    <a:pt x="357" y="1358"/>
                    <a:pt x="327" y="1358"/>
                  </a:cubicBezTo>
                  <a:cubicBezTo>
                    <a:pt x="220" y="1358"/>
                    <a:pt x="133" y="1271"/>
                    <a:pt x="133" y="1164"/>
                  </a:cubicBezTo>
                  <a:cubicBezTo>
                    <a:pt x="133" y="1126"/>
                    <a:pt x="144" y="1090"/>
                    <a:pt x="164" y="1060"/>
                  </a:cubicBezTo>
                  <a:cubicBezTo>
                    <a:pt x="125" y="1019"/>
                    <a:pt x="101" y="965"/>
                    <a:pt x="99" y="905"/>
                  </a:cubicBezTo>
                  <a:cubicBezTo>
                    <a:pt x="39" y="864"/>
                    <a:pt x="0" y="795"/>
                    <a:pt x="0" y="717"/>
                  </a:cubicBezTo>
                  <a:cubicBezTo>
                    <a:pt x="0" y="592"/>
                    <a:pt x="101" y="490"/>
                    <a:pt x="227" y="490"/>
                  </a:cubicBezTo>
                  <a:cubicBezTo>
                    <a:pt x="254" y="490"/>
                    <a:pt x="281" y="495"/>
                    <a:pt x="305" y="504"/>
                  </a:cubicBezTo>
                  <a:cubicBezTo>
                    <a:pt x="310" y="440"/>
                    <a:pt x="348" y="382"/>
                    <a:pt x="406" y="352"/>
                  </a:cubicBezTo>
                  <a:cubicBezTo>
                    <a:pt x="389" y="329"/>
                    <a:pt x="378" y="301"/>
                    <a:pt x="378" y="271"/>
                  </a:cubicBezTo>
                  <a:cubicBezTo>
                    <a:pt x="378" y="201"/>
                    <a:pt x="433" y="143"/>
                    <a:pt x="502" y="138"/>
                  </a:cubicBezTo>
                  <a:cubicBezTo>
                    <a:pt x="498" y="127"/>
                    <a:pt x="496" y="116"/>
                    <a:pt x="496" y="104"/>
                  </a:cubicBezTo>
                  <a:cubicBezTo>
                    <a:pt x="496" y="47"/>
                    <a:pt x="543" y="0"/>
                    <a:pt x="601" y="0"/>
                  </a:cubicBezTo>
                  <a:close/>
                </a:path>
              </a:pathLst>
            </a:custGeom>
            <a:solidFill>
              <a:srgbClr val="A6D3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67" name="Freeform 7"/>
            <p:cNvSpPr/>
            <p:nvPr userDrawn="1"/>
          </p:nvSpPr>
          <p:spPr bwMode="auto">
            <a:xfrm>
              <a:off x="3051" y="923"/>
              <a:ext cx="555" cy="1372"/>
            </a:xfrm>
            <a:custGeom>
              <a:avLst/>
              <a:gdLst>
                <a:gd name="T0" fmla="*/ 390 w 599"/>
                <a:gd name="T1" fmla="*/ 1139 h 1485"/>
                <a:gd name="T2" fmla="*/ 391 w 599"/>
                <a:gd name="T3" fmla="*/ 1164 h 1485"/>
                <a:gd name="T4" fmla="*/ 189 w 599"/>
                <a:gd name="T5" fmla="*/ 1366 h 1485"/>
                <a:gd name="T6" fmla="*/ 179 w 599"/>
                <a:gd name="T7" fmla="*/ 1365 h 1485"/>
                <a:gd name="T8" fmla="*/ 0 w 599"/>
                <a:gd name="T9" fmla="*/ 1485 h 1485"/>
                <a:gd name="T10" fmla="*/ 0 w 599"/>
                <a:gd name="T11" fmla="*/ 0 h 1485"/>
                <a:gd name="T12" fmla="*/ 104 w 599"/>
                <a:gd name="T13" fmla="*/ 104 h 1485"/>
                <a:gd name="T14" fmla="*/ 85 w 599"/>
                <a:gd name="T15" fmla="*/ 164 h 1485"/>
                <a:gd name="T16" fmla="*/ 116 w 599"/>
                <a:gd name="T17" fmla="*/ 161 h 1485"/>
                <a:gd name="T18" fmla="*/ 295 w 599"/>
                <a:gd name="T19" fmla="*/ 341 h 1485"/>
                <a:gd name="T20" fmla="*/ 213 w 599"/>
                <a:gd name="T21" fmla="*/ 491 h 1485"/>
                <a:gd name="T22" fmla="*/ 261 w 599"/>
                <a:gd name="T23" fmla="*/ 488 h 1485"/>
                <a:gd name="T24" fmla="*/ 599 w 599"/>
                <a:gd name="T25" fmla="*/ 826 h 1485"/>
                <a:gd name="T26" fmla="*/ 390 w 599"/>
                <a:gd name="T27" fmla="*/ 1139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9" h="1485">
                  <a:moveTo>
                    <a:pt x="390" y="1139"/>
                  </a:moveTo>
                  <a:cubicBezTo>
                    <a:pt x="391" y="1147"/>
                    <a:pt x="391" y="1155"/>
                    <a:pt x="391" y="1164"/>
                  </a:cubicBezTo>
                  <a:cubicBezTo>
                    <a:pt x="391" y="1276"/>
                    <a:pt x="301" y="1366"/>
                    <a:pt x="189" y="1366"/>
                  </a:cubicBezTo>
                  <a:cubicBezTo>
                    <a:pt x="186" y="1366"/>
                    <a:pt x="183" y="1366"/>
                    <a:pt x="179" y="1365"/>
                  </a:cubicBezTo>
                  <a:cubicBezTo>
                    <a:pt x="150" y="1436"/>
                    <a:pt x="80" y="1485"/>
                    <a:pt x="0" y="14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" y="0"/>
                    <a:pt x="104" y="47"/>
                    <a:pt x="104" y="104"/>
                  </a:cubicBezTo>
                  <a:cubicBezTo>
                    <a:pt x="104" y="127"/>
                    <a:pt x="97" y="147"/>
                    <a:pt x="85" y="164"/>
                  </a:cubicBezTo>
                  <a:cubicBezTo>
                    <a:pt x="95" y="162"/>
                    <a:pt x="105" y="161"/>
                    <a:pt x="116" y="161"/>
                  </a:cubicBezTo>
                  <a:cubicBezTo>
                    <a:pt x="215" y="161"/>
                    <a:pt x="295" y="242"/>
                    <a:pt x="295" y="341"/>
                  </a:cubicBezTo>
                  <a:cubicBezTo>
                    <a:pt x="295" y="404"/>
                    <a:pt x="262" y="460"/>
                    <a:pt x="213" y="491"/>
                  </a:cubicBezTo>
                  <a:cubicBezTo>
                    <a:pt x="228" y="489"/>
                    <a:pt x="244" y="488"/>
                    <a:pt x="261" y="488"/>
                  </a:cubicBezTo>
                  <a:cubicBezTo>
                    <a:pt x="448" y="488"/>
                    <a:pt x="599" y="639"/>
                    <a:pt x="599" y="826"/>
                  </a:cubicBezTo>
                  <a:cubicBezTo>
                    <a:pt x="599" y="967"/>
                    <a:pt x="512" y="1088"/>
                    <a:pt x="390" y="1139"/>
                  </a:cubicBezTo>
                  <a:close/>
                </a:path>
              </a:pathLst>
            </a:custGeom>
            <a:solidFill>
              <a:srgbClr val="83B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68" name="Freeform 8"/>
            <p:cNvSpPr/>
            <p:nvPr userDrawn="1"/>
          </p:nvSpPr>
          <p:spPr bwMode="auto">
            <a:xfrm>
              <a:off x="3038" y="2093"/>
              <a:ext cx="35" cy="750"/>
            </a:xfrm>
            <a:custGeom>
              <a:avLst/>
              <a:gdLst>
                <a:gd name="T0" fmla="*/ 38 w 38"/>
                <a:gd name="T1" fmla="*/ 20 h 811"/>
                <a:gd name="T2" fmla="*/ 38 w 38"/>
                <a:gd name="T3" fmla="*/ 811 h 811"/>
                <a:gd name="T4" fmla="*/ 0 w 38"/>
                <a:gd name="T5" fmla="*/ 811 h 811"/>
                <a:gd name="T6" fmla="*/ 0 w 38"/>
                <a:gd name="T7" fmla="*/ 0 h 811"/>
                <a:gd name="T8" fmla="*/ 14 w 38"/>
                <a:gd name="T9" fmla="*/ 8 h 811"/>
                <a:gd name="T10" fmla="*/ 38 w 38"/>
                <a:gd name="T11" fmla="*/ 2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811">
                  <a:moveTo>
                    <a:pt x="38" y="20"/>
                  </a:moveTo>
                  <a:cubicBezTo>
                    <a:pt x="38" y="811"/>
                    <a:pt x="38" y="811"/>
                    <a:pt x="38" y="811"/>
                  </a:cubicBezTo>
                  <a:cubicBezTo>
                    <a:pt x="0" y="811"/>
                    <a:pt x="0" y="811"/>
                    <a:pt x="0" y="8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9" y="5"/>
                    <a:pt x="14" y="8"/>
                  </a:cubicBezTo>
                  <a:cubicBezTo>
                    <a:pt x="21" y="12"/>
                    <a:pt x="29" y="16"/>
                    <a:pt x="38" y="20"/>
                  </a:cubicBezTo>
                  <a:close/>
                </a:path>
              </a:pathLst>
            </a:custGeom>
            <a:solidFill>
              <a:srgbClr val="6D5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69" name="Freeform 9"/>
            <p:cNvSpPr/>
            <p:nvPr userDrawn="1"/>
          </p:nvSpPr>
          <p:spPr bwMode="auto">
            <a:xfrm>
              <a:off x="3006" y="2071"/>
              <a:ext cx="44" cy="772"/>
            </a:xfrm>
            <a:custGeom>
              <a:avLst/>
              <a:gdLst>
                <a:gd name="T0" fmla="*/ 48 w 48"/>
                <a:gd name="T1" fmla="*/ 32 h 835"/>
                <a:gd name="T2" fmla="*/ 48 w 48"/>
                <a:gd name="T3" fmla="*/ 835 h 835"/>
                <a:gd name="T4" fmla="*/ 0 w 48"/>
                <a:gd name="T5" fmla="*/ 835 h 835"/>
                <a:gd name="T6" fmla="*/ 0 w 48"/>
                <a:gd name="T7" fmla="*/ 0 h 835"/>
                <a:gd name="T8" fmla="*/ 34 w 48"/>
                <a:gd name="T9" fmla="*/ 24 h 835"/>
                <a:gd name="T10" fmla="*/ 34 w 48"/>
                <a:gd name="T11" fmla="*/ 24 h 835"/>
                <a:gd name="T12" fmla="*/ 48 w 48"/>
                <a:gd name="T13" fmla="*/ 3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5">
                  <a:moveTo>
                    <a:pt x="48" y="32"/>
                  </a:moveTo>
                  <a:cubicBezTo>
                    <a:pt x="48" y="835"/>
                    <a:pt x="48" y="835"/>
                    <a:pt x="48" y="835"/>
                  </a:cubicBezTo>
                  <a:cubicBezTo>
                    <a:pt x="0" y="835"/>
                    <a:pt x="0" y="835"/>
                    <a:pt x="0" y="8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8"/>
                    <a:pt x="21" y="16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9" y="27"/>
                    <a:pt x="43" y="29"/>
                    <a:pt x="48" y="32"/>
                  </a:cubicBezTo>
                  <a:close/>
                </a:path>
              </a:pathLst>
            </a:custGeom>
            <a:solidFill>
              <a:srgbClr val="7C69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70" name="Freeform 10"/>
            <p:cNvSpPr/>
            <p:nvPr userDrawn="1"/>
          </p:nvSpPr>
          <p:spPr bwMode="auto">
            <a:xfrm>
              <a:off x="3050" y="2100"/>
              <a:ext cx="44" cy="743"/>
            </a:xfrm>
            <a:custGeom>
              <a:avLst/>
              <a:gdLst>
                <a:gd name="T0" fmla="*/ 47 w 47"/>
                <a:gd name="T1" fmla="*/ 23 h 803"/>
                <a:gd name="T2" fmla="*/ 47 w 47"/>
                <a:gd name="T3" fmla="*/ 803 h 803"/>
                <a:gd name="T4" fmla="*/ 0 w 47"/>
                <a:gd name="T5" fmla="*/ 803 h 803"/>
                <a:gd name="T6" fmla="*/ 0 w 47"/>
                <a:gd name="T7" fmla="*/ 0 h 803"/>
                <a:gd name="T8" fmla="*/ 24 w 47"/>
                <a:gd name="T9" fmla="*/ 12 h 803"/>
                <a:gd name="T10" fmla="*/ 47 w 47"/>
                <a:gd name="T11" fmla="*/ 23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803">
                  <a:moveTo>
                    <a:pt x="47" y="23"/>
                  </a:moveTo>
                  <a:cubicBezTo>
                    <a:pt x="47" y="803"/>
                    <a:pt x="47" y="803"/>
                    <a:pt x="47" y="80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4"/>
                    <a:pt x="15" y="8"/>
                    <a:pt x="24" y="12"/>
                  </a:cubicBezTo>
                  <a:cubicBezTo>
                    <a:pt x="31" y="16"/>
                    <a:pt x="39" y="20"/>
                    <a:pt x="47" y="23"/>
                  </a:cubicBezTo>
                  <a:close/>
                </a:path>
              </a:pathLst>
            </a:custGeom>
            <a:solidFill>
              <a:srgbClr val="6D5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71" name="Freeform 11"/>
            <p:cNvSpPr/>
            <p:nvPr userDrawn="1"/>
          </p:nvSpPr>
          <p:spPr bwMode="auto">
            <a:xfrm>
              <a:off x="3071" y="2119"/>
              <a:ext cx="160" cy="81"/>
            </a:xfrm>
            <a:custGeom>
              <a:avLst/>
              <a:gdLst>
                <a:gd name="T0" fmla="*/ 0 w 173"/>
                <a:gd name="T1" fmla="*/ 36 h 88"/>
                <a:gd name="T2" fmla="*/ 45 w 173"/>
                <a:gd name="T3" fmla="*/ 37 h 88"/>
                <a:gd name="T4" fmla="*/ 90 w 173"/>
                <a:gd name="T5" fmla="*/ 33 h 88"/>
                <a:gd name="T6" fmla="*/ 134 w 173"/>
                <a:gd name="T7" fmla="*/ 24 h 88"/>
                <a:gd name="T8" fmla="*/ 173 w 173"/>
                <a:gd name="T9" fmla="*/ 0 h 88"/>
                <a:gd name="T10" fmla="*/ 140 w 173"/>
                <a:gd name="T11" fmla="*/ 35 h 88"/>
                <a:gd name="T12" fmla="*/ 97 w 173"/>
                <a:gd name="T13" fmla="*/ 59 h 88"/>
                <a:gd name="T14" fmla="*/ 51 w 173"/>
                <a:gd name="T15" fmla="*/ 75 h 88"/>
                <a:gd name="T16" fmla="*/ 4 w 173"/>
                <a:gd name="T17" fmla="*/ 88 h 88"/>
                <a:gd name="T18" fmla="*/ 0 w 173"/>
                <a:gd name="T19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8">
                  <a:moveTo>
                    <a:pt x="0" y="36"/>
                  </a:moveTo>
                  <a:cubicBezTo>
                    <a:pt x="14" y="37"/>
                    <a:pt x="30" y="37"/>
                    <a:pt x="45" y="37"/>
                  </a:cubicBezTo>
                  <a:cubicBezTo>
                    <a:pt x="60" y="36"/>
                    <a:pt x="75" y="35"/>
                    <a:pt x="90" y="33"/>
                  </a:cubicBezTo>
                  <a:cubicBezTo>
                    <a:pt x="105" y="31"/>
                    <a:pt x="120" y="28"/>
                    <a:pt x="134" y="24"/>
                  </a:cubicBezTo>
                  <a:cubicBezTo>
                    <a:pt x="149" y="19"/>
                    <a:pt x="163" y="12"/>
                    <a:pt x="173" y="0"/>
                  </a:cubicBezTo>
                  <a:cubicBezTo>
                    <a:pt x="167" y="14"/>
                    <a:pt x="154" y="26"/>
                    <a:pt x="140" y="35"/>
                  </a:cubicBezTo>
                  <a:cubicBezTo>
                    <a:pt x="127" y="45"/>
                    <a:pt x="112" y="52"/>
                    <a:pt x="97" y="59"/>
                  </a:cubicBezTo>
                  <a:cubicBezTo>
                    <a:pt x="82" y="65"/>
                    <a:pt x="67" y="71"/>
                    <a:pt x="51" y="75"/>
                  </a:cubicBezTo>
                  <a:cubicBezTo>
                    <a:pt x="36" y="80"/>
                    <a:pt x="20" y="85"/>
                    <a:pt x="4" y="88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6D5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72" name="Freeform 12"/>
            <p:cNvSpPr/>
            <p:nvPr userDrawn="1"/>
          </p:nvSpPr>
          <p:spPr bwMode="auto">
            <a:xfrm>
              <a:off x="2799" y="2050"/>
              <a:ext cx="246" cy="118"/>
            </a:xfrm>
            <a:custGeom>
              <a:avLst/>
              <a:gdLst>
                <a:gd name="T0" fmla="*/ 230 w 266"/>
                <a:gd name="T1" fmla="*/ 128 h 128"/>
                <a:gd name="T2" fmla="*/ 224 w 266"/>
                <a:gd name="T3" fmla="*/ 116 h 128"/>
                <a:gd name="T4" fmla="*/ 214 w 266"/>
                <a:gd name="T5" fmla="*/ 104 h 128"/>
                <a:gd name="T6" fmla="*/ 190 w 266"/>
                <a:gd name="T7" fmla="*/ 83 h 128"/>
                <a:gd name="T8" fmla="*/ 130 w 266"/>
                <a:gd name="T9" fmla="*/ 53 h 128"/>
                <a:gd name="T10" fmla="*/ 61 w 266"/>
                <a:gd name="T11" fmla="*/ 35 h 128"/>
                <a:gd name="T12" fmla="*/ 27 w 266"/>
                <a:gd name="T13" fmla="*/ 23 h 128"/>
                <a:gd name="T14" fmla="*/ 11 w 266"/>
                <a:gd name="T15" fmla="*/ 14 h 128"/>
                <a:gd name="T16" fmla="*/ 0 w 266"/>
                <a:gd name="T17" fmla="*/ 0 h 128"/>
                <a:gd name="T18" fmla="*/ 13 w 266"/>
                <a:gd name="T19" fmla="*/ 12 h 128"/>
                <a:gd name="T20" fmla="*/ 29 w 266"/>
                <a:gd name="T21" fmla="*/ 18 h 128"/>
                <a:gd name="T22" fmla="*/ 63 w 266"/>
                <a:gd name="T23" fmla="*/ 25 h 128"/>
                <a:gd name="T24" fmla="*/ 134 w 266"/>
                <a:gd name="T25" fmla="*/ 34 h 128"/>
                <a:gd name="T26" fmla="*/ 206 w 266"/>
                <a:gd name="T27" fmla="*/ 57 h 128"/>
                <a:gd name="T28" fmla="*/ 238 w 266"/>
                <a:gd name="T29" fmla="*/ 79 h 128"/>
                <a:gd name="T30" fmla="*/ 253 w 266"/>
                <a:gd name="T31" fmla="*/ 93 h 128"/>
                <a:gd name="T32" fmla="*/ 266 w 266"/>
                <a:gd name="T33" fmla="*/ 111 h 128"/>
                <a:gd name="T34" fmla="*/ 230 w 266"/>
                <a:gd name="T3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6" h="128">
                  <a:moveTo>
                    <a:pt x="230" y="128"/>
                  </a:moveTo>
                  <a:cubicBezTo>
                    <a:pt x="229" y="125"/>
                    <a:pt x="226" y="120"/>
                    <a:pt x="224" y="116"/>
                  </a:cubicBezTo>
                  <a:cubicBezTo>
                    <a:pt x="221" y="112"/>
                    <a:pt x="218" y="108"/>
                    <a:pt x="214" y="104"/>
                  </a:cubicBezTo>
                  <a:cubicBezTo>
                    <a:pt x="207" y="96"/>
                    <a:pt x="199" y="89"/>
                    <a:pt x="190" y="83"/>
                  </a:cubicBezTo>
                  <a:cubicBezTo>
                    <a:pt x="173" y="70"/>
                    <a:pt x="152" y="60"/>
                    <a:pt x="130" y="53"/>
                  </a:cubicBezTo>
                  <a:cubicBezTo>
                    <a:pt x="108" y="47"/>
                    <a:pt x="84" y="42"/>
                    <a:pt x="61" y="35"/>
                  </a:cubicBezTo>
                  <a:cubicBezTo>
                    <a:pt x="50" y="32"/>
                    <a:pt x="38" y="28"/>
                    <a:pt x="27" y="23"/>
                  </a:cubicBezTo>
                  <a:cubicBezTo>
                    <a:pt x="22" y="21"/>
                    <a:pt x="16" y="18"/>
                    <a:pt x="11" y="14"/>
                  </a:cubicBezTo>
                  <a:cubicBezTo>
                    <a:pt x="6" y="10"/>
                    <a:pt x="3" y="5"/>
                    <a:pt x="0" y="0"/>
                  </a:cubicBezTo>
                  <a:cubicBezTo>
                    <a:pt x="4" y="5"/>
                    <a:pt x="8" y="9"/>
                    <a:pt x="13" y="12"/>
                  </a:cubicBezTo>
                  <a:cubicBezTo>
                    <a:pt x="18" y="15"/>
                    <a:pt x="23" y="17"/>
                    <a:pt x="29" y="18"/>
                  </a:cubicBezTo>
                  <a:cubicBezTo>
                    <a:pt x="40" y="22"/>
                    <a:pt x="52" y="24"/>
                    <a:pt x="63" y="25"/>
                  </a:cubicBezTo>
                  <a:cubicBezTo>
                    <a:pt x="87" y="29"/>
                    <a:pt x="110" y="31"/>
                    <a:pt x="134" y="34"/>
                  </a:cubicBezTo>
                  <a:cubicBezTo>
                    <a:pt x="167" y="40"/>
                    <a:pt x="195" y="52"/>
                    <a:pt x="206" y="57"/>
                  </a:cubicBezTo>
                  <a:cubicBezTo>
                    <a:pt x="217" y="63"/>
                    <a:pt x="228" y="71"/>
                    <a:pt x="238" y="79"/>
                  </a:cubicBezTo>
                  <a:cubicBezTo>
                    <a:pt x="243" y="83"/>
                    <a:pt x="248" y="88"/>
                    <a:pt x="253" y="93"/>
                  </a:cubicBezTo>
                  <a:cubicBezTo>
                    <a:pt x="257" y="99"/>
                    <a:pt x="261" y="103"/>
                    <a:pt x="266" y="111"/>
                  </a:cubicBezTo>
                  <a:lnTo>
                    <a:pt x="230" y="128"/>
                  </a:lnTo>
                  <a:close/>
                </a:path>
              </a:pathLst>
            </a:custGeom>
            <a:solidFill>
              <a:srgbClr val="7C69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en-US" sz="2400">
                <a:solidFill>
                  <a:srgbClr val="494C4F"/>
                </a:solidFill>
                <a:latin typeface="Calibri Light" panose="020F03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3FD52-1932-4227-99DE-ED0F9E9FD43E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CD172-13B1-4C11-AA63-1A6D5C951AD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29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2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81591-3774-4B59-997E-53132B2369D7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0B481-3F3F-460F-BC07-2E24BBDB9F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C00EF-4E06-4587-8360-B8210D664951}" type="datetimeFigureOut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34D95-5BDC-428E-8F39-712C79298E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83F85-BEB5-4696-8660-F4526C7D886E}" type="datetimeFigureOut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832F5-0AB1-4C0D-BEA9-B2E8891F31F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126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14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C2992-1E79-43FB-B20B-CCE013410998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DB47-6C38-4878-A657-65A7B048728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78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1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BE4F4-2D53-407D-AA75-BF38C9CDC2C5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56BA1-5651-425A-BFDB-50ADD28135E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2D6FD9-7A3C-4C6C-8E31-8DE427645CC1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1A048D-D319-495D-84A4-80CA1454B520}" type="slidenum">
              <a:rPr lang="en-US"/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213784" y="144521"/>
            <a:ext cx="11775016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4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4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4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prstClr val="black">
                    <a:tint val="75000"/>
                  </a:prstClr>
                </a:solidFill>
                <a:latin typeface="Century Gothic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8A91BB-4C4F-4812-8C0A-6FFFC7B41E85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prstClr val="black">
                    <a:tint val="75000"/>
                  </a:prstClr>
                </a:solidFill>
                <a:latin typeface="Century Gothic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defRPr sz="1200">
                <a:solidFill>
                  <a:srgbClr val="898989"/>
                </a:solidFill>
                <a:latin typeface="Century Gothic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8F2FC6-7C50-4982-9AC5-E6730DA5B3F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1219200"/>
            <a:fld id="{FFF30096-E2FA-4C53-8FFA-C198FACBBC31}" type="datetimeFigureOut">
              <a:rPr lang="en-US" smtClean="0">
                <a:solidFill>
                  <a:srgbClr val="494C4F">
                    <a:tint val="75000"/>
                  </a:srgbClr>
                </a:solidFill>
              </a:rPr>
            </a:fld>
            <a:endParaRPr lang="en-US">
              <a:solidFill>
                <a:srgbClr val="494C4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1219200"/>
            <a:endParaRPr lang="en-US">
              <a:solidFill>
                <a:srgbClr val="494C4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1219200"/>
            <a:fld id="{BE6EB2CE-F8EE-47A0-A8D1-750600A29654}" type="slidenum">
              <a:rPr lang="en-US" smtClean="0">
                <a:solidFill>
                  <a:srgbClr val="494C4F">
                    <a:tint val="75000"/>
                  </a:srgbClr>
                </a:solidFill>
              </a:rPr>
            </a:fld>
            <a:endParaRPr lang="en-US">
              <a:solidFill>
                <a:srgbClr val="494C4F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hyperlink" Target="LKC1/qn%20Vc.pp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hyperlink" Target="LKC1/qn%20Vc.ppt" TargetMode="Externa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6.xml"/><Relationship Id="rId6" Type="http://schemas.openxmlformats.org/officeDocument/2006/relationships/image" Target="../media/image9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hyperlink" Target="LKC1/qn%20Vc.ppt" TargetMode="Externa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hyperlink" Target="https://thehehochiminh.wordpress.com/tp/" TargetMode="External"/><Relationship Id="rId1" Type="http://schemas.openxmlformats.org/officeDocument/2006/relationships/hyperlink" Target="http://hochiminh.vn/" TargetMode="Externa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hyperlink" Target="LKC1/qn%20Vc.ppt" TargetMode="Externa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5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5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95776" y="1619970"/>
            <a:ext cx="12759397" cy="21837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endParaRPr lang="en-US" sz="40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SỞ, QUÁ TRÌNH HÌNH THÀNH VÀ PHÁT TRIỂN TƯ </a:t>
            </a:r>
            <a:endParaRPr lang="en-US" sz="3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TƯỞNG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 CHÍ MINH</a:t>
            </a:r>
            <a:endParaRPr lang="en-US" sz="3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C:\Users\Admin\Desktop\ảnh tư liệu\tải xuống (23)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9" y="3620049"/>
            <a:ext cx="3078481" cy="2851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 txBox="1">
            <a:spLocks noChangeArrowheads="1"/>
          </p:cNvSpPr>
          <p:nvPr/>
        </p:nvSpPr>
        <p:spPr bwMode="auto">
          <a:xfrm>
            <a:off x="1174751" y="441328"/>
            <a:ext cx="1011131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smtClean="0">
                <a:solidFill>
                  <a:srgbClr val="0234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 CHÍ ĐÁNH GIÁ</a:t>
            </a:r>
            <a:endParaRPr lang="vi-VN" sz="4000" smtClean="0">
              <a:solidFill>
                <a:srgbClr val="0234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8"/>
          <p:cNvCxnSpPr/>
          <p:nvPr/>
        </p:nvCxnSpPr>
        <p:spPr>
          <a:xfrm>
            <a:off x="880536" y="1520825"/>
            <a:ext cx="10784417" cy="0"/>
          </a:xfrm>
          <a:prstGeom prst="line">
            <a:avLst/>
          </a:prstGeom>
          <a:ln>
            <a:solidFill>
              <a:srgbClr val="C00000"/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82602" y="1779591"/>
            <a:ext cx="11309351" cy="7381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32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602" y="2597153"/>
            <a:ext cx="11309351" cy="8112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32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602" y="3498850"/>
            <a:ext cx="11309351" cy="812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32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2602" y="4395788"/>
            <a:ext cx="11309351" cy="812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32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32" name="TextBox 9"/>
          <p:cNvSpPr txBox="1">
            <a:spLocks noChangeArrowheads="1"/>
          </p:cNvSpPr>
          <p:nvPr/>
        </p:nvSpPr>
        <p:spPr bwMode="auto">
          <a:xfrm>
            <a:off x="1818219" y="1916116"/>
            <a:ext cx="6529916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(đúng, đủ)</a:t>
            </a:r>
            <a:endParaRPr lang="vi-VN" sz="320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33" name="TextBox 12"/>
          <p:cNvSpPr txBox="1">
            <a:spLocks noChangeArrowheads="1"/>
          </p:cNvSpPr>
          <p:nvPr/>
        </p:nvSpPr>
        <p:spPr bwMode="auto">
          <a:xfrm>
            <a:off x="1894419" y="2708275"/>
            <a:ext cx="6529916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 thời gian.</a:t>
            </a:r>
            <a:endParaRPr lang="vi-VN" sz="320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34" name="TextBox 15"/>
          <p:cNvSpPr txBox="1">
            <a:spLocks noChangeArrowheads="1"/>
          </p:cNvSpPr>
          <p:nvPr/>
        </p:nvSpPr>
        <p:spPr bwMode="auto">
          <a:xfrm>
            <a:off x="1983319" y="3608391"/>
            <a:ext cx="6529916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năng thuyết trình</a:t>
            </a:r>
            <a:endParaRPr lang="vi-VN" sz="320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35" name="TextBox 18"/>
          <p:cNvSpPr txBox="1">
            <a:spLocks noChangeArrowheads="1"/>
          </p:cNvSpPr>
          <p:nvPr/>
        </p:nvSpPr>
        <p:spPr bwMode="auto">
          <a:xfrm>
            <a:off x="1894419" y="4491041"/>
            <a:ext cx="6529916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sự tương tác, phản biện </a:t>
            </a:r>
            <a:endParaRPr lang="vi-VN" sz="320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36" name="TextBox 24"/>
          <p:cNvSpPr txBox="1">
            <a:spLocks noChangeArrowheads="1"/>
          </p:cNvSpPr>
          <p:nvPr/>
        </p:nvSpPr>
        <p:spPr bwMode="auto">
          <a:xfrm>
            <a:off x="10236202" y="1924050"/>
            <a:ext cx="93556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vi-VN" sz="320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vi-VN" sz="320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37" name="TextBox 25"/>
          <p:cNvSpPr txBox="1">
            <a:spLocks noChangeArrowheads="1"/>
          </p:cNvSpPr>
          <p:nvPr/>
        </p:nvSpPr>
        <p:spPr bwMode="auto">
          <a:xfrm>
            <a:off x="10236202" y="2798763"/>
            <a:ext cx="93556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sz="320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38" name="TextBox 26"/>
          <p:cNvSpPr txBox="1">
            <a:spLocks noChangeArrowheads="1"/>
          </p:cNvSpPr>
          <p:nvPr/>
        </p:nvSpPr>
        <p:spPr bwMode="auto">
          <a:xfrm>
            <a:off x="10236202" y="3678241"/>
            <a:ext cx="93556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vi-VN" sz="320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vi-VN" sz="320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39" name="TextBox 29"/>
          <p:cNvSpPr txBox="1">
            <a:spLocks noChangeArrowheads="1"/>
          </p:cNvSpPr>
          <p:nvPr/>
        </p:nvSpPr>
        <p:spPr bwMode="auto">
          <a:xfrm>
            <a:off x="10236202" y="4535488"/>
            <a:ext cx="93556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vi-VN" sz="320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vi-VN" sz="320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44"/>
          <p:cNvSpPr>
            <a:spLocks noChangeAspect="1"/>
          </p:cNvSpPr>
          <p:nvPr/>
        </p:nvSpPr>
        <p:spPr>
          <a:xfrm>
            <a:off x="933452" y="1901828"/>
            <a:ext cx="516467" cy="460375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32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Parallelogram 15"/>
          <p:cNvSpPr/>
          <p:nvPr/>
        </p:nvSpPr>
        <p:spPr>
          <a:xfrm flipH="1">
            <a:off x="831852" y="2736850"/>
            <a:ext cx="618067" cy="46355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32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 Same Side Corner Rectangle 8"/>
          <p:cNvSpPr/>
          <p:nvPr/>
        </p:nvSpPr>
        <p:spPr>
          <a:xfrm>
            <a:off x="876302" y="3660778"/>
            <a:ext cx="596900" cy="449263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32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5"/>
          <p:cNvSpPr/>
          <p:nvPr/>
        </p:nvSpPr>
        <p:spPr>
          <a:xfrm flipH="1">
            <a:off x="880535" y="4592641"/>
            <a:ext cx="673100" cy="41592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32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602" y="5303838"/>
            <a:ext cx="11309351" cy="812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45" name="TextBox 20"/>
          <p:cNvSpPr txBox="1">
            <a:spLocks noChangeArrowheads="1"/>
          </p:cNvSpPr>
          <p:nvPr/>
        </p:nvSpPr>
        <p:spPr bwMode="auto">
          <a:xfrm>
            <a:off x="1909235" y="5395913"/>
            <a:ext cx="652991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 tạo</a:t>
            </a:r>
            <a:endParaRPr lang="vi-VN" sz="320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46" name="TextBox 22"/>
          <p:cNvSpPr txBox="1">
            <a:spLocks noChangeArrowheads="1"/>
          </p:cNvSpPr>
          <p:nvPr/>
        </p:nvSpPr>
        <p:spPr bwMode="auto">
          <a:xfrm>
            <a:off x="10236202" y="5448300"/>
            <a:ext cx="93556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sz="320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8"/>
          <p:cNvSpPr/>
          <p:nvPr/>
        </p:nvSpPr>
        <p:spPr>
          <a:xfrm>
            <a:off x="876300" y="5449891"/>
            <a:ext cx="702733" cy="530225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32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48" name="Slide Number Placeholder 15"/>
          <p:cNvSpPr>
            <a:spLocks noGrp="1"/>
          </p:cNvSpPr>
          <p:nvPr>
            <p:ph type="sldNum" sz="quarter" idx="12"/>
          </p:nvPr>
        </p:nvSpPr>
        <p:spPr bwMode="auto">
          <a:xfrm>
            <a:off x="5979586" y="6303966"/>
            <a:ext cx="74083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6254CA8-477F-42FA-A0C9-EE21623BEE37}" type="slidenum">
              <a:rPr lang="en-US" altLang="en-US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6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 bwMode="auto">
          <a:xfrm>
            <a:off x="6144283" y="2303135"/>
            <a:ext cx="2327911" cy="3792509"/>
            <a:chOff x="3303" y="1755"/>
            <a:chExt cx="1152" cy="1749"/>
          </a:xfrm>
          <a:effectLst>
            <a:innerShdw blurRad="114300">
              <a:prstClr val="black"/>
            </a:innerShdw>
          </a:effectLst>
        </p:grpSpPr>
        <p:sp>
          <p:nvSpPr>
            <p:cNvPr id="3" name="Line 24"/>
            <p:cNvSpPr>
              <a:spLocks noChangeShapeType="1"/>
            </p:cNvSpPr>
            <p:nvPr/>
          </p:nvSpPr>
          <p:spPr bwMode="auto">
            <a:xfrm>
              <a:off x="3312" y="1776"/>
              <a:ext cx="0" cy="1728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4" name="Text Box 25"/>
            <p:cNvSpPr txBox="1">
              <a:spLocks noChangeArrowheads="1"/>
            </p:cNvSpPr>
            <p:nvPr/>
          </p:nvSpPr>
          <p:spPr bwMode="auto">
            <a:xfrm>
              <a:off x="3303" y="1755"/>
              <a:ext cx="1152" cy="22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Dự Đại hội Tua</a:t>
              </a:r>
              <a:endParaRPr lang="en-US" sz="2400" b="1">
                <a:effectLst>
                  <a:outerShdw blurRad="38100" dist="38100" dir="2700000" algn="tl">
                    <a:srgbClr val="000000"/>
                  </a:outerShdw>
                </a:effectLst>
                <a:cs typeface="Angsana New" pitchFamily="18" charset="-34"/>
              </a:endParaRPr>
            </a:p>
          </p:txBody>
        </p:sp>
      </p:grpSp>
      <p:grpSp>
        <p:nvGrpSpPr>
          <p:cNvPr id="5" name="Group 26"/>
          <p:cNvGrpSpPr/>
          <p:nvPr/>
        </p:nvGrpSpPr>
        <p:grpSpPr bwMode="auto">
          <a:xfrm>
            <a:off x="4850463" y="3278914"/>
            <a:ext cx="3686172" cy="2829516"/>
            <a:chOff x="2757" y="2199"/>
            <a:chExt cx="1824" cy="1305"/>
          </a:xfrm>
          <a:effectLst>
            <a:innerShdw blurRad="114300">
              <a:prstClr val="black"/>
            </a:innerShdw>
          </a:effectLst>
        </p:grpSpPr>
        <p:sp>
          <p:nvSpPr>
            <p:cNvPr id="6" name="Line 27"/>
            <p:cNvSpPr>
              <a:spLocks noChangeShapeType="1"/>
            </p:cNvSpPr>
            <p:nvPr/>
          </p:nvSpPr>
          <p:spPr bwMode="auto">
            <a:xfrm>
              <a:off x="2763" y="2208"/>
              <a:ext cx="0" cy="1296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2757" y="2199"/>
              <a:ext cx="1824" cy="24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Đọc luận cương của Lênin</a:t>
              </a:r>
              <a:endParaRPr lang="en-US" sz="2400" b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29"/>
          <p:cNvGrpSpPr/>
          <p:nvPr/>
        </p:nvGrpSpPr>
        <p:grpSpPr bwMode="auto">
          <a:xfrm>
            <a:off x="3776157" y="4223309"/>
            <a:ext cx="5431171" cy="1872276"/>
            <a:chOff x="2183" y="2640"/>
            <a:chExt cx="3097" cy="864"/>
          </a:xfrm>
          <a:effectLst>
            <a:innerShdw blurRad="114300">
              <a:prstClr val="black"/>
            </a:innerShdw>
          </a:effectLst>
        </p:grpSpPr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2196" y="2640"/>
              <a:ext cx="0" cy="864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2183" y="2655"/>
              <a:ext cx="3097" cy="2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cs typeface="Angsana New" pitchFamily="18" charset="-34"/>
              </a:endParaRPr>
            </a:p>
            <a:p>
              <a:pPr algn="ctr">
                <a:defRPr/>
              </a:pPr>
              <a:r>
                <a:rPr lang="en-US" sz="2400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cs typeface="Angsana New" pitchFamily="18" charset="-34"/>
                </a:rPr>
                <a:t>V</a:t>
              </a:r>
              <a:r>
                <a:rPr lang="en-US" sz="2400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ào</a:t>
              </a:r>
              <a:r>
                <a:rPr lang="en-US" sz="2400" b="1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Đảng</a:t>
              </a:r>
              <a:r>
                <a:rPr lang="en-US" sz="2400" b="1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 XH </a:t>
              </a:r>
              <a:r>
                <a:rPr lang="en-US" sz="2400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Pháp</a:t>
              </a:r>
              <a:r>
                <a:rPr lang="en-US" sz="2400" b="1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. </a:t>
              </a:r>
              <a:r>
                <a:rPr lang="en-US" sz="2400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Gửi</a:t>
              </a:r>
              <a:r>
                <a:rPr lang="en-US" sz="2400" b="1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yêu</a:t>
              </a:r>
              <a:r>
                <a:rPr lang="en-US" sz="2400" b="1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sách</a:t>
              </a:r>
              <a:r>
                <a:rPr lang="en-US" sz="2400" b="1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 8 </a:t>
              </a:r>
              <a:r>
                <a:rPr lang="en-US" sz="2400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điểm</a:t>
              </a:r>
              <a:endPara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cs typeface="Angsana New" pitchFamily="18" charset="-34"/>
              </a:endParaRPr>
            </a:p>
          </p:txBody>
        </p:sp>
      </p:grpSp>
      <p:grpSp>
        <p:nvGrpSpPr>
          <p:cNvPr id="11" name="Group 32"/>
          <p:cNvGrpSpPr/>
          <p:nvPr/>
        </p:nvGrpSpPr>
        <p:grpSpPr bwMode="auto">
          <a:xfrm>
            <a:off x="2226947" y="995451"/>
            <a:ext cx="8573471" cy="2352786"/>
            <a:chOff x="589" y="1151"/>
            <a:chExt cx="4243" cy="1085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2714" y="1151"/>
              <a:ext cx="2118" cy="265"/>
            </a:xfrm>
            <a:prstGeom prst="rect">
              <a:avLst/>
            </a:prstGeom>
            <a:solidFill>
              <a:srgbClr val="800000"/>
            </a:solidFill>
            <a:ln w="38100">
              <a:noFill/>
              <a:miter lim="800000"/>
            </a:ln>
            <a:effectLst>
              <a:prstShdw prst="shdw17" dist="17961" dir="2700000">
                <a:srgbClr val="800000">
                  <a:gamma/>
                  <a:shade val="60000"/>
                  <a:invGamma/>
                </a:srgbClr>
              </a:prst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ngsana New" pitchFamily="18" charset="-34"/>
                </a:rPr>
                <a:t>Kh</a:t>
              </a:r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ẳng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định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CN </a:t>
              </a:r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Mác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Lênin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WordArt 34"/>
            <p:cNvSpPr>
              <a:spLocks noChangeArrowheads="1" noChangeShapeType="1" noTextEdit="1"/>
            </p:cNvSpPr>
            <p:nvPr/>
          </p:nvSpPr>
          <p:spPr bwMode="auto">
            <a:xfrm rot="19565270">
              <a:off x="589" y="1846"/>
              <a:ext cx="2260" cy="390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>
                <a:defRPr/>
              </a:pPr>
              <a:r>
                <a:rPr lang="pt-BR" sz="2400" kern="10" dirty="0" smtClean="0">
                  <a:ln w="38100">
                    <a:solidFill>
                      <a:srgbClr val="663300"/>
                    </a:solidFill>
                    <a:round/>
                  </a:ln>
                  <a:solidFill>
                    <a:srgbClr val="800000"/>
                  </a:solidFill>
                  <a:latin typeface=".VnTime" panose="020B7200000000000000"/>
                  <a:cs typeface="Arial" panose="020B0604020202020204" pitchFamily="34" charset="0"/>
                </a:rPr>
                <a:t>Nguyễn Ái Quốc </a:t>
              </a:r>
              <a:r>
                <a:rPr lang="pt-BR" sz="2400" kern="10" dirty="0">
                  <a:ln w="38100">
                    <a:solidFill>
                      <a:srgbClr val="663300"/>
                    </a:solidFill>
                    <a:round/>
                  </a:ln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đường cứu nước</a:t>
              </a:r>
              <a:endParaRPr lang="en-US" sz="2400" kern="10" dirty="0">
                <a:ln w="38100">
                  <a:solidFill>
                    <a:srgbClr val="663300"/>
                  </a:solidFill>
                  <a:round/>
                </a:ln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35"/>
          <p:cNvGrpSpPr/>
          <p:nvPr/>
        </p:nvGrpSpPr>
        <p:grpSpPr bwMode="auto">
          <a:xfrm>
            <a:off x="2615727" y="5208190"/>
            <a:ext cx="3788928" cy="935994"/>
            <a:chOff x="1658" y="3072"/>
            <a:chExt cx="2194" cy="432"/>
          </a:xfrm>
          <a:effectLst>
            <a:innerShdw blurRad="114300">
              <a:prstClr val="black"/>
            </a:innerShdw>
          </a:effectLst>
        </p:grpSpPr>
        <p:sp>
          <p:nvSpPr>
            <p:cNvPr id="15" name="Line 36"/>
            <p:cNvSpPr>
              <a:spLocks noChangeShapeType="1"/>
            </p:cNvSpPr>
            <p:nvPr/>
          </p:nvSpPr>
          <p:spPr bwMode="auto">
            <a:xfrm>
              <a:off x="1659" y="3072"/>
              <a:ext cx="0" cy="432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16" name="Text Box 37"/>
            <p:cNvSpPr txBox="1">
              <a:spLocks noChangeArrowheads="1"/>
            </p:cNvSpPr>
            <p:nvPr/>
          </p:nvSpPr>
          <p:spPr bwMode="auto">
            <a:xfrm>
              <a:off x="1658" y="3084"/>
              <a:ext cx="2194" cy="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ngsana New" pitchFamily="18" charset="-34"/>
                </a:rPr>
                <a:t>L</a:t>
              </a:r>
              <a:r>
                <a:rPr 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ập hội người VN yêu nước</a:t>
              </a:r>
              <a:endParaRPr lang="en-US" sz="2400" b="1">
                <a:effectLst>
                  <a:outerShdw blurRad="38100" dist="38100" dir="2700000" algn="tl">
                    <a:srgbClr val="000000"/>
                  </a:outerShdw>
                </a:effectLst>
                <a:cs typeface="Angsana New" pitchFamily="18" charset="-34"/>
              </a:endParaRPr>
            </a:p>
          </p:txBody>
        </p:sp>
      </p:grpSp>
      <p:grpSp>
        <p:nvGrpSpPr>
          <p:cNvPr id="17" name="Group 39"/>
          <p:cNvGrpSpPr/>
          <p:nvPr/>
        </p:nvGrpSpPr>
        <p:grpSpPr bwMode="auto">
          <a:xfrm>
            <a:off x="648225" y="930027"/>
            <a:ext cx="9505938" cy="5644441"/>
            <a:chOff x="649" y="1092"/>
            <a:chExt cx="4704" cy="2604"/>
          </a:xfrm>
        </p:grpSpPr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649" y="3526"/>
              <a:ext cx="4704" cy="17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 6/1911           1917          1919          </a:t>
              </a:r>
              <a:r>
                <a:rPr 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7/1920   </a:t>
              </a:r>
              <a:r>
                <a:rPr lang="en-US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12/1920           </a:t>
              </a:r>
              <a:r>
                <a:rPr lang="en-US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Thời</a:t>
              </a:r>
              <a:r>
                <a:rPr lang="en-US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gian</a:t>
              </a:r>
              <a:endPara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 flipV="1">
              <a:off x="1075" y="1387"/>
              <a:ext cx="2730" cy="2107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" name="Line 42"/>
            <p:cNvSpPr>
              <a:spLocks noChangeShapeType="1"/>
            </p:cNvSpPr>
            <p:nvPr/>
          </p:nvSpPr>
          <p:spPr bwMode="auto">
            <a:xfrm flipV="1">
              <a:off x="1085" y="1314"/>
              <a:ext cx="1" cy="2167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" name="Line 43"/>
            <p:cNvSpPr>
              <a:spLocks noChangeShapeType="1"/>
            </p:cNvSpPr>
            <p:nvPr/>
          </p:nvSpPr>
          <p:spPr bwMode="auto">
            <a:xfrm>
              <a:off x="1075" y="3494"/>
              <a:ext cx="3659" cy="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Text Box 44"/>
            <p:cNvSpPr txBox="1">
              <a:spLocks noChangeArrowheads="1"/>
            </p:cNvSpPr>
            <p:nvPr/>
          </p:nvSpPr>
          <p:spPr bwMode="auto">
            <a:xfrm>
              <a:off x="775" y="1092"/>
              <a:ext cx="704" cy="17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45"/>
            <p:cNvSpPr txBox="1">
              <a:spLocks noChangeArrowheads="1"/>
            </p:cNvSpPr>
            <p:nvPr/>
          </p:nvSpPr>
          <p:spPr bwMode="auto">
            <a:xfrm>
              <a:off x="674" y="1160"/>
              <a:ext cx="802" cy="17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Mức độ</a:t>
              </a:r>
              <a:endPara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itle 1"/>
          <p:cNvSpPr txBox="1"/>
          <p:nvPr/>
        </p:nvSpPr>
        <p:spPr>
          <a:xfrm>
            <a:off x="2466469" y="302499"/>
            <a:ext cx="8172451" cy="56656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NỘI DUNG THẢO LUẬN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3405" y="1586776"/>
            <a:ext cx="1031212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2.2.3.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 (</a:t>
            </a:r>
            <a:r>
              <a:rPr lang="en-US" sz="3200" b="1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1921 – 1930) (L1.1)</a:t>
            </a:r>
            <a:endParaRPr lang="en-US" sz="3200" b="1" cap="none" spc="0" dirty="0" smtClean="0">
              <a:ln w="0"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3405" y="3188796"/>
            <a:ext cx="1031212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.4.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 (1930 </a:t>
            </a:r>
            <a:r>
              <a:rPr lang="en-US" sz="3200" b="1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1945) (L1.1)</a:t>
            </a:r>
            <a:endParaRPr lang="en-US" sz="3200" b="1" cap="none" spc="0" dirty="0" smtClean="0">
              <a:ln w="0"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3405" y="4750443"/>
            <a:ext cx="1031212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.5.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2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200" b="1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(1945 – </a:t>
            </a:r>
            <a:r>
              <a:rPr lang="en-US" sz="3200" b="1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1969) (L1.1)</a:t>
            </a:r>
            <a:endParaRPr lang="en-US" sz="3200" b="1" cap="none" spc="0" dirty="0" smtClean="0">
              <a:ln w="0"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52345" y="356234"/>
            <a:ext cx="8991600" cy="1230542"/>
          </a:xfrm>
          <a:prstGeom prst="rect">
            <a:avLst/>
          </a:prstGeom>
        </p:spPr>
        <p:txBody>
          <a:bodyPr>
            <a:prstTxWarp prst="textFadeUp">
              <a:avLst>
                <a:gd name="adj" fmla="val 9774"/>
              </a:avLst>
            </a:prstTxWarp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Nội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dung </a:t>
            </a:r>
            <a:r>
              <a:rPr lang="en-US" altLang="zh-CN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tự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nghiên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cứu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sz="5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1" action="ppaction://hlinkpres?slideindex=1&amp;slidetitle="/>
              </a:rPr>
              <a:t></a:t>
            </a:r>
            <a:b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</a:br>
            <a:endParaRPr lang="en-US" altLang="zh-CN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79320" y="628302"/>
            <a:ext cx="8153400" cy="1078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tlCol="0" anchor="t"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9760" y="4632960"/>
            <a:ext cx="8930640" cy="1251191"/>
          </a:xfrm>
          <a:prstGeom prst="rect">
            <a:avLst/>
          </a:prstGeom>
        </p:spPr>
        <p:txBody>
          <a:bodyPr wrap="square">
            <a:prstTxWarp prst="textWave1">
              <a:avLst/>
            </a:prstTxWarp>
            <a:spAutoFit/>
          </a:bodyPr>
          <a:lstStyle/>
          <a:p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pic>
        <p:nvPicPr>
          <p:cNvPr id="4" name="Picture 2" descr="D:\Tài liệu giảng dạy\ảnh tư liệu\images - 2020-01-06T232602.28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1923973"/>
            <a:ext cx="2346960" cy="246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16200000">
            <a:off x="1235869" y="3982244"/>
            <a:ext cx="4157662" cy="203200"/>
            <a:chOff x="0" y="1824"/>
            <a:chExt cx="5760" cy="9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gray">
            <a:xfrm>
              <a:off x="0" y="1824"/>
              <a:ext cx="5760" cy="90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50000">
                  <a:srgbClr val="5F5F5F">
                    <a:gamma/>
                    <a:tint val="45490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gray">
            <a:xfrm>
              <a:off x="0" y="1872"/>
              <a:ext cx="5760" cy="34"/>
            </a:xfrm>
            <a:prstGeom prst="rect">
              <a:avLst/>
            </a:prstGeom>
            <a:gradFill rotWithShape="1">
              <a:gsLst>
                <a:gs pos="0">
                  <a:srgbClr val="808080">
                    <a:gamma/>
                    <a:tint val="30196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2743200" y="2576732"/>
            <a:ext cx="8839200" cy="777240"/>
            <a:chOff x="1296" y="1200"/>
            <a:chExt cx="2928" cy="432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</a:ln>
            <a:effectLst/>
          </p:spPr>
          <p:txBody>
            <a:bodyPr vert="horz" wrap="none" anchor="ctr"/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1927</a:t>
              </a:r>
              <a:endParaRPr lang="en-US" sz="24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gray">
            <a:xfrm rot="1758052">
              <a:off x="1310" y="1215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70C0"/>
                </a:solidFill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gray">
            <a:xfrm rot="1758052">
              <a:off x="1296" y="120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A67A3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70C0"/>
                </a:solidFill>
              </a:endParaRPr>
            </a:p>
          </p:txBody>
        </p:sp>
        <p:sp>
          <p:nvSpPr>
            <p:cNvPr id="3088" name="Text Box 16"/>
            <p:cNvSpPr txBox="1">
              <a:spLocks noChangeArrowheads="1"/>
            </p:cNvSpPr>
            <p:nvPr/>
          </p:nvSpPr>
          <p:spPr bwMode="gray">
            <a:xfrm>
              <a:off x="1466" y="1210"/>
              <a:ext cx="111" cy="25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VNI-Times" pitchFamily="2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VNI-Times" pitchFamily="2" charset="0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2743201" y="3436938"/>
            <a:ext cx="8980107" cy="777240"/>
            <a:chOff x="1296" y="1680"/>
            <a:chExt cx="3314" cy="432"/>
          </a:xfrm>
        </p:grpSpPr>
        <p:sp>
          <p:nvSpPr>
            <p:cNvPr id="3090" name="AutoShape 18"/>
            <p:cNvSpPr>
              <a:spLocks noChangeArrowheads="1"/>
            </p:cNvSpPr>
            <p:nvPr/>
          </p:nvSpPr>
          <p:spPr bwMode="gray">
            <a:xfrm>
              <a:off x="1562" y="1740"/>
              <a:ext cx="3048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</a:ln>
            <a:effectLst/>
          </p:spPr>
          <p:txBody>
            <a:bodyPr vert="horz" wrap="none" anchor="ctr"/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1926</a:t>
              </a:r>
              <a:endParaRPr lang="en-US" sz="24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gray">
            <a:xfrm rot="1758052">
              <a:off x="1310" y="1695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70C0"/>
                </a:solidFill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gray">
            <a:xfrm rot="1758052">
              <a:off x="1296" y="168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74A731"/>
                </a:gs>
                <a:gs pos="100000">
                  <a:srgbClr val="74A73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70C0"/>
                </a:solidFill>
              </a:endParaRPr>
            </a:p>
          </p:txBody>
        </p:sp>
        <p:sp>
          <p:nvSpPr>
            <p:cNvPr id="3094" name="Text Box 22"/>
            <p:cNvSpPr txBox="1">
              <a:spLocks noChangeArrowheads="1"/>
            </p:cNvSpPr>
            <p:nvPr/>
          </p:nvSpPr>
          <p:spPr bwMode="gray">
            <a:xfrm>
              <a:off x="1434" y="1690"/>
              <a:ext cx="199" cy="26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VNI-Times" pitchFamily="2" charset="0"/>
                </a:rPr>
                <a:t>B</a:t>
              </a:r>
              <a:endParaRPr lang="en-US" sz="2400" b="1" dirty="0">
                <a:solidFill>
                  <a:schemeClr val="bg1"/>
                </a:solidFill>
                <a:latin typeface="VNI-Times" pitchFamily="2" charset="0"/>
              </a:endParaRPr>
            </a:p>
          </p:txBody>
        </p:sp>
      </p:grpSp>
      <p:grpSp>
        <p:nvGrpSpPr>
          <p:cNvPr id="5" name="Group 23"/>
          <p:cNvGrpSpPr/>
          <p:nvPr/>
        </p:nvGrpSpPr>
        <p:grpSpPr bwMode="auto">
          <a:xfrm>
            <a:off x="2743200" y="4275138"/>
            <a:ext cx="8839200" cy="777240"/>
            <a:chOff x="1296" y="2208"/>
            <a:chExt cx="3225" cy="432"/>
          </a:xfrm>
        </p:grpSpPr>
        <p:sp>
          <p:nvSpPr>
            <p:cNvPr id="3096" name="AutoShape 24"/>
            <p:cNvSpPr>
              <a:spLocks noChangeArrowheads="1"/>
            </p:cNvSpPr>
            <p:nvPr/>
          </p:nvSpPr>
          <p:spPr bwMode="gray">
            <a:xfrm>
              <a:off x="1370" y="2251"/>
              <a:ext cx="3151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</a:ln>
            <a:effectLst/>
          </p:spPr>
          <p:txBody>
            <a:bodyPr vert="horz" wrap="none" anchor="ctr"/>
            <a:lstStyle/>
            <a:p>
              <a:pPr algn="ctr"/>
              <a:r>
                <a:rPr lang="en-US" sz="2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1925</a:t>
              </a:r>
              <a:endParaRPr lang="en-US" sz="24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gray">
            <a:xfrm rot="1758052">
              <a:off x="1310" y="2223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70C0"/>
                </a:solidFill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gray">
            <a:xfrm rot="1758052">
              <a:off x="1296" y="2208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A67A3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70C0"/>
                </a:solidFill>
              </a:endParaRPr>
            </a:p>
          </p:txBody>
        </p:sp>
        <p:sp>
          <p:nvSpPr>
            <p:cNvPr id="3100" name="Text Box 28"/>
            <p:cNvSpPr txBox="1">
              <a:spLocks noChangeArrowheads="1"/>
            </p:cNvSpPr>
            <p:nvPr/>
          </p:nvSpPr>
          <p:spPr bwMode="gray">
            <a:xfrm>
              <a:off x="1471" y="2218"/>
              <a:ext cx="120" cy="25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VNI-Times" pitchFamily="2" charset="0"/>
                </a:rPr>
                <a:t>C</a:t>
              </a:r>
              <a:endParaRPr lang="en-US" sz="2400" b="1" dirty="0">
                <a:solidFill>
                  <a:schemeClr val="bg1"/>
                </a:solidFill>
                <a:latin typeface="VNI-Times" pitchFamily="2" charset="0"/>
              </a:endParaRPr>
            </a:p>
          </p:txBody>
        </p:sp>
      </p:grpSp>
      <p:grpSp>
        <p:nvGrpSpPr>
          <p:cNvPr id="6" name="Group 29"/>
          <p:cNvGrpSpPr/>
          <p:nvPr/>
        </p:nvGrpSpPr>
        <p:grpSpPr bwMode="auto">
          <a:xfrm>
            <a:off x="406400" y="0"/>
            <a:ext cx="11177109" cy="2514600"/>
            <a:chOff x="1296" y="1200"/>
            <a:chExt cx="2876" cy="432"/>
          </a:xfrm>
        </p:grpSpPr>
        <p:sp>
          <p:nvSpPr>
            <p:cNvPr id="3102" name="AutoShape 30"/>
            <p:cNvSpPr>
              <a:spLocks noChangeArrowheads="1"/>
            </p:cNvSpPr>
            <p:nvPr/>
          </p:nvSpPr>
          <p:spPr bwMode="gray">
            <a:xfrm>
              <a:off x="1510" y="1229"/>
              <a:ext cx="2662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</a:ln>
            <a:effectLst/>
          </p:spPr>
          <p:txBody>
            <a:bodyPr vert="horz" wrap="none" anchor="ctr"/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  </a:t>
              </a:r>
              <a:r>
                <a:rPr lang="en-US" sz="24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Tác</a:t>
              </a:r>
              <a:r>
                <a:rPr lang="en-US" sz="2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phẩm</a:t>
              </a:r>
              <a:r>
                <a:rPr lang="en-US" sz="2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“</a:t>
              </a:r>
              <a:r>
                <a:rPr lang="en-US" sz="24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Đường</a:t>
              </a:r>
              <a:r>
                <a:rPr lang="en-US" sz="2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kách</a:t>
              </a:r>
              <a:r>
                <a:rPr lang="en-US" sz="2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mệnh</a:t>
              </a:r>
              <a:r>
                <a:rPr lang="en-US" sz="2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 </a:t>
              </a:r>
              <a:r>
                <a:rPr lang="en-US" sz="24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xuất</a:t>
              </a:r>
              <a:r>
                <a:rPr lang="en-US" sz="2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bản</a:t>
              </a:r>
              <a:r>
                <a:rPr lang="en-US" sz="2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năm</a:t>
              </a:r>
              <a:r>
                <a:rPr lang="en-US" sz="2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nào</a:t>
              </a:r>
              <a:r>
                <a:rPr lang="en-US" sz="2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gray">
            <a:xfrm rot="1758052">
              <a:off x="1310" y="1215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vert="horz" wrap="none" anchor="ctr"/>
            <a:lstStyle/>
            <a:p>
              <a:endParaRPr lang="en-US" sz="2400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gray">
            <a:xfrm rot="1758052">
              <a:off x="1296" y="120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A67A3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vert="horz" wrap="none" anchor="ctr"/>
            <a:lstStyle/>
            <a:p>
              <a:pPr algn="ctr"/>
              <a:r>
                <a:rPr lang="en-US" sz="10000" b="1" dirty="0" smtClean="0">
                  <a:solidFill>
                    <a:srgbClr val="FFFF00"/>
                  </a:solidFill>
                  <a:latin typeface="VNI-Souvir" pitchFamily="2" charset="0"/>
                </a:rPr>
                <a:t>2</a:t>
              </a:r>
              <a:endParaRPr lang="en-US" sz="10000" b="1" dirty="0">
                <a:solidFill>
                  <a:srgbClr val="FFFF00"/>
                </a:solidFill>
                <a:latin typeface="VNI-Souvir" pitchFamily="2" charset="0"/>
              </a:endParaRPr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gray">
            <a:xfrm>
              <a:off x="1546" y="1218"/>
              <a:ext cx="48" cy="7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vert="horz" wrap="none">
              <a:spAutoFit/>
            </a:bodyPr>
            <a:lstStyle/>
            <a:p>
              <a:pPr algn="ctr" eaLnBrk="0" hangingPunct="0"/>
              <a:endParaRPr 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oup 47"/>
          <p:cNvGrpSpPr/>
          <p:nvPr/>
        </p:nvGrpSpPr>
        <p:grpSpPr>
          <a:xfrm>
            <a:off x="2743199" y="5181600"/>
            <a:ext cx="8839200" cy="777240"/>
            <a:chOff x="2057400" y="5181600"/>
            <a:chExt cx="6018967" cy="693738"/>
          </a:xfrm>
        </p:grpSpPr>
        <p:grpSp>
          <p:nvGrpSpPr>
            <p:cNvPr id="8" name="Group 5"/>
            <p:cNvGrpSpPr/>
            <p:nvPr/>
          </p:nvGrpSpPr>
          <p:grpSpPr bwMode="auto">
            <a:xfrm>
              <a:off x="2057400" y="5189538"/>
              <a:ext cx="6018967" cy="685800"/>
              <a:chOff x="1296" y="2736"/>
              <a:chExt cx="2891" cy="432"/>
            </a:xfrm>
          </p:grpSpPr>
          <p:sp>
            <p:nvSpPr>
              <p:cNvPr id="3078" name="AutoShape 6"/>
              <p:cNvSpPr>
                <a:spLocks noChangeArrowheads="1"/>
              </p:cNvSpPr>
              <p:nvPr/>
            </p:nvSpPr>
            <p:spPr bwMode="gray">
              <a:xfrm>
                <a:off x="1511" y="2765"/>
                <a:ext cx="2676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5EEB7">
                      <a:gamma/>
                      <a:tint val="57647"/>
                      <a:invGamma/>
                    </a:srgbClr>
                  </a:gs>
                  <a:gs pos="100000">
                    <a:srgbClr val="F5EEB7"/>
                  </a:gs>
                </a:gsLst>
                <a:lin ang="0" scaled="1"/>
              </a:gradFill>
              <a:ln w="38100" algn="ctr">
                <a:solidFill>
                  <a:srgbClr val="74A731"/>
                </a:solidFill>
                <a:round/>
              </a:ln>
              <a:effectLst/>
            </p:spPr>
            <p:txBody>
              <a:bodyPr vert="horz" wrap="none" anchor="ctr"/>
              <a:lstStyle/>
              <a:p>
                <a:pPr algn="ctr"/>
                <a:r>
                  <a:rPr lang="en-US" sz="24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1930</a:t>
                </a:r>
                <a:endParaRPr lang="en-US" sz="24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0" name="Oval 8"/>
              <p:cNvSpPr>
                <a:spLocks noChangeArrowheads="1"/>
              </p:cNvSpPr>
              <p:nvPr/>
            </p:nvSpPr>
            <p:spPr bwMode="gray">
              <a:xfrm rot="1758052">
                <a:off x="1311" y="2751"/>
                <a:ext cx="513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70C0"/>
                  </a:solidFill>
                </a:endParaRPr>
              </a:p>
            </p:txBody>
          </p:sp>
          <p:sp>
            <p:nvSpPr>
              <p:cNvPr id="3081" name="Oval 9"/>
              <p:cNvSpPr>
                <a:spLocks noChangeArrowheads="1"/>
              </p:cNvSpPr>
              <p:nvPr/>
            </p:nvSpPr>
            <p:spPr bwMode="gray">
              <a:xfrm rot="1758052">
                <a:off x="1296" y="2736"/>
                <a:ext cx="515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70C0"/>
                  </a:solidFill>
                </a:endParaRPr>
              </a:p>
            </p:txBody>
          </p:sp>
          <p:sp>
            <p:nvSpPr>
              <p:cNvPr id="3082" name="Text Box 10"/>
              <p:cNvSpPr txBox="1">
                <a:spLocks noChangeArrowheads="1"/>
              </p:cNvSpPr>
              <p:nvPr/>
            </p:nvSpPr>
            <p:spPr bwMode="gray">
              <a:xfrm>
                <a:off x="1498" y="2746"/>
                <a:ext cx="116" cy="260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0070C0"/>
                    </a:solidFill>
                    <a:latin typeface="VNI-Times" pitchFamily="2" charset="0"/>
                  </a:rPr>
                  <a:t>D</a:t>
                </a:r>
                <a:endParaRPr lang="en-US" sz="2400" b="1">
                  <a:solidFill>
                    <a:srgbClr val="0070C0"/>
                  </a:solidFill>
                  <a:latin typeface="VNI-Times" pitchFamily="2" charset="0"/>
                </a:endParaRPr>
              </a:p>
            </p:txBody>
          </p:sp>
        </p:grpSp>
        <p:grpSp>
          <p:nvGrpSpPr>
            <p:cNvPr id="9" name="Group 46"/>
            <p:cNvGrpSpPr/>
            <p:nvPr/>
          </p:nvGrpSpPr>
          <p:grpSpPr>
            <a:xfrm>
              <a:off x="2057400" y="5181600"/>
              <a:ext cx="1140502" cy="685801"/>
              <a:chOff x="2057400" y="5181600"/>
              <a:chExt cx="1140502" cy="685801"/>
            </a:xfrm>
          </p:grpSpPr>
          <p:sp>
            <p:nvSpPr>
              <p:cNvPr id="3111" name="Oval 39"/>
              <p:cNvSpPr>
                <a:spLocks noChangeArrowheads="1"/>
              </p:cNvSpPr>
              <p:nvPr/>
            </p:nvSpPr>
            <p:spPr bwMode="gray">
              <a:xfrm rot="1758052">
                <a:off x="2089801" y="5205413"/>
                <a:ext cx="1108101" cy="661988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en-US" sz="2400">
                  <a:solidFill>
                    <a:srgbClr val="0070C0"/>
                  </a:solidFill>
                </a:endParaRPr>
              </a:p>
            </p:txBody>
          </p:sp>
          <p:sp>
            <p:nvSpPr>
              <p:cNvPr id="3112" name="Oval 40"/>
              <p:cNvSpPr>
                <a:spLocks noChangeArrowheads="1"/>
              </p:cNvSpPr>
              <p:nvPr/>
            </p:nvSpPr>
            <p:spPr bwMode="gray">
              <a:xfrm rot="1758052">
                <a:off x="2057400" y="5181600"/>
                <a:ext cx="1112421" cy="661988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en-US" sz="2400">
                  <a:solidFill>
                    <a:srgbClr val="0070C0"/>
                  </a:solidFill>
                </a:endParaRPr>
              </a:p>
            </p:txBody>
          </p:sp>
          <p:sp>
            <p:nvSpPr>
              <p:cNvPr id="3113" name="Text Box 41"/>
              <p:cNvSpPr txBox="1">
                <a:spLocks noChangeArrowheads="1"/>
              </p:cNvSpPr>
              <p:nvPr/>
            </p:nvSpPr>
            <p:spPr bwMode="gray">
              <a:xfrm>
                <a:off x="2419060" y="5197475"/>
                <a:ext cx="241451" cy="41206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solidFill>
                      <a:schemeClr val="bg1"/>
                    </a:solidFill>
                    <a:latin typeface="VNI-Times" pitchFamily="2" charset="0"/>
                  </a:rPr>
                  <a:t>D</a:t>
                </a:r>
                <a:endParaRPr lang="en-US" sz="2400" b="1" dirty="0">
                  <a:solidFill>
                    <a:schemeClr val="bg1"/>
                  </a:solidFill>
                  <a:latin typeface="VNI-Times" pitchFamily="2" charset="0"/>
                </a:endParaRPr>
              </a:p>
            </p:txBody>
          </p:sp>
        </p:grpSp>
      </p:grpSp>
      <p:grpSp>
        <p:nvGrpSpPr>
          <p:cNvPr id="10" name="Group 11"/>
          <p:cNvGrpSpPr/>
          <p:nvPr/>
        </p:nvGrpSpPr>
        <p:grpSpPr bwMode="auto">
          <a:xfrm>
            <a:off x="2743200" y="2590800"/>
            <a:ext cx="1593954" cy="777240"/>
            <a:chOff x="1296" y="1200"/>
            <a:chExt cx="528" cy="432"/>
          </a:xfrm>
        </p:grpSpPr>
        <p:sp>
          <p:nvSpPr>
            <p:cNvPr id="40" name="Oval 14"/>
            <p:cNvSpPr>
              <a:spLocks noChangeArrowheads="1"/>
            </p:cNvSpPr>
            <p:nvPr/>
          </p:nvSpPr>
          <p:spPr bwMode="gray">
            <a:xfrm rot="1758052">
              <a:off x="1310" y="1215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70C0"/>
                </a:solidFill>
              </a:endParaRPr>
            </a:p>
          </p:txBody>
        </p:sp>
        <p:sp>
          <p:nvSpPr>
            <p:cNvPr id="41" name="Oval 15"/>
            <p:cNvSpPr>
              <a:spLocks noChangeArrowheads="1"/>
            </p:cNvSpPr>
            <p:nvPr/>
          </p:nvSpPr>
          <p:spPr bwMode="gray">
            <a:xfrm rot="1758052">
              <a:off x="1296" y="120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A67A3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70C0"/>
                </a:solidFill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gray">
            <a:xfrm>
              <a:off x="1468" y="1210"/>
              <a:ext cx="111" cy="25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VNI-Times" pitchFamily="2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VNI-Times" pitchFamily="2" charset="0"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16200000">
            <a:off x="1235869" y="3982244"/>
            <a:ext cx="4157662" cy="203200"/>
            <a:chOff x="0" y="1824"/>
            <a:chExt cx="5760" cy="9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gray">
            <a:xfrm>
              <a:off x="0" y="1824"/>
              <a:ext cx="5760" cy="90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50000">
                  <a:srgbClr val="5F5F5F">
                    <a:gamma/>
                    <a:tint val="45490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gray">
            <a:xfrm>
              <a:off x="0" y="1872"/>
              <a:ext cx="5760" cy="34"/>
            </a:xfrm>
            <a:prstGeom prst="rect">
              <a:avLst/>
            </a:prstGeom>
            <a:gradFill rotWithShape="1">
              <a:gsLst>
                <a:gs pos="0">
                  <a:srgbClr val="808080">
                    <a:gamma/>
                    <a:tint val="30196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2743200" y="2751138"/>
            <a:ext cx="6827520" cy="685800"/>
            <a:chOff x="1296" y="1200"/>
            <a:chExt cx="2928" cy="432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</a:ln>
            <a:effectLst/>
          </p:spPr>
          <p:txBody>
            <a:bodyPr vert="horz" wrap="none" anchor="ctr"/>
            <a:lstStyle/>
            <a:p>
              <a:pPr algn="ctr"/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1924</a:t>
              </a:r>
              <a:endParaRPr lang="en-US" sz="28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gray">
            <a:xfrm rot="1758052">
              <a:off x="1310" y="1215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gray">
            <a:xfrm rot="1758052">
              <a:off x="1296" y="120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A67A3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  <p:sp>
          <p:nvSpPr>
            <p:cNvPr id="3088" name="Text Box 16"/>
            <p:cNvSpPr txBox="1">
              <a:spLocks noChangeArrowheads="1"/>
            </p:cNvSpPr>
            <p:nvPr/>
          </p:nvSpPr>
          <p:spPr bwMode="gray">
            <a:xfrm>
              <a:off x="1482" y="1210"/>
              <a:ext cx="153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chemeClr val="bg1"/>
                  </a:solidFill>
                  <a:latin typeface="VNI-Times" pitchFamily="2" charset="0"/>
                </a:rPr>
                <a:t>A</a:t>
              </a:r>
              <a:endParaRPr lang="en-US" sz="2800" b="1" dirty="0">
                <a:solidFill>
                  <a:schemeClr val="bg1"/>
                </a:solidFill>
                <a:latin typeface="VNI-Times" pitchFamily="2" charset="0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2743200" y="3513138"/>
            <a:ext cx="6827520" cy="685800"/>
            <a:chOff x="1296" y="1680"/>
            <a:chExt cx="3262" cy="432"/>
          </a:xfrm>
        </p:grpSpPr>
        <p:sp>
          <p:nvSpPr>
            <p:cNvPr id="3090" name="AutoShape 18"/>
            <p:cNvSpPr>
              <a:spLocks noChangeArrowheads="1"/>
            </p:cNvSpPr>
            <p:nvPr/>
          </p:nvSpPr>
          <p:spPr bwMode="gray">
            <a:xfrm>
              <a:off x="1510" y="1709"/>
              <a:ext cx="3048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</a:ln>
            <a:effectLst/>
          </p:spPr>
          <p:txBody>
            <a:bodyPr vert="horz" wrap="none" anchor="ctr"/>
            <a:lstStyle/>
            <a:p>
              <a:pPr algn="ctr"/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1927</a:t>
              </a:r>
              <a:endParaRPr lang="en-US" sz="28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gray">
            <a:xfrm rot="1758052">
              <a:off x="1310" y="1695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gray">
            <a:xfrm rot="1758052">
              <a:off x="1296" y="168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74A731"/>
                </a:gs>
                <a:gs pos="100000">
                  <a:srgbClr val="74A73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  <p:sp>
          <p:nvSpPr>
            <p:cNvPr id="3094" name="Text Box 22"/>
            <p:cNvSpPr txBox="1">
              <a:spLocks noChangeArrowheads="1"/>
            </p:cNvSpPr>
            <p:nvPr/>
          </p:nvSpPr>
          <p:spPr bwMode="gray">
            <a:xfrm>
              <a:off x="1494" y="1690"/>
              <a:ext cx="163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chemeClr val="bg1"/>
                  </a:solidFill>
                  <a:latin typeface="VNI-Times" pitchFamily="2" charset="0"/>
                </a:rPr>
                <a:t>B</a:t>
              </a:r>
              <a:endParaRPr lang="en-US" sz="2800" b="1" dirty="0">
                <a:solidFill>
                  <a:schemeClr val="bg1"/>
                </a:solidFill>
                <a:latin typeface="VNI-Times" pitchFamily="2" charset="0"/>
              </a:endParaRPr>
            </a:p>
          </p:txBody>
        </p:sp>
      </p:grpSp>
      <p:grpSp>
        <p:nvGrpSpPr>
          <p:cNvPr id="5" name="Group 23"/>
          <p:cNvGrpSpPr/>
          <p:nvPr/>
        </p:nvGrpSpPr>
        <p:grpSpPr bwMode="auto">
          <a:xfrm>
            <a:off x="2743200" y="4351338"/>
            <a:ext cx="6827520" cy="685800"/>
            <a:chOff x="1296" y="2208"/>
            <a:chExt cx="3225" cy="432"/>
          </a:xfrm>
        </p:grpSpPr>
        <p:sp>
          <p:nvSpPr>
            <p:cNvPr id="3096" name="AutoShape 24"/>
            <p:cNvSpPr>
              <a:spLocks noChangeArrowheads="1"/>
            </p:cNvSpPr>
            <p:nvPr/>
          </p:nvSpPr>
          <p:spPr bwMode="gray">
            <a:xfrm>
              <a:off x="1370" y="2251"/>
              <a:ext cx="3151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</a:ln>
            <a:effectLst/>
          </p:spPr>
          <p:txBody>
            <a:bodyPr vert="horz" wrap="none" anchor="ctr"/>
            <a:lstStyle/>
            <a:p>
              <a:pPr algn="ctr"/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1930</a:t>
              </a:r>
              <a:endParaRPr lang="en-US" sz="28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gray">
            <a:xfrm rot="1758052">
              <a:off x="1310" y="2223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gray">
            <a:xfrm rot="1758052">
              <a:off x="1296" y="2208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A67A3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  <p:sp>
          <p:nvSpPr>
            <p:cNvPr id="3100" name="Text Box 28"/>
            <p:cNvSpPr txBox="1">
              <a:spLocks noChangeArrowheads="1"/>
            </p:cNvSpPr>
            <p:nvPr/>
          </p:nvSpPr>
          <p:spPr bwMode="gray">
            <a:xfrm>
              <a:off x="1486" y="2218"/>
              <a:ext cx="167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chemeClr val="bg1"/>
                  </a:solidFill>
                  <a:latin typeface="VNI-Times" pitchFamily="2" charset="0"/>
                </a:rPr>
                <a:t>C</a:t>
              </a:r>
              <a:endParaRPr lang="en-US" sz="2800" b="1" dirty="0">
                <a:solidFill>
                  <a:schemeClr val="bg1"/>
                </a:solidFill>
                <a:latin typeface="VNI-Times" pitchFamily="2" charset="0"/>
              </a:endParaRPr>
            </a:p>
          </p:txBody>
        </p:sp>
      </p:grpSp>
      <p:grpSp>
        <p:nvGrpSpPr>
          <p:cNvPr id="6" name="Group 29"/>
          <p:cNvGrpSpPr/>
          <p:nvPr/>
        </p:nvGrpSpPr>
        <p:grpSpPr bwMode="auto">
          <a:xfrm>
            <a:off x="406400" y="0"/>
            <a:ext cx="11177109" cy="2514600"/>
            <a:chOff x="1296" y="1200"/>
            <a:chExt cx="2876" cy="432"/>
          </a:xfrm>
        </p:grpSpPr>
        <p:sp>
          <p:nvSpPr>
            <p:cNvPr id="3102" name="AutoShape 30"/>
            <p:cNvSpPr>
              <a:spLocks noChangeArrowheads="1"/>
            </p:cNvSpPr>
            <p:nvPr/>
          </p:nvSpPr>
          <p:spPr bwMode="gray">
            <a:xfrm>
              <a:off x="1510" y="1229"/>
              <a:ext cx="2662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</a:ln>
            <a:effectLst/>
          </p:spPr>
          <p:txBody>
            <a:bodyPr vert="horz" wrap="none" anchor="ctr"/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 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Cương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lĩnh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chính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trị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đầu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tiên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Đảng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Nguyễn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Ái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Quốc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soạn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thảo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thông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qua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năm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nào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gray">
            <a:xfrm rot="1758052">
              <a:off x="1310" y="1215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vert="horz" wrap="none" anchor="ctr"/>
            <a:lstStyle/>
            <a:p>
              <a:endParaRPr lang="en-US" sz="2400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gray">
            <a:xfrm rot="1758052">
              <a:off x="1296" y="120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A67A3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vert="horz" wrap="none" anchor="ctr"/>
            <a:lstStyle/>
            <a:p>
              <a:pPr algn="ctr"/>
              <a:r>
                <a:rPr lang="en-US" sz="10000" b="1" dirty="0" smtClean="0">
                  <a:solidFill>
                    <a:srgbClr val="FFFF00"/>
                  </a:solidFill>
                  <a:latin typeface="VNI-Souvir" pitchFamily="2" charset="0"/>
                </a:rPr>
                <a:t>3</a:t>
              </a:r>
              <a:endParaRPr lang="en-US" sz="10000" b="1" dirty="0">
                <a:solidFill>
                  <a:srgbClr val="FFFF00"/>
                </a:solidFill>
                <a:latin typeface="VNI-Souvir" pitchFamily="2" charset="0"/>
              </a:endParaRPr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gray">
            <a:xfrm>
              <a:off x="1546" y="1218"/>
              <a:ext cx="48" cy="7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vert="horz" wrap="none">
              <a:spAutoFit/>
            </a:bodyPr>
            <a:lstStyle/>
            <a:p>
              <a:pPr algn="ctr" eaLnBrk="0" hangingPunct="0"/>
              <a:endParaRPr 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oup 47"/>
          <p:cNvGrpSpPr/>
          <p:nvPr/>
        </p:nvGrpSpPr>
        <p:grpSpPr>
          <a:xfrm>
            <a:off x="2743200" y="5181678"/>
            <a:ext cx="6827520" cy="685801"/>
            <a:chOff x="2057400" y="5181599"/>
            <a:chExt cx="6018967" cy="693739"/>
          </a:xfrm>
        </p:grpSpPr>
        <p:grpSp>
          <p:nvGrpSpPr>
            <p:cNvPr id="8" name="Group 5"/>
            <p:cNvGrpSpPr/>
            <p:nvPr/>
          </p:nvGrpSpPr>
          <p:grpSpPr bwMode="auto">
            <a:xfrm>
              <a:off x="2057400" y="5189538"/>
              <a:ext cx="6018967" cy="685800"/>
              <a:chOff x="1296" y="2736"/>
              <a:chExt cx="2891" cy="432"/>
            </a:xfrm>
          </p:grpSpPr>
          <p:sp>
            <p:nvSpPr>
              <p:cNvPr id="3078" name="AutoShape 6"/>
              <p:cNvSpPr>
                <a:spLocks noChangeArrowheads="1"/>
              </p:cNvSpPr>
              <p:nvPr/>
            </p:nvSpPr>
            <p:spPr bwMode="gray">
              <a:xfrm>
                <a:off x="1511" y="2765"/>
                <a:ext cx="2676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5EEB7">
                      <a:gamma/>
                      <a:tint val="57647"/>
                      <a:invGamma/>
                    </a:srgbClr>
                  </a:gs>
                  <a:gs pos="100000">
                    <a:srgbClr val="F5EEB7"/>
                  </a:gs>
                </a:gsLst>
                <a:lin ang="0" scaled="1"/>
              </a:gradFill>
              <a:ln w="38100" algn="ctr">
                <a:solidFill>
                  <a:srgbClr val="74A731"/>
                </a:solidFill>
                <a:round/>
              </a:ln>
              <a:effectLst/>
            </p:spPr>
            <p:txBody>
              <a:bodyPr vert="horz" wrap="none" anchor="ctr"/>
              <a:lstStyle/>
              <a:p>
                <a:pPr algn="ctr"/>
                <a:r>
                  <a:rPr lang="en-US" sz="28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1929</a:t>
                </a:r>
                <a:endPara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0" name="Oval 8"/>
              <p:cNvSpPr>
                <a:spLocks noChangeArrowheads="1"/>
              </p:cNvSpPr>
              <p:nvPr/>
            </p:nvSpPr>
            <p:spPr bwMode="gray">
              <a:xfrm rot="1758052">
                <a:off x="1311" y="2751"/>
                <a:ext cx="513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solidFill>
                    <a:srgbClr val="0070C0"/>
                  </a:solidFill>
                </a:endParaRPr>
              </a:p>
            </p:txBody>
          </p:sp>
          <p:sp>
            <p:nvSpPr>
              <p:cNvPr id="3081" name="Oval 9"/>
              <p:cNvSpPr>
                <a:spLocks noChangeArrowheads="1"/>
              </p:cNvSpPr>
              <p:nvPr/>
            </p:nvSpPr>
            <p:spPr bwMode="gray">
              <a:xfrm rot="1758052">
                <a:off x="1296" y="2736"/>
                <a:ext cx="515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solidFill>
                    <a:srgbClr val="0070C0"/>
                  </a:solidFill>
                </a:endParaRPr>
              </a:p>
            </p:txBody>
          </p:sp>
          <p:sp>
            <p:nvSpPr>
              <p:cNvPr id="3082" name="Text Box 10"/>
              <p:cNvSpPr txBox="1">
                <a:spLocks noChangeArrowheads="1"/>
              </p:cNvSpPr>
              <p:nvPr/>
            </p:nvSpPr>
            <p:spPr bwMode="gray">
              <a:xfrm>
                <a:off x="1471" y="2746"/>
                <a:ext cx="162" cy="333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>
                    <a:solidFill>
                      <a:srgbClr val="0070C0"/>
                    </a:solidFill>
                    <a:latin typeface="VNI-Times" pitchFamily="2" charset="0"/>
                  </a:rPr>
                  <a:t>D</a:t>
                </a:r>
                <a:endParaRPr lang="en-US" sz="2800" b="1">
                  <a:solidFill>
                    <a:srgbClr val="0070C0"/>
                  </a:solidFill>
                  <a:latin typeface="VNI-Times" pitchFamily="2" charset="0"/>
                </a:endParaRPr>
              </a:p>
            </p:txBody>
          </p:sp>
        </p:grpSp>
        <p:grpSp>
          <p:nvGrpSpPr>
            <p:cNvPr id="9" name="Group 46"/>
            <p:cNvGrpSpPr/>
            <p:nvPr/>
          </p:nvGrpSpPr>
          <p:grpSpPr>
            <a:xfrm>
              <a:off x="2057400" y="5181599"/>
              <a:ext cx="1140502" cy="685802"/>
              <a:chOff x="2057400" y="5181599"/>
              <a:chExt cx="1140502" cy="685802"/>
            </a:xfrm>
          </p:grpSpPr>
          <p:sp>
            <p:nvSpPr>
              <p:cNvPr id="3111" name="Oval 39"/>
              <p:cNvSpPr>
                <a:spLocks noChangeArrowheads="1"/>
              </p:cNvSpPr>
              <p:nvPr/>
            </p:nvSpPr>
            <p:spPr bwMode="gray">
              <a:xfrm rot="1758052">
                <a:off x="2089801" y="5205413"/>
                <a:ext cx="1108101" cy="661988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en-US" sz="2800">
                  <a:solidFill>
                    <a:srgbClr val="0070C0"/>
                  </a:solidFill>
                </a:endParaRPr>
              </a:p>
            </p:txBody>
          </p:sp>
          <p:sp>
            <p:nvSpPr>
              <p:cNvPr id="3112" name="Oval 40"/>
              <p:cNvSpPr>
                <a:spLocks noChangeArrowheads="1"/>
              </p:cNvSpPr>
              <p:nvPr/>
            </p:nvSpPr>
            <p:spPr bwMode="gray">
              <a:xfrm rot="1758052">
                <a:off x="2057400" y="5181599"/>
                <a:ext cx="1112422" cy="66198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13" name="Text Box 41"/>
              <p:cNvSpPr txBox="1">
                <a:spLocks noChangeArrowheads="1"/>
              </p:cNvSpPr>
              <p:nvPr/>
            </p:nvSpPr>
            <p:spPr bwMode="gray">
              <a:xfrm>
                <a:off x="2444008" y="5197475"/>
                <a:ext cx="336616" cy="52927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chemeClr val="bg1"/>
                    </a:solidFill>
                    <a:latin typeface="VNI-Times" pitchFamily="2" charset="0"/>
                  </a:rPr>
                  <a:t>D</a:t>
                </a:r>
                <a:endParaRPr lang="en-US" sz="2800" b="1" dirty="0">
                  <a:solidFill>
                    <a:schemeClr val="bg1"/>
                  </a:solidFill>
                  <a:latin typeface="VNI-Times" pitchFamily="2" charset="0"/>
                </a:endParaRPr>
              </a:p>
            </p:txBody>
          </p:sp>
        </p:grpSp>
      </p:grpSp>
      <p:grpSp>
        <p:nvGrpSpPr>
          <p:cNvPr id="10" name="Group 23"/>
          <p:cNvGrpSpPr/>
          <p:nvPr/>
        </p:nvGrpSpPr>
        <p:grpSpPr bwMode="auto">
          <a:xfrm>
            <a:off x="2743200" y="4351338"/>
            <a:ext cx="1117808" cy="685800"/>
            <a:chOff x="1296" y="2208"/>
            <a:chExt cx="528" cy="432"/>
          </a:xfrm>
        </p:grpSpPr>
        <p:sp>
          <p:nvSpPr>
            <p:cNvPr id="40" name="Oval 26"/>
            <p:cNvSpPr>
              <a:spLocks noChangeArrowheads="1"/>
            </p:cNvSpPr>
            <p:nvPr/>
          </p:nvSpPr>
          <p:spPr bwMode="gray">
            <a:xfrm rot="1758052">
              <a:off x="1310" y="2223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  <p:sp>
          <p:nvSpPr>
            <p:cNvPr id="41" name="Oval 27"/>
            <p:cNvSpPr>
              <a:spLocks noChangeArrowheads="1"/>
            </p:cNvSpPr>
            <p:nvPr/>
          </p:nvSpPr>
          <p:spPr bwMode="gray">
            <a:xfrm rot="1758052">
              <a:off x="1296" y="2208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A67A3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gray">
            <a:xfrm>
              <a:off x="1486" y="2218"/>
              <a:ext cx="167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chemeClr val="bg1"/>
                  </a:solidFill>
                  <a:latin typeface="VNI-Times" pitchFamily="2" charset="0"/>
                </a:rPr>
                <a:t>C</a:t>
              </a:r>
              <a:endParaRPr lang="en-US" sz="2800" b="1" dirty="0">
                <a:solidFill>
                  <a:schemeClr val="bg1"/>
                </a:solidFill>
                <a:latin typeface="VNI-Times" pitchFamily="2" charset="0"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16200000">
            <a:off x="1134269" y="4591844"/>
            <a:ext cx="4157662" cy="203200"/>
            <a:chOff x="0" y="1824"/>
            <a:chExt cx="5760" cy="9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gray">
            <a:xfrm>
              <a:off x="0" y="1824"/>
              <a:ext cx="5760" cy="90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50000">
                  <a:srgbClr val="5F5F5F">
                    <a:gamma/>
                    <a:tint val="45490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gray">
            <a:xfrm>
              <a:off x="0" y="1872"/>
              <a:ext cx="5760" cy="34"/>
            </a:xfrm>
            <a:prstGeom prst="rect">
              <a:avLst/>
            </a:prstGeom>
            <a:gradFill rotWithShape="1">
              <a:gsLst>
                <a:gs pos="0">
                  <a:srgbClr val="808080">
                    <a:gamma/>
                    <a:tint val="30196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2641600" y="3360738"/>
            <a:ext cx="8839200" cy="685800"/>
            <a:chOff x="1296" y="1200"/>
            <a:chExt cx="2928" cy="432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</a:ln>
            <a:effectLst/>
          </p:spPr>
          <p:txBody>
            <a:bodyPr vert="horz" wrap="none" anchor="ctr"/>
            <a:lstStyle/>
            <a:p>
              <a:pPr algn="ctr"/>
              <a:r>
                <a:rPr lang="en-US" sz="2800" dirty="0" smtClean="0">
                  <a:solidFill>
                    <a:srgbClr val="0070C0"/>
                  </a:solidFill>
                </a:rPr>
                <a:t>28/1/1942</a:t>
              </a:r>
              <a:endParaRPr lang="en-US" sz="28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gray">
            <a:xfrm rot="1758052">
              <a:off x="1310" y="1215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gray">
            <a:xfrm rot="1758052">
              <a:off x="1296" y="120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A67A3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088" name="Text Box 16"/>
            <p:cNvSpPr txBox="1">
              <a:spLocks noChangeArrowheads="1"/>
            </p:cNvSpPr>
            <p:nvPr/>
          </p:nvSpPr>
          <p:spPr bwMode="gray">
            <a:xfrm>
              <a:off x="1479" y="1210"/>
              <a:ext cx="119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rgbClr val="FFFFFF"/>
                  </a:solidFill>
                  <a:latin typeface="VNI-Times" pitchFamily="2" charset="0"/>
                </a:rPr>
                <a:t>A</a:t>
              </a:r>
              <a:endParaRPr lang="en-US" sz="2800" b="1" dirty="0">
                <a:solidFill>
                  <a:srgbClr val="FFFFFF"/>
                </a:solidFill>
                <a:latin typeface="VNI-Times" pitchFamily="2" charset="0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2641600" y="4122738"/>
            <a:ext cx="8940800" cy="685800"/>
            <a:chOff x="1296" y="1680"/>
            <a:chExt cx="2928" cy="432"/>
          </a:xfrm>
        </p:grpSpPr>
        <p:sp>
          <p:nvSpPr>
            <p:cNvPr id="3090" name="AutoShape 18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</a:ln>
            <a:effectLst/>
          </p:spPr>
          <p:txBody>
            <a:bodyPr vert="horz" wrap="none" anchor="ctr"/>
            <a:lstStyle/>
            <a:p>
              <a:pPr algn="ctr"/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28/1/1941</a:t>
              </a:r>
              <a:endParaRPr lang="en-US" sz="28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gray">
            <a:xfrm rot="1758052">
              <a:off x="1310" y="1695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gray">
            <a:xfrm rot="1758052">
              <a:off x="1296" y="168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74A731"/>
                </a:gs>
                <a:gs pos="100000">
                  <a:srgbClr val="74A73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094" name="Text Box 22"/>
            <p:cNvSpPr txBox="1">
              <a:spLocks noChangeArrowheads="1"/>
            </p:cNvSpPr>
            <p:nvPr/>
          </p:nvSpPr>
          <p:spPr bwMode="gray">
            <a:xfrm>
              <a:off x="1491" y="1690"/>
              <a:ext cx="104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VNI-Times" pitchFamily="2" charset="0"/>
                </a:rPr>
                <a:t>B</a:t>
              </a:r>
              <a:endParaRPr lang="en-US" sz="2400" b="1">
                <a:solidFill>
                  <a:srgbClr val="FFFFFF"/>
                </a:solidFill>
                <a:latin typeface="VNI-Times" pitchFamily="2" charset="0"/>
              </a:endParaRPr>
            </a:p>
          </p:txBody>
        </p:sp>
      </p:grpSp>
      <p:grpSp>
        <p:nvGrpSpPr>
          <p:cNvPr id="5" name="Group 23"/>
          <p:cNvGrpSpPr/>
          <p:nvPr/>
        </p:nvGrpSpPr>
        <p:grpSpPr bwMode="auto">
          <a:xfrm>
            <a:off x="2641600" y="4960938"/>
            <a:ext cx="8839200" cy="685800"/>
            <a:chOff x="1296" y="2208"/>
            <a:chExt cx="2928" cy="432"/>
          </a:xfrm>
        </p:grpSpPr>
        <p:sp>
          <p:nvSpPr>
            <p:cNvPr id="3096" name="AutoShape 24"/>
            <p:cNvSpPr>
              <a:spLocks noChangeArrowheads="1"/>
            </p:cNvSpPr>
            <p:nvPr/>
          </p:nvSpPr>
          <p:spPr bwMode="gray">
            <a:xfrm>
              <a:off x="1370" y="2237"/>
              <a:ext cx="285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</a:ln>
            <a:effectLst/>
          </p:spPr>
          <p:txBody>
            <a:bodyPr vert="horz" wrap="none" anchor="ctr"/>
            <a:lstStyle/>
            <a:p>
              <a:pPr algn="ctr"/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28/1/1944</a:t>
              </a:r>
              <a:endParaRPr lang="en-US" sz="28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gray">
            <a:xfrm rot="1758052">
              <a:off x="1310" y="2223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gray">
            <a:xfrm rot="1758052">
              <a:off x="1296" y="2208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A67A3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100" name="Text Box 28"/>
            <p:cNvSpPr txBox="1">
              <a:spLocks noChangeArrowheads="1"/>
            </p:cNvSpPr>
            <p:nvPr/>
          </p:nvSpPr>
          <p:spPr bwMode="gray">
            <a:xfrm>
              <a:off x="1479" y="2218"/>
              <a:ext cx="117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chemeClr val="bg1"/>
                  </a:solidFill>
                  <a:latin typeface="VNI-Times" pitchFamily="2" charset="0"/>
                </a:rPr>
                <a:t>C</a:t>
              </a:r>
              <a:endParaRPr lang="en-US" sz="2800" b="1" dirty="0">
                <a:solidFill>
                  <a:schemeClr val="bg1"/>
                </a:solidFill>
                <a:latin typeface="VNI-Times" pitchFamily="2" charset="0"/>
              </a:endParaRPr>
            </a:p>
          </p:txBody>
        </p:sp>
      </p:grpSp>
      <p:grpSp>
        <p:nvGrpSpPr>
          <p:cNvPr id="6" name="Group 29"/>
          <p:cNvGrpSpPr/>
          <p:nvPr/>
        </p:nvGrpSpPr>
        <p:grpSpPr bwMode="auto">
          <a:xfrm>
            <a:off x="304801" y="609600"/>
            <a:ext cx="10943931" cy="2514600"/>
            <a:chOff x="1296" y="1200"/>
            <a:chExt cx="2816" cy="432"/>
          </a:xfrm>
        </p:grpSpPr>
        <p:sp>
          <p:nvSpPr>
            <p:cNvPr id="3102" name="AutoShape 30"/>
            <p:cNvSpPr>
              <a:spLocks noChangeArrowheads="1"/>
            </p:cNvSpPr>
            <p:nvPr/>
          </p:nvSpPr>
          <p:spPr bwMode="gray">
            <a:xfrm>
              <a:off x="1510" y="1229"/>
              <a:ext cx="2602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</a:ln>
            <a:effectLst/>
          </p:spPr>
          <p:txBody>
            <a:bodyPr vert="horz" wrap="none" anchor="ctr"/>
            <a:lstStyle/>
            <a:p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Sau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những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năm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bôn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tìm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đường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cứu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nước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Nguyễn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Ái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Quốc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về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nước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thời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gian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nào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gray">
            <a:xfrm rot="1758052">
              <a:off x="1310" y="1215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vert="horz" wrap="none" anchor="ctr"/>
            <a:lstStyle/>
            <a:p>
              <a:endParaRPr lang="en-US" sz="2400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gray">
            <a:xfrm rot="1758052">
              <a:off x="1296" y="120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A67A3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vert="horz" wrap="none" anchor="ctr"/>
            <a:lstStyle/>
            <a:p>
              <a:pPr algn="ctr"/>
              <a:r>
                <a:rPr lang="en-US" sz="10000" b="1" dirty="0">
                  <a:solidFill>
                    <a:srgbClr val="FFFF00"/>
                  </a:solidFill>
                  <a:latin typeface="VNI-Souvir" pitchFamily="2" charset="0"/>
                </a:rPr>
                <a:t>4</a:t>
              </a:r>
              <a:endParaRPr lang="en-US" sz="10000" b="1" dirty="0">
                <a:solidFill>
                  <a:srgbClr val="FFFF00"/>
                </a:solidFill>
                <a:latin typeface="VNI-Souvir" pitchFamily="2" charset="0"/>
              </a:endParaRPr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gray">
            <a:xfrm>
              <a:off x="1546" y="1218"/>
              <a:ext cx="48" cy="7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vert="horz" wrap="none">
              <a:spAutoFit/>
            </a:bodyPr>
            <a:lstStyle/>
            <a:p>
              <a:pPr algn="ctr" eaLnBrk="0" hangingPunct="0"/>
              <a:endParaRPr 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oup 47"/>
          <p:cNvGrpSpPr/>
          <p:nvPr/>
        </p:nvGrpSpPr>
        <p:grpSpPr>
          <a:xfrm>
            <a:off x="2641600" y="5791200"/>
            <a:ext cx="8837976" cy="693738"/>
            <a:chOff x="2057400" y="5181600"/>
            <a:chExt cx="6018967" cy="693738"/>
          </a:xfrm>
        </p:grpSpPr>
        <p:grpSp>
          <p:nvGrpSpPr>
            <p:cNvPr id="8" name="Group 5"/>
            <p:cNvGrpSpPr/>
            <p:nvPr/>
          </p:nvGrpSpPr>
          <p:grpSpPr bwMode="auto">
            <a:xfrm>
              <a:off x="2057400" y="5189538"/>
              <a:ext cx="6018967" cy="685800"/>
              <a:chOff x="1296" y="2736"/>
              <a:chExt cx="2891" cy="432"/>
            </a:xfrm>
          </p:grpSpPr>
          <p:sp>
            <p:nvSpPr>
              <p:cNvPr id="3078" name="AutoShape 6"/>
              <p:cNvSpPr>
                <a:spLocks noChangeArrowheads="1"/>
              </p:cNvSpPr>
              <p:nvPr/>
            </p:nvSpPr>
            <p:spPr bwMode="gray">
              <a:xfrm>
                <a:off x="1511" y="2765"/>
                <a:ext cx="2676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5EEB7">
                      <a:gamma/>
                      <a:tint val="57647"/>
                      <a:invGamma/>
                    </a:srgbClr>
                  </a:gs>
                  <a:gs pos="100000">
                    <a:srgbClr val="F5EEB7"/>
                  </a:gs>
                </a:gsLst>
                <a:lin ang="0" scaled="1"/>
              </a:gradFill>
              <a:ln w="38100" algn="ctr">
                <a:solidFill>
                  <a:srgbClr val="74A731"/>
                </a:solidFill>
                <a:round/>
              </a:ln>
              <a:effectLst/>
            </p:spPr>
            <p:txBody>
              <a:bodyPr vert="horz" wrap="none" anchor="ctr"/>
              <a:lstStyle/>
              <a:p>
                <a:pPr algn="ctr"/>
                <a:r>
                  <a:rPr lang="en-US" sz="28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28/1/1943</a:t>
                </a:r>
                <a:endPara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0" name="Oval 8"/>
              <p:cNvSpPr>
                <a:spLocks noChangeArrowheads="1"/>
              </p:cNvSpPr>
              <p:nvPr/>
            </p:nvSpPr>
            <p:spPr bwMode="gray">
              <a:xfrm rot="1758052">
                <a:off x="1311" y="2751"/>
                <a:ext cx="513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81" name="Oval 9"/>
              <p:cNvSpPr>
                <a:spLocks noChangeArrowheads="1"/>
              </p:cNvSpPr>
              <p:nvPr/>
            </p:nvSpPr>
            <p:spPr bwMode="gray">
              <a:xfrm rot="1758052">
                <a:off x="1296" y="2736"/>
                <a:ext cx="515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82" name="Text Box 10"/>
              <p:cNvSpPr txBox="1">
                <a:spLocks noChangeArrowheads="1"/>
              </p:cNvSpPr>
              <p:nvPr/>
            </p:nvSpPr>
            <p:spPr bwMode="gray">
              <a:xfrm>
                <a:off x="1502" y="2746"/>
                <a:ext cx="116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latin typeface="VNI-Times" pitchFamily="2" charset="0"/>
                  </a:rPr>
                  <a:t>D</a:t>
                </a:r>
                <a:endParaRPr lang="en-US" sz="2400" b="1">
                  <a:solidFill>
                    <a:srgbClr val="FFFFFF"/>
                  </a:solidFill>
                  <a:latin typeface="VNI-Times" pitchFamily="2" charset="0"/>
                </a:endParaRPr>
              </a:p>
            </p:txBody>
          </p:sp>
        </p:grpSp>
        <p:grpSp>
          <p:nvGrpSpPr>
            <p:cNvPr id="9" name="Group 46"/>
            <p:cNvGrpSpPr/>
            <p:nvPr/>
          </p:nvGrpSpPr>
          <p:grpSpPr>
            <a:xfrm>
              <a:off x="2057400" y="5181600"/>
              <a:ext cx="1140502" cy="685801"/>
              <a:chOff x="2057400" y="5181600"/>
              <a:chExt cx="1140502" cy="685801"/>
            </a:xfrm>
          </p:grpSpPr>
          <p:sp>
            <p:nvSpPr>
              <p:cNvPr id="3111" name="Oval 39"/>
              <p:cNvSpPr>
                <a:spLocks noChangeArrowheads="1"/>
              </p:cNvSpPr>
              <p:nvPr/>
            </p:nvSpPr>
            <p:spPr bwMode="gray">
              <a:xfrm rot="1758052">
                <a:off x="2089801" y="5205413"/>
                <a:ext cx="1108101" cy="661988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112" name="Oval 40"/>
              <p:cNvSpPr>
                <a:spLocks noChangeArrowheads="1"/>
              </p:cNvSpPr>
              <p:nvPr/>
            </p:nvSpPr>
            <p:spPr bwMode="gray">
              <a:xfrm rot="1758052">
                <a:off x="2057400" y="5181600"/>
                <a:ext cx="1112421" cy="661988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113" name="Text Box 41"/>
              <p:cNvSpPr txBox="1">
                <a:spLocks noChangeArrowheads="1"/>
              </p:cNvSpPr>
              <p:nvPr/>
            </p:nvSpPr>
            <p:spPr bwMode="gray">
              <a:xfrm>
                <a:off x="2351166" y="5197475"/>
                <a:ext cx="392034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FFFFFF"/>
                    </a:solidFill>
                    <a:latin typeface="VNI-Times" pitchFamily="2" charset="0"/>
                  </a:rPr>
                  <a:t>D</a:t>
                </a:r>
                <a:endParaRPr lang="en-US" sz="2800" b="1" dirty="0">
                  <a:solidFill>
                    <a:srgbClr val="FFFFFF"/>
                  </a:solidFill>
                  <a:latin typeface="VNI-Times" pitchFamily="2" charset="0"/>
                </a:endParaRPr>
              </a:p>
            </p:txBody>
          </p:sp>
        </p:grpSp>
      </p:grpSp>
      <p:grpSp>
        <p:nvGrpSpPr>
          <p:cNvPr id="10" name="Group 17"/>
          <p:cNvGrpSpPr/>
          <p:nvPr/>
        </p:nvGrpSpPr>
        <p:grpSpPr bwMode="auto">
          <a:xfrm>
            <a:off x="2641600" y="4122736"/>
            <a:ext cx="1612275" cy="685800"/>
            <a:chOff x="1296" y="1680"/>
            <a:chExt cx="528" cy="432"/>
          </a:xfrm>
        </p:grpSpPr>
        <p:sp>
          <p:nvSpPr>
            <p:cNvPr id="40" name="Oval 20"/>
            <p:cNvSpPr>
              <a:spLocks noChangeArrowheads="1"/>
            </p:cNvSpPr>
            <p:nvPr/>
          </p:nvSpPr>
          <p:spPr bwMode="gray">
            <a:xfrm rot="1758052">
              <a:off x="1310" y="1695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gray">
            <a:xfrm rot="1758052">
              <a:off x="1296" y="168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74A731"/>
                </a:gs>
                <a:gs pos="100000">
                  <a:srgbClr val="74A73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gray">
            <a:xfrm>
              <a:off x="1487" y="1690"/>
              <a:ext cx="111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rgbClr val="FFFFFF"/>
                  </a:solidFill>
                  <a:latin typeface="VNI-Times" pitchFamily="2" charset="0"/>
                </a:rPr>
                <a:t>B</a:t>
              </a:r>
              <a:endParaRPr lang="en-US" sz="2800" b="1" dirty="0">
                <a:solidFill>
                  <a:srgbClr val="FFFFFF"/>
                </a:solidFill>
                <a:latin typeface="VNI-Times" pitchFamily="2" charset="0"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16200000">
            <a:off x="1235869" y="3982244"/>
            <a:ext cx="4157662" cy="203200"/>
            <a:chOff x="0" y="1824"/>
            <a:chExt cx="5760" cy="9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gray">
            <a:xfrm>
              <a:off x="0" y="1824"/>
              <a:ext cx="5760" cy="90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50000">
                  <a:srgbClr val="5F5F5F">
                    <a:gamma/>
                    <a:tint val="45490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gray">
            <a:xfrm>
              <a:off x="0" y="1872"/>
              <a:ext cx="5760" cy="34"/>
            </a:xfrm>
            <a:prstGeom prst="rect">
              <a:avLst/>
            </a:prstGeom>
            <a:gradFill rotWithShape="1">
              <a:gsLst>
                <a:gs pos="0">
                  <a:srgbClr val="808080">
                    <a:gamma/>
                    <a:tint val="30196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2743200" y="2751138"/>
            <a:ext cx="6827520" cy="685800"/>
            <a:chOff x="1296" y="1200"/>
            <a:chExt cx="2928" cy="432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</a:ln>
            <a:effectLst/>
          </p:spPr>
          <p:txBody>
            <a:bodyPr vert="horz" wrap="none" anchor="ctr"/>
            <a:lstStyle/>
            <a:p>
              <a:pPr algn="ctr"/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Địa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chủ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phong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kiến</a:t>
              </a:r>
              <a:endParaRPr lang="en-US" sz="28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gray">
            <a:xfrm rot="1758052">
              <a:off x="1310" y="1215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gray">
            <a:xfrm rot="1758052">
              <a:off x="1296" y="120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A67A3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  <p:sp>
          <p:nvSpPr>
            <p:cNvPr id="3088" name="Text Box 16"/>
            <p:cNvSpPr txBox="1">
              <a:spLocks noChangeArrowheads="1"/>
            </p:cNvSpPr>
            <p:nvPr/>
          </p:nvSpPr>
          <p:spPr bwMode="gray">
            <a:xfrm>
              <a:off x="1482" y="1210"/>
              <a:ext cx="153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chemeClr val="bg1"/>
                  </a:solidFill>
                  <a:latin typeface="VNI-Times" pitchFamily="2" charset="0"/>
                </a:rPr>
                <a:t>A</a:t>
              </a:r>
              <a:endParaRPr lang="en-US" sz="2800" b="1" dirty="0">
                <a:solidFill>
                  <a:schemeClr val="bg1"/>
                </a:solidFill>
                <a:latin typeface="VNI-Times" pitchFamily="2" charset="0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2743200" y="3513138"/>
            <a:ext cx="6827520" cy="685800"/>
            <a:chOff x="1296" y="1680"/>
            <a:chExt cx="3262" cy="432"/>
          </a:xfrm>
        </p:grpSpPr>
        <p:sp>
          <p:nvSpPr>
            <p:cNvPr id="3090" name="AutoShape 18"/>
            <p:cNvSpPr>
              <a:spLocks noChangeArrowheads="1"/>
            </p:cNvSpPr>
            <p:nvPr/>
          </p:nvSpPr>
          <p:spPr bwMode="gray">
            <a:xfrm>
              <a:off x="1510" y="1709"/>
              <a:ext cx="3048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</a:ln>
            <a:effectLst/>
          </p:spPr>
          <p:txBody>
            <a:bodyPr vert="horz" wrap="none" anchor="ctr"/>
            <a:lstStyle/>
            <a:p>
              <a:pPr algn="ctr"/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giai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cấp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trong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xã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hội</a:t>
              </a:r>
              <a:endParaRPr lang="en-US" sz="28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gray">
            <a:xfrm rot="1758052">
              <a:off x="1310" y="1695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006600"/>
                </a:gs>
                <a:gs pos="100000">
                  <a:srgbClr val="00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gray">
            <a:xfrm rot="1758052">
              <a:off x="1296" y="168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74A731"/>
                </a:gs>
                <a:gs pos="100000">
                  <a:srgbClr val="74A73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  <p:sp>
          <p:nvSpPr>
            <p:cNvPr id="3094" name="Text Box 22"/>
            <p:cNvSpPr txBox="1">
              <a:spLocks noChangeArrowheads="1"/>
            </p:cNvSpPr>
            <p:nvPr/>
          </p:nvSpPr>
          <p:spPr bwMode="gray">
            <a:xfrm>
              <a:off x="1494" y="1690"/>
              <a:ext cx="163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chemeClr val="bg1"/>
                  </a:solidFill>
                  <a:latin typeface="VNI-Times" pitchFamily="2" charset="0"/>
                </a:rPr>
                <a:t>B</a:t>
              </a:r>
              <a:endParaRPr lang="en-US" sz="2800" b="1" dirty="0">
                <a:solidFill>
                  <a:schemeClr val="bg1"/>
                </a:solidFill>
                <a:latin typeface="VNI-Times" pitchFamily="2" charset="0"/>
              </a:endParaRPr>
            </a:p>
          </p:txBody>
        </p:sp>
      </p:grpSp>
      <p:grpSp>
        <p:nvGrpSpPr>
          <p:cNvPr id="5" name="Group 23"/>
          <p:cNvGrpSpPr/>
          <p:nvPr/>
        </p:nvGrpSpPr>
        <p:grpSpPr bwMode="auto">
          <a:xfrm>
            <a:off x="2743200" y="4365406"/>
            <a:ext cx="6827520" cy="685800"/>
            <a:chOff x="1296" y="2208"/>
            <a:chExt cx="3225" cy="432"/>
          </a:xfrm>
        </p:grpSpPr>
        <p:sp>
          <p:nvSpPr>
            <p:cNvPr id="3096" name="AutoShape 24"/>
            <p:cNvSpPr>
              <a:spLocks noChangeArrowheads="1"/>
            </p:cNvSpPr>
            <p:nvPr/>
          </p:nvSpPr>
          <p:spPr bwMode="gray">
            <a:xfrm>
              <a:off x="1370" y="2251"/>
              <a:ext cx="3151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</a:ln>
            <a:effectLst/>
          </p:spPr>
          <p:txBody>
            <a:bodyPr vert="horz" wrap="none" anchor="ctr"/>
            <a:lstStyle/>
            <a:p>
              <a:pPr algn="ctr"/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nhân</a:t>
              </a:r>
              <a:endParaRPr lang="en-US" sz="28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gray">
            <a:xfrm rot="1758052">
              <a:off x="1310" y="2223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gray">
            <a:xfrm rot="1758052">
              <a:off x="1296" y="2208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A67A3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  <p:sp>
          <p:nvSpPr>
            <p:cNvPr id="3100" name="Text Box 28"/>
            <p:cNvSpPr txBox="1">
              <a:spLocks noChangeArrowheads="1"/>
            </p:cNvSpPr>
            <p:nvPr/>
          </p:nvSpPr>
          <p:spPr bwMode="gray">
            <a:xfrm>
              <a:off x="1486" y="2218"/>
              <a:ext cx="167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chemeClr val="bg1"/>
                  </a:solidFill>
                  <a:latin typeface="VNI-Times" pitchFamily="2" charset="0"/>
                </a:rPr>
                <a:t>C</a:t>
              </a:r>
              <a:endParaRPr lang="en-US" sz="2800" b="1" dirty="0">
                <a:solidFill>
                  <a:schemeClr val="bg1"/>
                </a:solidFill>
                <a:latin typeface="VNI-Times" pitchFamily="2" charset="0"/>
              </a:endParaRPr>
            </a:p>
          </p:txBody>
        </p:sp>
      </p:grpSp>
      <p:grpSp>
        <p:nvGrpSpPr>
          <p:cNvPr id="6" name="Group 29"/>
          <p:cNvGrpSpPr/>
          <p:nvPr/>
        </p:nvGrpSpPr>
        <p:grpSpPr bwMode="auto">
          <a:xfrm>
            <a:off x="406400" y="0"/>
            <a:ext cx="11177109" cy="2514600"/>
            <a:chOff x="1296" y="1200"/>
            <a:chExt cx="2876" cy="432"/>
          </a:xfrm>
        </p:grpSpPr>
        <p:sp>
          <p:nvSpPr>
            <p:cNvPr id="3102" name="AutoShape 30"/>
            <p:cNvSpPr>
              <a:spLocks noChangeArrowheads="1"/>
            </p:cNvSpPr>
            <p:nvPr/>
          </p:nvSpPr>
          <p:spPr bwMode="gray">
            <a:xfrm>
              <a:off x="1510" y="1229"/>
              <a:ext cx="2662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</a:ln>
            <a:effectLst/>
          </p:spPr>
          <p:txBody>
            <a:bodyPr vert="horz" wrap="none" anchor="ctr"/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        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Giai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cấp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nào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trong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xã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hội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Việt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Nam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cuối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thế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kỉ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XIX </a:t>
              </a:r>
              <a:endPara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đầu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thế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kỉ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XX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thực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hiện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sứ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mệnh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lịch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giải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phóng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dân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800" dirty="0" err="1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tộc</a:t>
              </a:r>
              <a:r>
                <a: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gray">
            <a:xfrm rot="1758052">
              <a:off x="1310" y="1215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vert="horz" wrap="none" anchor="ctr"/>
            <a:lstStyle/>
            <a:p>
              <a:endParaRPr lang="en-US" sz="2400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gray">
            <a:xfrm rot="1758052">
              <a:off x="1296" y="1200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A67A3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vert="horz" wrap="none" anchor="ctr"/>
            <a:lstStyle/>
            <a:p>
              <a:pPr algn="ctr"/>
              <a:r>
                <a:rPr lang="en-US" sz="10000" b="1" dirty="0" smtClean="0">
                  <a:solidFill>
                    <a:srgbClr val="FFFF00"/>
                  </a:solidFill>
                  <a:latin typeface="VNI-Souvir" pitchFamily="2" charset="0"/>
                </a:rPr>
                <a:t>5</a:t>
              </a:r>
              <a:endParaRPr lang="en-US" sz="10000" b="1" dirty="0">
                <a:solidFill>
                  <a:srgbClr val="FFFF00"/>
                </a:solidFill>
                <a:latin typeface="VNI-Souvir" pitchFamily="2" charset="0"/>
              </a:endParaRPr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gray">
            <a:xfrm>
              <a:off x="1546" y="1218"/>
              <a:ext cx="48" cy="7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vert="horz" wrap="none">
              <a:spAutoFit/>
            </a:bodyPr>
            <a:lstStyle/>
            <a:p>
              <a:pPr algn="ctr" eaLnBrk="0" hangingPunct="0"/>
              <a:endParaRPr 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oup 47"/>
          <p:cNvGrpSpPr/>
          <p:nvPr/>
        </p:nvGrpSpPr>
        <p:grpSpPr>
          <a:xfrm>
            <a:off x="2743200" y="5181678"/>
            <a:ext cx="6827520" cy="685801"/>
            <a:chOff x="2057400" y="5181599"/>
            <a:chExt cx="6018967" cy="693739"/>
          </a:xfrm>
        </p:grpSpPr>
        <p:grpSp>
          <p:nvGrpSpPr>
            <p:cNvPr id="8" name="Group 5"/>
            <p:cNvGrpSpPr/>
            <p:nvPr/>
          </p:nvGrpSpPr>
          <p:grpSpPr bwMode="auto">
            <a:xfrm>
              <a:off x="2057400" y="5189538"/>
              <a:ext cx="6018967" cy="685800"/>
              <a:chOff x="1296" y="2736"/>
              <a:chExt cx="2891" cy="432"/>
            </a:xfrm>
          </p:grpSpPr>
          <p:sp>
            <p:nvSpPr>
              <p:cNvPr id="3078" name="AutoShape 6"/>
              <p:cNvSpPr>
                <a:spLocks noChangeArrowheads="1"/>
              </p:cNvSpPr>
              <p:nvPr/>
            </p:nvSpPr>
            <p:spPr bwMode="gray">
              <a:xfrm>
                <a:off x="1511" y="2765"/>
                <a:ext cx="2676" cy="3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5EEB7">
                      <a:gamma/>
                      <a:tint val="57647"/>
                      <a:invGamma/>
                    </a:srgbClr>
                  </a:gs>
                  <a:gs pos="100000">
                    <a:srgbClr val="F5EEB7"/>
                  </a:gs>
                </a:gsLst>
                <a:lin ang="0" scaled="1"/>
              </a:gradFill>
              <a:ln w="38100" algn="ctr">
                <a:solidFill>
                  <a:srgbClr val="74A731"/>
                </a:solidFill>
                <a:round/>
              </a:ln>
              <a:effectLst/>
            </p:spPr>
            <p:txBody>
              <a:bodyPr vert="horz" wrap="none" anchor="ctr"/>
              <a:lstStyle/>
              <a:p>
                <a:pPr algn="ctr"/>
                <a:r>
                  <a:rPr lang="en-US" sz="2800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Công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nhân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nông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dân</a:t>
                </a:r>
                <a:endParaRPr lang="en-US" sz="2800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0" name="Oval 8"/>
              <p:cNvSpPr>
                <a:spLocks noChangeArrowheads="1"/>
              </p:cNvSpPr>
              <p:nvPr/>
            </p:nvSpPr>
            <p:spPr bwMode="gray">
              <a:xfrm rot="1758052">
                <a:off x="1311" y="2751"/>
                <a:ext cx="513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solidFill>
                    <a:srgbClr val="0070C0"/>
                  </a:solidFill>
                </a:endParaRPr>
              </a:p>
            </p:txBody>
          </p:sp>
          <p:sp>
            <p:nvSpPr>
              <p:cNvPr id="3081" name="Oval 9"/>
              <p:cNvSpPr>
                <a:spLocks noChangeArrowheads="1"/>
              </p:cNvSpPr>
              <p:nvPr/>
            </p:nvSpPr>
            <p:spPr bwMode="gray">
              <a:xfrm rot="1758052">
                <a:off x="1296" y="2736"/>
                <a:ext cx="515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800">
                  <a:solidFill>
                    <a:srgbClr val="0070C0"/>
                  </a:solidFill>
                </a:endParaRPr>
              </a:p>
            </p:txBody>
          </p:sp>
          <p:sp>
            <p:nvSpPr>
              <p:cNvPr id="3082" name="Text Box 10"/>
              <p:cNvSpPr txBox="1">
                <a:spLocks noChangeArrowheads="1"/>
              </p:cNvSpPr>
              <p:nvPr/>
            </p:nvSpPr>
            <p:spPr bwMode="gray">
              <a:xfrm>
                <a:off x="1471" y="2746"/>
                <a:ext cx="162" cy="333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>
                    <a:solidFill>
                      <a:srgbClr val="0070C0"/>
                    </a:solidFill>
                    <a:latin typeface="VNI-Times" pitchFamily="2" charset="0"/>
                  </a:rPr>
                  <a:t>D</a:t>
                </a:r>
                <a:endParaRPr lang="en-US" sz="2800" b="1">
                  <a:solidFill>
                    <a:srgbClr val="0070C0"/>
                  </a:solidFill>
                  <a:latin typeface="VNI-Times" pitchFamily="2" charset="0"/>
                </a:endParaRPr>
              </a:p>
            </p:txBody>
          </p:sp>
        </p:grpSp>
        <p:grpSp>
          <p:nvGrpSpPr>
            <p:cNvPr id="9" name="Group 46"/>
            <p:cNvGrpSpPr/>
            <p:nvPr/>
          </p:nvGrpSpPr>
          <p:grpSpPr>
            <a:xfrm>
              <a:off x="2057400" y="5181599"/>
              <a:ext cx="1140502" cy="685802"/>
              <a:chOff x="2057400" y="5181599"/>
              <a:chExt cx="1140502" cy="685802"/>
            </a:xfrm>
          </p:grpSpPr>
          <p:sp>
            <p:nvSpPr>
              <p:cNvPr id="3111" name="Oval 39"/>
              <p:cNvSpPr>
                <a:spLocks noChangeArrowheads="1"/>
              </p:cNvSpPr>
              <p:nvPr/>
            </p:nvSpPr>
            <p:spPr bwMode="gray">
              <a:xfrm rot="1758052">
                <a:off x="2089801" y="5205413"/>
                <a:ext cx="1108101" cy="661988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en-US" sz="2800">
                  <a:solidFill>
                    <a:srgbClr val="0070C0"/>
                  </a:solidFill>
                </a:endParaRPr>
              </a:p>
            </p:txBody>
          </p:sp>
          <p:sp>
            <p:nvSpPr>
              <p:cNvPr id="3112" name="Oval 40"/>
              <p:cNvSpPr>
                <a:spLocks noChangeArrowheads="1"/>
              </p:cNvSpPr>
              <p:nvPr/>
            </p:nvSpPr>
            <p:spPr bwMode="gray">
              <a:xfrm rot="1758052">
                <a:off x="2057400" y="5181599"/>
                <a:ext cx="1112422" cy="66198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13" name="Text Box 41"/>
              <p:cNvSpPr txBox="1">
                <a:spLocks noChangeArrowheads="1"/>
              </p:cNvSpPr>
              <p:nvPr/>
            </p:nvSpPr>
            <p:spPr bwMode="gray">
              <a:xfrm>
                <a:off x="2444008" y="5197475"/>
                <a:ext cx="336616" cy="52927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chemeClr val="bg1"/>
                    </a:solidFill>
                    <a:latin typeface="VNI-Times" pitchFamily="2" charset="0"/>
                  </a:rPr>
                  <a:t>D</a:t>
                </a:r>
                <a:endParaRPr lang="en-US" sz="2800" b="1" dirty="0">
                  <a:solidFill>
                    <a:schemeClr val="bg1"/>
                  </a:solidFill>
                  <a:latin typeface="VNI-Times" pitchFamily="2" charset="0"/>
                </a:endParaRPr>
              </a:p>
            </p:txBody>
          </p:sp>
        </p:grpSp>
      </p:grpSp>
      <p:grpSp>
        <p:nvGrpSpPr>
          <p:cNvPr id="10" name="Group 23"/>
          <p:cNvGrpSpPr/>
          <p:nvPr/>
        </p:nvGrpSpPr>
        <p:grpSpPr bwMode="auto">
          <a:xfrm>
            <a:off x="2743200" y="4351338"/>
            <a:ext cx="1117808" cy="685800"/>
            <a:chOff x="1296" y="2208"/>
            <a:chExt cx="528" cy="432"/>
          </a:xfrm>
        </p:grpSpPr>
        <p:sp>
          <p:nvSpPr>
            <p:cNvPr id="40" name="Oval 26"/>
            <p:cNvSpPr>
              <a:spLocks noChangeArrowheads="1"/>
            </p:cNvSpPr>
            <p:nvPr/>
          </p:nvSpPr>
          <p:spPr bwMode="gray">
            <a:xfrm rot="1758052">
              <a:off x="1310" y="2223"/>
              <a:ext cx="514" cy="41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  <p:sp>
          <p:nvSpPr>
            <p:cNvPr id="41" name="Oval 27"/>
            <p:cNvSpPr>
              <a:spLocks noChangeArrowheads="1"/>
            </p:cNvSpPr>
            <p:nvPr/>
          </p:nvSpPr>
          <p:spPr bwMode="gray">
            <a:xfrm rot="1758052">
              <a:off x="1296" y="2208"/>
              <a:ext cx="514" cy="417"/>
            </a:xfrm>
            <a:prstGeom prst="ellipse">
              <a:avLst/>
            </a:prstGeom>
            <a:gradFill rotWithShape="1">
              <a:gsLst>
                <a:gs pos="0">
                  <a:srgbClr val="A67A32"/>
                </a:gs>
                <a:gs pos="100000">
                  <a:srgbClr val="A67A3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en-US" sz="2800">
                <a:solidFill>
                  <a:srgbClr val="0070C0"/>
                </a:solidFill>
              </a:endParaRP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gray">
            <a:xfrm>
              <a:off x="1486" y="2218"/>
              <a:ext cx="167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chemeClr val="bg1"/>
                  </a:solidFill>
                  <a:latin typeface="VNI-Times" pitchFamily="2" charset="0"/>
                </a:rPr>
                <a:t>C</a:t>
              </a:r>
              <a:endParaRPr lang="en-US" sz="2800" b="1" dirty="0">
                <a:solidFill>
                  <a:schemeClr val="bg1"/>
                </a:solidFill>
                <a:latin typeface="VNI-Times" pitchFamily="2" charset="0"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5"/>
          <p:cNvGrpSpPr/>
          <p:nvPr/>
        </p:nvGrpSpPr>
        <p:grpSpPr bwMode="auto">
          <a:xfrm>
            <a:off x="6453188" y="1765847"/>
            <a:ext cx="5241925" cy="4467226"/>
            <a:chOff x="4305" y="930"/>
            <a:chExt cx="3302" cy="2814"/>
          </a:xfrm>
        </p:grpSpPr>
        <p:sp>
          <p:nvSpPr>
            <p:cNvPr id="5" name="Line 46"/>
            <p:cNvSpPr>
              <a:spLocks noChangeShapeType="1"/>
            </p:cNvSpPr>
            <p:nvPr/>
          </p:nvSpPr>
          <p:spPr bwMode="auto">
            <a:xfrm>
              <a:off x="4305" y="1344"/>
              <a:ext cx="15" cy="2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47"/>
            <p:cNvSpPr>
              <a:spLocks noChangeArrowheads="1"/>
            </p:cNvSpPr>
            <p:nvPr/>
          </p:nvSpPr>
          <p:spPr bwMode="auto">
            <a:xfrm>
              <a:off x="4355" y="930"/>
              <a:ext cx="3252" cy="404"/>
            </a:xfrm>
            <a:prstGeom prst="rect">
              <a:avLst/>
            </a:prstGeom>
            <a:solidFill>
              <a:srgbClr val="CC0000"/>
            </a:solidFill>
            <a:ln w="38100">
              <a:noFill/>
              <a:miter lim="800000"/>
            </a:ln>
            <a:effectLst>
              <a:prstShdw prst="shdw17" dist="17961" dir="2700000">
                <a:srgbClr val="CC0000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ngsana New" pitchFamily="18" charset="-34"/>
                </a:rPr>
                <a:t>CN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ngsana New" pitchFamily="18" charset="-34"/>
                </a:rPr>
                <a:t>M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ác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Lênin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đã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thâm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nhập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Việt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Nam</a:t>
              </a:r>
              <a:endPara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Đảng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Cộng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sản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Việt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Nam </a:t>
              </a:r>
              <a:r>
                <a:rPr lang="en-US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ra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đời</a:t>
              </a: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48"/>
          <p:cNvGrpSpPr/>
          <p:nvPr/>
        </p:nvGrpSpPr>
        <p:grpSpPr bwMode="auto">
          <a:xfrm>
            <a:off x="5472139" y="2997747"/>
            <a:ext cx="2624137" cy="3213100"/>
            <a:chOff x="3696" y="1728"/>
            <a:chExt cx="1653" cy="2024"/>
          </a:xfrm>
        </p:grpSpPr>
        <p:sp>
          <p:nvSpPr>
            <p:cNvPr id="8" name="Line 49"/>
            <p:cNvSpPr>
              <a:spLocks noChangeShapeType="1"/>
            </p:cNvSpPr>
            <p:nvPr/>
          </p:nvSpPr>
          <p:spPr bwMode="auto">
            <a:xfrm>
              <a:off x="3696" y="1736"/>
              <a:ext cx="0" cy="20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50"/>
            <p:cNvSpPr>
              <a:spLocks noChangeArrowheads="1"/>
            </p:cNvSpPr>
            <p:nvPr/>
          </p:nvSpPr>
          <p:spPr bwMode="auto">
            <a:xfrm>
              <a:off x="3714" y="1728"/>
              <a:ext cx="1635" cy="225"/>
            </a:xfrm>
            <a:prstGeom prst="rect">
              <a:avLst/>
            </a:prstGeom>
            <a:solidFill>
              <a:srgbClr val="FBFB11"/>
            </a:solidFill>
            <a:ln w="38100">
              <a:noFill/>
              <a:miter lim="800000"/>
            </a:ln>
            <a:effectLst>
              <a:prstShdw prst="shdw17" dist="17961" dir="2700000">
                <a:srgbClr val="FBFB11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Đường kách mệnh</a:t>
              </a:r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Angsana New" pitchFamily="18" charset="-34"/>
              </a:endParaRPr>
            </a:p>
          </p:txBody>
        </p:sp>
        <p:sp>
          <p:nvSpPr>
            <p:cNvPr id="10" name="Line 51"/>
            <p:cNvSpPr>
              <a:spLocks noChangeShapeType="1"/>
            </p:cNvSpPr>
            <p:nvPr/>
          </p:nvSpPr>
          <p:spPr bwMode="auto">
            <a:xfrm>
              <a:off x="3724" y="1879"/>
              <a:ext cx="0" cy="118"/>
            </a:xfrm>
            <a:prstGeom prst="line">
              <a:avLst/>
            </a:prstGeom>
            <a:noFill/>
            <a:ln>
              <a:noFill/>
            </a:ln>
            <a:effectLst>
              <a:prstShdw prst="shdw17" dist="17961" dir="2700000">
                <a:srgbClr val="00005C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2"/>
            <p:cNvSpPr>
              <a:spLocks noChangeShapeType="1"/>
            </p:cNvSpPr>
            <p:nvPr/>
          </p:nvSpPr>
          <p:spPr bwMode="auto">
            <a:xfrm>
              <a:off x="4103" y="1863"/>
              <a:ext cx="0" cy="152"/>
            </a:xfrm>
            <a:prstGeom prst="line">
              <a:avLst/>
            </a:prstGeom>
            <a:noFill/>
            <a:ln>
              <a:noFill/>
            </a:ln>
            <a:effectLst>
              <a:prstShdw prst="shdw17" dist="17961" dir="2700000">
                <a:srgbClr val="00005C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3"/>
          <p:cNvGrpSpPr/>
          <p:nvPr/>
        </p:nvGrpSpPr>
        <p:grpSpPr bwMode="auto">
          <a:xfrm>
            <a:off x="4557713" y="3545434"/>
            <a:ext cx="3216275" cy="2667000"/>
            <a:chOff x="3122" y="2064"/>
            <a:chExt cx="2026" cy="1680"/>
          </a:xfrm>
        </p:grpSpPr>
        <p:sp>
          <p:nvSpPr>
            <p:cNvPr id="13" name="Line 54"/>
            <p:cNvSpPr>
              <a:spLocks noChangeShapeType="1"/>
            </p:cNvSpPr>
            <p:nvPr/>
          </p:nvSpPr>
          <p:spPr bwMode="auto">
            <a:xfrm>
              <a:off x="3132" y="2064"/>
              <a:ext cx="0" cy="16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55"/>
            <p:cNvSpPr>
              <a:spLocks noChangeArrowheads="1"/>
            </p:cNvSpPr>
            <p:nvPr/>
          </p:nvSpPr>
          <p:spPr bwMode="auto">
            <a:xfrm>
              <a:off x="3122" y="2103"/>
              <a:ext cx="2026" cy="228"/>
            </a:xfrm>
            <a:prstGeom prst="rect">
              <a:avLst/>
            </a:prstGeom>
            <a:solidFill>
              <a:srgbClr val="FBFB11"/>
            </a:solidFill>
            <a:ln w="38100">
              <a:noFill/>
              <a:miter lim="800000"/>
            </a:ln>
            <a:effectLst>
              <a:prstShdw prst="shdw17" dist="17961" dir="2700000">
                <a:srgbClr val="FBFB11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ngsana New" pitchFamily="18" charset="-34"/>
                </a:rPr>
                <a:t>B</a:t>
              </a:r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ản án chế độ TD Pháp</a:t>
              </a:r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Line 56"/>
            <p:cNvSpPr>
              <a:spLocks noChangeShapeType="1"/>
            </p:cNvSpPr>
            <p:nvPr/>
          </p:nvSpPr>
          <p:spPr bwMode="auto">
            <a:xfrm>
              <a:off x="4103" y="2235"/>
              <a:ext cx="0" cy="114"/>
            </a:xfrm>
            <a:prstGeom prst="line">
              <a:avLst/>
            </a:prstGeom>
            <a:noFill/>
            <a:ln>
              <a:noFill/>
            </a:ln>
            <a:effectLst>
              <a:prstShdw prst="shdw17" dist="17961" dir="2700000">
                <a:srgbClr val="00005C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57"/>
          <p:cNvGrpSpPr/>
          <p:nvPr/>
        </p:nvGrpSpPr>
        <p:grpSpPr bwMode="auto">
          <a:xfrm>
            <a:off x="3457628" y="4326484"/>
            <a:ext cx="5153025" cy="1905000"/>
            <a:chOff x="2441" y="2544"/>
            <a:chExt cx="3246" cy="1200"/>
          </a:xfrm>
        </p:grpSpPr>
        <p:sp>
          <p:nvSpPr>
            <p:cNvPr id="17" name="Line 58"/>
            <p:cNvSpPr>
              <a:spLocks noChangeShapeType="1"/>
            </p:cNvSpPr>
            <p:nvPr/>
          </p:nvSpPr>
          <p:spPr bwMode="auto">
            <a:xfrm>
              <a:off x="2448" y="2544"/>
              <a:ext cx="0" cy="1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2441" y="2544"/>
              <a:ext cx="3246" cy="243"/>
            </a:xfrm>
            <a:prstGeom prst="rect">
              <a:avLst/>
            </a:prstGeom>
            <a:solidFill>
              <a:srgbClr val="FBFB11"/>
            </a:solidFill>
            <a:ln w="38100">
              <a:noFill/>
              <a:miter lim="800000"/>
            </a:ln>
            <a:effectLst>
              <a:prstShdw prst="shdw17" dist="17961" dir="2700000">
                <a:srgbClr val="FBFB11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ngsana New" pitchFamily="18" charset="-34"/>
              </a:endParaRPr>
            </a:p>
            <a:p>
              <a:pPr algn="ctr">
                <a:defRPr/>
              </a:pPr>
              <a:r>
                <a:rPr lang="en-US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Viết</a:t>
              </a: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cho</a:t>
              </a: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báo</a:t>
              </a: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Sự</a:t>
              </a: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thật</a:t>
              </a: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tổ</a:t>
              </a:r>
              <a:r>
                <a:rPr lang="en-US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chức</a:t>
              </a:r>
              <a:r>
                <a:rPr lang="en-US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thư</a:t>
              </a:r>
              <a:r>
                <a:rPr lang="en-US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tín</a:t>
              </a: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quốc</a:t>
              </a:r>
              <a:r>
                <a:rPr lang="en-US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tế</a:t>
              </a:r>
              <a:endPara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ngsana New" pitchFamily="18" charset="-34"/>
              </a:endParaRPr>
            </a:p>
            <a:p>
              <a:pPr>
                <a:defRPr/>
              </a:pPr>
              <a:endPara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ine 60"/>
            <p:cNvSpPr>
              <a:spLocks noChangeShapeType="1"/>
            </p:cNvSpPr>
            <p:nvPr/>
          </p:nvSpPr>
          <p:spPr bwMode="auto">
            <a:xfrm>
              <a:off x="2941" y="2581"/>
              <a:ext cx="0" cy="118"/>
            </a:xfrm>
            <a:prstGeom prst="line">
              <a:avLst/>
            </a:prstGeom>
            <a:noFill/>
            <a:ln>
              <a:noFill/>
            </a:ln>
            <a:effectLst>
              <a:prstShdw prst="shdw17" dist="17961" dir="2700000">
                <a:srgbClr val="00005C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61"/>
            <p:cNvSpPr>
              <a:spLocks noChangeShapeType="1"/>
            </p:cNvSpPr>
            <p:nvPr/>
          </p:nvSpPr>
          <p:spPr bwMode="auto">
            <a:xfrm>
              <a:off x="4539" y="2581"/>
              <a:ext cx="0" cy="118"/>
            </a:xfrm>
            <a:prstGeom prst="line">
              <a:avLst/>
            </a:prstGeom>
            <a:noFill/>
            <a:ln>
              <a:noFill/>
            </a:ln>
            <a:effectLst>
              <a:prstShdw prst="shdw17" dist="17961" dir="2700000">
                <a:srgbClr val="00005C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62"/>
            <p:cNvSpPr>
              <a:spLocks noChangeShapeType="1"/>
            </p:cNvSpPr>
            <p:nvPr/>
          </p:nvSpPr>
          <p:spPr bwMode="auto">
            <a:xfrm>
              <a:off x="3743" y="2577"/>
              <a:ext cx="0" cy="115"/>
            </a:xfrm>
            <a:prstGeom prst="line">
              <a:avLst/>
            </a:prstGeom>
            <a:noFill/>
            <a:ln>
              <a:noFill/>
            </a:ln>
            <a:effectLst>
              <a:prstShdw prst="shdw17" dist="17961" dir="2700000">
                <a:srgbClr val="00005C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63"/>
          <p:cNvGrpSpPr/>
          <p:nvPr/>
        </p:nvGrpSpPr>
        <p:grpSpPr bwMode="auto">
          <a:xfrm>
            <a:off x="2438451" y="4964659"/>
            <a:ext cx="4349751" cy="1276350"/>
            <a:chOff x="1843" y="2940"/>
            <a:chExt cx="2740" cy="804"/>
          </a:xfrm>
        </p:grpSpPr>
        <p:sp>
          <p:nvSpPr>
            <p:cNvPr id="23" name="Line 64"/>
            <p:cNvSpPr>
              <a:spLocks noChangeShapeType="1"/>
            </p:cNvSpPr>
            <p:nvPr/>
          </p:nvSpPr>
          <p:spPr bwMode="auto">
            <a:xfrm>
              <a:off x="1845" y="312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1843" y="2940"/>
              <a:ext cx="2740" cy="250"/>
            </a:xfrm>
            <a:prstGeom prst="rect">
              <a:avLst/>
            </a:prstGeom>
            <a:solidFill>
              <a:srgbClr val="FBFB11"/>
            </a:solidFill>
            <a:ln w="38100">
              <a:noFill/>
              <a:miter lim="800000"/>
            </a:ln>
            <a:effectLst>
              <a:prstShdw prst="shdw17" dist="17961" dir="2700000">
                <a:srgbClr val="FBFB11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Trưởng</a:t>
              </a: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tiểu</a:t>
              </a: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ban </a:t>
              </a:r>
              <a:r>
                <a:rPr lang="en-US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nghiên</a:t>
              </a:r>
              <a:r>
                <a:rPr lang="en-US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cứu</a:t>
              </a:r>
              <a:r>
                <a:rPr lang="en-US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thuộc</a:t>
              </a:r>
              <a:r>
                <a:rPr lang="en-US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địa</a:t>
              </a:r>
              <a:endPara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ine 66"/>
            <p:cNvSpPr>
              <a:spLocks noChangeShapeType="1"/>
            </p:cNvSpPr>
            <p:nvPr/>
          </p:nvSpPr>
          <p:spPr bwMode="auto">
            <a:xfrm>
              <a:off x="3312" y="3252"/>
              <a:ext cx="0" cy="457"/>
            </a:xfrm>
            <a:prstGeom prst="line">
              <a:avLst/>
            </a:prstGeom>
            <a:noFill/>
            <a:ln>
              <a:noFill/>
            </a:ln>
            <a:effectLst>
              <a:prstShdw prst="shdw17" dist="17961" dir="2700000">
                <a:srgbClr val="00005C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67"/>
          <p:cNvGrpSpPr/>
          <p:nvPr/>
        </p:nvGrpSpPr>
        <p:grpSpPr bwMode="auto">
          <a:xfrm>
            <a:off x="1524001" y="5421937"/>
            <a:ext cx="2657475" cy="822325"/>
            <a:chOff x="1209" y="3252"/>
            <a:chExt cx="1674" cy="518"/>
          </a:xfrm>
        </p:grpSpPr>
        <p:sp>
          <p:nvSpPr>
            <p:cNvPr id="27" name="Line 68"/>
            <p:cNvSpPr>
              <a:spLocks noChangeShapeType="1"/>
            </p:cNvSpPr>
            <p:nvPr/>
          </p:nvSpPr>
          <p:spPr bwMode="auto">
            <a:xfrm>
              <a:off x="1209" y="343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1209" y="3346"/>
              <a:ext cx="1674" cy="274"/>
            </a:xfrm>
            <a:prstGeom prst="rect">
              <a:avLst/>
            </a:prstGeom>
            <a:solidFill>
              <a:srgbClr val="FBFB11"/>
            </a:solidFill>
            <a:ln w="38100">
              <a:noFill/>
              <a:miter lim="800000"/>
            </a:ln>
            <a:effectLst>
              <a:prstShdw prst="shdw17" dist="17961" dir="2700000">
                <a:srgbClr val="FBFB11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ngsana New" pitchFamily="18" charset="-34"/>
                </a:rPr>
                <a:t>B</a:t>
              </a:r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áo Người cùng khổ</a:t>
              </a:r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ine 70"/>
            <p:cNvSpPr>
              <a:spLocks noChangeShapeType="1"/>
            </p:cNvSpPr>
            <p:nvPr/>
          </p:nvSpPr>
          <p:spPr bwMode="auto">
            <a:xfrm>
              <a:off x="2777" y="3256"/>
              <a:ext cx="0" cy="118"/>
            </a:xfrm>
            <a:prstGeom prst="line">
              <a:avLst/>
            </a:prstGeom>
            <a:noFill/>
            <a:ln>
              <a:noFill/>
            </a:ln>
            <a:effectLst>
              <a:prstShdw prst="shdw17" dist="17961" dir="2700000">
                <a:srgbClr val="00005C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71"/>
            <p:cNvSpPr>
              <a:spLocks noChangeShapeType="1"/>
            </p:cNvSpPr>
            <p:nvPr/>
          </p:nvSpPr>
          <p:spPr bwMode="auto">
            <a:xfrm>
              <a:off x="2795" y="3602"/>
              <a:ext cx="0" cy="114"/>
            </a:xfrm>
            <a:prstGeom prst="line">
              <a:avLst/>
            </a:prstGeom>
            <a:noFill/>
            <a:ln>
              <a:noFill/>
            </a:ln>
            <a:effectLst>
              <a:prstShdw prst="shdw17" dist="17961" dir="2700000">
                <a:srgbClr val="00005C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2"/>
            <p:cNvSpPr>
              <a:spLocks noChangeShapeType="1"/>
            </p:cNvSpPr>
            <p:nvPr/>
          </p:nvSpPr>
          <p:spPr bwMode="auto">
            <a:xfrm>
              <a:off x="1730" y="3256"/>
              <a:ext cx="0" cy="118"/>
            </a:xfrm>
            <a:prstGeom prst="line">
              <a:avLst/>
            </a:prstGeom>
            <a:noFill/>
            <a:ln>
              <a:noFill/>
            </a:ln>
            <a:effectLst>
              <a:prstShdw prst="shdw17" dist="17961" dir="2700000">
                <a:srgbClr val="00005C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73"/>
            <p:cNvSpPr>
              <a:spLocks noChangeShapeType="1"/>
            </p:cNvSpPr>
            <p:nvPr/>
          </p:nvSpPr>
          <p:spPr bwMode="auto">
            <a:xfrm>
              <a:off x="2278" y="3252"/>
              <a:ext cx="0" cy="76"/>
            </a:xfrm>
            <a:prstGeom prst="line">
              <a:avLst/>
            </a:prstGeom>
            <a:noFill/>
            <a:ln>
              <a:noFill/>
            </a:ln>
            <a:effectLst>
              <a:prstShdw prst="shdw17" dist="17961" dir="2700000">
                <a:srgbClr val="00005C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2278" y="3595"/>
              <a:ext cx="0" cy="114"/>
            </a:xfrm>
            <a:prstGeom prst="line">
              <a:avLst/>
            </a:prstGeom>
            <a:noFill/>
            <a:ln>
              <a:noFill/>
            </a:ln>
            <a:effectLst>
              <a:prstShdw prst="shdw17" dist="17961" dir="2700000">
                <a:srgbClr val="00005C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75"/>
          <p:cNvGrpSpPr/>
          <p:nvPr/>
        </p:nvGrpSpPr>
        <p:grpSpPr bwMode="auto">
          <a:xfrm>
            <a:off x="0" y="2069094"/>
            <a:ext cx="8763000" cy="4578350"/>
            <a:chOff x="240" y="1152"/>
            <a:chExt cx="5520" cy="2884"/>
          </a:xfrm>
        </p:grpSpPr>
        <p:sp>
          <p:nvSpPr>
            <p:cNvPr id="35" name="Line 76"/>
            <p:cNvSpPr>
              <a:spLocks noChangeShapeType="1"/>
            </p:cNvSpPr>
            <p:nvPr/>
          </p:nvSpPr>
          <p:spPr bwMode="auto">
            <a:xfrm flipV="1">
              <a:off x="557" y="3770"/>
              <a:ext cx="4372" cy="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7"/>
            <p:cNvSpPr>
              <a:spLocks noChangeShapeType="1"/>
            </p:cNvSpPr>
            <p:nvPr/>
          </p:nvSpPr>
          <p:spPr bwMode="auto">
            <a:xfrm flipV="1">
              <a:off x="557" y="1289"/>
              <a:ext cx="3798" cy="2488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8"/>
            <p:cNvSpPr>
              <a:spLocks noChangeShapeType="1"/>
            </p:cNvSpPr>
            <p:nvPr/>
          </p:nvSpPr>
          <p:spPr bwMode="auto">
            <a:xfrm flipV="1">
              <a:off x="574" y="1152"/>
              <a:ext cx="0" cy="2618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WordArt 79"/>
            <p:cNvSpPr>
              <a:spLocks noChangeArrowheads="1" noChangeShapeType="1" noTextEdit="1"/>
            </p:cNvSpPr>
            <p:nvPr/>
          </p:nvSpPr>
          <p:spPr bwMode="auto">
            <a:xfrm rot="19592688">
              <a:off x="367" y="2178"/>
              <a:ext cx="4119" cy="2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fromWordArt="1">
              <a:prstTxWarp prst="textSlantUp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sz="1600" b="1" kern="10" dirty="0" smtClean="0">
                  <a:solidFill>
                    <a:srgbClr val="000099"/>
                  </a:solidFill>
                  <a:effectLst>
                    <a:outerShdw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NGUYỄN ÁI QUỐC </a:t>
              </a:r>
              <a:r>
                <a:rPr lang="en-US" sz="1600" b="1" kern="10" dirty="0">
                  <a:solidFill>
                    <a:srgbClr val="000099"/>
                  </a:solidFill>
                  <a:effectLst>
                    <a:outerShdw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TRUYỀN BÁ CHỦ NGHĨA MÁC VÀO VIỆT NAM</a:t>
              </a:r>
              <a:endParaRPr lang="en-US" sz="1600" b="1" kern="10" dirty="0">
                <a:solidFill>
                  <a:srgbClr val="000099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 Box 80"/>
            <p:cNvSpPr txBox="1">
              <a:spLocks noChangeArrowheads="1"/>
            </p:cNvSpPr>
            <p:nvPr/>
          </p:nvSpPr>
          <p:spPr bwMode="auto">
            <a:xfrm>
              <a:off x="240" y="3803"/>
              <a:ext cx="5520" cy="233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  1920       1921      1922        1923         1925        1927          </a:t>
              </a:r>
              <a:r>
                <a:rPr lang="en-US" b="1" dirty="0" smtClean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1930     </a:t>
              </a:r>
              <a:r>
                <a:rPr lang="en-US" b="1" dirty="0" err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Thời</a:t>
              </a:r>
              <a:r>
                <a:rPr lang="en-US" b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 err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gian</a:t>
              </a:r>
              <a:endParaRPr lang="en-US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2028825" y="156759"/>
            <a:ext cx="8172451" cy="559521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NỘI DUNG TỰ NGHIÊN CỨU </a:t>
            </a:r>
            <a:r>
              <a:rPr sz="28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1" action="ppaction://hlinkpres?slideindex=1&amp;slidetitle="/>
              </a:rPr>
              <a:t>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2598" y="858502"/>
            <a:ext cx="656035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cap="none" spc="0" dirty="0" smtClean="0">
              <a:ln w="0"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 (</a:t>
            </a:r>
            <a:r>
              <a:rPr lang="en-US" sz="2400" b="1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1921 – 1930).</a:t>
            </a:r>
            <a:endParaRPr lang="en-US" sz="2400" b="1" cap="none" spc="0" dirty="0" smtClean="0">
              <a:ln w="0"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1094571" y="4730832"/>
            <a:ext cx="1912112" cy="185284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vi-VN" sz="2800" dirty="0">
                <a:latin typeface="+mj-lt"/>
              </a:rPr>
              <a:t>Nhà t</a:t>
            </a:r>
            <a:r>
              <a:rPr lang="en-US" sz="2800" dirty="0">
                <a:latin typeface="+mj-lt"/>
              </a:rPr>
              <a:t>ù</a:t>
            </a:r>
            <a:r>
              <a:rPr lang="vi-VN" sz="2800" dirty="0">
                <a:latin typeface="+mj-lt"/>
              </a:rPr>
              <a:t> Victoria ở Hồng Kông </a:t>
            </a:r>
            <a:endParaRPr lang="vi-VN" sz="2800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3"/>
          </p:nvPr>
        </p:nvSpPr>
        <p:spPr>
          <a:xfrm>
            <a:off x="2941320" y="4535264"/>
            <a:ext cx="2209800" cy="20331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vi-VN" sz="24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Nguyễn Ái Quốc </a:t>
            </a:r>
            <a:r>
              <a:rPr lang="en-US" sz="2400" dirty="0" err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về</a:t>
            </a:r>
            <a:r>
              <a:rPr lang="en-US" sz="2400" dirty="0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nước</a:t>
            </a:r>
            <a:r>
              <a:rPr lang="vi-VN" sz="2400" dirty="0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ở 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cột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mốc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108 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tại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Hà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Quảng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, Cao 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Bằng</a:t>
            </a:r>
            <a:endParaRPr lang="en-US" sz="2400" dirty="0">
              <a:solidFill>
                <a:srgbClr val="0070C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4"/>
          </p:nvPr>
        </p:nvSpPr>
        <p:spPr>
          <a:xfrm>
            <a:off x="5135181" y="4305300"/>
            <a:ext cx="1912112" cy="227837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vi-VN" sz="2400" dirty="0">
                <a:solidFill>
                  <a:srgbClr val="002060"/>
                </a:solidFill>
                <a:latin typeface="+mj-lt"/>
              </a:rPr>
              <a:t>Nguyễn Ái Quốc triệu tập và chủ tr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ì</a:t>
            </a:r>
            <a:r>
              <a:rPr lang="vi-VN" sz="2400" dirty="0">
                <a:solidFill>
                  <a:srgbClr val="002060"/>
                </a:solidFill>
                <a:latin typeface="+mj-lt"/>
              </a:rPr>
              <a:t> hội </a:t>
            </a:r>
            <a:r>
              <a:rPr lang="vi-VN" sz="2400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nghị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vi-VN" sz="2400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BCHTU</a:t>
            </a:r>
            <a:r>
              <a:rPr lang="vi-VN" sz="2400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 Đảng </a:t>
            </a:r>
            <a:r>
              <a:rPr lang="vi-VN" sz="2400" dirty="0">
                <a:solidFill>
                  <a:srgbClr val="002060"/>
                </a:solidFill>
                <a:latin typeface="+mj-lt"/>
              </a:rPr>
              <a:t>lần thứ 8</a:t>
            </a:r>
            <a:endParaRPr lang="vi-VN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5"/>
          </p:nvPr>
        </p:nvSpPr>
        <p:spPr>
          <a:xfrm>
            <a:off x="6995160" y="4097998"/>
            <a:ext cx="2026719" cy="248568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80000"/>
              </a:lnSpc>
              <a:defRPr/>
            </a:pPr>
            <a:r>
              <a:rPr lang="fr-FR" sz="2400" kern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fr-FR" sz="2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kern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fr-FR" sz="2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kern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fr-FR" sz="2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kern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fr-FR" sz="2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kern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fr-FR" sz="2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400" kern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bầu</a:t>
            </a:r>
            <a:r>
              <a:rPr lang="fr-FR" sz="2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UBDT </a:t>
            </a:r>
            <a:r>
              <a:rPr lang="fr-FR" sz="2400" kern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fr-FR" sz="2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kern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fr-FR" sz="2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fr-FR" sz="2400" kern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fr-FR" sz="2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kern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fr-FR" sz="2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fr-FR" sz="2400" kern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fr-FR" sz="2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kern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fr-FR" sz="24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kern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tịch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6"/>
          </p:nvPr>
        </p:nvSpPr>
        <p:spPr>
          <a:xfrm>
            <a:off x="9053872" y="3892632"/>
            <a:ext cx="2315168" cy="270628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80000"/>
              </a:lnSpc>
              <a:defRPr/>
            </a:pPr>
            <a:r>
              <a:rPr lang="fr-FR" sz="2800" kern="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fr-FR" sz="2800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kern="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fr-FR" sz="2800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fr-FR" sz="2800" kern="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fr-FR" sz="2800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kern="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Tuyên</a:t>
            </a:r>
            <a:r>
              <a:rPr lang="fr-FR" sz="2800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kern="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fr-FR" sz="2800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kern="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fr-FR" sz="2800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kern="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fr-FR" sz="2800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kern="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defRPr/>
            </a:pPr>
            <a:r>
              <a:rPr lang="fr-FR" sz="2800" kern="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fr-FR" sz="2800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kern="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fr-FR" sz="2800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kern="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fr-FR" sz="2800" kern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 </a:t>
            </a:r>
            <a:r>
              <a:rPr lang="fr-FR" sz="2800" kern="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1931 – 1933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8"/>
          </p:nvPr>
        </p:nvSpPr>
        <p:spPr>
          <a:xfrm>
            <a:off x="2992956" y="2284825"/>
            <a:ext cx="2158164" cy="456208"/>
          </a:xfr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28 - 01 - 1941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9"/>
          </p:nvPr>
        </p:nvSpPr>
        <p:spPr>
          <a:xfrm>
            <a:off x="5379719" y="2070103"/>
            <a:ext cx="1478281" cy="456208"/>
          </a:xfr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05 - 1941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0"/>
          </p:nvPr>
        </p:nvSpPr>
        <p:spPr>
          <a:xfrm>
            <a:off x="6705600" y="1771360"/>
            <a:ext cx="2560119" cy="456208"/>
          </a:xfr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8 -  1945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1"/>
          </p:nvPr>
        </p:nvSpPr>
        <p:spPr>
          <a:xfrm>
            <a:off x="9053872" y="1489795"/>
            <a:ext cx="2178007" cy="456208"/>
          </a:xfr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02 - 09 - 1945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028825" y="156759"/>
            <a:ext cx="8172451" cy="559521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NỘI DUNG TỰ NGHIÊN CỨU </a:t>
            </a:r>
            <a:r>
              <a:rPr sz="28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1" action="ppaction://hlinkpres?slideindex=1&amp;slidetitle="/>
              </a:rPr>
              <a:t>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NAQ o Hong Ko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9277" y="2944139"/>
            <a:ext cx="1313073" cy="14145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3" descr="Picture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2804066"/>
            <a:ext cx="1371600" cy="132597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5" descr="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64"/>
          <a:stretch>
            <a:fillRect/>
          </a:stretch>
        </p:blipFill>
        <p:spPr bwMode="auto">
          <a:xfrm>
            <a:off x="5388738" y="2533441"/>
            <a:ext cx="1406228" cy="13832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9" descr="3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10449" r="43794" b="52877"/>
          <a:stretch>
            <a:fillRect/>
          </a:stretch>
        </p:blipFill>
        <p:spPr bwMode="auto">
          <a:xfrm>
            <a:off x="7364651" y="2346960"/>
            <a:ext cx="1419914" cy="13868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BAC DOC TNDL.jpg"/>
          <p:cNvPicPr>
            <a:picLocks noChangeAspect="1"/>
          </p:cNvPicPr>
          <p:nvPr/>
        </p:nvPicPr>
        <p:blipFill>
          <a:blip r:embed="rId6"/>
          <a:srcRect l="11368" t="28491" r="44882"/>
          <a:stretch>
            <a:fillRect/>
          </a:stretch>
        </p:blipFill>
        <p:spPr bwMode="auto">
          <a:xfrm>
            <a:off x="9346674" y="2094853"/>
            <a:ext cx="1336565" cy="14594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ectangle 20"/>
          <p:cNvSpPr/>
          <p:nvPr/>
        </p:nvSpPr>
        <p:spPr>
          <a:xfrm>
            <a:off x="560915" y="1015168"/>
            <a:ext cx="605980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.4.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 (1930 </a:t>
            </a:r>
            <a:r>
              <a:rPr lang="en-US" sz="2400" b="1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1945).</a:t>
            </a:r>
            <a:endParaRPr lang="en-US" sz="2400" b="1" cap="none" spc="0" dirty="0" smtClean="0">
              <a:ln w="0"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288" y="4724400"/>
            <a:ext cx="8748712" cy="7620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 rot="10800000" flipV="1">
            <a:off x="1905000" y="5562600"/>
            <a:ext cx="8763000" cy="12954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0"/>
              </a:spcBef>
              <a:buFontTx/>
              <a:buChar char="-"/>
              <a:defRPr/>
            </a:pPr>
            <a:endParaRPr lang="en-US" sz="2000" dirty="0">
              <a:solidFill>
                <a:schemeClr val="bg1"/>
              </a:solidFill>
              <a:hlinkClick r:id=""/>
            </a:endParaRPr>
          </a:p>
          <a:p>
            <a:pPr>
              <a:spcBef>
                <a:spcPts val="0"/>
              </a:spcBef>
              <a:defRPr/>
            </a:pPr>
            <a:endParaRPr lang="en-US" sz="2000" dirty="0">
              <a:solidFill>
                <a:schemeClr val="bg1"/>
              </a:solidFill>
              <a:hlinkClick r:id=""/>
            </a:endParaRPr>
          </a:p>
          <a:p>
            <a:pPr algn="ctr">
              <a:spcBef>
                <a:spcPts val="0"/>
              </a:spcBef>
              <a:defRPr/>
            </a:pPr>
            <a:endParaRPr lang="en-US" sz="2000" dirty="0">
              <a:solidFill>
                <a:schemeClr val="bg1"/>
              </a:solidFill>
              <a:hlinkClick r:id="rId1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solidFill>
                  <a:schemeClr val="bg1"/>
                </a:solidFill>
                <a:hlinkClick r:id="rId1"/>
              </a:rPr>
              <a:t>http://hochiminh.vn/</a:t>
            </a:r>
            <a:r>
              <a:rPr lang="en-US" sz="2000" dirty="0">
                <a:solidFill>
                  <a:schemeClr val="bg1"/>
                </a:solidFill>
              </a:rPr>
              <a:t>Web site </a:t>
            </a:r>
            <a:r>
              <a:rPr lang="en-US" sz="2000" dirty="0" err="1">
                <a:solidFill>
                  <a:schemeClr val="bg1"/>
                </a:solidFill>
              </a:rPr>
              <a:t>Đảng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Cộng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sản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Việt</a:t>
            </a:r>
            <a:r>
              <a:rPr lang="en-US" sz="2000" dirty="0">
                <a:solidFill>
                  <a:schemeClr val="bg1"/>
                </a:solidFill>
              </a:rPr>
              <a:t> Nam)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1900" dirty="0">
                <a:hlinkClick r:id="rId2"/>
              </a:rPr>
              <a:t>https://thehehochiminh.wordpress.com/tp/</a:t>
            </a:r>
            <a:endParaRPr lang="en-US" altLang="ko-KR" sz="1900" dirty="0"/>
          </a:p>
          <a:p>
            <a:pPr>
              <a:defRPr/>
            </a:pPr>
            <a:endParaRPr lang="en-US" altLang="ko-KR" sz="1900" dirty="0"/>
          </a:p>
          <a:p>
            <a:pPr>
              <a:defRPr/>
            </a:pPr>
            <a:endParaRPr lang="en-US" altLang="ko-KR" sz="1900" dirty="0"/>
          </a:p>
          <a:p>
            <a:pPr>
              <a:defRPr/>
            </a:pPr>
            <a:endParaRPr lang="en-US" altLang="ko-KR" sz="1900" dirty="0"/>
          </a:p>
          <a:p>
            <a:pPr>
              <a:defRPr/>
            </a:pPr>
            <a:endParaRPr lang="en-US" altLang="ko-KR" sz="1900" dirty="0"/>
          </a:p>
        </p:txBody>
      </p:sp>
      <p:pic>
        <p:nvPicPr>
          <p:cNvPr id="102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67" y="1154798"/>
            <a:ext cx="3057525" cy="3544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1" y="2157413"/>
            <a:ext cx="176212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4" y="2181226"/>
            <a:ext cx="1800225" cy="254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Placeholder 10"/>
          <p:cNvPicPr>
            <a:picLocks noGrp="1" noChangeAspect="1"/>
          </p:cNvPicPr>
          <p:nvPr>
            <p:ph type="pic" idx="15"/>
          </p:nvPr>
        </p:nvPicPr>
        <p:blipFill>
          <a:blip r:embed="rId6"/>
          <a:srcRect l="10682" r="10682"/>
          <a:stretch>
            <a:fillRect/>
          </a:stretch>
        </p:blipFill>
        <p:spPr>
          <a:xfrm>
            <a:off x="8759826" y="2181226"/>
            <a:ext cx="1800225" cy="254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28825" y="156759"/>
            <a:ext cx="8172451" cy="559521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NỘI DUNG TỰ NGHIÊN CỨU </a:t>
            </a:r>
            <a:r>
              <a:rPr sz="28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1" action="ppaction://hlinkpres?slideindex=1&amp;slidetitle="/>
              </a:rPr>
              <a:t>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1187" y="786985"/>
            <a:ext cx="773797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.5.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b="1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(1945 – </a:t>
            </a:r>
            <a:r>
              <a:rPr lang="en-US" sz="2400" b="1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1969).</a:t>
            </a:r>
            <a:endParaRPr lang="en-US" sz="2400" b="1" cap="none" spc="0" dirty="0" smtClean="0">
              <a:ln w="0"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569892" y="1491237"/>
          <a:ext cx="1041503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1" y="170181"/>
            <a:ext cx="1128906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2.3. GIÁ TRỊ CỦA TƯ TƯỞNG HỒ CHÍ MINH (L1.1, L2.1)</a:t>
            </a:r>
            <a:endParaRPr lang="en-US" sz="3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051560"/>
          <a:ext cx="10789920" cy="5516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92990" y="515397"/>
            <a:ext cx="2705388" cy="1491176"/>
            <a:chOff x="3062099" y="24262"/>
            <a:chExt cx="2705388" cy="149117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54" name="Rounded Rectangle 53"/>
            <p:cNvSpPr/>
            <p:nvPr/>
          </p:nvSpPr>
          <p:spPr>
            <a:xfrm>
              <a:off x="3062099" y="24262"/>
              <a:ext cx="2705388" cy="1491176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451115"/>
                <a:satOff val="-3404"/>
                <a:lumOff val="-1302"/>
                <a:alphaOff val="0"/>
              </a:schemeClr>
            </a:fillRef>
            <a:effectRef idx="2">
              <a:schemeClr val="accent5">
                <a:hueOff val="-2451115"/>
                <a:satOff val="-3404"/>
                <a:lumOff val="-130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15"/>
            <p:cNvSpPr/>
            <p:nvPr/>
          </p:nvSpPr>
          <p:spPr>
            <a:xfrm>
              <a:off x="3105774" y="67937"/>
              <a:ext cx="2618038" cy="140382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2400" b="1" kern="1200" dirty="0" smtClean="0"/>
                <a:t>1.2. </a:t>
              </a:r>
              <a:r>
                <a:rPr lang="en-US" sz="2400" b="1" kern="1200" dirty="0" err="1" smtClean="0"/>
                <a:t>Cơ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sở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hình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thành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tư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tưởng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Hồ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Chí</a:t>
              </a:r>
              <a:r>
                <a:rPr lang="en-US" sz="2400" b="1" kern="1200" dirty="0" smtClean="0"/>
                <a:t> Minh</a:t>
              </a:r>
              <a:endParaRPr lang="en-US" sz="2400" b="1" kern="1200" dirty="0"/>
            </a:p>
          </p:txBody>
        </p:sp>
      </p:grpSp>
      <p:sp>
        <p:nvSpPr>
          <p:cNvPr id="12" name="Straight Connector 16"/>
          <p:cNvSpPr/>
          <p:nvPr/>
        </p:nvSpPr>
        <p:spPr>
          <a:xfrm>
            <a:off x="2058673" y="2050248"/>
            <a:ext cx="270538" cy="52939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29391"/>
                </a:lnTo>
                <a:lnTo>
                  <a:pt x="270538" y="529391"/>
                </a:lnTo>
              </a:path>
            </a:pathLst>
          </a:custGeom>
          <a:noFill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2349885" y="2247386"/>
            <a:ext cx="2260589" cy="705855"/>
            <a:chOff x="3603177" y="1691902"/>
            <a:chExt cx="2260589" cy="70585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52" name="Rounded Rectangle 51"/>
            <p:cNvSpPr/>
            <p:nvPr/>
          </p:nvSpPr>
          <p:spPr>
            <a:xfrm>
              <a:off x="3603177" y="1691902"/>
              <a:ext cx="2260589" cy="705855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solidFill>
                <a:srgbClr val="C00000"/>
              </a:solidFill>
            </a:ln>
            <a:sp3d z="-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Rounded Rectangle 18"/>
            <p:cNvSpPr/>
            <p:nvPr/>
          </p:nvSpPr>
          <p:spPr>
            <a:xfrm>
              <a:off x="3623851" y="1712576"/>
              <a:ext cx="2219241" cy="664507"/>
            </a:xfrm>
            <a:prstGeom prst="rect">
              <a:avLst/>
            </a:prstGeom>
            <a:sp3d z="-30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 smtClean="0"/>
                <a:t>Cơ</a:t>
              </a:r>
              <a:r>
                <a:rPr lang="en-US" sz="2800" kern="1200" dirty="0" smtClean="0"/>
                <a:t> </a:t>
              </a:r>
              <a:r>
                <a:rPr lang="en-US" sz="2800" kern="1200" dirty="0" err="1" smtClean="0"/>
                <a:t>sở</a:t>
              </a:r>
              <a:r>
                <a:rPr lang="en-US" sz="2800" kern="1200" dirty="0" smtClean="0"/>
                <a:t>      </a:t>
              </a:r>
              <a:r>
                <a:rPr lang="en-US" sz="2800" kern="1200" dirty="0" err="1" smtClean="0"/>
                <a:t>khách</a:t>
              </a:r>
              <a:r>
                <a:rPr lang="en-US" sz="2800" kern="1200" dirty="0" smtClean="0"/>
                <a:t> </a:t>
              </a:r>
              <a:r>
                <a:rPr lang="en-US" sz="2800" kern="1200" dirty="0" err="1" smtClean="0"/>
                <a:t>quan</a:t>
              </a:r>
              <a:endParaRPr lang="en-US" sz="2800" kern="1200" dirty="0"/>
            </a:p>
          </p:txBody>
        </p:sp>
      </p:grpSp>
      <p:sp>
        <p:nvSpPr>
          <p:cNvPr id="14" name="Straight Connector 19"/>
          <p:cNvSpPr/>
          <p:nvPr/>
        </p:nvSpPr>
        <p:spPr>
          <a:xfrm>
            <a:off x="2048700" y="1962898"/>
            <a:ext cx="270538" cy="14117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11711"/>
                </a:lnTo>
                <a:lnTo>
                  <a:pt x="270538" y="1411711"/>
                </a:lnTo>
              </a:path>
            </a:pathLst>
          </a:custGeom>
          <a:noFill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/>
          <p:cNvGrpSpPr/>
          <p:nvPr/>
        </p:nvGrpSpPr>
        <p:grpSpPr>
          <a:xfrm>
            <a:off x="2349885" y="3129705"/>
            <a:ext cx="2260589" cy="705855"/>
            <a:chOff x="3603177" y="2574221"/>
            <a:chExt cx="2260589" cy="70585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50" name="Rounded Rectangle 49"/>
            <p:cNvSpPr/>
            <p:nvPr/>
          </p:nvSpPr>
          <p:spPr>
            <a:xfrm>
              <a:off x="3603177" y="2574221"/>
              <a:ext cx="2260589" cy="705855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solidFill>
                <a:srgbClr val="C00000"/>
              </a:solidFill>
            </a:ln>
            <a:sp3d z="-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Rounded Rectangle 21"/>
            <p:cNvSpPr/>
            <p:nvPr/>
          </p:nvSpPr>
          <p:spPr>
            <a:xfrm>
              <a:off x="3623851" y="2594895"/>
              <a:ext cx="2219241" cy="664507"/>
            </a:xfrm>
            <a:prstGeom prst="rect">
              <a:avLst/>
            </a:prstGeom>
            <a:sp3d z="-30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 smtClean="0"/>
                <a:t>Nhân</a:t>
              </a:r>
              <a:r>
                <a:rPr lang="en-US" sz="2800" kern="1200" dirty="0" smtClean="0"/>
                <a:t> </a:t>
              </a:r>
              <a:r>
                <a:rPr lang="en-US" sz="2800" kern="1200" dirty="0" err="1" smtClean="0"/>
                <a:t>tố</a:t>
              </a:r>
              <a:r>
                <a:rPr lang="en-US" sz="2800" kern="1200" dirty="0" smtClean="0"/>
                <a:t>      </a:t>
              </a:r>
              <a:r>
                <a:rPr lang="en-US" sz="2800" kern="1200" dirty="0" err="1" smtClean="0"/>
                <a:t>chủ</a:t>
              </a:r>
              <a:r>
                <a:rPr lang="en-US" sz="2800" kern="1200" dirty="0" smtClean="0"/>
                <a:t> </a:t>
              </a:r>
              <a:r>
                <a:rPr lang="en-US" sz="2800" kern="1200" dirty="0" err="1" smtClean="0"/>
                <a:t>quan</a:t>
              </a:r>
              <a:endParaRPr lang="en-US" sz="28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22791" y="471722"/>
            <a:ext cx="2705388" cy="1491176"/>
            <a:chOff x="6120416" y="24262"/>
            <a:chExt cx="2705388" cy="149117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8" name="Rounded Rectangle 47"/>
            <p:cNvSpPr/>
            <p:nvPr/>
          </p:nvSpPr>
          <p:spPr>
            <a:xfrm>
              <a:off x="6120416" y="24262"/>
              <a:ext cx="2705388" cy="1491176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02231"/>
                <a:satOff val="-6814"/>
                <a:lumOff val="-2610"/>
                <a:alphaOff val="0"/>
              </a:schemeClr>
            </a:fillRef>
            <a:effectRef idx="2">
              <a:schemeClr val="accent5">
                <a:hueOff val="-4902231"/>
                <a:satOff val="-6814"/>
                <a:lumOff val="-261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23"/>
            <p:cNvSpPr/>
            <p:nvPr/>
          </p:nvSpPr>
          <p:spPr>
            <a:xfrm>
              <a:off x="6164091" y="67937"/>
              <a:ext cx="2618038" cy="140382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2400" b="1" kern="1200" dirty="0" smtClean="0"/>
                <a:t>1.3. </a:t>
              </a:r>
              <a:r>
                <a:rPr lang="en-US" sz="2400" b="1" kern="1200" dirty="0" err="1" smtClean="0"/>
                <a:t>Quá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trình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hình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thành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và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phát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triển</a:t>
              </a:r>
              <a:r>
                <a:rPr lang="en-US" sz="2400" b="1" kern="1200" dirty="0" smtClean="0"/>
                <a:t>  </a:t>
              </a:r>
              <a:r>
                <a:rPr lang="en-US" sz="2400" b="1" kern="1200" dirty="0" err="1" smtClean="0"/>
                <a:t>tư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tưởng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Hồ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Chí</a:t>
              </a:r>
              <a:r>
                <a:rPr lang="en-US" sz="2400" b="1" kern="1200" dirty="0" smtClean="0"/>
                <a:t> Minh</a:t>
              </a:r>
              <a:endParaRPr lang="en-US" sz="2400" b="1" kern="1200" dirty="0"/>
            </a:p>
          </p:txBody>
        </p:sp>
      </p:grpSp>
      <p:sp>
        <p:nvSpPr>
          <p:cNvPr id="17" name="Straight Connector 24"/>
          <p:cNvSpPr/>
          <p:nvPr/>
        </p:nvSpPr>
        <p:spPr>
          <a:xfrm>
            <a:off x="6480230" y="2050248"/>
            <a:ext cx="270538" cy="52939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29391"/>
                </a:lnTo>
                <a:lnTo>
                  <a:pt x="270538" y="529391"/>
                </a:lnTo>
              </a:path>
            </a:pathLst>
          </a:custGeom>
          <a:noFill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8" name="Group 17"/>
          <p:cNvGrpSpPr/>
          <p:nvPr/>
        </p:nvGrpSpPr>
        <p:grpSpPr>
          <a:xfrm>
            <a:off x="6750769" y="2226712"/>
            <a:ext cx="2260589" cy="705855"/>
            <a:chOff x="6661493" y="1691902"/>
            <a:chExt cx="2260589" cy="70585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6" name="Rounded Rectangle 45"/>
            <p:cNvSpPr/>
            <p:nvPr/>
          </p:nvSpPr>
          <p:spPr>
            <a:xfrm>
              <a:off x="6661493" y="1691902"/>
              <a:ext cx="2260589" cy="705855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solidFill>
                <a:srgbClr val="C00000"/>
              </a:solidFill>
            </a:ln>
            <a:sp3d z="-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Rounded Rectangle 26"/>
            <p:cNvSpPr/>
            <p:nvPr/>
          </p:nvSpPr>
          <p:spPr>
            <a:xfrm>
              <a:off x="6682167" y="1712576"/>
              <a:ext cx="2219241" cy="664507"/>
            </a:xfrm>
            <a:prstGeom prst="rect">
              <a:avLst/>
            </a:prstGeom>
            <a:sp3d z="-30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 smtClean="0"/>
                <a:t>Trước</a:t>
              </a:r>
              <a:r>
                <a:rPr lang="en-US" sz="2800" kern="1200" dirty="0" smtClean="0"/>
                <a:t> 1911</a:t>
              </a:r>
              <a:endParaRPr lang="en-US" sz="2800" kern="1200" dirty="0"/>
            </a:p>
          </p:txBody>
        </p:sp>
      </p:grpSp>
      <p:sp>
        <p:nvSpPr>
          <p:cNvPr id="19" name="Straight Connector 27"/>
          <p:cNvSpPr/>
          <p:nvPr/>
        </p:nvSpPr>
        <p:spPr>
          <a:xfrm>
            <a:off x="6480230" y="2050248"/>
            <a:ext cx="270538" cy="14117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11711"/>
                </a:lnTo>
                <a:lnTo>
                  <a:pt x="270538" y="1411711"/>
                </a:lnTo>
              </a:path>
            </a:pathLst>
          </a:custGeom>
          <a:noFill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Group 19"/>
          <p:cNvGrpSpPr/>
          <p:nvPr/>
        </p:nvGrpSpPr>
        <p:grpSpPr>
          <a:xfrm>
            <a:off x="6750769" y="3109031"/>
            <a:ext cx="2260589" cy="705855"/>
            <a:chOff x="6661493" y="2574221"/>
            <a:chExt cx="2260589" cy="70585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4" name="Rounded Rectangle 43"/>
            <p:cNvSpPr/>
            <p:nvPr/>
          </p:nvSpPr>
          <p:spPr>
            <a:xfrm>
              <a:off x="6661493" y="2574221"/>
              <a:ext cx="2260589" cy="705855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solidFill>
                <a:srgbClr val="C00000"/>
              </a:solidFill>
            </a:ln>
            <a:sp3d z="-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Rounded Rectangle 29"/>
            <p:cNvSpPr/>
            <p:nvPr/>
          </p:nvSpPr>
          <p:spPr>
            <a:xfrm>
              <a:off x="6682167" y="2594895"/>
              <a:ext cx="2219241" cy="664507"/>
            </a:xfrm>
            <a:prstGeom prst="rect">
              <a:avLst/>
            </a:prstGeom>
            <a:sp3d z="-30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1911 - 1920</a:t>
              </a:r>
              <a:endParaRPr lang="en-US" sz="2800" kern="1200" dirty="0"/>
            </a:p>
          </p:txBody>
        </p:sp>
      </p:grpSp>
      <p:sp>
        <p:nvSpPr>
          <p:cNvPr id="21" name="Straight Connector 30"/>
          <p:cNvSpPr/>
          <p:nvPr/>
        </p:nvSpPr>
        <p:spPr>
          <a:xfrm>
            <a:off x="6480230" y="2050248"/>
            <a:ext cx="270538" cy="229403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294030"/>
                </a:lnTo>
                <a:lnTo>
                  <a:pt x="270538" y="2294030"/>
                </a:lnTo>
              </a:path>
            </a:pathLst>
          </a:custGeom>
          <a:noFill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/>
          <p:cNvGrpSpPr/>
          <p:nvPr/>
        </p:nvGrpSpPr>
        <p:grpSpPr>
          <a:xfrm>
            <a:off x="6750769" y="3991351"/>
            <a:ext cx="2260589" cy="705855"/>
            <a:chOff x="6661493" y="3456541"/>
            <a:chExt cx="2260589" cy="70585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2" name="Rounded Rectangle 41"/>
            <p:cNvSpPr/>
            <p:nvPr/>
          </p:nvSpPr>
          <p:spPr>
            <a:xfrm>
              <a:off x="6661493" y="3456541"/>
              <a:ext cx="2260589" cy="705855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solidFill>
                <a:srgbClr val="C00000"/>
              </a:solidFill>
            </a:ln>
            <a:sp3d z="-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ounded Rectangle 32"/>
            <p:cNvSpPr/>
            <p:nvPr/>
          </p:nvSpPr>
          <p:spPr>
            <a:xfrm>
              <a:off x="6682167" y="3477215"/>
              <a:ext cx="2219241" cy="664507"/>
            </a:xfrm>
            <a:prstGeom prst="rect">
              <a:avLst/>
            </a:prstGeom>
            <a:sp3d z="-30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1921 - 1930</a:t>
              </a:r>
              <a:endParaRPr lang="en-US" sz="2800" kern="1200" dirty="0"/>
            </a:p>
          </p:txBody>
        </p:sp>
      </p:grpSp>
      <p:sp>
        <p:nvSpPr>
          <p:cNvPr id="23" name="Straight Connector 33"/>
          <p:cNvSpPr/>
          <p:nvPr/>
        </p:nvSpPr>
        <p:spPr>
          <a:xfrm>
            <a:off x="6480230" y="2050248"/>
            <a:ext cx="270538" cy="31763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76349"/>
                </a:lnTo>
                <a:lnTo>
                  <a:pt x="270538" y="3176349"/>
                </a:lnTo>
              </a:path>
            </a:pathLst>
          </a:custGeom>
          <a:noFill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oup 23"/>
          <p:cNvGrpSpPr/>
          <p:nvPr/>
        </p:nvGrpSpPr>
        <p:grpSpPr>
          <a:xfrm>
            <a:off x="6750769" y="4873670"/>
            <a:ext cx="2260589" cy="705855"/>
            <a:chOff x="6661493" y="4338860"/>
            <a:chExt cx="2260589" cy="70585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0" name="Rounded Rectangle 39"/>
            <p:cNvSpPr/>
            <p:nvPr/>
          </p:nvSpPr>
          <p:spPr>
            <a:xfrm>
              <a:off x="6661493" y="4338860"/>
              <a:ext cx="2260589" cy="705855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solidFill>
                <a:srgbClr val="C00000"/>
              </a:solidFill>
            </a:ln>
            <a:sp3d z="-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ounded Rectangle 35"/>
            <p:cNvSpPr/>
            <p:nvPr/>
          </p:nvSpPr>
          <p:spPr>
            <a:xfrm>
              <a:off x="6682167" y="4359534"/>
              <a:ext cx="2219241" cy="664507"/>
            </a:xfrm>
            <a:prstGeom prst="rect">
              <a:avLst/>
            </a:prstGeom>
            <a:sp3d z="-30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1930 - 1945</a:t>
              </a:r>
              <a:endParaRPr lang="en-US" sz="2800" kern="1200" dirty="0"/>
            </a:p>
          </p:txBody>
        </p:sp>
      </p:grpSp>
      <p:sp>
        <p:nvSpPr>
          <p:cNvPr id="25" name="Straight Connector 36"/>
          <p:cNvSpPr/>
          <p:nvPr/>
        </p:nvSpPr>
        <p:spPr>
          <a:xfrm>
            <a:off x="6480230" y="2050248"/>
            <a:ext cx="270538" cy="40586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058669"/>
                </a:lnTo>
                <a:lnTo>
                  <a:pt x="270538" y="4058669"/>
                </a:lnTo>
              </a:path>
            </a:pathLst>
          </a:custGeom>
          <a:noFill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6" name="Group 25"/>
          <p:cNvGrpSpPr/>
          <p:nvPr/>
        </p:nvGrpSpPr>
        <p:grpSpPr>
          <a:xfrm>
            <a:off x="6750769" y="5755990"/>
            <a:ext cx="2260589" cy="705855"/>
            <a:chOff x="6661493" y="5221180"/>
            <a:chExt cx="2260589" cy="70585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8" name="Rounded Rectangle 37"/>
            <p:cNvSpPr/>
            <p:nvPr/>
          </p:nvSpPr>
          <p:spPr>
            <a:xfrm>
              <a:off x="6661493" y="5221180"/>
              <a:ext cx="2260589" cy="705855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solidFill>
                <a:srgbClr val="C00000"/>
              </a:solidFill>
            </a:ln>
            <a:sp3d z="-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ounded Rectangle 38"/>
            <p:cNvSpPr/>
            <p:nvPr/>
          </p:nvSpPr>
          <p:spPr>
            <a:xfrm>
              <a:off x="6682167" y="5241854"/>
              <a:ext cx="2219241" cy="664507"/>
            </a:xfrm>
            <a:prstGeom prst="rect">
              <a:avLst/>
            </a:prstGeom>
            <a:sp3d z="-30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1945 - 1969</a:t>
              </a:r>
              <a:endParaRPr lang="en-US" sz="28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52592" y="351669"/>
            <a:ext cx="2705388" cy="1491176"/>
            <a:chOff x="9178732" y="24262"/>
            <a:chExt cx="2705388" cy="149117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6" name="Rounded Rectangle 35"/>
            <p:cNvSpPr/>
            <p:nvPr/>
          </p:nvSpPr>
          <p:spPr>
            <a:xfrm>
              <a:off x="9178732" y="24262"/>
              <a:ext cx="2705388" cy="1491176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5"/>
                <a:satOff val="-10223"/>
                <a:lumOff val="-3917"/>
                <a:alphaOff val="0"/>
              </a:schemeClr>
            </a:fillRef>
            <a:effectRef idx="2">
              <a:schemeClr val="accent5">
                <a:hueOff val="-7353345"/>
                <a:satOff val="-10223"/>
                <a:lumOff val="-391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0"/>
            <p:cNvSpPr/>
            <p:nvPr/>
          </p:nvSpPr>
          <p:spPr>
            <a:xfrm>
              <a:off x="9222407" y="67937"/>
              <a:ext cx="2618038" cy="140382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2400" b="1" kern="1200" dirty="0" smtClean="0"/>
                <a:t>1.4. </a:t>
              </a:r>
              <a:r>
                <a:rPr lang="en-US" sz="2400" b="1" kern="1200" dirty="0" err="1" smtClean="0"/>
                <a:t>Giá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trị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của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tư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tưởng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Hồ</a:t>
              </a:r>
              <a:r>
                <a:rPr lang="en-US" sz="2400" b="1" kern="1200" dirty="0" smtClean="0"/>
                <a:t> </a:t>
              </a:r>
              <a:r>
                <a:rPr lang="en-US" sz="2400" b="1" kern="1200" dirty="0" err="1" smtClean="0"/>
                <a:t>Chí</a:t>
              </a:r>
              <a:r>
                <a:rPr lang="en-US" sz="2400" b="1" kern="1200" dirty="0" smtClean="0"/>
                <a:t> Minh</a:t>
              </a:r>
              <a:endParaRPr lang="en-US" sz="2400" b="1" kern="1200" dirty="0"/>
            </a:p>
          </p:txBody>
        </p:sp>
      </p:grpSp>
      <p:sp>
        <p:nvSpPr>
          <p:cNvPr id="28" name="Straight Connector 41"/>
          <p:cNvSpPr/>
          <p:nvPr/>
        </p:nvSpPr>
        <p:spPr>
          <a:xfrm>
            <a:off x="9538547" y="2050248"/>
            <a:ext cx="270538" cy="52939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29391"/>
                </a:lnTo>
                <a:lnTo>
                  <a:pt x="270538" y="529391"/>
                </a:lnTo>
              </a:path>
            </a:pathLst>
          </a:custGeom>
          <a:noFill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9" name="Group 28"/>
          <p:cNvGrpSpPr/>
          <p:nvPr/>
        </p:nvGrpSpPr>
        <p:grpSpPr>
          <a:xfrm>
            <a:off x="9809086" y="2226712"/>
            <a:ext cx="2260589" cy="705855"/>
            <a:chOff x="9719810" y="1691902"/>
            <a:chExt cx="2260589" cy="70585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4" name="Rounded Rectangle 33"/>
            <p:cNvSpPr/>
            <p:nvPr/>
          </p:nvSpPr>
          <p:spPr>
            <a:xfrm>
              <a:off x="9719810" y="1691902"/>
              <a:ext cx="2260589" cy="705855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solidFill>
                <a:srgbClr val="C00000"/>
              </a:solidFill>
            </a:ln>
            <a:sp3d z="-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ounded Rectangle 43"/>
            <p:cNvSpPr/>
            <p:nvPr/>
          </p:nvSpPr>
          <p:spPr>
            <a:xfrm>
              <a:off x="9740484" y="1712576"/>
              <a:ext cx="2219241" cy="664507"/>
            </a:xfrm>
            <a:prstGeom prst="rect">
              <a:avLst/>
            </a:prstGeom>
            <a:sp3d z="-30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 Đ</a:t>
              </a:r>
              <a:r>
                <a:rPr lang="en-US" sz="2800" kern="1200" dirty="0" err="1" smtClean="0"/>
                <a:t>ối</a:t>
              </a:r>
              <a:r>
                <a:rPr lang="en-US" sz="2800" kern="1200" dirty="0" smtClean="0"/>
                <a:t> </a:t>
              </a:r>
              <a:r>
                <a:rPr lang="en-US" sz="2800" kern="1200" dirty="0" err="1" smtClean="0"/>
                <a:t>với</a:t>
              </a:r>
              <a:r>
                <a:rPr lang="en-US" sz="2800" kern="1200" dirty="0" smtClean="0"/>
                <a:t> </a:t>
              </a:r>
              <a:r>
                <a:rPr lang="en-US" sz="2800" kern="1200" dirty="0" err="1" smtClean="0"/>
                <a:t>Việt</a:t>
              </a:r>
              <a:r>
                <a:rPr lang="en-US" sz="2800" kern="1200" dirty="0" smtClean="0"/>
                <a:t> Nam</a:t>
              </a:r>
              <a:endParaRPr lang="en-US" sz="2800" kern="1200" dirty="0"/>
            </a:p>
          </p:txBody>
        </p:sp>
      </p:grpSp>
      <p:sp>
        <p:nvSpPr>
          <p:cNvPr id="30" name="Straight Connector 44"/>
          <p:cNvSpPr/>
          <p:nvPr/>
        </p:nvSpPr>
        <p:spPr>
          <a:xfrm>
            <a:off x="9538547" y="1811238"/>
            <a:ext cx="270538" cy="14117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11711"/>
                </a:lnTo>
                <a:lnTo>
                  <a:pt x="270538" y="1411711"/>
                </a:lnTo>
              </a:path>
            </a:pathLst>
          </a:custGeom>
          <a:noFill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1" name="Group 30"/>
          <p:cNvGrpSpPr/>
          <p:nvPr/>
        </p:nvGrpSpPr>
        <p:grpSpPr>
          <a:xfrm>
            <a:off x="9809086" y="3109031"/>
            <a:ext cx="2260589" cy="705855"/>
            <a:chOff x="9719810" y="2574221"/>
            <a:chExt cx="2260589" cy="70585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2" name="Rounded Rectangle 31"/>
            <p:cNvSpPr/>
            <p:nvPr/>
          </p:nvSpPr>
          <p:spPr>
            <a:xfrm>
              <a:off x="9719810" y="2574221"/>
              <a:ext cx="2260589" cy="705855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solidFill>
                <a:srgbClr val="C00000"/>
              </a:solidFill>
            </a:ln>
            <a:sp3d z="-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ounded Rectangle 46"/>
            <p:cNvSpPr/>
            <p:nvPr/>
          </p:nvSpPr>
          <p:spPr>
            <a:xfrm>
              <a:off x="9740484" y="2594895"/>
              <a:ext cx="2219241" cy="664507"/>
            </a:xfrm>
            <a:prstGeom prst="rect">
              <a:avLst/>
            </a:prstGeom>
            <a:sp3d z="-30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35560" rIns="5334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 smtClean="0"/>
                <a:t>Đối</a:t>
              </a:r>
              <a:r>
                <a:rPr lang="en-US" sz="2800" kern="1200" dirty="0" smtClean="0"/>
                <a:t> </a:t>
              </a:r>
              <a:r>
                <a:rPr lang="en-US" sz="2800" kern="1200" dirty="0" err="1" smtClean="0"/>
                <a:t>với</a:t>
              </a:r>
              <a:r>
                <a:rPr lang="en-US" sz="2800" kern="1200" dirty="0" smtClean="0"/>
                <a:t> </a:t>
              </a:r>
              <a:r>
                <a:rPr lang="en-US" sz="2800" kern="1200" dirty="0" err="1" smtClean="0"/>
                <a:t>thế</a:t>
              </a:r>
              <a:r>
                <a:rPr lang="en-US" sz="2800" kern="1200" dirty="0" smtClean="0"/>
                <a:t> </a:t>
              </a:r>
              <a:r>
                <a:rPr lang="en-US" sz="2800" kern="1200" dirty="0" err="1" smtClean="0"/>
                <a:t>giới</a:t>
              </a:r>
              <a:endParaRPr lang="en-US" sz="2800" kern="1200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426294" y="4921797"/>
            <a:ext cx="581630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FadeUp">
              <a:avLst>
                <a:gd name="adj" fmla="val 18659"/>
              </a:avLst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</a:t>
            </a:r>
            <a:endParaRPr lang="en-US" sz="4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endParaRPr lang="en-US" sz="4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933511"/>
          </a:xfrm>
        </p:spPr>
        <p:txBody>
          <a:bodyPr>
            <a:prstTxWarp prst="textCurveUp">
              <a:avLst/>
            </a:prstTxWarp>
          </a:bodyPr>
          <a:lstStyle/>
          <a:p>
            <a:pPr algn="ctr"/>
            <a:r>
              <a:rPr lang="en-US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BÀI VỀ </a:t>
            </a:r>
            <a:r>
              <a:rPr lang="en-US" dirty="0" smtClean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endParaRPr lang="en-US" dirty="0" smtClean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46760" y="1402080"/>
          <a:ext cx="10515600" cy="486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" y="6493511"/>
            <a:ext cx="2743200" cy="365125"/>
          </a:xfrm>
        </p:spPr>
        <p:txBody>
          <a:bodyPr/>
          <a:lstStyle/>
          <a:p>
            <a:fld id="{D5200DC9-5606-4B7C-9BEB-A265881666FB}" type="datetime12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7720" y="6493511"/>
            <a:ext cx="2743200" cy="365125"/>
          </a:xfrm>
        </p:spPr>
        <p:txBody>
          <a:bodyPr/>
          <a:lstStyle/>
          <a:p>
            <a:fld id="{B01D6742-BF16-45A9-BE18-1325617184D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Khoa Lý luận Chính trị - Pháp luật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10E95-804A-4CB2-AF05-B435B4B309B9}" type="slidenum">
              <a:rPr lang="en-US" smtClean="0"/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  <p:sp>
        <p:nvSpPr>
          <p:cNvPr id="5" name="Rectangle 4"/>
          <p:cNvSpPr/>
          <p:nvPr/>
        </p:nvSpPr>
        <p:spPr>
          <a:xfrm>
            <a:off x="1524000" y="0"/>
            <a:ext cx="9144000" cy="1905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>
                  <a:solidFill>
                    <a:srgbClr val="FF0000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CHÚC CÁC EM HỌC TỐT</a:t>
            </a:r>
            <a:endParaRPr lang="en-US" sz="3600" b="1" dirty="0">
              <a:ln w="11430">
                <a:solidFill>
                  <a:srgbClr val="FF0000"/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 bwMode="auto">
          <a:xfrm>
            <a:off x="-627568" y="990606"/>
            <a:ext cx="13063379" cy="5791200"/>
            <a:chOff x="1452219" y="1190172"/>
            <a:chExt cx="6448919" cy="5436450"/>
          </a:xfrm>
        </p:grpSpPr>
        <p:grpSp>
          <p:nvGrpSpPr>
            <p:cNvPr id="3" name="Group 10"/>
            <p:cNvGrpSpPr/>
            <p:nvPr/>
          </p:nvGrpSpPr>
          <p:grpSpPr bwMode="auto">
            <a:xfrm>
              <a:off x="1677910" y="1190172"/>
              <a:ext cx="6223228" cy="1706840"/>
              <a:chOff x="1999691" y="1304449"/>
              <a:chExt cx="5402581" cy="1481761"/>
            </a:xfrm>
          </p:grpSpPr>
          <p:grpSp>
            <p:nvGrpSpPr>
              <p:cNvPr id="16" name="Group 7"/>
              <p:cNvGrpSpPr/>
              <p:nvPr/>
            </p:nvGrpSpPr>
            <p:grpSpPr bwMode="auto">
              <a:xfrm>
                <a:off x="1999691" y="1304449"/>
                <a:ext cx="5402581" cy="1481761"/>
                <a:chOff x="1999691" y="1304449"/>
                <a:chExt cx="5402581" cy="1481761"/>
              </a:xfrm>
            </p:grpSpPr>
            <p:pic>
              <p:nvPicPr>
                <p:cNvPr id="18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 t="1518" b="2"/>
                <a:stretch>
                  <a:fillRect/>
                </a:stretch>
              </p:blipFill>
              <p:spPr bwMode="gray">
                <a:xfrm>
                  <a:off x="1999691" y="2473796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9" name="Rectangle 18"/>
                <p:cNvSpPr/>
                <p:nvPr/>
              </p:nvSpPr>
              <p:spPr>
                <a:xfrm>
                  <a:off x="2286493" y="1304449"/>
                  <a:ext cx="4867598" cy="1266925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b="1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340357" y="1425464"/>
                  <a:ext cx="4761484" cy="10006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b="1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Trapezoid 2"/>
              <p:cNvSpPr/>
              <p:nvPr/>
            </p:nvSpPr>
            <p:spPr bwMode="auto">
              <a:xfrm rot="19191503">
                <a:off x="2048482" y="1392041"/>
                <a:ext cx="882152" cy="464526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-1" fmla="*/ 0 w 1828800"/>
                  <a:gd name="connsiteY0-2" fmla="*/ 463642 h 463642"/>
                  <a:gd name="connsiteX1-3" fmla="*/ 402156 w 1828800"/>
                  <a:gd name="connsiteY1-4" fmla="*/ 0 h 463642"/>
                  <a:gd name="connsiteX2-5" fmla="*/ 1714500 w 1828800"/>
                  <a:gd name="connsiteY2-6" fmla="*/ 6442 h 463642"/>
                  <a:gd name="connsiteX3-7" fmla="*/ 1828800 w 1828800"/>
                  <a:gd name="connsiteY3-8" fmla="*/ 463642 h 463642"/>
                  <a:gd name="connsiteX4-9" fmla="*/ 0 w 1828800"/>
                  <a:gd name="connsiteY4-10" fmla="*/ 463642 h 463642"/>
                  <a:gd name="connsiteX0-11" fmla="*/ 0 w 2001385"/>
                  <a:gd name="connsiteY0-12" fmla="*/ 463642 h 463642"/>
                  <a:gd name="connsiteX1-13" fmla="*/ 402156 w 2001385"/>
                  <a:gd name="connsiteY1-14" fmla="*/ 0 h 463642"/>
                  <a:gd name="connsiteX2-15" fmla="*/ 1714500 w 2001385"/>
                  <a:gd name="connsiteY2-16" fmla="*/ 6442 h 463642"/>
                  <a:gd name="connsiteX3-17" fmla="*/ 2001385 w 2001385"/>
                  <a:gd name="connsiteY3-18" fmla="*/ 426441 h 463642"/>
                  <a:gd name="connsiteX4-19" fmla="*/ 0 w 2001385"/>
                  <a:gd name="connsiteY4-20" fmla="*/ 463642 h 463642"/>
                  <a:gd name="connsiteX0-21" fmla="*/ 0 w 2001385"/>
                  <a:gd name="connsiteY0-22" fmla="*/ 463642 h 463642"/>
                  <a:gd name="connsiteX1-23" fmla="*/ 402156 w 2001385"/>
                  <a:gd name="connsiteY1-24" fmla="*/ 0 h 463642"/>
                  <a:gd name="connsiteX2-25" fmla="*/ 1514076 w 2001385"/>
                  <a:gd name="connsiteY2-26" fmla="*/ 7706 h 463642"/>
                  <a:gd name="connsiteX3-27" fmla="*/ 2001385 w 2001385"/>
                  <a:gd name="connsiteY3-28" fmla="*/ 426441 h 463642"/>
                  <a:gd name="connsiteX4-29" fmla="*/ 0 w 2001385"/>
                  <a:gd name="connsiteY4-30" fmla="*/ 463642 h 4636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endParaRPr lang="en-US" sz="20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46"/>
            <p:cNvGrpSpPr/>
            <p:nvPr/>
          </p:nvGrpSpPr>
          <p:grpSpPr bwMode="auto">
            <a:xfrm>
              <a:off x="1452223" y="3070880"/>
              <a:ext cx="6223229" cy="1682113"/>
              <a:chOff x="1803761" y="1362224"/>
              <a:chExt cx="5402581" cy="1460292"/>
            </a:xfrm>
          </p:grpSpPr>
          <p:grpSp>
            <p:nvGrpSpPr>
              <p:cNvPr id="11" name="Group 49"/>
              <p:cNvGrpSpPr/>
              <p:nvPr/>
            </p:nvGrpSpPr>
            <p:grpSpPr bwMode="auto">
              <a:xfrm>
                <a:off x="1803761" y="1362224"/>
                <a:ext cx="5402581" cy="1460292"/>
                <a:chOff x="1803761" y="1362224"/>
                <a:chExt cx="5402581" cy="1460292"/>
              </a:xfrm>
            </p:grpSpPr>
            <p:pic>
              <p:nvPicPr>
                <p:cNvPr id="1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" name="Rectangle 13"/>
                <p:cNvSpPr/>
                <p:nvPr/>
              </p:nvSpPr>
              <p:spPr>
                <a:xfrm>
                  <a:off x="2286493" y="1362224"/>
                  <a:ext cx="4867593" cy="1250222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b="1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340353" y="1462812"/>
                  <a:ext cx="4761483" cy="10751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b="1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" name="Trapezoid 2"/>
              <p:cNvSpPr/>
              <p:nvPr/>
            </p:nvSpPr>
            <p:spPr bwMode="auto">
              <a:xfrm rot="19191503">
                <a:off x="2081939" y="1453612"/>
                <a:ext cx="875266" cy="464526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-1" fmla="*/ 0 w 1828800"/>
                  <a:gd name="connsiteY0-2" fmla="*/ 463642 h 463642"/>
                  <a:gd name="connsiteX1-3" fmla="*/ 402156 w 1828800"/>
                  <a:gd name="connsiteY1-4" fmla="*/ 0 h 463642"/>
                  <a:gd name="connsiteX2-5" fmla="*/ 1714500 w 1828800"/>
                  <a:gd name="connsiteY2-6" fmla="*/ 6442 h 463642"/>
                  <a:gd name="connsiteX3-7" fmla="*/ 1828800 w 1828800"/>
                  <a:gd name="connsiteY3-8" fmla="*/ 463642 h 463642"/>
                  <a:gd name="connsiteX4-9" fmla="*/ 0 w 1828800"/>
                  <a:gd name="connsiteY4-10" fmla="*/ 463642 h 463642"/>
                  <a:gd name="connsiteX0-11" fmla="*/ 0 w 2001385"/>
                  <a:gd name="connsiteY0-12" fmla="*/ 463642 h 463642"/>
                  <a:gd name="connsiteX1-13" fmla="*/ 402156 w 2001385"/>
                  <a:gd name="connsiteY1-14" fmla="*/ 0 h 463642"/>
                  <a:gd name="connsiteX2-15" fmla="*/ 1714500 w 2001385"/>
                  <a:gd name="connsiteY2-16" fmla="*/ 6442 h 463642"/>
                  <a:gd name="connsiteX3-17" fmla="*/ 2001385 w 2001385"/>
                  <a:gd name="connsiteY3-18" fmla="*/ 426441 h 463642"/>
                  <a:gd name="connsiteX4-19" fmla="*/ 0 w 2001385"/>
                  <a:gd name="connsiteY4-20" fmla="*/ 463642 h 463642"/>
                  <a:gd name="connsiteX0-21" fmla="*/ 0 w 2001385"/>
                  <a:gd name="connsiteY0-22" fmla="*/ 463642 h 463642"/>
                  <a:gd name="connsiteX1-23" fmla="*/ 402156 w 2001385"/>
                  <a:gd name="connsiteY1-24" fmla="*/ 0 h 463642"/>
                  <a:gd name="connsiteX2-25" fmla="*/ 1514076 w 2001385"/>
                  <a:gd name="connsiteY2-26" fmla="*/ 7706 h 463642"/>
                  <a:gd name="connsiteX3-27" fmla="*/ 2001385 w 2001385"/>
                  <a:gd name="connsiteY3-28" fmla="*/ 426441 h 463642"/>
                  <a:gd name="connsiteX4-29" fmla="*/ 0 w 2001385"/>
                  <a:gd name="connsiteY4-30" fmla="*/ 463642 h 4636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Group 63"/>
            <p:cNvGrpSpPr/>
            <p:nvPr/>
          </p:nvGrpSpPr>
          <p:grpSpPr bwMode="auto">
            <a:xfrm>
              <a:off x="1452219" y="4939929"/>
              <a:ext cx="6223229" cy="1686693"/>
              <a:chOff x="1803761" y="1418752"/>
              <a:chExt cx="5402582" cy="1464272"/>
            </a:xfrm>
          </p:grpSpPr>
          <p:grpSp>
            <p:nvGrpSpPr>
              <p:cNvPr id="6" name="Group 67"/>
              <p:cNvGrpSpPr/>
              <p:nvPr/>
            </p:nvGrpSpPr>
            <p:grpSpPr bwMode="auto">
              <a:xfrm>
                <a:off x="1803761" y="1418752"/>
                <a:ext cx="5402582" cy="1464272"/>
                <a:chOff x="1803761" y="1418752"/>
                <a:chExt cx="5402582" cy="1464272"/>
              </a:xfrm>
            </p:grpSpPr>
            <p:pic>
              <p:nvPicPr>
                <p:cNvPr id="8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 t="1518" b="2"/>
                <a:stretch>
                  <a:fillRect/>
                </a:stretch>
              </p:blipFill>
              <p:spPr bwMode="gray">
                <a:xfrm>
                  <a:off x="1803761" y="2459474"/>
                  <a:ext cx="5402582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2286494" y="1418752"/>
                  <a:ext cx="4867596" cy="1464272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b="1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340356" y="1496945"/>
                  <a:ext cx="4761484" cy="1306954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b="1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rapezoid 2"/>
              <p:cNvSpPr/>
              <p:nvPr/>
            </p:nvSpPr>
            <p:spPr bwMode="auto">
              <a:xfrm rot="19191503">
                <a:off x="2047339" y="1585884"/>
                <a:ext cx="966902" cy="464526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-1" fmla="*/ 0 w 1828800"/>
                  <a:gd name="connsiteY0-2" fmla="*/ 463642 h 463642"/>
                  <a:gd name="connsiteX1-3" fmla="*/ 402156 w 1828800"/>
                  <a:gd name="connsiteY1-4" fmla="*/ 0 h 463642"/>
                  <a:gd name="connsiteX2-5" fmla="*/ 1714500 w 1828800"/>
                  <a:gd name="connsiteY2-6" fmla="*/ 6442 h 463642"/>
                  <a:gd name="connsiteX3-7" fmla="*/ 1828800 w 1828800"/>
                  <a:gd name="connsiteY3-8" fmla="*/ 463642 h 463642"/>
                  <a:gd name="connsiteX4-9" fmla="*/ 0 w 1828800"/>
                  <a:gd name="connsiteY4-10" fmla="*/ 463642 h 463642"/>
                  <a:gd name="connsiteX0-11" fmla="*/ 0 w 2001385"/>
                  <a:gd name="connsiteY0-12" fmla="*/ 463642 h 463642"/>
                  <a:gd name="connsiteX1-13" fmla="*/ 402156 w 2001385"/>
                  <a:gd name="connsiteY1-14" fmla="*/ 0 h 463642"/>
                  <a:gd name="connsiteX2-15" fmla="*/ 1714500 w 2001385"/>
                  <a:gd name="connsiteY2-16" fmla="*/ 6442 h 463642"/>
                  <a:gd name="connsiteX3-17" fmla="*/ 2001385 w 2001385"/>
                  <a:gd name="connsiteY3-18" fmla="*/ 426441 h 463642"/>
                  <a:gd name="connsiteX4-19" fmla="*/ 0 w 2001385"/>
                  <a:gd name="connsiteY4-20" fmla="*/ 463642 h 463642"/>
                  <a:gd name="connsiteX0-21" fmla="*/ 0 w 2001385"/>
                  <a:gd name="connsiteY0-22" fmla="*/ 463642 h 463642"/>
                  <a:gd name="connsiteX1-23" fmla="*/ 402156 w 2001385"/>
                  <a:gd name="connsiteY1-24" fmla="*/ 0 h 463642"/>
                  <a:gd name="connsiteX2-25" fmla="*/ 1514076 w 2001385"/>
                  <a:gd name="connsiteY2-26" fmla="*/ 7706 h 463642"/>
                  <a:gd name="connsiteX3-27" fmla="*/ 2001385 w 2001385"/>
                  <a:gd name="connsiteY3-28" fmla="*/ 426441 h 463642"/>
                  <a:gd name="connsiteX4-29" fmla="*/ 0 w 2001385"/>
                  <a:gd name="connsiteY4-30" fmla="*/ 463642 h 4636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153160" y="1373823"/>
            <a:ext cx="1059688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Tx/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376690" y="3206751"/>
            <a:ext cx="10342879" cy="1445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362097" y="5343215"/>
            <a:ext cx="10250793" cy="1106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đắn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Minh.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 rot="-2473901">
            <a:off x="-297563" y="1262088"/>
            <a:ext cx="24384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 rot="-2473901">
            <a:off x="41209" y="3003210"/>
            <a:ext cx="1936411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20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 rot="19126099">
            <a:off x="-383505" y="5293612"/>
            <a:ext cx="2844800" cy="40011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4"/>
          <p:cNvSpPr txBox="1">
            <a:spLocks noChangeArrowheads="1"/>
          </p:cNvSpPr>
          <p:nvPr/>
        </p:nvSpPr>
        <p:spPr bwMode="auto">
          <a:xfrm>
            <a:off x="3322320" y="178553"/>
            <a:ext cx="59436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prstTxWarp prst="textFadeUp">
              <a:avLst>
                <a:gd name="adj" fmla="val 9661"/>
              </a:avLst>
            </a:prstTxWarp>
            <a:spAutoFit/>
          </a:bodyPr>
          <a:lstStyle/>
          <a:p>
            <a:pPr algn="ctr" eaLnBrk="1" hangingPunct="1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8"/>
          <p:cNvSpPr>
            <a:spLocks noChangeArrowheads="1"/>
          </p:cNvSpPr>
          <p:nvPr/>
        </p:nvSpPr>
        <p:spPr bwMode="gray">
          <a:xfrm>
            <a:off x="2477349" y="1749671"/>
            <a:ext cx="9308720" cy="123796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oShape 38"/>
          <p:cNvSpPr>
            <a:spLocks noChangeArrowheads="1"/>
          </p:cNvSpPr>
          <p:nvPr/>
        </p:nvSpPr>
        <p:spPr bwMode="gray">
          <a:xfrm>
            <a:off x="2666481" y="3878384"/>
            <a:ext cx="9336594" cy="119575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2.2.Quá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66877" y="1181686"/>
            <a:ext cx="2943609" cy="4571726"/>
            <a:chOff x="5214937" y="1603375"/>
            <a:chExt cx="1658938" cy="1658938"/>
          </a:xfrm>
          <a:solidFill>
            <a:schemeClr val="accent5">
              <a:lumMod val="40000"/>
              <a:lumOff val="60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" name="Oval 13"/>
            <p:cNvSpPr/>
            <p:nvPr/>
          </p:nvSpPr>
          <p:spPr bwMode="auto">
            <a:xfrm>
              <a:off x="5214937" y="1603375"/>
              <a:ext cx="1658938" cy="1658938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72384" y="1679946"/>
              <a:ext cx="1569777" cy="15110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CẤU </a:t>
              </a:r>
              <a:r>
                <a:rPr lang="en-US" sz="3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30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ài</a:t>
              </a:r>
              <a:r>
                <a:rPr lang="en-US" sz="3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10600" y="5748216"/>
            <a:ext cx="2743200" cy="592548"/>
          </a:xfrm>
        </p:spPr>
        <p:txBody>
          <a:bodyPr/>
          <a:lstStyle/>
          <a:p>
            <a:pPr>
              <a:defRPr/>
            </a:pPr>
            <a:fld id="{E9210E95-804A-4CB2-AF05-B435B4B309B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 bwMode="auto">
          <a:xfrm>
            <a:off x="2158685" y="2234262"/>
            <a:ext cx="1108075" cy="1582737"/>
            <a:chOff x="0" y="1596"/>
            <a:chExt cx="1107698" cy="1582424"/>
          </a:xfrm>
        </p:grpSpPr>
        <p:sp>
          <p:nvSpPr>
            <p:cNvPr id="5" name="Chevron 4"/>
            <p:cNvSpPr/>
            <p:nvPr/>
          </p:nvSpPr>
          <p:spPr>
            <a:xfrm rot="5400000">
              <a:off x="-237363" y="238959"/>
              <a:ext cx="1582424" cy="110769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0" y="555523"/>
              <a:ext cx="1107698" cy="4745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9685" tIns="19685" rIns="19685" bIns="19685" spcCol="1270" anchor="ctr"/>
            <a:lstStyle/>
            <a:p>
              <a:pPr algn="ctr" defTabSz="1377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100" dirty="0" smtClean="0">
                  <a:latin typeface="+mj-lt"/>
                </a:rPr>
                <a:t>2.1.1</a:t>
              </a:r>
              <a:endParaRPr lang="en-US" sz="3100" dirty="0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 bwMode="auto">
          <a:xfrm>
            <a:off x="3266759" y="2234248"/>
            <a:ext cx="6553200" cy="1028700"/>
            <a:chOff x="1107697" y="1596"/>
            <a:chExt cx="6552942" cy="1028575"/>
          </a:xfrm>
        </p:grpSpPr>
        <p:sp>
          <p:nvSpPr>
            <p:cNvPr id="8" name="Round Same Side Corner Rectangle 7"/>
            <p:cNvSpPr/>
            <p:nvPr/>
          </p:nvSpPr>
          <p:spPr>
            <a:xfrm rot="5400000">
              <a:off x="3869881" y="-2760588"/>
              <a:ext cx="1028575" cy="6552942"/>
            </a:xfrm>
            <a:prstGeom prst="round2Same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9" name="Round Same Side Corner Rectangle 6"/>
            <p:cNvSpPr/>
            <p:nvPr/>
          </p:nvSpPr>
          <p:spPr>
            <a:xfrm>
              <a:off x="1107697" y="52390"/>
              <a:ext cx="6502144" cy="9269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99136" tIns="17780" rIns="17780" bIns="17780" spcCol="1270" anchor="ctr"/>
            <a:lstStyle/>
            <a:p>
              <a:pPr algn="ctr"/>
              <a:r>
                <a:rPr lang="en-US" sz="3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sở</a:t>
              </a:r>
              <a:r>
                <a:rPr lang="en-US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khách</a:t>
              </a:r>
              <a:r>
                <a:rPr lang="en-US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endPara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 bwMode="auto">
          <a:xfrm>
            <a:off x="2180909" y="3494737"/>
            <a:ext cx="1108075" cy="1582737"/>
            <a:chOff x="0" y="1389680"/>
            <a:chExt cx="1107698" cy="1582424"/>
          </a:xfrm>
        </p:grpSpPr>
        <p:sp>
          <p:nvSpPr>
            <p:cNvPr id="11" name="Chevron 10"/>
            <p:cNvSpPr/>
            <p:nvPr/>
          </p:nvSpPr>
          <p:spPr>
            <a:xfrm rot="5400000">
              <a:off x="-237363" y="1627043"/>
              <a:ext cx="1582424" cy="1107698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Chevron 4"/>
            <p:cNvSpPr/>
            <p:nvPr/>
          </p:nvSpPr>
          <p:spPr>
            <a:xfrm>
              <a:off x="0" y="1943607"/>
              <a:ext cx="1107698" cy="4745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9685" tIns="19685" rIns="19685" bIns="19685" spcCol="1270" anchor="ctr"/>
            <a:lstStyle/>
            <a:p>
              <a:pPr algn="ctr" defTabSz="1377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100" dirty="0" smtClean="0">
                  <a:latin typeface="+mj-lt"/>
                </a:rPr>
                <a:t>2.1.2.</a:t>
              </a:r>
              <a:endParaRPr lang="en-US" sz="3100" dirty="0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 bwMode="auto">
          <a:xfrm>
            <a:off x="3288984" y="3494722"/>
            <a:ext cx="6553200" cy="1028700"/>
            <a:chOff x="1107698" y="1389679"/>
            <a:chExt cx="6552942" cy="1028575"/>
          </a:xfrm>
        </p:grpSpPr>
        <p:sp>
          <p:nvSpPr>
            <p:cNvPr id="14" name="Round Same Side Corner Rectangle 13"/>
            <p:cNvSpPr/>
            <p:nvPr/>
          </p:nvSpPr>
          <p:spPr>
            <a:xfrm rot="5400000">
              <a:off x="3869881" y="-1372504"/>
              <a:ext cx="1028575" cy="6552942"/>
            </a:xfrm>
            <a:prstGeom prst="round2Same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15" name="Round Same Side Corner Rectangle 6"/>
            <p:cNvSpPr/>
            <p:nvPr/>
          </p:nvSpPr>
          <p:spPr>
            <a:xfrm>
              <a:off x="1133097" y="1491267"/>
              <a:ext cx="6502144" cy="92698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99136" tIns="17780" rIns="17780" bIns="17780" spcCol="1270" anchor="ctr"/>
            <a:lstStyle/>
            <a:p>
              <a:pPr algn="ctr"/>
              <a:r>
                <a:rPr lang="en-US" sz="3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r>
                <a:rPr lang="en-US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tố</a:t>
              </a:r>
              <a:r>
                <a:rPr lang="en-US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chủ</a:t>
              </a:r>
              <a:r>
                <a:rPr lang="en-US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endPara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27395" y="712147"/>
            <a:ext cx="1117854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sz="3200" b="1" cap="none" spc="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CƠ SỞ HÌNH THÀNH TƯ TƯỞNG HỒ CHÍ MINH(L2.1)</a:t>
            </a:r>
            <a:endParaRPr lang="en-US" sz="3200" b="1" cap="none" spc="0" dirty="0" smtClean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(Online)</a:t>
            </a:r>
            <a:endParaRPr lang="en-US" sz="3200" b="1" cap="none" spc="0" dirty="0" smtClean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20904374">
            <a:off x="7719947" y="5710946"/>
            <a:ext cx="4220208" cy="592987"/>
          </a:xfrm>
          <a:prstGeom prst="rect">
            <a:avLst/>
          </a:prstGeom>
        </p:spPr>
        <p:txBody>
          <a:bodyPr wrap="none">
            <a:prstTxWarp prst="textTriangleInverted">
              <a:avLst/>
            </a:prstTxWarp>
            <a:spAutoFit/>
          </a:bodyPr>
          <a:lstStyle/>
          <a:p>
            <a:r>
              <a:rPr lang="en-US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 SỞ HÌNH THÀNH 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5280" y="223636"/>
            <a:ext cx="11460480" cy="980337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ctr" eaLnBrk="1" hangingPunct="1">
              <a:defRPr/>
            </a:pP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QÚA TRÌNH HÌNH THÀNH VÀ PHÁT TRIỂN </a:t>
            </a:r>
            <a:b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 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TƯỞNG HỒ CHÍ MINH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369792" y="6658858"/>
            <a:ext cx="0" cy="251607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00">
              <a:solidFill>
                <a:srgbClr val="000000"/>
              </a:solidFill>
              <a:latin typeface="Arial" panose="020B0604020202020204"/>
              <a:cs typeface="Arial" panose="020B0604020202020204" pitchFamily="34" charset="0"/>
            </a:endParaRPr>
          </a:p>
        </p:txBody>
      </p:sp>
      <p:grpSp>
        <p:nvGrpSpPr>
          <p:cNvPr id="6" name="Group 50"/>
          <p:cNvGrpSpPr/>
          <p:nvPr/>
        </p:nvGrpSpPr>
        <p:grpSpPr bwMode="auto">
          <a:xfrm>
            <a:off x="454165" y="1081960"/>
            <a:ext cx="11393595" cy="1500905"/>
            <a:chOff x="389818" y="1295400"/>
            <a:chExt cx="8555745" cy="1363870"/>
          </a:xfrm>
        </p:grpSpPr>
        <p:sp>
          <p:nvSpPr>
            <p:cNvPr id="7" name="Freeform 9"/>
            <p:cNvSpPr/>
            <p:nvPr/>
          </p:nvSpPr>
          <p:spPr bwMode="gray">
            <a:xfrm>
              <a:off x="8153400" y="1676458"/>
              <a:ext cx="463550" cy="982812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6B0E">
                    <a:gamma/>
                    <a:shade val="46275"/>
                    <a:invGamma/>
                  </a:srgbClr>
                </a:gs>
                <a:gs pos="50000">
                  <a:srgbClr val="906B0E"/>
                </a:gs>
                <a:gs pos="100000">
                  <a:srgbClr val="906B0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Time" panose="020B7200000000000000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0"/>
            <p:cNvSpPr/>
            <p:nvPr/>
          </p:nvSpPr>
          <p:spPr bwMode="gray">
            <a:xfrm>
              <a:off x="5334000" y="1581193"/>
              <a:ext cx="3273425" cy="628745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Time" panose="020B7200000000000000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gray">
            <a:xfrm>
              <a:off x="389818" y="1523397"/>
              <a:ext cx="0" cy="9478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Time" panose="020B7200000000000000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gray">
            <a:xfrm>
              <a:off x="5337175" y="2168658"/>
              <a:ext cx="2816225" cy="346128"/>
            </a:xfrm>
            <a:prstGeom prst="rect">
              <a:avLst/>
            </a:prstGeom>
            <a:gradFill rotWithShape="1">
              <a:gsLst>
                <a:gs pos="0">
                  <a:srgbClr val="D0A11C">
                    <a:gamma/>
                    <a:shade val="72549"/>
                    <a:invGamma/>
                  </a:srgbClr>
                </a:gs>
                <a:gs pos="50000">
                  <a:srgbClr val="D0A11C"/>
                </a:gs>
                <a:gs pos="100000">
                  <a:srgbClr val="D0A11C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Time" panose="020B7200000000000000" pitchFamily="34" charset="0"/>
                <a:cs typeface="Arial" panose="020B060402020202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anose="020B7200000000000000" pitchFamily="34" charset="0"/>
                  <a:cs typeface="Arial" panose="020B0604020202020204" pitchFamily="34" charset="0"/>
                </a:rPr>
                <a:t>1945 - 1969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Time" panose="020B7200000000000000" pitchFamily="34" charset="0"/>
                <a:cs typeface="Arial" panose="020B060402020202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Time" panose="020B7200000000000000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gray">
            <a:xfrm>
              <a:off x="428790" y="1609602"/>
              <a:ext cx="4222899" cy="6991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Bảo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vệ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nền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độc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lập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,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thống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nhất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nước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nhà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và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tiến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lên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Arial" panose="020B0604020202020204" pitchFamily="34" charset="0"/>
                </a:rPr>
                <a:t> CNXH</a:t>
              </a:r>
              <a:endParaRPr lang="en-US" sz="2200" b="1" dirty="0">
                <a:solidFill>
                  <a:srgbClr val="000000"/>
                </a:solidFill>
                <a:latin typeface="Arial" panose="020B0604020202020204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30"/>
            <p:cNvCxnSpPr>
              <a:cxnSpLocks noChangeShapeType="1"/>
              <a:stCxn id="9" idx="0"/>
            </p:cNvCxnSpPr>
            <p:nvPr/>
          </p:nvCxnSpPr>
          <p:spPr bwMode="auto">
            <a:xfrm>
              <a:off x="389818" y="1523397"/>
              <a:ext cx="5630026" cy="6128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3" name="Picture 12" descr="BHPCT.JPG"/>
            <p:cNvPicPr>
              <a:picLocks noChangeAspect="1"/>
            </p:cNvPicPr>
            <p:nvPr/>
          </p:nvPicPr>
          <p:blipFill>
            <a:blip r:embed="rId1"/>
            <a:srcRect r="37226" b="9494"/>
            <a:stretch>
              <a:fillRect/>
            </a:stretch>
          </p:blipFill>
          <p:spPr>
            <a:xfrm>
              <a:off x="7940675" y="1295400"/>
              <a:ext cx="1004888" cy="11431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4" name="Group 49"/>
          <p:cNvGrpSpPr/>
          <p:nvPr/>
        </p:nvGrpSpPr>
        <p:grpSpPr bwMode="auto">
          <a:xfrm>
            <a:off x="445501" y="1848310"/>
            <a:ext cx="11067291" cy="1714071"/>
            <a:chOff x="299886" y="2081213"/>
            <a:chExt cx="8310714" cy="1557336"/>
          </a:xfrm>
        </p:grpSpPr>
        <p:sp>
          <p:nvSpPr>
            <p:cNvPr id="15" name="Freeform 4"/>
            <p:cNvSpPr/>
            <p:nvPr/>
          </p:nvSpPr>
          <p:spPr bwMode="gray">
            <a:xfrm>
              <a:off x="7494588" y="2655888"/>
              <a:ext cx="644525" cy="982661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563F">
                    <a:gamma/>
                    <a:shade val="46275"/>
                    <a:invGamma/>
                  </a:srgbClr>
                </a:gs>
                <a:gs pos="50000">
                  <a:srgbClr val="00563F"/>
                </a:gs>
                <a:gs pos="100000">
                  <a:srgbClr val="00563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Time" panose="020B7200000000000000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5"/>
            <p:cNvSpPr/>
            <p:nvPr/>
          </p:nvSpPr>
          <p:spPr bwMode="gray">
            <a:xfrm>
              <a:off x="4408488" y="2514600"/>
              <a:ext cx="3738562" cy="628650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Time" panose="020B7200000000000000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 flipH="1">
              <a:off x="306388" y="2514600"/>
              <a:ext cx="5037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Time" panose="020B7200000000000000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H="1">
              <a:off x="299886" y="2514600"/>
              <a:ext cx="6256" cy="911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Time" panose="020B7200000000000000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gray">
            <a:xfrm>
              <a:off x="4414838" y="3124199"/>
              <a:ext cx="3095625" cy="381000"/>
            </a:xfrm>
            <a:prstGeom prst="rect">
              <a:avLst/>
            </a:prstGeom>
            <a:gradFill rotWithShape="1">
              <a:gsLst>
                <a:gs pos="0">
                  <a:srgbClr val="00906A">
                    <a:gamma/>
                    <a:shade val="72549"/>
                    <a:invGamma/>
                  </a:srgbClr>
                </a:gs>
                <a:gs pos="50000">
                  <a:srgbClr val="00906A"/>
                </a:gs>
                <a:gs pos="100000">
                  <a:srgbClr val="00906A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.VnTime" panose="020B7200000000000000" pitchFamily="34" charset="0"/>
                  <a:cs typeface="Arial" panose="020B0604020202020204" pitchFamily="34" charset="0"/>
                </a:rPr>
                <a:t>1930  - 1945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Time" panose="020B7200000000000000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gray">
            <a:xfrm>
              <a:off x="341278" y="2486180"/>
              <a:ext cx="3777931" cy="10066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Kiên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trì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,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giữ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vững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quan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điểm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con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đường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cách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mạng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Việt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Nam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và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giành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thắng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lợi</a:t>
              </a:r>
              <a:endParaRPr lang="en-US" sz="2200" b="1" dirty="0">
                <a:solidFill>
                  <a:srgbClr val="000000"/>
                </a:solidFill>
                <a:latin typeface="Arial" panose="020B0604020202020204"/>
                <a:cs typeface="Times New Roman" panose="02020603050405020304" pitchFamily="18" charset="0"/>
              </a:endParaRPr>
            </a:p>
          </p:txBody>
        </p:sp>
        <p:pic>
          <p:nvPicPr>
            <p:cNvPr id="21" name="Picture 20" descr="BAC DOC TNDL.jpg"/>
            <p:cNvPicPr>
              <a:picLocks noChangeAspect="1"/>
            </p:cNvPicPr>
            <p:nvPr/>
          </p:nvPicPr>
          <p:blipFill>
            <a:blip r:embed="rId2"/>
            <a:srcRect l="11368" t="28491" r="44882"/>
            <a:stretch>
              <a:fillRect/>
            </a:stretch>
          </p:blipFill>
          <p:spPr>
            <a:xfrm>
              <a:off x="7512050" y="2081213"/>
              <a:ext cx="1098550" cy="13477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2" name="Group 48"/>
          <p:cNvGrpSpPr/>
          <p:nvPr/>
        </p:nvGrpSpPr>
        <p:grpSpPr bwMode="auto">
          <a:xfrm>
            <a:off x="445501" y="2641896"/>
            <a:ext cx="10457691" cy="1906816"/>
            <a:chOff x="148049" y="2895600"/>
            <a:chExt cx="7852951" cy="1731225"/>
          </a:xfrm>
        </p:grpSpPr>
        <p:sp>
          <p:nvSpPr>
            <p:cNvPr id="23" name="Freeform 6"/>
            <p:cNvSpPr/>
            <p:nvPr/>
          </p:nvSpPr>
          <p:spPr bwMode="gray">
            <a:xfrm>
              <a:off x="6846888" y="3631676"/>
              <a:ext cx="644525" cy="977205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4B1092">
                    <a:gamma/>
                    <a:shade val="46275"/>
                    <a:invGamma/>
                  </a:srgbClr>
                </a:gs>
                <a:gs pos="50000">
                  <a:srgbClr val="4B1092"/>
                </a:gs>
                <a:gs pos="100000">
                  <a:srgbClr val="4B1092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24" name="Freeform 7"/>
            <p:cNvSpPr/>
            <p:nvPr/>
          </p:nvSpPr>
          <p:spPr bwMode="gray">
            <a:xfrm>
              <a:off x="3479800" y="3504767"/>
              <a:ext cx="4017963" cy="753527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gray">
            <a:xfrm flipH="1">
              <a:off x="154551" y="3504767"/>
              <a:ext cx="4261873" cy="329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gray">
            <a:xfrm>
              <a:off x="148049" y="3565855"/>
              <a:ext cx="0" cy="947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gray">
            <a:xfrm>
              <a:off x="3481388" y="4258293"/>
              <a:ext cx="3371850" cy="345829"/>
            </a:xfrm>
            <a:prstGeom prst="rect">
              <a:avLst/>
            </a:prstGeom>
            <a:gradFill rotWithShape="1">
              <a:gsLst>
                <a:gs pos="0">
                  <a:srgbClr val="8041FF">
                    <a:gamma/>
                    <a:shade val="72549"/>
                    <a:invGamma/>
                  </a:srgbClr>
                </a:gs>
                <a:gs pos="50000">
                  <a:srgbClr val="8041FF"/>
                </a:gs>
                <a:gs pos="100000">
                  <a:srgbClr val="8041FF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gray">
            <a:xfrm>
              <a:off x="4648200" y="4263560"/>
              <a:ext cx="1165458" cy="3632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/>
                  <a:cs typeface="Arial" panose="020B0604020202020204" pitchFamily="34" charset="0"/>
                </a:rPr>
                <a:t>1921 - 1930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gray">
            <a:xfrm>
              <a:off x="164741" y="3546320"/>
              <a:ext cx="3279923" cy="10059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Hình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thành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cơ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bản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tư</a:t>
              </a:r>
              <a:r>
                <a:rPr lang="en-US" sz="2200" b="1" dirty="0" smtClean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tưởng</a:t>
              </a:r>
              <a:r>
                <a:rPr lang="en-US" sz="2200" b="1" dirty="0" smtClean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về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con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đường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cách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mạng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smtClean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      </a:t>
              </a:r>
              <a:r>
                <a:rPr lang="en-US" sz="2200" b="1" dirty="0" err="1" smtClean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Việt</a:t>
              </a:r>
              <a:r>
                <a:rPr lang="en-US" sz="2200" b="1" dirty="0" smtClean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Nam</a:t>
              </a:r>
              <a:endParaRPr lang="en-US" sz="2200" b="1" dirty="0">
                <a:solidFill>
                  <a:srgbClr val="000000"/>
                </a:solidFill>
                <a:latin typeface="Arial" panose="020B0604020202020204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 descr="NAQ o TQ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0" y="2895600"/>
              <a:ext cx="1143000" cy="14800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1" name="Group 47"/>
          <p:cNvGrpSpPr/>
          <p:nvPr/>
        </p:nvGrpSpPr>
        <p:grpSpPr bwMode="auto">
          <a:xfrm>
            <a:off x="434975" y="3722624"/>
            <a:ext cx="9836439" cy="1824717"/>
            <a:chOff x="-17261" y="3962400"/>
            <a:chExt cx="7386436" cy="1657866"/>
          </a:xfrm>
        </p:grpSpPr>
        <p:sp>
          <p:nvSpPr>
            <p:cNvPr id="32" name="Freeform 8"/>
            <p:cNvSpPr/>
            <p:nvPr/>
          </p:nvSpPr>
          <p:spPr bwMode="gray">
            <a:xfrm>
              <a:off x="6196013" y="4598988"/>
              <a:ext cx="641350" cy="981075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330A">
                    <a:gamma/>
                    <a:shade val="46275"/>
                    <a:invGamma/>
                  </a:srgbClr>
                </a:gs>
                <a:gs pos="50000">
                  <a:srgbClr val="90330A"/>
                </a:gs>
                <a:gs pos="100000">
                  <a:srgbClr val="90330A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gray">
            <a:xfrm flipH="1" flipV="1">
              <a:off x="-17261" y="4592638"/>
              <a:ext cx="3504999" cy="9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gray">
            <a:xfrm>
              <a:off x="3204" y="4608415"/>
              <a:ext cx="0" cy="947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35" name="Freeform 23"/>
            <p:cNvSpPr/>
            <p:nvPr/>
          </p:nvSpPr>
          <p:spPr bwMode="gray">
            <a:xfrm>
              <a:off x="2557463" y="4650915"/>
              <a:ext cx="4287837" cy="631825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gray">
            <a:xfrm>
              <a:off x="2574943" y="5248121"/>
              <a:ext cx="3649662" cy="344487"/>
            </a:xfrm>
            <a:prstGeom prst="rect">
              <a:avLst/>
            </a:prstGeom>
            <a:gradFill rotWithShape="1">
              <a:gsLst>
                <a:gs pos="0">
                  <a:srgbClr val="DC7150">
                    <a:gamma/>
                    <a:shade val="72549"/>
                    <a:invGamma/>
                  </a:srgbClr>
                </a:gs>
                <a:gs pos="50000">
                  <a:srgbClr val="DC7150"/>
                </a:gs>
                <a:gs pos="100000">
                  <a:srgbClr val="DC7150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37" name="Text Box 28"/>
            <p:cNvSpPr txBox="1">
              <a:spLocks noChangeArrowheads="1"/>
            </p:cNvSpPr>
            <p:nvPr/>
          </p:nvSpPr>
          <p:spPr bwMode="gray">
            <a:xfrm>
              <a:off x="3810000" y="5239323"/>
              <a:ext cx="1154817" cy="3635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/>
                  <a:cs typeface="Arial" panose="020B0604020202020204" pitchFamily="34" charset="0"/>
                </a:rPr>
                <a:t>1911 - 1920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38" name="Text Box 29"/>
            <p:cNvSpPr txBox="1">
              <a:spLocks noChangeArrowheads="1"/>
            </p:cNvSpPr>
            <p:nvPr/>
          </p:nvSpPr>
          <p:spPr bwMode="gray">
            <a:xfrm>
              <a:off x="36152" y="4613584"/>
              <a:ext cx="2630847" cy="10066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Tìm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tòi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,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khảo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nghiệm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con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đường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cứu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nước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, </a:t>
              </a:r>
              <a:r>
                <a:rPr lang="en-US" sz="2200" b="1" dirty="0" err="1" smtClean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giải</a:t>
              </a:r>
              <a:r>
                <a:rPr lang="en-US" sz="2200" b="1" dirty="0" smtClean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phóng</a:t>
              </a:r>
              <a:r>
                <a:rPr lang="en-US" sz="2200" b="1" dirty="0" smtClean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dân</a:t>
              </a:r>
              <a:r>
                <a:rPr lang="en-US" sz="2200" b="1" dirty="0" smtClean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 smtClean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tộc</a:t>
              </a:r>
              <a:endParaRPr lang="en-US" sz="2200" b="1" dirty="0">
                <a:solidFill>
                  <a:srgbClr val="000000"/>
                </a:solidFill>
                <a:latin typeface="Arial" panose="020B0604020202020204"/>
                <a:cs typeface="Times New Roman" panose="02020603050405020304" pitchFamily="18" charset="0"/>
              </a:endParaRPr>
            </a:p>
          </p:txBody>
        </p:sp>
        <p:pic>
          <p:nvPicPr>
            <p:cNvPr id="39" name="Picture 38" descr="Nguen ai quoc tai lien xo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962400"/>
              <a:ext cx="1349375" cy="1625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0" name="Group 46"/>
          <p:cNvGrpSpPr/>
          <p:nvPr/>
        </p:nvGrpSpPr>
        <p:grpSpPr bwMode="auto">
          <a:xfrm>
            <a:off x="434979" y="4871646"/>
            <a:ext cx="8817263" cy="2154383"/>
            <a:chOff x="-269522" y="5029200"/>
            <a:chExt cx="6621110" cy="1957388"/>
          </a:xfrm>
        </p:grpSpPr>
        <p:sp>
          <p:nvSpPr>
            <p:cNvPr id="41" name="Line 29"/>
            <p:cNvSpPr>
              <a:spLocks noChangeShapeType="1"/>
            </p:cNvSpPr>
            <p:nvPr/>
          </p:nvSpPr>
          <p:spPr bwMode="auto">
            <a:xfrm>
              <a:off x="1524001" y="6757988"/>
              <a:ext cx="0" cy="228600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>
                <a:solidFill>
                  <a:srgbClr val="000000"/>
                </a:solidFill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42" name="Freeform 9"/>
            <p:cNvSpPr/>
            <p:nvPr/>
          </p:nvSpPr>
          <p:spPr bwMode="gray">
            <a:xfrm>
              <a:off x="5551488" y="5565775"/>
              <a:ext cx="644525" cy="984251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6B0E">
                    <a:gamma/>
                    <a:shade val="46275"/>
                    <a:invGamma/>
                  </a:srgbClr>
                </a:gs>
                <a:gs pos="50000">
                  <a:srgbClr val="906B0E"/>
                </a:gs>
                <a:gs pos="100000">
                  <a:srgbClr val="906B0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43" name="Freeform 10"/>
            <p:cNvSpPr/>
            <p:nvPr/>
          </p:nvSpPr>
          <p:spPr bwMode="gray">
            <a:xfrm>
              <a:off x="1633538" y="5572125"/>
              <a:ext cx="4562475" cy="627062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gray">
            <a:xfrm flipH="1">
              <a:off x="-269522" y="6542088"/>
              <a:ext cx="1903058" cy="15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gray">
            <a:xfrm flipH="1">
              <a:off x="-255328" y="5565773"/>
              <a:ext cx="2815964" cy="20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gray">
            <a:xfrm>
              <a:off x="-261584" y="5610889"/>
              <a:ext cx="0" cy="949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47" name="Rectangle 25"/>
            <p:cNvSpPr>
              <a:spLocks noChangeArrowheads="1"/>
            </p:cNvSpPr>
            <p:nvPr/>
          </p:nvSpPr>
          <p:spPr bwMode="gray">
            <a:xfrm>
              <a:off x="1631951" y="6200776"/>
              <a:ext cx="3927475" cy="346075"/>
            </a:xfrm>
            <a:prstGeom prst="rect">
              <a:avLst/>
            </a:prstGeom>
            <a:gradFill rotWithShape="1">
              <a:gsLst>
                <a:gs pos="0">
                  <a:srgbClr val="D0A11C">
                    <a:gamma/>
                    <a:shade val="72549"/>
                    <a:invGamma/>
                  </a:srgbClr>
                </a:gs>
                <a:gs pos="50000">
                  <a:srgbClr val="D0A11C"/>
                </a:gs>
                <a:gs pos="100000">
                  <a:srgbClr val="D0A11C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gray">
            <a:xfrm>
              <a:off x="3048001" y="6213476"/>
              <a:ext cx="1175473" cy="3635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/>
                  <a:cs typeface="Arial" panose="020B0604020202020204" pitchFamily="34" charset="0"/>
                </a:rPr>
                <a:t>Trước</a:t>
              </a:r>
              <a:r>
                <a:rPr 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/>
                  <a:cs typeface="Arial" panose="020B0604020202020204" pitchFamily="34" charset="0"/>
                </a:rPr>
                <a:t> 1911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cs typeface="Arial" panose="020B0604020202020204" pitchFamily="34" charset="0"/>
              </a:endParaRPr>
            </a:p>
          </p:txBody>
        </p:sp>
        <p:sp>
          <p:nvSpPr>
            <p:cNvPr id="49" name="Text Box 29"/>
            <p:cNvSpPr txBox="1">
              <a:spLocks noChangeArrowheads="1"/>
            </p:cNvSpPr>
            <p:nvPr/>
          </p:nvSpPr>
          <p:spPr bwMode="gray">
            <a:xfrm>
              <a:off x="-230005" y="5691842"/>
              <a:ext cx="2131480" cy="69908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Hình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thành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tư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tưởng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yêu</a:t>
              </a:r>
              <a:r>
                <a:rPr lang="en-US" sz="2200" b="1" dirty="0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 </a:t>
              </a:r>
              <a:r>
                <a:rPr lang="en-US" sz="2200" b="1" dirty="0" err="1">
                  <a:solidFill>
                    <a:srgbClr val="000000"/>
                  </a:solidFill>
                  <a:latin typeface="Arial" panose="020B0604020202020204"/>
                  <a:cs typeface="Times New Roman" panose="02020603050405020304" pitchFamily="18" charset="0"/>
                </a:rPr>
                <a:t>nước</a:t>
              </a:r>
              <a:endParaRPr lang="en-US" sz="2200" b="1" dirty="0">
                <a:solidFill>
                  <a:srgbClr val="000000"/>
                </a:solidFill>
                <a:latin typeface="Arial" panose="020B0604020202020204"/>
                <a:cs typeface="Times New Roman" panose="02020603050405020304" pitchFamily="18" charset="0"/>
              </a:endParaRPr>
            </a:p>
          </p:txBody>
        </p:sp>
        <p:pic>
          <p:nvPicPr>
            <p:cNvPr id="50" name="Picture 49" descr="BAC HO 2.jpg"/>
            <p:cNvPicPr>
              <a:picLocks noChangeAspect="1"/>
            </p:cNvPicPr>
            <p:nvPr/>
          </p:nvPicPr>
          <p:blipFill>
            <a:blip r:embed="rId5"/>
            <a:srcRect l="31181" t="11199" r="28819" b="23524"/>
            <a:stretch>
              <a:fillRect/>
            </a:stretch>
          </p:blipFill>
          <p:spPr>
            <a:xfrm>
              <a:off x="5181601" y="5029200"/>
              <a:ext cx="1169987" cy="15287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51" name="Freeform 20"/>
          <p:cNvSpPr/>
          <p:nvPr/>
        </p:nvSpPr>
        <p:spPr bwMode="gray">
          <a:xfrm>
            <a:off x="3916785" y="1670820"/>
            <a:ext cx="4337923" cy="4383182"/>
          </a:xfrm>
          <a:custGeom>
            <a:avLst/>
            <a:gdLst/>
            <a:ahLst/>
            <a:cxnLst>
              <a:cxn ang="0">
                <a:pos x="12" y="2464"/>
              </a:cxn>
              <a:cxn ang="0">
                <a:pos x="56" y="2120"/>
              </a:cxn>
              <a:cxn ang="0">
                <a:pos x="124" y="1808"/>
              </a:cxn>
              <a:cxn ang="0">
                <a:pos x="212" y="1524"/>
              </a:cxn>
              <a:cxn ang="0">
                <a:pos x="316" y="1270"/>
              </a:cxn>
              <a:cxn ang="0">
                <a:pos x="430" y="1044"/>
              </a:cxn>
              <a:cxn ang="0">
                <a:pos x="550" y="846"/>
              </a:cxn>
              <a:cxn ang="0">
                <a:pos x="672" y="674"/>
              </a:cxn>
              <a:cxn ang="0">
                <a:pos x="792" y="528"/>
              </a:cxn>
              <a:cxn ang="0">
                <a:pos x="906" y="408"/>
              </a:cxn>
              <a:cxn ang="0">
                <a:pos x="1010" y="310"/>
              </a:cxn>
              <a:cxn ang="0">
                <a:pos x="1096" y="236"/>
              </a:cxn>
              <a:cxn ang="0">
                <a:pos x="1164" y="184"/>
              </a:cxn>
              <a:cxn ang="0">
                <a:pos x="1208" y="154"/>
              </a:cxn>
              <a:cxn ang="0">
                <a:pos x="1224" y="144"/>
              </a:cxn>
              <a:cxn ang="0">
                <a:pos x="1728" y="56"/>
              </a:cxn>
              <a:cxn ang="0">
                <a:pos x="1568" y="328"/>
              </a:cxn>
              <a:cxn ang="0">
                <a:pos x="1554" y="332"/>
              </a:cxn>
              <a:cxn ang="0">
                <a:pos x="1514" y="346"/>
              </a:cxn>
              <a:cxn ang="0">
                <a:pos x="1452" y="370"/>
              </a:cxn>
              <a:cxn ang="0">
                <a:pos x="1370" y="410"/>
              </a:cxn>
              <a:cxn ang="0">
                <a:pos x="1270" y="466"/>
              </a:cxn>
              <a:cxn ang="0">
                <a:pos x="1158" y="540"/>
              </a:cxn>
              <a:cxn ang="0">
                <a:pos x="1034" y="636"/>
              </a:cxn>
              <a:cxn ang="0">
                <a:pos x="904" y="756"/>
              </a:cxn>
              <a:cxn ang="0">
                <a:pos x="770" y="900"/>
              </a:cxn>
              <a:cxn ang="0">
                <a:pos x="632" y="1076"/>
              </a:cxn>
              <a:cxn ang="0">
                <a:pos x="498" y="1280"/>
              </a:cxn>
              <a:cxn ang="0">
                <a:pos x="370" y="1518"/>
              </a:cxn>
              <a:cxn ang="0">
                <a:pos x="248" y="1792"/>
              </a:cxn>
              <a:cxn ang="0">
                <a:pos x="138" y="2104"/>
              </a:cxn>
              <a:cxn ang="0">
                <a:pos x="42" y="2456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6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469" y="152400"/>
            <a:ext cx="10927081" cy="64863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2.2.1.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b="1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ình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1911)(L1.1)</a:t>
            </a:r>
            <a:endParaRPr lang="en-US" sz="2800" b="1" cap="none" spc="0" dirty="0" smtClean="0">
              <a:ln w="0"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NTTHANH THAM GIA PTRAO CHONG THUE TRUNG KY 1908.jpg"/>
          <p:cNvPicPr>
            <a:picLocks noChangeAspect="1"/>
          </p:cNvPicPr>
          <p:nvPr/>
        </p:nvPicPr>
        <p:blipFill>
          <a:blip r:embed="rId1"/>
          <a:srcRect l="2772" t="3125" r="2153" b="14746"/>
          <a:stretch>
            <a:fillRect/>
          </a:stretch>
        </p:blipFill>
        <p:spPr>
          <a:xfrm>
            <a:off x="8383700" y="1288735"/>
            <a:ext cx="3335861" cy="2785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ho chi minh luc nho.jpg"/>
          <p:cNvPicPr>
            <a:picLocks noChangeAspect="1"/>
          </p:cNvPicPr>
          <p:nvPr/>
        </p:nvPicPr>
        <p:blipFill>
          <a:blip r:embed="rId2"/>
          <a:srcRect l="1714" r="2286"/>
          <a:stretch>
            <a:fillRect/>
          </a:stretch>
        </p:blipFill>
        <p:spPr>
          <a:xfrm>
            <a:off x="415295" y="2823587"/>
            <a:ext cx="3608068" cy="2804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BAC HO 2.jpg"/>
          <p:cNvPicPr>
            <a:picLocks noChangeAspect="1"/>
          </p:cNvPicPr>
          <p:nvPr/>
        </p:nvPicPr>
        <p:blipFill>
          <a:blip r:embed="rId3"/>
          <a:srcRect l="1633" r="2538" b="3106"/>
          <a:stretch>
            <a:fillRect/>
          </a:stretch>
        </p:blipFill>
        <p:spPr>
          <a:xfrm>
            <a:off x="4508226" y="2032056"/>
            <a:ext cx="3431823" cy="2804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34362" y="5658880"/>
            <a:ext cx="3589007" cy="8985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cha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ông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13609" y="4836221"/>
            <a:ext cx="3426441" cy="68066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</a:rPr>
              <a:t>Nguyễn Tất Thành khi học </a:t>
            </a:r>
            <a:endParaRPr lang="en-US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</a:rPr>
              <a:t>tại trường Quốc học Huế</a:t>
            </a:r>
            <a:endParaRPr lang="en-US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383700" y="4074241"/>
            <a:ext cx="3335861" cy="8985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trào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thuế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(1908)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9" y="152400"/>
            <a:ext cx="10927081" cy="64863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b="1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ình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1911)(L1.1)</a:t>
            </a:r>
            <a:endParaRPr lang="en-US" sz="2800" b="1" cap="none" spc="0" dirty="0" smtClean="0">
              <a:ln w="0"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0" descr="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" b="6569"/>
          <a:stretch>
            <a:fillRect/>
          </a:stretch>
        </p:blipFill>
        <p:spPr bwMode="auto">
          <a:xfrm>
            <a:off x="1525914" y="4495800"/>
            <a:ext cx="3479799" cy="215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huan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5" b="11520"/>
          <a:stretch>
            <a:fillRect/>
          </a:stretch>
        </p:blipFill>
        <p:spPr bwMode="auto">
          <a:xfrm>
            <a:off x="7871481" y="1098371"/>
            <a:ext cx="3191227" cy="1773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Ben nha ro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64" y="4495800"/>
            <a:ext cx="3581357" cy="215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247649" y="853125"/>
            <a:ext cx="7086600" cy="226377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</p:spPr>
        <p:style>
          <a:lnRef idx="0">
            <a:schemeClr val="accent3"/>
          </a:lnRef>
          <a:fillRef idx="1003">
            <a:schemeClr val="lt1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endParaRPr lang="vi-VN" b="1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1" y="3174468"/>
            <a:ext cx="10287003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vi-VN" sz="2400" b="1" dirty="0">
                <a:solidFill>
                  <a:srgbClr val="7030A0"/>
                </a:solidFill>
                <a:latin typeface="+mj-lt"/>
              </a:rPr>
              <a:t>Ngày 5/6/1911, tại bến cảng Nhà Rồng, người thanh niên yêu nước </a:t>
            </a:r>
            <a:endParaRPr lang="en-US" sz="2400" b="1" dirty="0" smtClean="0">
              <a:solidFill>
                <a:srgbClr val="7030A0"/>
              </a:solidFill>
              <a:latin typeface="+mj-lt"/>
            </a:endParaRPr>
          </a:p>
          <a:p>
            <a:pPr algn="ctr">
              <a:defRPr/>
            </a:pPr>
            <a:r>
              <a:rPr lang="vi-VN" sz="2400" b="1" dirty="0" smtClean="0">
                <a:solidFill>
                  <a:srgbClr val="7030A0"/>
                </a:solidFill>
                <a:latin typeface="+mj-lt"/>
              </a:rPr>
              <a:t>Nguyễn </a:t>
            </a:r>
            <a:r>
              <a:rPr lang="vi-VN" sz="2400" b="1" dirty="0">
                <a:solidFill>
                  <a:srgbClr val="7030A0"/>
                </a:solidFill>
                <a:latin typeface="+mj-lt"/>
              </a:rPr>
              <a:t>Tất</a:t>
            </a:r>
            <a:r>
              <a:rPr lang="en-US" sz="2400" b="1" dirty="0">
                <a:solidFill>
                  <a:srgbClr val="7030A0"/>
                </a:solidFill>
                <a:latin typeface="+mj-lt"/>
              </a:rPr>
              <a:t> </a:t>
            </a:r>
            <a:r>
              <a:rPr lang="vi-VN" sz="2400" b="1" dirty="0">
                <a:solidFill>
                  <a:srgbClr val="7030A0"/>
                </a:solidFill>
                <a:latin typeface="+mj-lt"/>
              </a:rPr>
              <a:t>Thành đã lên chiếc tàu buôn của Pháp (Latutsơ Tơrêvin) </a:t>
            </a:r>
            <a:endParaRPr lang="vi-VN" sz="2400" b="1" dirty="0">
              <a:solidFill>
                <a:srgbClr val="7030A0"/>
              </a:solidFill>
              <a:latin typeface="+mj-lt"/>
            </a:endParaRPr>
          </a:p>
          <a:p>
            <a:pPr algn="ctr">
              <a:defRPr/>
            </a:pPr>
            <a:r>
              <a:rPr lang="vi-VN" sz="2400" b="1" dirty="0">
                <a:solidFill>
                  <a:srgbClr val="7030A0"/>
                </a:solidFill>
                <a:latin typeface="+mj-lt"/>
              </a:rPr>
              <a:t>sang phương Tây t</a:t>
            </a:r>
            <a:r>
              <a:rPr lang="en-US" sz="2400" b="1" dirty="0">
                <a:solidFill>
                  <a:srgbClr val="7030A0"/>
                </a:solidFill>
                <a:latin typeface="+mj-lt"/>
              </a:rPr>
              <a:t>ì</a:t>
            </a:r>
            <a:r>
              <a:rPr lang="vi-VN" sz="2400" b="1" dirty="0">
                <a:solidFill>
                  <a:srgbClr val="7030A0"/>
                </a:solidFill>
                <a:latin typeface="+mj-lt"/>
              </a:rPr>
              <a:t>m đường cứu nước.</a:t>
            </a:r>
            <a:endParaRPr lang="vi-VN" sz="2400" b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0" name="WordArt 14"/>
          <p:cNvSpPr>
            <a:spLocks noChangeArrowheads="1" noChangeShapeType="1" noTextEdit="1"/>
          </p:cNvSpPr>
          <p:nvPr/>
        </p:nvSpPr>
        <p:spPr bwMode="auto">
          <a:xfrm>
            <a:off x="763905" y="1348151"/>
            <a:ext cx="6115051" cy="815579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7027"/>
                <a:gd name="adj2" fmla="val -3427"/>
              </a:avLst>
            </a:prstTxWarp>
          </a:bodyPr>
          <a:lstStyle/>
          <a:p>
            <a:pPr algn="ctr"/>
            <a:r>
              <a:rPr lang="vi-VN" sz="3600" kern="10" dirty="0">
                <a:ln w="12700" cap="sq">
                  <a:solidFill>
                    <a:srgbClr val="000099"/>
                  </a:solidFill>
                  <a:round/>
                  <a:headEnd type="none" w="sm" len="sm"/>
                  <a:tailEnd type="none" w="sm" len="sm"/>
                </a:ln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“Đất nước đẹp vô cùng nhưng Bác phải ra đi</a:t>
            </a:r>
            <a:endParaRPr lang="vi-VN" sz="3600" kern="10" dirty="0">
              <a:ln w="12700" cap="sq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3600" kern="10" dirty="0">
                <a:ln w="12700" cap="sq">
                  <a:solidFill>
                    <a:srgbClr val="000099"/>
                  </a:solidFill>
                  <a:round/>
                  <a:headEnd type="none" w="sm" len="sm"/>
                  <a:tailEnd type="none" w="sm" len="sm"/>
                </a:ln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tôi làm sóng dưới con tàu đưa tiễn Bác”</a:t>
            </a:r>
            <a:endParaRPr lang="en-US" sz="3600" kern="10" dirty="0">
              <a:ln w="12700" cap="sq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198881" y="2322034"/>
            <a:ext cx="4892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81000" indent="-381000"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i="1" dirty="0" err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3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3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3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911" y="180579"/>
            <a:ext cx="10297904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2.2.2.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b="1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b="1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tòi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cap="none" spc="0" dirty="0" smtClean="0">
              <a:ln w="0"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800" b="1" cap="none" spc="0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dirty="0" err="1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lang="en-US" sz="2800" b="1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smtClean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1911 – 1920)(L2.1,L3.1)</a:t>
            </a:r>
            <a:endParaRPr lang="en-US" sz="2800" b="1" cap="none" spc="0" dirty="0" smtClean="0">
              <a:ln w="0"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images (11)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3841" y="2668907"/>
            <a:ext cx="3825240" cy="2268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5"/>
          <p:cNvSpPr/>
          <p:nvPr/>
        </p:nvSpPr>
        <p:spPr>
          <a:xfrm>
            <a:off x="3474730" y="1514564"/>
            <a:ext cx="5059679" cy="939076"/>
          </a:xfrm>
          <a:prstGeom prst="rect">
            <a:avLst/>
          </a:prstGeom>
        </p:spPr>
        <p:txBody>
          <a:bodyPr wrap="none">
            <a:prstTxWarp prst="textFadeDown">
              <a:avLst>
                <a:gd name="adj" fmla="val 17836"/>
              </a:avLst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36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Nội</a:t>
            </a:r>
            <a:r>
              <a:rPr lang="en-US" altLang="zh-CN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dung </a:t>
            </a:r>
            <a:r>
              <a:rPr lang="en-US" altLang="zh-CN" sz="36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thảo</a:t>
            </a:r>
            <a:r>
              <a:rPr lang="en-US" altLang="zh-CN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6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luận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Office Theme">
  <a:themeElements>
    <a:clrScheme name="Custom 29">
      <a:dk1>
        <a:srgbClr val="000000"/>
      </a:dk1>
      <a:lt1>
        <a:srgbClr val="FFFFFF"/>
      </a:lt1>
      <a:dk2>
        <a:srgbClr val="174B8B"/>
      </a:dk2>
      <a:lt2>
        <a:srgbClr val="FFFF99"/>
      </a:lt2>
      <a:accent1>
        <a:srgbClr val="53C1E3"/>
      </a:accent1>
      <a:accent2>
        <a:srgbClr val="7789D7"/>
      </a:accent2>
      <a:accent3>
        <a:srgbClr val="DA8282"/>
      </a:accent3>
      <a:accent4>
        <a:srgbClr val="F5BB17"/>
      </a:accent4>
      <a:accent5>
        <a:srgbClr val="55CBAC"/>
      </a:accent5>
      <a:accent6>
        <a:srgbClr val="B7A96D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plateswise.com">
  <a:themeElements>
    <a:clrScheme name="pd0078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FA7541"/>
      </a:accent1>
      <a:accent2>
        <a:srgbClr val="FED65C"/>
      </a:accent2>
      <a:accent3>
        <a:srgbClr val="4CBED8"/>
      </a:accent3>
      <a:accent4>
        <a:srgbClr val="A1D469"/>
      </a:accent4>
      <a:accent5>
        <a:srgbClr val="ED5463"/>
      </a:accent5>
      <a:accent6>
        <a:srgbClr val="49CFAE"/>
      </a:accent6>
      <a:hlink>
        <a:srgbClr val="4CBED8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4859</Words>
  <Application>WPS Presentation</Application>
  <PresentationFormat>Widescreen</PresentationFormat>
  <Paragraphs>361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45" baseType="lpstr">
      <vt:lpstr>Arial</vt:lpstr>
      <vt:lpstr>SimSun</vt:lpstr>
      <vt:lpstr>Wingdings</vt:lpstr>
      <vt:lpstr>Calibri</vt:lpstr>
      <vt:lpstr>Arial</vt:lpstr>
      <vt:lpstr>Arial Unicode MS</vt:lpstr>
      <vt:lpstr>Century Gothic</vt:lpstr>
      <vt:lpstr>Calibri Light</vt:lpstr>
      <vt:lpstr>Times New Roman</vt:lpstr>
      <vt:lpstr>.VnTime</vt:lpstr>
      <vt:lpstr>Microsoft YaHei</vt:lpstr>
      <vt:lpstr>Arial Unicode MS</vt:lpstr>
      <vt:lpstr>Angsana New</vt:lpstr>
      <vt:lpstr>Microsoft Sans Serif</vt:lpstr>
      <vt:lpstr>.VnTime</vt:lpstr>
      <vt:lpstr>VNI-Times</vt:lpstr>
      <vt:lpstr>VNI-Souvir</vt:lpstr>
      <vt:lpstr>4_Office Theme</vt:lpstr>
      <vt:lpstr>1_Office Theme</vt:lpstr>
      <vt:lpstr>3_Office Theme</vt:lpstr>
      <vt:lpstr>Templateswise.com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 QÚA TRÌNH HÌNH THÀNH VÀ PHÁT TRIỂN  TƯ TƯỞNG HỒ CHÍ MINH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TỔNG KẾT NỘI DUNG TỰ NGHIÊN CỨU </vt:lpstr>
      <vt:lpstr>TỔNG KẾT NỘI DUNG TỰ NGHIÊN CỨU </vt:lpstr>
      <vt:lpstr>TỔNG KẾT NỘI DUNG TỰ NGHIÊN CỨU </vt:lpstr>
      <vt:lpstr>PowerPoint 演示文稿</vt:lpstr>
      <vt:lpstr>PowerPoint 演示文稿</vt:lpstr>
      <vt:lpstr>BÀI VỀ NHÀ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TƯ TƯỞNG HỒ CHÍ MINH VỀ  CÔNG NGHIỆP HÓA</dc:title>
  <dc:creator>Admin</dc:creator>
  <cp:lastModifiedBy>HP</cp:lastModifiedBy>
  <cp:revision>224</cp:revision>
  <dcterms:created xsi:type="dcterms:W3CDTF">2019-08-20T03:10:00Z</dcterms:created>
  <dcterms:modified xsi:type="dcterms:W3CDTF">2020-08-31T23:04:08Z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