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62" r:id="rId2"/>
    <p:sldId id="258" r:id="rId3"/>
    <p:sldId id="259" r:id="rId4"/>
    <p:sldId id="257" r:id="rId5"/>
    <p:sldId id="260" r:id="rId6"/>
    <p:sldId id="269" r:id="rId7"/>
    <p:sldId id="263" r:id="rId8"/>
    <p:sldId id="264" r:id="rId9"/>
    <p:sldId id="267" r:id="rId10"/>
    <p:sldId id="268" r:id="rId11"/>
    <p:sldId id="261" r:id="rId12"/>
  </p:sldIdLst>
  <p:sldSz cx="12192000" cy="6858000"/>
  <p:notesSz cx="6858000" cy="9144000"/>
  <p:embeddedFontLst>
    <p:embeddedFont>
      <p:font typeface="Barlow Condensed" panose="00000506000000000000" pitchFamily="2"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Patrick Hand"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1" d="100"/>
          <a:sy n="81" d="100"/>
        </p:scale>
        <p:origin x="667" y="-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6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5a5c374d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65a5c374d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5a5c374d8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5a5c374d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52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5a5c374d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5a5c374d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5a5c374d8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5a5c374d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5a5c374d8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5a5c374d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17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65a5c374d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65a5c374d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5a5c374d8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5a5c374d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5a5c374d8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5a5c374d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19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49"/>
        <p:cNvGrpSpPr/>
        <p:nvPr/>
      </p:nvGrpSpPr>
      <p:grpSpPr>
        <a:xfrm>
          <a:off x="0" y="0"/>
          <a:ext cx="0" cy="0"/>
          <a:chOff x="0" y="0"/>
          <a:chExt cx="0" cy="0"/>
        </a:xfrm>
      </p:grpSpPr>
      <p:sp>
        <p:nvSpPr>
          <p:cNvPr id="50" name="Google Shape;50;p3"/>
          <p:cNvSpPr/>
          <p:nvPr/>
        </p:nvSpPr>
        <p:spPr>
          <a:xfrm>
            <a:off x="1873732" y="741010"/>
            <a:ext cx="9936300" cy="5522700"/>
          </a:xfrm>
          <a:prstGeom prst="rect">
            <a:avLst/>
          </a:prstGeom>
          <a:solidFill>
            <a:srgbClr val="FFFFFF"/>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 name="Google Shape;51;p3"/>
          <p:cNvSpPr txBox="1">
            <a:spLocks noGrp="1"/>
          </p:cNvSpPr>
          <p:nvPr>
            <p:ph type="title"/>
          </p:nvPr>
        </p:nvSpPr>
        <p:spPr>
          <a:xfrm>
            <a:off x="2357375" y="2867800"/>
            <a:ext cx="89394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b="1"/>
            </a:lvl1pPr>
            <a:lvl2pPr lvl="1" algn="ctr">
              <a:spcBef>
                <a:spcPts val="0"/>
              </a:spcBef>
              <a:spcAft>
                <a:spcPts val="0"/>
              </a:spcAft>
              <a:buSzPts val="4800"/>
              <a:buNone/>
              <a:defRPr sz="4800" b="1"/>
            </a:lvl2pPr>
            <a:lvl3pPr lvl="2" algn="ctr">
              <a:spcBef>
                <a:spcPts val="0"/>
              </a:spcBef>
              <a:spcAft>
                <a:spcPts val="0"/>
              </a:spcAft>
              <a:buSzPts val="4800"/>
              <a:buNone/>
              <a:defRPr sz="4800" b="1"/>
            </a:lvl3pPr>
            <a:lvl4pPr lvl="3" algn="ctr">
              <a:spcBef>
                <a:spcPts val="0"/>
              </a:spcBef>
              <a:spcAft>
                <a:spcPts val="0"/>
              </a:spcAft>
              <a:buSzPts val="4800"/>
              <a:buNone/>
              <a:defRPr sz="4800" b="1"/>
            </a:lvl4pPr>
            <a:lvl5pPr lvl="4" algn="ctr">
              <a:spcBef>
                <a:spcPts val="0"/>
              </a:spcBef>
              <a:spcAft>
                <a:spcPts val="0"/>
              </a:spcAft>
              <a:buSzPts val="4800"/>
              <a:buNone/>
              <a:defRPr sz="4800" b="1"/>
            </a:lvl5pPr>
            <a:lvl6pPr lvl="5" algn="ctr">
              <a:spcBef>
                <a:spcPts val="0"/>
              </a:spcBef>
              <a:spcAft>
                <a:spcPts val="0"/>
              </a:spcAft>
              <a:buSzPts val="4800"/>
              <a:buNone/>
              <a:defRPr sz="4800" b="1"/>
            </a:lvl6pPr>
            <a:lvl7pPr lvl="6" algn="ctr">
              <a:spcBef>
                <a:spcPts val="0"/>
              </a:spcBef>
              <a:spcAft>
                <a:spcPts val="0"/>
              </a:spcAft>
              <a:buSzPts val="4800"/>
              <a:buNone/>
              <a:defRPr sz="4800" b="1"/>
            </a:lvl7pPr>
            <a:lvl8pPr lvl="7" algn="ctr">
              <a:spcBef>
                <a:spcPts val="0"/>
              </a:spcBef>
              <a:spcAft>
                <a:spcPts val="0"/>
              </a:spcAft>
              <a:buSzPts val="4800"/>
              <a:buNone/>
              <a:defRPr sz="4800" b="1"/>
            </a:lvl8pPr>
            <a:lvl9pPr lvl="8" algn="ctr">
              <a:spcBef>
                <a:spcPts val="0"/>
              </a:spcBef>
              <a:spcAft>
                <a:spcPts val="0"/>
              </a:spcAft>
              <a:buSzPts val="4800"/>
              <a:buNone/>
              <a:defRPr sz="4800" b="1"/>
            </a:lvl9pPr>
          </a:lstStyle>
          <a:p>
            <a:endParaRPr/>
          </a:p>
        </p:txBody>
      </p:sp>
      <p:sp>
        <p:nvSpPr>
          <p:cNvPr id="52" name="Google Shape;52;p3"/>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3" name="Google Shape;53;p3"/>
          <p:cNvSpPr/>
          <p:nvPr/>
        </p:nvSpPr>
        <p:spPr>
          <a:xfrm rot="585980">
            <a:off x="477915" y="1503847"/>
            <a:ext cx="399692" cy="3984304"/>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4" name="Google Shape;54;p3"/>
          <p:cNvGrpSpPr/>
          <p:nvPr/>
        </p:nvGrpSpPr>
        <p:grpSpPr>
          <a:xfrm rot="554120">
            <a:off x="429613" y="1591611"/>
            <a:ext cx="329642" cy="3760115"/>
            <a:chOff x="3015702" y="1986247"/>
            <a:chExt cx="329621" cy="3759877"/>
          </a:xfrm>
        </p:grpSpPr>
        <p:sp>
          <p:nvSpPr>
            <p:cNvPr id="55" name="Google Shape;55;p3"/>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3"/>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 name="Google Shape;57;p3"/>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 name="Google Shape;58;p3"/>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3"/>
          <p:cNvGrpSpPr/>
          <p:nvPr/>
        </p:nvGrpSpPr>
        <p:grpSpPr>
          <a:xfrm rot="554120">
            <a:off x="667622" y="1297999"/>
            <a:ext cx="429927" cy="1276948"/>
            <a:chOff x="2997536" y="1684476"/>
            <a:chExt cx="429900" cy="1276867"/>
          </a:xfrm>
        </p:grpSpPr>
        <p:sp>
          <p:nvSpPr>
            <p:cNvPr id="60" name="Google Shape;60;p3"/>
            <p:cNvSpPr/>
            <p:nvPr/>
          </p:nvSpPr>
          <p:spPr>
            <a:xfrm>
              <a:off x="2997536" y="1768245"/>
              <a:ext cx="429900" cy="193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 name="Google Shape;61;p3"/>
            <p:cNvSpPr/>
            <p:nvPr/>
          </p:nvSpPr>
          <p:spPr>
            <a:xfrm>
              <a:off x="3095436" y="1684476"/>
              <a:ext cx="229200" cy="89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3"/>
            <p:cNvSpPr/>
            <p:nvPr/>
          </p:nvSpPr>
          <p:spPr>
            <a:xfrm>
              <a:off x="3337660" y="1920643"/>
              <a:ext cx="89700" cy="1040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63" name="Google Shape;63;p3"/>
          <p:cNvSpPr/>
          <p:nvPr/>
        </p:nvSpPr>
        <p:spPr>
          <a:xfrm rot="552304">
            <a:off x="592872" y="2600420"/>
            <a:ext cx="230671" cy="39969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 name="Google Shape;64;p3"/>
          <p:cNvSpPr txBox="1"/>
          <p:nvPr/>
        </p:nvSpPr>
        <p:spPr>
          <a:xfrm rot="5953748">
            <a:off x="-941" y="3523762"/>
            <a:ext cx="1114832" cy="3388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65" name="Google Shape;65;p3"/>
          <p:cNvSpPr/>
          <p:nvPr/>
        </p:nvSpPr>
        <p:spPr>
          <a:xfrm rot="585980">
            <a:off x="1062323" y="2094221"/>
            <a:ext cx="399692" cy="3984304"/>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66" name="Google Shape;66;p3"/>
          <p:cNvGrpSpPr/>
          <p:nvPr/>
        </p:nvGrpSpPr>
        <p:grpSpPr>
          <a:xfrm rot="554120">
            <a:off x="1014021" y="2181984"/>
            <a:ext cx="329642" cy="3760115"/>
            <a:chOff x="3015702" y="1986247"/>
            <a:chExt cx="329621" cy="3759877"/>
          </a:xfrm>
        </p:grpSpPr>
        <p:sp>
          <p:nvSpPr>
            <p:cNvPr id="67" name="Google Shape;67;p3"/>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 name="Google Shape;68;p3"/>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 name="Google Shape;69;p3"/>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 name="Google Shape;70;p3"/>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71" name="Google Shape;71;p3"/>
          <p:cNvGrpSpPr/>
          <p:nvPr/>
        </p:nvGrpSpPr>
        <p:grpSpPr>
          <a:xfrm rot="554120">
            <a:off x="1252030" y="1888372"/>
            <a:ext cx="429927" cy="1276948"/>
            <a:chOff x="2997536" y="1684476"/>
            <a:chExt cx="429900" cy="1276867"/>
          </a:xfrm>
        </p:grpSpPr>
        <p:sp>
          <p:nvSpPr>
            <p:cNvPr id="72" name="Google Shape;72;p3"/>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3"/>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 name="Google Shape;74;p3"/>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75" name="Google Shape;75;p3"/>
          <p:cNvSpPr/>
          <p:nvPr/>
        </p:nvSpPr>
        <p:spPr>
          <a:xfrm rot="552304">
            <a:off x="1177279" y="3190793"/>
            <a:ext cx="230671" cy="39969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 name="Google Shape;76;p3"/>
          <p:cNvSpPr txBox="1"/>
          <p:nvPr/>
        </p:nvSpPr>
        <p:spPr>
          <a:xfrm rot="5954415">
            <a:off x="565694" y="4129138"/>
            <a:ext cx="1145261" cy="3388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77"/>
        <p:cNvGrpSpPr/>
        <p:nvPr/>
      </p:nvGrpSpPr>
      <p:grpSpPr>
        <a:xfrm>
          <a:off x="0" y="0"/>
          <a:ext cx="0" cy="0"/>
          <a:chOff x="0" y="0"/>
          <a:chExt cx="0" cy="0"/>
        </a:xfrm>
      </p:grpSpPr>
      <p:sp>
        <p:nvSpPr>
          <p:cNvPr id="78" name="Google Shape;78;p4"/>
          <p:cNvSpPr/>
          <p:nvPr/>
        </p:nvSpPr>
        <p:spPr>
          <a:xfrm rot="10800000">
            <a:off x="1349977" y="337061"/>
            <a:ext cx="4777800" cy="6201000"/>
          </a:xfrm>
          <a:prstGeom prst="rect">
            <a:avLst/>
          </a:prstGeom>
          <a:solidFill>
            <a:srgbClr val="F2F2F2"/>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 name="Google Shape;79;p4"/>
          <p:cNvSpPr/>
          <p:nvPr/>
        </p:nvSpPr>
        <p:spPr>
          <a:xfrm>
            <a:off x="6308436" y="330032"/>
            <a:ext cx="4777800" cy="6201000"/>
          </a:xfrm>
          <a:prstGeom prst="rect">
            <a:avLst/>
          </a:prstGeom>
          <a:solidFill>
            <a:srgbClr val="F2F2F2"/>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80" name="Google Shape;80;p4"/>
          <p:cNvGrpSpPr/>
          <p:nvPr/>
        </p:nvGrpSpPr>
        <p:grpSpPr>
          <a:xfrm>
            <a:off x="5853776" y="1053680"/>
            <a:ext cx="762900" cy="4734588"/>
            <a:chOff x="5853776" y="1053680"/>
            <a:chExt cx="762900" cy="4734588"/>
          </a:xfrm>
        </p:grpSpPr>
        <p:sp>
          <p:nvSpPr>
            <p:cNvPr id="81" name="Google Shape;81;p4"/>
            <p:cNvSpPr/>
            <p:nvPr/>
          </p:nvSpPr>
          <p:spPr>
            <a:xfrm>
              <a:off x="5853776" y="1053680"/>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4"/>
            <p:cNvSpPr/>
            <p:nvPr/>
          </p:nvSpPr>
          <p:spPr>
            <a:xfrm>
              <a:off x="5853776" y="1806428"/>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 name="Google Shape;83;p4"/>
            <p:cNvSpPr/>
            <p:nvPr/>
          </p:nvSpPr>
          <p:spPr>
            <a:xfrm>
              <a:off x="5853776" y="2559176"/>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 name="Google Shape;84;p4"/>
            <p:cNvSpPr/>
            <p:nvPr/>
          </p:nvSpPr>
          <p:spPr>
            <a:xfrm>
              <a:off x="5853776" y="3311924"/>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 name="Google Shape;85;p4"/>
            <p:cNvSpPr/>
            <p:nvPr/>
          </p:nvSpPr>
          <p:spPr>
            <a:xfrm>
              <a:off x="5853776" y="4064672"/>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 name="Google Shape;86;p4"/>
            <p:cNvSpPr/>
            <p:nvPr/>
          </p:nvSpPr>
          <p:spPr>
            <a:xfrm>
              <a:off x="5853776" y="5570168"/>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 name="Google Shape;87;p4"/>
            <p:cNvSpPr/>
            <p:nvPr/>
          </p:nvSpPr>
          <p:spPr>
            <a:xfrm>
              <a:off x="5853776" y="4817420"/>
              <a:ext cx="762900" cy="218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88" name="Google Shape;88;p4"/>
          <p:cNvSpPr/>
          <p:nvPr/>
        </p:nvSpPr>
        <p:spPr>
          <a:xfrm rot="-400932">
            <a:off x="417891" y="2295053"/>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89" name="Google Shape;89;p4"/>
          <p:cNvGrpSpPr/>
          <p:nvPr/>
        </p:nvGrpSpPr>
        <p:grpSpPr>
          <a:xfrm rot="-432916">
            <a:off x="365853" y="2407465"/>
            <a:ext cx="329627" cy="3759948"/>
            <a:chOff x="3015702" y="1986247"/>
            <a:chExt cx="329621" cy="3759877"/>
          </a:xfrm>
        </p:grpSpPr>
        <p:sp>
          <p:nvSpPr>
            <p:cNvPr id="90" name="Google Shape;90;p4"/>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 name="Google Shape;91;p4"/>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 name="Google Shape;92;p4"/>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3" name="Google Shape;93;p4"/>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94" name="Google Shape;94;p4"/>
          <p:cNvGrpSpPr/>
          <p:nvPr/>
        </p:nvGrpSpPr>
        <p:grpSpPr>
          <a:xfrm rot="-432916">
            <a:off x="157325" y="2095109"/>
            <a:ext cx="429908" cy="1276891"/>
            <a:chOff x="2997536" y="1684476"/>
            <a:chExt cx="429900" cy="1276867"/>
          </a:xfrm>
        </p:grpSpPr>
        <p:sp>
          <p:nvSpPr>
            <p:cNvPr id="95" name="Google Shape;95;p4"/>
            <p:cNvSpPr/>
            <p:nvPr/>
          </p:nvSpPr>
          <p:spPr>
            <a:xfrm>
              <a:off x="2997536" y="1768245"/>
              <a:ext cx="429900" cy="193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Google Shape;96;p4"/>
            <p:cNvSpPr/>
            <p:nvPr/>
          </p:nvSpPr>
          <p:spPr>
            <a:xfrm>
              <a:off x="3095436" y="1684476"/>
              <a:ext cx="229200" cy="89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Google Shape;97;p4"/>
            <p:cNvSpPr/>
            <p:nvPr/>
          </p:nvSpPr>
          <p:spPr>
            <a:xfrm>
              <a:off x="3337660" y="1920643"/>
              <a:ext cx="89700" cy="1040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98" name="Google Shape;98;p4"/>
          <p:cNvSpPr/>
          <p:nvPr/>
        </p:nvSpPr>
        <p:spPr>
          <a:xfrm rot="-434708">
            <a:off x="334555" y="3411471"/>
            <a:ext cx="230742" cy="399752"/>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Google Shape;99;p4"/>
          <p:cNvSpPr txBox="1"/>
          <p:nvPr/>
        </p:nvSpPr>
        <p:spPr>
          <a:xfrm rot="4966973">
            <a:off x="-8581" y="4350931"/>
            <a:ext cx="1134287"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100" name="Google Shape;100;p4"/>
          <p:cNvSpPr/>
          <p:nvPr/>
        </p:nvSpPr>
        <p:spPr>
          <a:xfrm rot="-400932">
            <a:off x="1145578" y="2695732"/>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01" name="Google Shape;101;p4"/>
          <p:cNvGrpSpPr/>
          <p:nvPr/>
        </p:nvGrpSpPr>
        <p:grpSpPr>
          <a:xfrm rot="-432916">
            <a:off x="1093540" y="2808144"/>
            <a:ext cx="329627" cy="3759948"/>
            <a:chOff x="3015702" y="1986247"/>
            <a:chExt cx="329621" cy="3759877"/>
          </a:xfrm>
        </p:grpSpPr>
        <p:sp>
          <p:nvSpPr>
            <p:cNvPr id="102" name="Google Shape;102;p4"/>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3" name="Google Shape;103;p4"/>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4" name="Google Shape;104;p4"/>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06" name="Google Shape;106;p4"/>
          <p:cNvGrpSpPr/>
          <p:nvPr/>
        </p:nvGrpSpPr>
        <p:grpSpPr>
          <a:xfrm rot="-432916">
            <a:off x="885012" y="2495788"/>
            <a:ext cx="429908" cy="1276891"/>
            <a:chOff x="2997536" y="1684476"/>
            <a:chExt cx="429900" cy="1276867"/>
          </a:xfrm>
        </p:grpSpPr>
        <p:sp>
          <p:nvSpPr>
            <p:cNvPr id="107" name="Google Shape;107;p4"/>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8" name="Google Shape;108;p4"/>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9" name="Google Shape;109;p4"/>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10" name="Google Shape;110;p4"/>
          <p:cNvSpPr/>
          <p:nvPr/>
        </p:nvSpPr>
        <p:spPr>
          <a:xfrm rot="-434708">
            <a:off x="1062242" y="3812149"/>
            <a:ext cx="230742" cy="399752"/>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1" name="Google Shape;111;p4"/>
          <p:cNvSpPr txBox="1"/>
          <p:nvPr/>
        </p:nvSpPr>
        <p:spPr>
          <a:xfrm rot="4967667">
            <a:off x="705641" y="4766754"/>
            <a:ext cx="1164799"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
        <p:nvSpPr>
          <p:cNvPr id="112" name="Google Shape;112;p4"/>
          <p:cNvSpPr txBox="1">
            <a:spLocks noGrp="1"/>
          </p:cNvSpPr>
          <p:nvPr>
            <p:ph type="title"/>
          </p:nvPr>
        </p:nvSpPr>
        <p:spPr>
          <a:xfrm>
            <a:off x="1775275" y="1361900"/>
            <a:ext cx="36963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a:endParaRPr/>
          </a:p>
        </p:txBody>
      </p:sp>
      <p:sp>
        <p:nvSpPr>
          <p:cNvPr id="113" name="Google Shape;113;p4"/>
          <p:cNvSpPr txBox="1">
            <a:spLocks noGrp="1"/>
          </p:cNvSpPr>
          <p:nvPr>
            <p:ph type="body" idx="1"/>
          </p:nvPr>
        </p:nvSpPr>
        <p:spPr>
          <a:xfrm>
            <a:off x="6998801" y="1536625"/>
            <a:ext cx="3638100" cy="4555200"/>
          </a:xfrm>
          <a:prstGeom prst="rect">
            <a:avLst/>
          </a:prstGeom>
        </p:spPr>
        <p:txBody>
          <a:bodyPr spcFirstLastPara="1" wrap="square" lIns="121900" tIns="121900" rIns="121900" bIns="121900" anchor="t" anchorCtr="0">
            <a:noAutofit/>
          </a:bodyPr>
          <a:lstStyle>
            <a:lvl1pPr marL="457200" lvl="0" indent="-393700">
              <a:spcBef>
                <a:spcPts val="0"/>
              </a:spcBef>
              <a:spcAft>
                <a:spcPts val="0"/>
              </a:spcAft>
              <a:buSzPts val="2600"/>
              <a:buChar char="●"/>
              <a:defRPr/>
            </a:lvl1pPr>
            <a:lvl2pPr marL="914400" lvl="1" indent="-393700">
              <a:spcBef>
                <a:spcPts val="2100"/>
              </a:spcBef>
              <a:spcAft>
                <a:spcPts val="0"/>
              </a:spcAft>
              <a:buSzPts val="2600"/>
              <a:buChar char="○"/>
              <a:defRPr/>
            </a:lvl2pPr>
            <a:lvl3pPr marL="1371600" lvl="2" indent="-393700">
              <a:spcBef>
                <a:spcPts val="2100"/>
              </a:spcBef>
              <a:spcAft>
                <a:spcPts val="0"/>
              </a:spcAft>
              <a:buSzPts val="2600"/>
              <a:buChar char="■"/>
              <a:defRPr/>
            </a:lvl3pPr>
            <a:lvl4pPr marL="1828800" lvl="3" indent="-393700">
              <a:spcBef>
                <a:spcPts val="2100"/>
              </a:spcBef>
              <a:spcAft>
                <a:spcPts val="0"/>
              </a:spcAft>
              <a:buSzPts val="2600"/>
              <a:buChar char="●"/>
              <a:defRPr/>
            </a:lvl4pPr>
            <a:lvl5pPr marL="2286000" lvl="4" indent="-393700">
              <a:spcBef>
                <a:spcPts val="2100"/>
              </a:spcBef>
              <a:spcAft>
                <a:spcPts val="0"/>
              </a:spcAft>
              <a:buSzPts val="2600"/>
              <a:buChar char="○"/>
              <a:defRPr/>
            </a:lvl5pPr>
            <a:lvl6pPr marL="2743200" lvl="5" indent="-393700">
              <a:spcBef>
                <a:spcPts val="2100"/>
              </a:spcBef>
              <a:spcAft>
                <a:spcPts val="0"/>
              </a:spcAft>
              <a:buSzPts val="2600"/>
              <a:buChar char="■"/>
              <a:defRPr/>
            </a:lvl6pPr>
            <a:lvl7pPr marL="3200400" lvl="6" indent="-393700">
              <a:spcBef>
                <a:spcPts val="2100"/>
              </a:spcBef>
              <a:spcAft>
                <a:spcPts val="0"/>
              </a:spcAft>
              <a:buSzPts val="2600"/>
              <a:buChar char="●"/>
              <a:defRPr/>
            </a:lvl7pPr>
            <a:lvl8pPr marL="3657600" lvl="7" indent="-393700">
              <a:spcBef>
                <a:spcPts val="2100"/>
              </a:spcBef>
              <a:spcAft>
                <a:spcPts val="0"/>
              </a:spcAft>
              <a:buSzPts val="2600"/>
              <a:buChar char="○"/>
              <a:defRPr/>
            </a:lvl8pPr>
            <a:lvl9pPr marL="4114800" lvl="8" indent="-393700">
              <a:spcBef>
                <a:spcPts val="2100"/>
              </a:spcBef>
              <a:spcAft>
                <a:spcPts val="2100"/>
              </a:spcAft>
              <a:buSzPts val="2600"/>
              <a:buChar char="■"/>
              <a:defRPr/>
            </a:lvl9pPr>
          </a:lstStyle>
          <a:p>
            <a:endParaRPr/>
          </a:p>
        </p:txBody>
      </p:sp>
      <p:sp>
        <p:nvSpPr>
          <p:cNvPr id="114" name="Google Shape;114;p4"/>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4"/>
        </a:solidFill>
        <a:effectLst/>
      </p:bgPr>
    </p:bg>
    <p:spTree>
      <p:nvGrpSpPr>
        <p:cNvPr id="1" name="Shape 115"/>
        <p:cNvGrpSpPr/>
        <p:nvPr/>
      </p:nvGrpSpPr>
      <p:grpSpPr>
        <a:xfrm>
          <a:off x="0" y="0"/>
          <a:ext cx="0" cy="0"/>
          <a:chOff x="0" y="0"/>
          <a:chExt cx="0" cy="0"/>
        </a:xfrm>
      </p:grpSpPr>
      <p:sp>
        <p:nvSpPr>
          <p:cNvPr id="116" name="Google Shape;116;p5"/>
          <p:cNvSpPr/>
          <p:nvPr/>
        </p:nvSpPr>
        <p:spPr>
          <a:xfrm rot="10800000">
            <a:off x="511777" y="337061"/>
            <a:ext cx="4777800" cy="6201000"/>
          </a:xfrm>
          <a:prstGeom prst="rect">
            <a:avLst/>
          </a:prstGeom>
          <a:solidFill>
            <a:srgbClr val="F2F2F2"/>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5"/>
          <p:cNvSpPr/>
          <p:nvPr/>
        </p:nvSpPr>
        <p:spPr>
          <a:xfrm>
            <a:off x="5470236" y="330032"/>
            <a:ext cx="4777800" cy="6201000"/>
          </a:xfrm>
          <a:prstGeom prst="rect">
            <a:avLst/>
          </a:prstGeom>
          <a:solidFill>
            <a:srgbClr val="F2F2F2"/>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8" name="Google Shape;118;p5"/>
          <p:cNvGrpSpPr/>
          <p:nvPr/>
        </p:nvGrpSpPr>
        <p:grpSpPr>
          <a:xfrm>
            <a:off x="5015576" y="1053680"/>
            <a:ext cx="762900" cy="4734588"/>
            <a:chOff x="5853776" y="1053680"/>
            <a:chExt cx="762900" cy="4734588"/>
          </a:xfrm>
        </p:grpSpPr>
        <p:sp>
          <p:nvSpPr>
            <p:cNvPr id="119" name="Google Shape;119;p5"/>
            <p:cNvSpPr/>
            <p:nvPr/>
          </p:nvSpPr>
          <p:spPr>
            <a:xfrm>
              <a:off x="5853776" y="1053680"/>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5"/>
            <p:cNvSpPr/>
            <p:nvPr/>
          </p:nvSpPr>
          <p:spPr>
            <a:xfrm>
              <a:off x="5853776" y="1806428"/>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1" name="Google Shape;121;p5"/>
            <p:cNvSpPr/>
            <p:nvPr/>
          </p:nvSpPr>
          <p:spPr>
            <a:xfrm>
              <a:off x="5853776" y="2559176"/>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2" name="Google Shape;122;p5"/>
            <p:cNvSpPr/>
            <p:nvPr/>
          </p:nvSpPr>
          <p:spPr>
            <a:xfrm>
              <a:off x="5853776" y="3311924"/>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3" name="Google Shape;123;p5"/>
            <p:cNvSpPr/>
            <p:nvPr/>
          </p:nvSpPr>
          <p:spPr>
            <a:xfrm>
              <a:off x="5853776" y="4064672"/>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4" name="Google Shape;124;p5"/>
            <p:cNvSpPr/>
            <p:nvPr/>
          </p:nvSpPr>
          <p:spPr>
            <a:xfrm>
              <a:off x="5853776" y="5570168"/>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5" name="Google Shape;125;p5"/>
            <p:cNvSpPr/>
            <p:nvPr/>
          </p:nvSpPr>
          <p:spPr>
            <a:xfrm>
              <a:off x="5853776" y="4817420"/>
              <a:ext cx="762900" cy="218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26" name="Google Shape;126;p5"/>
          <p:cNvSpPr/>
          <p:nvPr/>
        </p:nvSpPr>
        <p:spPr>
          <a:xfrm rot="206533">
            <a:off x="10863140" y="1984738"/>
            <a:ext cx="399721" cy="3984634"/>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27" name="Google Shape;127;p5"/>
          <p:cNvGrpSpPr/>
          <p:nvPr/>
        </p:nvGrpSpPr>
        <p:grpSpPr>
          <a:xfrm rot="174371">
            <a:off x="10812528" y="2081664"/>
            <a:ext cx="329617" cy="3759824"/>
            <a:chOff x="3015702" y="1986247"/>
            <a:chExt cx="329621" cy="3759877"/>
          </a:xfrm>
        </p:grpSpPr>
        <p:sp>
          <p:nvSpPr>
            <p:cNvPr id="128" name="Google Shape;128;p5"/>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9" name="Google Shape;129;p5"/>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0" name="Google Shape;130;p5"/>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1" name="Google Shape;131;p5"/>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32" name="Google Shape;132;p5"/>
          <p:cNvGrpSpPr/>
          <p:nvPr/>
        </p:nvGrpSpPr>
        <p:grpSpPr>
          <a:xfrm rot="174371">
            <a:off x="10879537" y="1765666"/>
            <a:ext cx="429894" cy="1276849"/>
            <a:chOff x="2997536" y="1684476"/>
            <a:chExt cx="429900" cy="1276867"/>
          </a:xfrm>
        </p:grpSpPr>
        <p:sp>
          <p:nvSpPr>
            <p:cNvPr id="133" name="Google Shape;133;p5"/>
            <p:cNvSpPr/>
            <p:nvPr/>
          </p:nvSpPr>
          <p:spPr>
            <a:xfrm>
              <a:off x="2997536" y="1768245"/>
              <a:ext cx="429900" cy="193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4" name="Google Shape;134;p5"/>
            <p:cNvSpPr/>
            <p:nvPr/>
          </p:nvSpPr>
          <p:spPr>
            <a:xfrm>
              <a:off x="3095436" y="1684476"/>
              <a:ext cx="229200" cy="89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5" name="Google Shape;135;p5"/>
            <p:cNvSpPr/>
            <p:nvPr/>
          </p:nvSpPr>
          <p:spPr>
            <a:xfrm>
              <a:off x="3337660" y="1920643"/>
              <a:ext cx="89700" cy="1040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36" name="Google Shape;136;p5"/>
          <p:cNvSpPr/>
          <p:nvPr/>
        </p:nvSpPr>
        <p:spPr>
          <a:xfrm rot="169958">
            <a:off x="10901267" y="3082093"/>
            <a:ext cx="230682" cy="39982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7" name="Google Shape;137;p5"/>
          <p:cNvSpPr txBox="1"/>
          <p:nvPr/>
        </p:nvSpPr>
        <p:spPr>
          <a:xfrm rot="5575180">
            <a:off x="10385901" y="4036558"/>
            <a:ext cx="1154398"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138" name="Google Shape;138;p5"/>
          <p:cNvSpPr/>
          <p:nvPr/>
        </p:nvSpPr>
        <p:spPr>
          <a:xfrm rot="206533">
            <a:off x="11509069" y="2507086"/>
            <a:ext cx="399721" cy="3984634"/>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9" name="Google Shape;139;p5"/>
          <p:cNvGrpSpPr/>
          <p:nvPr/>
        </p:nvGrpSpPr>
        <p:grpSpPr>
          <a:xfrm rot="174371">
            <a:off x="11458458" y="2604012"/>
            <a:ext cx="329617" cy="3759824"/>
            <a:chOff x="3015702" y="1986247"/>
            <a:chExt cx="329621" cy="3759877"/>
          </a:xfrm>
        </p:grpSpPr>
        <p:sp>
          <p:nvSpPr>
            <p:cNvPr id="140" name="Google Shape;140;p5"/>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5"/>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5"/>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5"/>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44" name="Google Shape;144;p5"/>
          <p:cNvGrpSpPr/>
          <p:nvPr/>
        </p:nvGrpSpPr>
        <p:grpSpPr>
          <a:xfrm rot="174371">
            <a:off x="11525466" y="2288015"/>
            <a:ext cx="429894" cy="1276849"/>
            <a:chOff x="2997536" y="1684476"/>
            <a:chExt cx="429900" cy="1276867"/>
          </a:xfrm>
        </p:grpSpPr>
        <p:sp>
          <p:nvSpPr>
            <p:cNvPr id="145" name="Google Shape;145;p5"/>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5"/>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5"/>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48" name="Google Shape;148;p5"/>
          <p:cNvSpPr/>
          <p:nvPr/>
        </p:nvSpPr>
        <p:spPr>
          <a:xfrm rot="169958">
            <a:off x="11547196" y="3604441"/>
            <a:ext cx="230682" cy="399821"/>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txBox="1"/>
          <p:nvPr/>
        </p:nvSpPr>
        <p:spPr>
          <a:xfrm rot="5575015">
            <a:off x="11034380" y="4556508"/>
            <a:ext cx="11495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
        <p:nvSpPr>
          <p:cNvPr id="150" name="Google Shape;150;p5"/>
          <p:cNvSpPr txBox="1">
            <a:spLocks noGrp="1"/>
          </p:cNvSpPr>
          <p:nvPr>
            <p:ph type="title"/>
          </p:nvPr>
        </p:nvSpPr>
        <p:spPr>
          <a:xfrm>
            <a:off x="819775" y="502650"/>
            <a:ext cx="4006200" cy="5247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a:endParaRPr/>
          </a:p>
        </p:txBody>
      </p:sp>
      <p:sp>
        <p:nvSpPr>
          <p:cNvPr id="151" name="Google Shape;151;p5"/>
          <p:cNvSpPr txBox="1">
            <a:spLocks noGrp="1"/>
          </p:cNvSpPr>
          <p:nvPr>
            <p:ph type="body" idx="1"/>
          </p:nvPr>
        </p:nvSpPr>
        <p:spPr>
          <a:xfrm>
            <a:off x="904600" y="2087725"/>
            <a:ext cx="4006200" cy="4004100"/>
          </a:xfrm>
          <a:prstGeom prst="rect">
            <a:avLst/>
          </a:prstGeom>
        </p:spPr>
        <p:txBody>
          <a:bodyPr spcFirstLastPara="1" wrap="square" lIns="121900" tIns="121900" rIns="121900" bIns="121900" anchor="t" anchorCtr="0">
            <a:noAutofit/>
          </a:bodyPr>
          <a:lstStyle>
            <a:lvl1pPr marL="457200" lvl="0" indent="-361950">
              <a:spcBef>
                <a:spcPts val="0"/>
              </a:spcBef>
              <a:spcAft>
                <a:spcPts val="0"/>
              </a:spcAft>
              <a:buSzPts val="2100"/>
              <a:buChar char="●"/>
              <a:defRPr sz="2100"/>
            </a:lvl1pPr>
            <a:lvl2pPr marL="914400" lvl="1" indent="-361950">
              <a:spcBef>
                <a:spcPts val="2100"/>
              </a:spcBef>
              <a:spcAft>
                <a:spcPts val="0"/>
              </a:spcAft>
              <a:buSzPts val="2100"/>
              <a:buChar char="○"/>
              <a:defRPr sz="2100"/>
            </a:lvl2pPr>
            <a:lvl3pPr marL="1371600" lvl="2" indent="-361950">
              <a:spcBef>
                <a:spcPts val="2100"/>
              </a:spcBef>
              <a:spcAft>
                <a:spcPts val="0"/>
              </a:spcAft>
              <a:buSzPts val="2100"/>
              <a:buChar char="■"/>
              <a:defRPr sz="2100"/>
            </a:lvl3pPr>
            <a:lvl4pPr marL="1828800" lvl="3" indent="-361950">
              <a:spcBef>
                <a:spcPts val="2100"/>
              </a:spcBef>
              <a:spcAft>
                <a:spcPts val="0"/>
              </a:spcAft>
              <a:buSzPts val="2100"/>
              <a:buChar char="●"/>
              <a:defRPr sz="2100"/>
            </a:lvl4pPr>
            <a:lvl5pPr marL="2286000" lvl="4" indent="-361950">
              <a:spcBef>
                <a:spcPts val="2100"/>
              </a:spcBef>
              <a:spcAft>
                <a:spcPts val="0"/>
              </a:spcAft>
              <a:buSzPts val="2100"/>
              <a:buChar char="○"/>
              <a:defRPr sz="2100"/>
            </a:lvl5pPr>
            <a:lvl6pPr marL="2743200" lvl="5" indent="-361950">
              <a:spcBef>
                <a:spcPts val="2100"/>
              </a:spcBef>
              <a:spcAft>
                <a:spcPts val="0"/>
              </a:spcAft>
              <a:buSzPts val="2100"/>
              <a:buChar char="■"/>
              <a:defRPr sz="2100"/>
            </a:lvl6pPr>
            <a:lvl7pPr marL="3200400" lvl="6" indent="-361950">
              <a:spcBef>
                <a:spcPts val="2100"/>
              </a:spcBef>
              <a:spcAft>
                <a:spcPts val="0"/>
              </a:spcAft>
              <a:buSzPts val="2100"/>
              <a:buChar char="●"/>
              <a:defRPr sz="2100"/>
            </a:lvl7pPr>
            <a:lvl8pPr marL="3657600" lvl="7" indent="-361950">
              <a:spcBef>
                <a:spcPts val="2100"/>
              </a:spcBef>
              <a:spcAft>
                <a:spcPts val="0"/>
              </a:spcAft>
              <a:buSzPts val="2100"/>
              <a:buChar char="○"/>
              <a:defRPr sz="2100"/>
            </a:lvl8pPr>
            <a:lvl9pPr marL="4114800" lvl="8" indent="-361950">
              <a:spcBef>
                <a:spcPts val="2100"/>
              </a:spcBef>
              <a:spcAft>
                <a:spcPts val="2100"/>
              </a:spcAft>
              <a:buSzPts val="2100"/>
              <a:buChar char="■"/>
              <a:defRPr sz="2100"/>
            </a:lvl9pPr>
          </a:lstStyle>
          <a:p>
            <a:endParaRPr/>
          </a:p>
        </p:txBody>
      </p:sp>
      <p:sp>
        <p:nvSpPr>
          <p:cNvPr id="152" name="Google Shape;152;p5"/>
          <p:cNvSpPr txBox="1">
            <a:spLocks noGrp="1"/>
          </p:cNvSpPr>
          <p:nvPr>
            <p:ph type="body" idx="2"/>
          </p:nvPr>
        </p:nvSpPr>
        <p:spPr>
          <a:xfrm>
            <a:off x="5973825" y="2163750"/>
            <a:ext cx="4140600" cy="3928200"/>
          </a:xfrm>
          <a:prstGeom prst="rect">
            <a:avLst/>
          </a:prstGeom>
        </p:spPr>
        <p:txBody>
          <a:bodyPr spcFirstLastPara="1" wrap="square" lIns="121900" tIns="121900" rIns="121900" bIns="121900" anchor="t" anchorCtr="0">
            <a:noAutofit/>
          </a:bodyPr>
          <a:lstStyle>
            <a:lvl1pPr marL="457200" lvl="0" indent="-361950">
              <a:spcBef>
                <a:spcPts val="0"/>
              </a:spcBef>
              <a:spcAft>
                <a:spcPts val="0"/>
              </a:spcAft>
              <a:buSzPts val="2100"/>
              <a:buChar char="●"/>
              <a:defRPr sz="2100"/>
            </a:lvl1pPr>
            <a:lvl2pPr marL="914400" lvl="1" indent="-361950">
              <a:spcBef>
                <a:spcPts val="2100"/>
              </a:spcBef>
              <a:spcAft>
                <a:spcPts val="0"/>
              </a:spcAft>
              <a:buSzPts val="2100"/>
              <a:buChar char="○"/>
              <a:defRPr sz="2100"/>
            </a:lvl2pPr>
            <a:lvl3pPr marL="1371600" lvl="2" indent="-361950">
              <a:spcBef>
                <a:spcPts val="2100"/>
              </a:spcBef>
              <a:spcAft>
                <a:spcPts val="0"/>
              </a:spcAft>
              <a:buSzPts val="2100"/>
              <a:buChar char="■"/>
              <a:defRPr sz="2100"/>
            </a:lvl3pPr>
            <a:lvl4pPr marL="1828800" lvl="3" indent="-361950">
              <a:spcBef>
                <a:spcPts val="2100"/>
              </a:spcBef>
              <a:spcAft>
                <a:spcPts val="0"/>
              </a:spcAft>
              <a:buSzPts val="2100"/>
              <a:buChar char="●"/>
              <a:defRPr sz="2100"/>
            </a:lvl4pPr>
            <a:lvl5pPr marL="2286000" lvl="4" indent="-361950">
              <a:spcBef>
                <a:spcPts val="2100"/>
              </a:spcBef>
              <a:spcAft>
                <a:spcPts val="0"/>
              </a:spcAft>
              <a:buSzPts val="2100"/>
              <a:buChar char="○"/>
              <a:defRPr sz="2100"/>
            </a:lvl5pPr>
            <a:lvl6pPr marL="2743200" lvl="5" indent="-361950">
              <a:spcBef>
                <a:spcPts val="2100"/>
              </a:spcBef>
              <a:spcAft>
                <a:spcPts val="0"/>
              </a:spcAft>
              <a:buSzPts val="2100"/>
              <a:buChar char="■"/>
              <a:defRPr sz="2100"/>
            </a:lvl6pPr>
            <a:lvl7pPr marL="3200400" lvl="6" indent="-361950">
              <a:spcBef>
                <a:spcPts val="2100"/>
              </a:spcBef>
              <a:spcAft>
                <a:spcPts val="0"/>
              </a:spcAft>
              <a:buSzPts val="2100"/>
              <a:buChar char="●"/>
              <a:defRPr sz="2100"/>
            </a:lvl7pPr>
            <a:lvl8pPr marL="3657600" lvl="7" indent="-361950">
              <a:spcBef>
                <a:spcPts val="2100"/>
              </a:spcBef>
              <a:spcAft>
                <a:spcPts val="0"/>
              </a:spcAft>
              <a:buSzPts val="2100"/>
              <a:buChar char="○"/>
              <a:defRPr sz="2100"/>
            </a:lvl8pPr>
            <a:lvl9pPr marL="4114800" lvl="8" indent="-361950">
              <a:spcBef>
                <a:spcPts val="2100"/>
              </a:spcBef>
              <a:spcAft>
                <a:spcPts val="2100"/>
              </a:spcAft>
              <a:buSzPts val="2100"/>
              <a:buChar char="■"/>
              <a:defRPr sz="2100"/>
            </a:lvl9pPr>
          </a:lstStyle>
          <a:p>
            <a:endParaRPr/>
          </a:p>
        </p:txBody>
      </p:sp>
      <p:sp>
        <p:nvSpPr>
          <p:cNvPr id="153" name="Google Shape;153;p5"/>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154"/>
        <p:cNvGrpSpPr/>
        <p:nvPr/>
      </p:nvGrpSpPr>
      <p:grpSpPr>
        <a:xfrm>
          <a:off x="0" y="0"/>
          <a:ext cx="0" cy="0"/>
          <a:chOff x="0" y="0"/>
          <a:chExt cx="0" cy="0"/>
        </a:xfrm>
      </p:grpSpPr>
      <p:sp>
        <p:nvSpPr>
          <p:cNvPr id="155" name="Google Shape;155;p6"/>
          <p:cNvSpPr/>
          <p:nvPr/>
        </p:nvSpPr>
        <p:spPr>
          <a:xfrm rot="-935892">
            <a:off x="1290287" y="722025"/>
            <a:ext cx="4148173" cy="552240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6"/>
          <p:cNvSpPr/>
          <p:nvPr/>
        </p:nvSpPr>
        <p:spPr>
          <a:xfrm>
            <a:off x="5714985" y="641896"/>
            <a:ext cx="4470600" cy="5913300"/>
          </a:xfrm>
          <a:prstGeom prst="rect">
            <a:avLst/>
          </a:prstGeom>
          <a:solidFill>
            <a:schemeClr val="accent5"/>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6"/>
          <p:cNvSpPr/>
          <p:nvPr/>
        </p:nvSpPr>
        <p:spPr>
          <a:xfrm>
            <a:off x="5891609" y="829788"/>
            <a:ext cx="4148100" cy="5522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58" name="Google Shape;158;p6"/>
          <p:cNvGrpSpPr/>
          <p:nvPr/>
        </p:nvGrpSpPr>
        <p:grpSpPr>
          <a:xfrm>
            <a:off x="7175920" y="69639"/>
            <a:ext cx="1756200" cy="874921"/>
            <a:chOff x="2815867" y="-221031"/>
            <a:chExt cx="1756200" cy="874921"/>
          </a:xfrm>
        </p:grpSpPr>
        <p:sp>
          <p:nvSpPr>
            <p:cNvPr id="159" name="Google Shape;159;p6"/>
            <p:cNvSpPr/>
            <p:nvPr/>
          </p:nvSpPr>
          <p:spPr>
            <a:xfrm>
              <a:off x="3331607" y="-221031"/>
              <a:ext cx="695389" cy="442061"/>
            </a:xfrm>
            <a:custGeom>
              <a:avLst/>
              <a:gdLst/>
              <a:ahLst/>
              <a:cxnLst/>
              <a:rect l="l" t="t" r="r" b="b"/>
              <a:pathLst>
                <a:path w="695389" h="442061" extrusionOk="0">
                  <a:moveTo>
                    <a:pt x="349212" y="94863"/>
                  </a:moveTo>
                  <a:cubicBezTo>
                    <a:pt x="289565" y="94863"/>
                    <a:pt x="241212" y="143216"/>
                    <a:pt x="241212" y="202863"/>
                  </a:cubicBezTo>
                  <a:cubicBezTo>
                    <a:pt x="241212" y="262510"/>
                    <a:pt x="289565" y="310863"/>
                    <a:pt x="349212" y="310863"/>
                  </a:cubicBezTo>
                  <a:cubicBezTo>
                    <a:pt x="408859" y="310863"/>
                    <a:pt x="457212" y="262510"/>
                    <a:pt x="457212" y="202863"/>
                  </a:cubicBezTo>
                  <a:cubicBezTo>
                    <a:pt x="457212" y="143216"/>
                    <a:pt x="408859" y="94863"/>
                    <a:pt x="349212" y="94863"/>
                  </a:cubicBezTo>
                  <a:close/>
                  <a:moveTo>
                    <a:pt x="221031" y="0"/>
                  </a:moveTo>
                  <a:lnTo>
                    <a:pt x="474358" y="0"/>
                  </a:lnTo>
                  <a:cubicBezTo>
                    <a:pt x="596430" y="0"/>
                    <a:pt x="695389" y="98959"/>
                    <a:pt x="695389" y="221031"/>
                  </a:cubicBezTo>
                  <a:cubicBezTo>
                    <a:pt x="695389" y="294708"/>
                    <a:pt x="695388" y="368384"/>
                    <a:pt x="695388" y="442061"/>
                  </a:cubicBezTo>
                  <a:lnTo>
                    <a:pt x="0" y="442061"/>
                  </a:lnTo>
                  <a:lnTo>
                    <a:pt x="0" y="221031"/>
                  </a:lnTo>
                  <a:cubicBezTo>
                    <a:pt x="0" y="98959"/>
                    <a:pt x="98959" y="0"/>
                    <a:pt x="221031" y="0"/>
                  </a:cubicBezTo>
                  <a:close/>
                </a:path>
              </a:pathLst>
            </a:custGeom>
            <a:solidFill>
              <a:srgbClr val="9595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 name="Google Shape;160;p6"/>
            <p:cNvSpPr/>
            <p:nvPr/>
          </p:nvSpPr>
          <p:spPr>
            <a:xfrm>
              <a:off x="2815867" y="151390"/>
              <a:ext cx="1756200" cy="502500"/>
            </a:xfrm>
            <a:prstGeom prst="round2SameRect">
              <a:avLst>
                <a:gd name="adj1" fmla="val 50000"/>
                <a:gd name="adj2" fmla="val 0"/>
              </a:avLst>
            </a:prstGeom>
            <a:solidFill>
              <a:srgbClr val="A1A1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61" name="Google Shape;161;p6"/>
          <p:cNvSpPr/>
          <p:nvPr/>
        </p:nvSpPr>
        <p:spPr>
          <a:xfrm rot="-400932">
            <a:off x="10834501" y="2186051"/>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2" name="Google Shape;162;p6"/>
          <p:cNvGrpSpPr/>
          <p:nvPr/>
        </p:nvGrpSpPr>
        <p:grpSpPr>
          <a:xfrm rot="-432916">
            <a:off x="10782463" y="2298464"/>
            <a:ext cx="329627" cy="3759948"/>
            <a:chOff x="3015702" y="1986247"/>
            <a:chExt cx="329621" cy="3759877"/>
          </a:xfrm>
        </p:grpSpPr>
        <p:sp>
          <p:nvSpPr>
            <p:cNvPr id="163" name="Google Shape;163;p6"/>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6"/>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6"/>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6"/>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67" name="Google Shape;167;p6"/>
          <p:cNvGrpSpPr/>
          <p:nvPr/>
        </p:nvGrpSpPr>
        <p:grpSpPr>
          <a:xfrm rot="-432916">
            <a:off x="10573936" y="1986108"/>
            <a:ext cx="429908" cy="1276891"/>
            <a:chOff x="2997536" y="1684476"/>
            <a:chExt cx="429900" cy="1276867"/>
          </a:xfrm>
        </p:grpSpPr>
        <p:sp>
          <p:nvSpPr>
            <p:cNvPr id="168" name="Google Shape;168;p6"/>
            <p:cNvSpPr/>
            <p:nvPr/>
          </p:nvSpPr>
          <p:spPr>
            <a:xfrm>
              <a:off x="2997536" y="1768245"/>
              <a:ext cx="429900" cy="1938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6"/>
            <p:cNvSpPr/>
            <p:nvPr/>
          </p:nvSpPr>
          <p:spPr>
            <a:xfrm>
              <a:off x="3095436" y="1684476"/>
              <a:ext cx="229200" cy="89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0" name="Google Shape;170;p6"/>
            <p:cNvSpPr/>
            <p:nvPr/>
          </p:nvSpPr>
          <p:spPr>
            <a:xfrm>
              <a:off x="3337660" y="1920643"/>
              <a:ext cx="89700" cy="1040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71" name="Google Shape;171;p6"/>
          <p:cNvSpPr/>
          <p:nvPr/>
        </p:nvSpPr>
        <p:spPr>
          <a:xfrm rot="-434708">
            <a:off x="10751166" y="3302469"/>
            <a:ext cx="230742" cy="39975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2" name="Google Shape;172;p6"/>
          <p:cNvSpPr txBox="1"/>
          <p:nvPr/>
        </p:nvSpPr>
        <p:spPr>
          <a:xfrm rot="4967290">
            <a:off x="10399250" y="4251831"/>
            <a:ext cx="1154231"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173" name="Google Shape;173;p6"/>
          <p:cNvSpPr/>
          <p:nvPr/>
        </p:nvSpPr>
        <p:spPr>
          <a:xfrm rot="-400932">
            <a:off x="11562189" y="2586731"/>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74" name="Google Shape;174;p6"/>
          <p:cNvGrpSpPr/>
          <p:nvPr/>
        </p:nvGrpSpPr>
        <p:grpSpPr>
          <a:xfrm rot="-432916">
            <a:off x="11510151" y="2699143"/>
            <a:ext cx="329627" cy="3759948"/>
            <a:chOff x="3015702" y="1986247"/>
            <a:chExt cx="329621" cy="3759877"/>
          </a:xfrm>
        </p:grpSpPr>
        <p:sp>
          <p:nvSpPr>
            <p:cNvPr id="175" name="Google Shape;175;p6"/>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6" name="Google Shape;176;p6"/>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7" name="Google Shape;177;p6"/>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8" name="Google Shape;178;p6"/>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79" name="Google Shape;179;p6"/>
          <p:cNvGrpSpPr/>
          <p:nvPr/>
        </p:nvGrpSpPr>
        <p:grpSpPr>
          <a:xfrm rot="-432916">
            <a:off x="11301623" y="2386787"/>
            <a:ext cx="429908" cy="1276891"/>
            <a:chOff x="2997536" y="1684476"/>
            <a:chExt cx="429900" cy="1276867"/>
          </a:xfrm>
        </p:grpSpPr>
        <p:sp>
          <p:nvSpPr>
            <p:cNvPr id="180" name="Google Shape;180;p6"/>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1" name="Google Shape;181;p6"/>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2" name="Google Shape;182;p6"/>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183" name="Google Shape;183;p6"/>
          <p:cNvSpPr/>
          <p:nvPr/>
        </p:nvSpPr>
        <p:spPr>
          <a:xfrm rot="-434708">
            <a:off x="11478853" y="3703148"/>
            <a:ext cx="230742" cy="399752"/>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4" name="Google Shape;184;p6"/>
          <p:cNvSpPr txBox="1"/>
          <p:nvPr/>
        </p:nvSpPr>
        <p:spPr>
          <a:xfrm rot="4967257">
            <a:off x="11130107" y="4648904"/>
            <a:ext cx="1146975"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
        <p:nvSpPr>
          <p:cNvPr id="185" name="Google Shape;185;p6"/>
          <p:cNvSpPr txBox="1">
            <a:spLocks noGrp="1"/>
          </p:cNvSpPr>
          <p:nvPr>
            <p:ph type="title"/>
          </p:nvPr>
        </p:nvSpPr>
        <p:spPr>
          <a:xfrm rot="-895174">
            <a:off x="1744034" y="908120"/>
            <a:ext cx="3176381" cy="4752059"/>
          </a:xfrm>
          <a:prstGeom prst="rect">
            <a:avLst/>
          </a:prstGeom>
        </p:spPr>
        <p:txBody>
          <a:bodyPr spcFirstLastPara="1" wrap="square" lIns="121900" tIns="121900" rIns="121900" bIns="121900" anchor="b" anchorCtr="0">
            <a:noAutofit/>
          </a:bodyPr>
          <a:lstStyle>
            <a:lvl1pPr lvl="0">
              <a:spcBef>
                <a:spcPts val="0"/>
              </a:spcBef>
              <a:spcAft>
                <a:spcPts val="0"/>
              </a:spcAft>
              <a:buSzPts val="6000"/>
              <a:buNone/>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86" name="Google Shape;186;p6"/>
          <p:cNvSpPr txBox="1">
            <a:spLocks noGrp="1"/>
          </p:cNvSpPr>
          <p:nvPr>
            <p:ph type="body" idx="1"/>
          </p:nvPr>
        </p:nvSpPr>
        <p:spPr>
          <a:xfrm>
            <a:off x="6282686" y="1852800"/>
            <a:ext cx="3395100" cy="4239300"/>
          </a:xfrm>
          <a:prstGeom prst="rect">
            <a:avLst/>
          </a:prstGeom>
        </p:spPr>
        <p:txBody>
          <a:bodyPr spcFirstLastPara="1" wrap="square" lIns="121900" tIns="121900" rIns="121900" bIns="121900" anchor="t" anchorCtr="0">
            <a:noAutofit/>
          </a:bodyPr>
          <a:lstStyle>
            <a:lvl1pPr marL="457200" lvl="0" indent="-393700">
              <a:spcBef>
                <a:spcPts val="0"/>
              </a:spcBef>
              <a:spcAft>
                <a:spcPts val="0"/>
              </a:spcAft>
              <a:buSzPts val="2600"/>
              <a:buChar char="●"/>
              <a:defRPr/>
            </a:lvl1pPr>
            <a:lvl2pPr marL="914400" lvl="1" indent="-393700">
              <a:spcBef>
                <a:spcPts val="2100"/>
              </a:spcBef>
              <a:spcAft>
                <a:spcPts val="0"/>
              </a:spcAft>
              <a:buSzPts val="2600"/>
              <a:buChar char="○"/>
              <a:defRPr/>
            </a:lvl2pPr>
            <a:lvl3pPr marL="1371600" lvl="2" indent="-393700">
              <a:spcBef>
                <a:spcPts val="2100"/>
              </a:spcBef>
              <a:spcAft>
                <a:spcPts val="0"/>
              </a:spcAft>
              <a:buSzPts val="2600"/>
              <a:buChar char="■"/>
              <a:defRPr/>
            </a:lvl3pPr>
            <a:lvl4pPr marL="1828800" lvl="3" indent="-393700">
              <a:spcBef>
                <a:spcPts val="2100"/>
              </a:spcBef>
              <a:spcAft>
                <a:spcPts val="0"/>
              </a:spcAft>
              <a:buSzPts val="2600"/>
              <a:buChar char="●"/>
              <a:defRPr/>
            </a:lvl4pPr>
            <a:lvl5pPr marL="2286000" lvl="4" indent="-393700">
              <a:spcBef>
                <a:spcPts val="2100"/>
              </a:spcBef>
              <a:spcAft>
                <a:spcPts val="0"/>
              </a:spcAft>
              <a:buSzPts val="2600"/>
              <a:buChar char="○"/>
              <a:defRPr/>
            </a:lvl5pPr>
            <a:lvl6pPr marL="2743200" lvl="5" indent="-393700">
              <a:spcBef>
                <a:spcPts val="2100"/>
              </a:spcBef>
              <a:spcAft>
                <a:spcPts val="0"/>
              </a:spcAft>
              <a:buSzPts val="2600"/>
              <a:buChar char="■"/>
              <a:defRPr/>
            </a:lvl6pPr>
            <a:lvl7pPr marL="3200400" lvl="6" indent="-393700">
              <a:spcBef>
                <a:spcPts val="2100"/>
              </a:spcBef>
              <a:spcAft>
                <a:spcPts val="0"/>
              </a:spcAft>
              <a:buSzPts val="2600"/>
              <a:buChar char="●"/>
              <a:defRPr/>
            </a:lvl7pPr>
            <a:lvl8pPr marL="3657600" lvl="7" indent="-393700">
              <a:spcBef>
                <a:spcPts val="2100"/>
              </a:spcBef>
              <a:spcAft>
                <a:spcPts val="0"/>
              </a:spcAft>
              <a:buSzPts val="2600"/>
              <a:buChar char="○"/>
              <a:defRPr/>
            </a:lvl8pPr>
            <a:lvl9pPr marL="4114800" lvl="8" indent="-393700">
              <a:spcBef>
                <a:spcPts val="2100"/>
              </a:spcBef>
              <a:spcAft>
                <a:spcPts val="2100"/>
              </a:spcAft>
              <a:buSzPts val="2600"/>
              <a:buChar char="■"/>
              <a:defRPr/>
            </a:lvl9pPr>
          </a:lstStyle>
          <a:p>
            <a:endParaRPr/>
          </a:p>
        </p:txBody>
      </p:sp>
      <p:sp>
        <p:nvSpPr>
          <p:cNvPr id="187" name="Google Shape;187;p6"/>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ONE_COLUMN_TEXT_1">
    <p:bg>
      <p:bgPr>
        <a:solidFill>
          <a:schemeClr val="accent6"/>
        </a:solidFill>
        <a:effectLst/>
      </p:bgPr>
    </p:bg>
    <p:spTree>
      <p:nvGrpSpPr>
        <p:cNvPr id="1" name="Shape 188"/>
        <p:cNvGrpSpPr/>
        <p:nvPr/>
      </p:nvGrpSpPr>
      <p:grpSpPr>
        <a:xfrm>
          <a:off x="0" y="0"/>
          <a:ext cx="0" cy="0"/>
          <a:chOff x="0" y="0"/>
          <a:chExt cx="0" cy="0"/>
        </a:xfrm>
      </p:grpSpPr>
      <p:sp>
        <p:nvSpPr>
          <p:cNvPr id="189" name="Google Shape;189;p7"/>
          <p:cNvSpPr/>
          <p:nvPr/>
        </p:nvSpPr>
        <p:spPr>
          <a:xfrm>
            <a:off x="384382" y="688485"/>
            <a:ext cx="9936300" cy="5522700"/>
          </a:xfrm>
          <a:prstGeom prst="rect">
            <a:avLst/>
          </a:prstGeom>
          <a:solidFill>
            <a:srgbClr val="FFFFFF"/>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7"/>
          <p:cNvSpPr/>
          <p:nvPr/>
        </p:nvSpPr>
        <p:spPr>
          <a:xfrm rot="-400932">
            <a:off x="10834501" y="2186051"/>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91" name="Google Shape;191;p7"/>
          <p:cNvGrpSpPr/>
          <p:nvPr/>
        </p:nvGrpSpPr>
        <p:grpSpPr>
          <a:xfrm rot="-432916">
            <a:off x="10782463" y="2298464"/>
            <a:ext cx="329627" cy="3759948"/>
            <a:chOff x="3015702" y="1986247"/>
            <a:chExt cx="329621" cy="3759877"/>
          </a:xfrm>
        </p:grpSpPr>
        <p:sp>
          <p:nvSpPr>
            <p:cNvPr id="192" name="Google Shape;192;p7"/>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7"/>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7"/>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7"/>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96" name="Google Shape;196;p7"/>
          <p:cNvGrpSpPr/>
          <p:nvPr/>
        </p:nvGrpSpPr>
        <p:grpSpPr>
          <a:xfrm rot="-432916">
            <a:off x="10573936" y="1986108"/>
            <a:ext cx="429908" cy="1276891"/>
            <a:chOff x="2997536" y="1684476"/>
            <a:chExt cx="429900" cy="1276867"/>
          </a:xfrm>
        </p:grpSpPr>
        <p:sp>
          <p:nvSpPr>
            <p:cNvPr id="197" name="Google Shape;197;p7"/>
            <p:cNvSpPr/>
            <p:nvPr/>
          </p:nvSpPr>
          <p:spPr>
            <a:xfrm>
              <a:off x="2997536" y="1768245"/>
              <a:ext cx="429900" cy="1938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7"/>
            <p:cNvSpPr/>
            <p:nvPr/>
          </p:nvSpPr>
          <p:spPr>
            <a:xfrm>
              <a:off x="3095436" y="1684476"/>
              <a:ext cx="229200" cy="897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7"/>
            <p:cNvSpPr/>
            <p:nvPr/>
          </p:nvSpPr>
          <p:spPr>
            <a:xfrm>
              <a:off x="3337660" y="1920643"/>
              <a:ext cx="89700" cy="10407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00" name="Google Shape;200;p7"/>
          <p:cNvSpPr/>
          <p:nvPr/>
        </p:nvSpPr>
        <p:spPr>
          <a:xfrm rot="-434708">
            <a:off x="10751166" y="3302469"/>
            <a:ext cx="230742" cy="399752"/>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7"/>
          <p:cNvSpPr txBox="1"/>
          <p:nvPr/>
        </p:nvSpPr>
        <p:spPr>
          <a:xfrm rot="4967100">
            <a:off x="10396377" y="4255130"/>
            <a:ext cx="1160892"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202" name="Google Shape;202;p7"/>
          <p:cNvSpPr/>
          <p:nvPr/>
        </p:nvSpPr>
        <p:spPr>
          <a:xfrm rot="-400932">
            <a:off x="11562189" y="2586731"/>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03" name="Google Shape;203;p7"/>
          <p:cNvGrpSpPr/>
          <p:nvPr/>
        </p:nvGrpSpPr>
        <p:grpSpPr>
          <a:xfrm rot="-432916">
            <a:off x="11510151" y="2699143"/>
            <a:ext cx="329627" cy="3759948"/>
            <a:chOff x="3015702" y="1986247"/>
            <a:chExt cx="329621" cy="3759877"/>
          </a:xfrm>
        </p:grpSpPr>
        <p:sp>
          <p:nvSpPr>
            <p:cNvPr id="204" name="Google Shape;204;p7"/>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5" name="Google Shape;205;p7"/>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6" name="Google Shape;206;p7"/>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7"/>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08" name="Google Shape;208;p7"/>
          <p:cNvGrpSpPr/>
          <p:nvPr/>
        </p:nvGrpSpPr>
        <p:grpSpPr>
          <a:xfrm rot="-432916">
            <a:off x="11301623" y="2386787"/>
            <a:ext cx="429908" cy="1276891"/>
            <a:chOff x="2997536" y="1684476"/>
            <a:chExt cx="429900" cy="1276867"/>
          </a:xfrm>
        </p:grpSpPr>
        <p:sp>
          <p:nvSpPr>
            <p:cNvPr id="209" name="Google Shape;209;p7"/>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0" name="Google Shape;210;p7"/>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7"/>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12" name="Google Shape;212;p7"/>
          <p:cNvSpPr/>
          <p:nvPr/>
        </p:nvSpPr>
        <p:spPr>
          <a:xfrm rot="-434708">
            <a:off x="11478853" y="3703148"/>
            <a:ext cx="230742" cy="399752"/>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7"/>
          <p:cNvSpPr txBox="1"/>
          <p:nvPr/>
        </p:nvSpPr>
        <p:spPr>
          <a:xfrm rot="4967020">
            <a:off x="11131465" y="4647404"/>
            <a:ext cx="1143961"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
        <p:nvSpPr>
          <p:cNvPr id="214" name="Google Shape;214;p7"/>
          <p:cNvSpPr txBox="1">
            <a:spLocks noGrp="1"/>
          </p:cNvSpPr>
          <p:nvPr>
            <p:ph type="title"/>
          </p:nvPr>
        </p:nvSpPr>
        <p:spPr>
          <a:xfrm>
            <a:off x="1991351" y="1051100"/>
            <a:ext cx="7614900" cy="1007700"/>
          </a:xfrm>
          <a:prstGeom prst="rect">
            <a:avLst/>
          </a:prstGeom>
        </p:spPr>
        <p:txBody>
          <a:bodyPr spcFirstLastPara="1" wrap="square" lIns="121900" tIns="121900" rIns="121900" bIns="121900" anchor="b" anchorCtr="0">
            <a:noAutofit/>
          </a:bodyPr>
          <a:lstStyle>
            <a:lvl1pPr lvl="0" rtl="0">
              <a:spcBef>
                <a:spcPts val="0"/>
              </a:spcBef>
              <a:spcAft>
                <a:spcPts val="0"/>
              </a:spcAft>
              <a:buSzPts val="6000"/>
              <a:buNone/>
              <a:defRPr/>
            </a:lvl1pPr>
            <a:lvl2pPr lvl="1" algn="r" rtl="0">
              <a:spcBef>
                <a:spcPts val="0"/>
              </a:spcBef>
              <a:spcAft>
                <a:spcPts val="0"/>
              </a:spcAft>
              <a:buSzPts val="3200"/>
              <a:buNone/>
              <a:defRPr sz="3200"/>
            </a:lvl2pPr>
            <a:lvl3pPr lvl="2" algn="r" rtl="0">
              <a:spcBef>
                <a:spcPts val="0"/>
              </a:spcBef>
              <a:spcAft>
                <a:spcPts val="0"/>
              </a:spcAft>
              <a:buSzPts val="3200"/>
              <a:buNone/>
              <a:defRPr sz="3200"/>
            </a:lvl3pPr>
            <a:lvl4pPr lvl="3" algn="r" rtl="0">
              <a:spcBef>
                <a:spcPts val="0"/>
              </a:spcBef>
              <a:spcAft>
                <a:spcPts val="0"/>
              </a:spcAft>
              <a:buSzPts val="3200"/>
              <a:buNone/>
              <a:defRPr sz="3200"/>
            </a:lvl4pPr>
            <a:lvl5pPr lvl="4" algn="r" rtl="0">
              <a:spcBef>
                <a:spcPts val="0"/>
              </a:spcBef>
              <a:spcAft>
                <a:spcPts val="0"/>
              </a:spcAft>
              <a:buSzPts val="3200"/>
              <a:buNone/>
              <a:defRPr sz="3200"/>
            </a:lvl5pPr>
            <a:lvl6pPr lvl="5" algn="r" rtl="0">
              <a:spcBef>
                <a:spcPts val="0"/>
              </a:spcBef>
              <a:spcAft>
                <a:spcPts val="0"/>
              </a:spcAft>
              <a:buSzPts val="3200"/>
              <a:buNone/>
              <a:defRPr sz="3200"/>
            </a:lvl6pPr>
            <a:lvl7pPr lvl="6" algn="r" rtl="0">
              <a:spcBef>
                <a:spcPts val="0"/>
              </a:spcBef>
              <a:spcAft>
                <a:spcPts val="0"/>
              </a:spcAft>
              <a:buSzPts val="3200"/>
              <a:buNone/>
              <a:defRPr sz="3200"/>
            </a:lvl7pPr>
            <a:lvl8pPr lvl="7" algn="r" rtl="0">
              <a:spcBef>
                <a:spcPts val="0"/>
              </a:spcBef>
              <a:spcAft>
                <a:spcPts val="0"/>
              </a:spcAft>
              <a:buSzPts val="3200"/>
              <a:buNone/>
              <a:defRPr sz="3200"/>
            </a:lvl8pPr>
            <a:lvl9pPr lvl="8" algn="r" rtl="0">
              <a:spcBef>
                <a:spcPts val="0"/>
              </a:spcBef>
              <a:spcAft>
                <a:spcPts val="0"/>
              </a:spcAft>
              <a:buSzPts val="3200"/>
              <a:buNone/>
              <a:defRPr sz="3200"/>
            </a:lvl9pPr>
          </a:lstStyle>
          <a:p>
            <a:endParaRPr/>
          </a:p>
        </p:txBody>
      </p:sp>
      <p:sp>
        <p:nvSpPr>
          <p:cNvPr id="215" name="Google Shape;215;p7"/>
          <p:cNvSpPr txBox="1">
            <a:spLocks noGrp="1"/>
          </p:cNvSpPr>
          <p:nvPr>
            <p:ph type="body" idx="1"/>
          </p:nvPr>
        </p:nvSpPr>
        <p:spPr>
          <a:xfrm>
            <a:off x="1991350" y="2491900"/>
            <a:ext cx="6956400" cy="3054300"/>
          </a:xfrm>
          <a:prstGeom prst="rect">
            <a:avLst/>
          </a:prstGeom>
        </p:spPr>
        <p:txBody>
          <a:bodyPr spcFirstLastPara="1" wrap="square" lIns="121900" tIns="121900" rIns="121900" bIns="121900" anchor="t" anchorCtr="0">
            <a:noAutofit/>
          </a:bodyPr>
          <a:lstStyle>
            <a:lvl1pPr marL="457200" lvl="0" indent="-393700" rtl="0">
              <a:spcBef>
                <a:spcPts val="0"/>
              </a:spcBef>
              <a:spcAft>
                <a:spcPts val="0"/>
              </a:spcAft>
              <a:buSzPts val="2600"/>
              <a:buChar char="●"/>
              <a:defRPr/>
            </a:lvl1pPr>
            <a:lvl2pPr marL="914400" lvl="1" indent="-393700" rtl="0">
              <a:spcBef>
                <a:spcPts val="2100"/>
              </a:spcBef>
              <a:spcAft>
                <a:spcPts val="0"/>
              </a:spcAft>
              <a:buSzPts val="2600"/>
              <a:buChar char="○"/>
              <a:defRPr/>
            </a:lvl2pPr>
            <a:lvl3pPr marL="1371600" lvl="2" indent="-393700" rtl="0">
              <a:spcBef>
                <a:spcPts val="2100"/>
              </a:spcBef>
              <a:spcAft>
                <a:spcPts val="0"/>
              </a:spcAft>
              <a:buSzPts val="2600"/>
              <a:buChar char="■"/>
              <a:defRPr/>
            </a:lvl3pPr>
            <a:lvl4pPr marL="1828800" lvl="3" indent="-393700" rtl="0">
              <a:spcBef>
                <a:spcPts val="2100"/>
              </a:spcBef>
              <a:spcAft>
                <a:spcPts val="0"/>
              </a:spcAft>
              <a:buSzPts val="2600"/>
              <a:buChar char="●"/>
              <a:defRPr/>
            </a:lvl4pPr>
            <a:lvl5pPr marL="2286000" lvl="4" indent="-393700" rtl="0">
              <a:spcBef>
                <a:spcPts val="2100"/>
              </a:spcBef>
              <a:spcAft>
                <a:spcPts val="0"/>
              </a:spcAft>
              <a:buSzPts val="2600"/>
              <a:buChar char="○"/>
              <a:defRPr/>
            </a:lvl5pPr>
            <a:lvl6pPr marL="2743200" lvl="5" indent="-393700" rtl="0">
              <a:spcBef>
                <a:spcPts val="2100"/>
              </a:spcBef>
              <a:spcAft>
                <a:spcPts val="0"/>
              </a:spcAft>
              <a:buSzPts val="2600"/>
              <a:buChar char="■"/>
              <a:defRPr/>
            </a:lvl6pPr>
            <a:lvl7pPr marL="3200400" lvl="6" indent="-393700" rtl="0">
              <a:spcBef>
                <a:spcPts val="2100"/>
              </a:spcBef>
              <a:spcAft>
                <a:spcPts val="0"/>
              </a:spcAft>
              <a:buSzPts val="2600"/>
              <a:buChar char="●"/>
              <a:defRPr/>
            </a:lvl7pPr>
            <a:lvl8pPr marL="3657600" lvl="7" indent="-393700" rtl="0">
              <a:spcBef>
                <a:spcPts val="2100"/>
              </a:spcBef>
              <a:spcAft>
                <a:spcPts val="0"/>
              </a:spcAft>
              <a:buSzPts val="2600"/>
              <a:buChar char="○"/>
              <a:defRPr/>
            </a:lvl8pPr>
            <a:lvl9pPr marL="4114800" lvl="8" indent="-393700" rtl="0">
              <a:spcBef>
                <a:spcPts val="2100"/>
              </a:spcBef>
              <a:spcAft>
                <a:spcPts val="2100"/>
              </a:spcAft>
              <a:buSzPts val="2600"/>
              <a:buChar char="■"/>
              <a:defRPr/>
            </a:lvl9pPr>
          </a:lstStyle>
          <a:p>
            <a:endParaRPr/>
          </a:p>
        </p:txBody>
      </p:sp>
      <p:sp>
        <p:nvSpPr>
          <p:cNvPr id="216" name="Google Shape;216;p7"/>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17"/>
        <p:cNvGrpSpPr/>
        <p:nvPr/>
      </p:nvGrpSpPr>
      <p:grpSpPr>
        <a:xfrm>
          <a:off x="0" y="0"/>
          <a:ext cx="0" cy="0"/>
          <a:chOff x="0" y="0"/>
          <a:chExt cx="0" cy="0"/>
        </a:xfrm>
      </p:grpSpPr>
      <p:sp>
        <p:nvSpPr>
          <p:cNvPr id="218" name="Google Shape;218;p8"/>
          <p:cNvSpPr/>
          <p:nvPr/>
        </p:nvSpPr>
        <p:spPr>
          <a:xfrm>
            <a:off x="1764510" y="643896"/>
            <a:ext cx="4470600" cy="5913300"/>
          </a:xfrm>
          <a:prstGeom prst="rect">
            <a:avLst/>
          </a:prstGeom>
          <a:solidFill>
            <a:schemeClr val="lt2"/>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9" name="Google Shape;219;p8"/>
          <p:cNvSpPr/>
          <p:nvPr/>
        </p:nvSpPr>
        <p:spPr>
          <a:xfrm>
            <a:off x="1941134" y="831788"/>
            <a:ext cx="4148100" cy="5522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20" name="Google Shape;220;p8"/>
          <p:cNvGrpSpPr/>
          <p:nvPr/>
        </p:nvGrpSpPr>
        <p:grpSpPr>
          <a:xfrm>
            <a:off x="3225445" y="71639"/>
            <a:ext cx="1756200" cy="874921"/>
            <a:chOff x="2815867" y="-221031"/>
            <a:chExt cx="1756200" cy="874921"/>
          </a:xfrm>
        </p:grpSpPr>
        <p:sp>
          <p:nvSpPr>
            <p:cNvPr id="221" name="Google Shape;221;p8"/>
            <p:cNvSpPr/>
            <p:nvPr/>
          </p:nvSpPr>
          <p:spPr>
            <a:xfrm>
              <a:off x="3331607" y="-221031"/>
              <a:ext cx="695389" cy="442061"/>
            </a:xfrm>
            <a:custGeom>
              <a:avLst/>
              <a:gdLst/>
              <a:ahLst/>
              <a:cxnLst/>
              <a:rect l="l" t="t" r="r" b="b"/>
              <a:pathLst>
                <a:path w="695389" h="442061" extrusionOk="0">
                  <a:moveTo>
                    <a:pt x="349212" y="94863"/>
                  </a:moveTo>
                  <a:cubicBezTo>
                    <a:pt x="289565" y="94863"/>
                    <a:pt x="241212" y="143216"/>
                    <a:pt x="241212" y="202863"/>
                  </a:cubicBezTo>
                  <a:cubicBezTo>
                    <a:pt x="241212" y="262510"/>
                    <a:pt x="289565" y="310863"/>
                    <a:pt x="349212" y="310863"/>
                  </a:cubicBezTo>
                  <a:cubicBezTo>
                    <a:pt x="408859" y="310863"/>
                    <a:pt x="457212" y="262510"/>
                    <a:pt x="457212" y="202863"/>
                  </a:cubicBezTo>
                  <a:cubicBezTo>
                    <a:pt x="457212" y="143216"/>
                    <a:pt x="408859" y="94863"/>
                    <a:pt x="349212" y="94863"/>
                  </a:cubicBezTo>
                  <a:close/>
                  <a:moveTo>
                    <a:pt x="221031" y="0"/>
                  </a:moveTo>
                  <a:lnTo>
                    <a:pt x="474358" y="0"/>
                  </a:lnTo>
                  <a:cubicBezTo>
                    <a:pt x="596430" y="0"/>
                    <a:pt x="695389" y="98959"/>
                    <a:pt x="695389" y="221031"/>
                  </a:cubicBezTo>
                  <a:cubicBezTo>
                    <a:pt x="695389" y="294708"/>
                    <a:pt x="695388" y="368384"/>
                    <a:pt x="695388" y="442061"/>
                  </a:cubicBezTo>
                  <a:lnTo>
                    <a:pt x="0" y="442061"/>
                  </a:lnTo>
                  <a:lnTo>
                    <a:pt x="0" y="221031"/>
                  </a:lnTo>
                  <a:cubicBezTo>
                    <a:pt x="0" y="98959"/>
                    <a:pt x="98959" y="0"/>
                    <a:pt x="221031" y="0"/>
                  </a:cubicBezTo>
                  <a:close/>
                </a:path>
              </a:pathLst>
            </a:custGeom>
            <a:solidFill>
              <a:srgbClr val="9595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8"/>
            <p:cNvSpPr/>
            <p:nvPr/>
          </p:nvSpPr>
          <p:spPr>
            <a:xfrm>
              <a:off x="2815867" y="151390"/>
              <a:ext cx="1756200" cy="502500"/>
            </a:xfrm>
            <a:prstGeom prst="round2SameRect">
              <a:avLst>
                <a:gd name="adj1" fmla="val 50000"/>
                <a:gd name="adj2" fmla="val 0"/>
              </a:avLst>
            </a:prstGeom>
            <a:solidFill>
              <a:srgbClr val="A1A1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23" name="Google Shape;223;p8"/>
          <p:cNvSpPr/>
          <p:nvPr/>
        </p:nvSpPr>
        <p:spPr>
          <a:xfrm rot="-400932">
            <a:off x="6884026" y="2188051"/>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24" name="Google Shape;224;p8"/>
          <p:cNvGrpSpPr/>
          <p:nvPr/>
        </p:nvGrpSpPr>
        <p:grpSpPr>
          <a:xfrm rot="-432916">
            <a:off x="6831988" y="2300464"/>
            <a:ext cx="329627" cy="3759948"/>
            <a:chOff x="3015702" y="1986247"/>
            <a:chExt cx="329621" cy="3759877"/>
          </a:xfrm>
        </p:grpSpPr>
        <p:sp>
          <p:nvSpPr>
            <p:cNvPr id="225" name="Google Shape;225;p8"/>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8"/>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8"/>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8"/>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29" name="Google Shape;229;p8"/>
          <p:cNvGrpSpPr/>
          <p:nvPr/>
        </p:nvGrpSpPr>
        <p:grpSpPr>
          <a:xfrm rot="-432916">
            <a:off x="6623461" y="1988108"/>
            <a:ext cx="429908" cy="1276891"/>
            <a:chOff x="2997536" y="1684476"/>
            <a:chExt cx="429900" cy="1276867"/>
          </a:xfrm>
        </p:grpSpPr>
        <p:sp>
          <p:nvSpPr>
            <p:cNvPr id="230" name="Google Shape;230;p8"/>
            <p:cNvSpPr/>
            <p:nvPr/>
          </p:nvSpPr>
          <p:spPr>
            <a:xfrm>
              <a:off x="2997536" y="1768245"/>
              <a:ext cx="429900" cy="19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8"/>
            <p:cNvSpPr/>
            <p:nvPr/>
          </p:nvSpPr>
          <p:spPr>
            <a:xfrm>
              <a:off x="3095436" y="1684476"/>
              <a:ext cx="229200" cy="89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8"/>
            <p:cNvSpPr/>
            <p:nvPr/>
          </p:nvSpPr>
          <p:spPr>
            <a:xfrm>
              <a:off x="3337660" y="1920643"/>
              <a:ext cx="89700" cy="1040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33" name="Google Shape;233;p8"/>
          <p:cNvSpPr/>
          <p:nvPr/>
        </p:nvSpPr>
        <p:spPr>
          <a:xfrm rot="-434708">
            <a:off x="6800691" y="3304469"/>
            <a:ext cx="230742" cy="39975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4" name="Google Shape;234;p8"/>
          <p:cNvSpPr txBox="1"/>
          <p:nvPr/>
        </p:nvSpPr>
        <p:spPr>
          <a:xfrm rot="4967296">
            <a:off x="6469660" y="4230130"/>
            <a:ext cx="1106453"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235" name="Google Shape;235;p8"/>
          <p:cNvSpPr/>
          <p:nvPr/>
        </p:nvSpPr>
        <p:spPr>
          <a:xfrm rot="-400932">
            <a:off x="7611714" y="2588731"/>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36" name="Google Shape;236;p8"/>
          <p:cNvGrpSpPr/>
          <p:nvPr/>
        </p:nvGrpSpPr>
        <p:grpSpPr>
          <a:xfrm rot="-432916">
            <a:off x="7559676" y="2701143"/>
            <a:ext cx="329627" cy="3759948"/>
            <a:chOff x="3015702" y="1986247"/>
            <a:chExt cx="329621" cy="3759877"/>
          </a:xfrm>
        </p:grpSpPr>
        <p:sp>
          <p:nvSpPr>
            <p:cNvPr id="237" name="Google Shape;237;p8"/>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8"/>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8"/>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8"/>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41" name="Google Shape;241;p8"/>
          <p:cNvGrpSpPr/>
          <p:nvPr/>
        </p:nvGrpSpPr>
        <p:grpSpPr>
          <a:xfrm rot="-432916">
            <a:off x="7351148" y="2388787"/>
            <a:ext cx="429908" cy="1276891"/>
            <a:chOff x="2997536" y="1684476"/>
            <a:chExt cx="429900" cy="1276867"/>
          </a:xfrm>
        </p:grpSpPr>
        <p:sp>
          <p:nvSpPr>
            <p:cNvPr id="242" name="Google Shape;242;p8"/>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8"/>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8"/>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45" name="Google Shape;245;p8"/>
          <p:cNvSpPr/>
          <p:nvPr/>
        </p:nvSpPr>
        <p:spPr>
          <a:xfrm rot="-434708">
            <a:off x="7528378" y="3705148"/>
            <a:ext cx="230742" cy="399752"/>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6" name="Google Shape;246;p8"/>
          <p:cNvSpPr txBox="1"/>
          <p:nvPr/>
        </p:nvSpPr>
        <p:spPr>
          <a:xfrm rot="4967637">
            <a:off x="7174949" y="4656154"/>
            <a:ext cx="1157543" cy="3386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
        <p:nvSpPr>
          <p:cNvPr id="247" name="Google Shape;247;p8"/>
          <p:cNvSpPr txBox="1">
            <a:spLocks noGrp="1"/>
          </p:cNvSpPr>
          <p:nvPr>
            <p:ph type="title"/>
          </p:nvPr>
        </p:nvSpPr>
        <p:spPr>
          <a:xfrm>
            <a:off x="2344750" y="1249500"/>
            <a:ext cx="3420300" cy="48051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248" name="Google Shape;248;p8"/>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meline or process">
  <p:cSld name="BLANK_4">
    <p:bg>
      <p:bgPr>
        <a:solidFill>
          <a:schemeClr val="accent1"/>
        </a:solidFill>
        <a:effectLst/>
      </p:bgPr>
    </p:bg>
    <p:spTree>
      <p:nvGrpSpPr>
        <p:cNvPr id="1" name="Shape 249"/>
        <p:cNvGrpSpPr/>
        <p:nvPr/>
      </p:nvGrpSpPr>
      <p:grpSpPr>
        <a:xfrm>
          <a:off x="0" y="0"/>
          <a:ext cx="0" cy="0"/>
          <a:chOff x="0" y="0"/>
          <a:chExt cx="0" cy="0"/>
        </a:xfrm>
      </p:grpSpPr>
      <p:sp>
        <p:nvSpPr>
          <p:cNvPr id="250" name="Google Shape;250;p9"/>
          <p:cNvSpPr/>
          <p:nvPr/>
        </p:nvSpPr>
        <p:spPr>
          <a:xfrm>
            <a:off x="384375" y="483975"/>
            <a:ext cx="11478000" cy="5052600"/>
          </a:xfrm>
          <a:prstGeom prst="rect">
            <a:avLst/>
          </a:prstGeom>
          <a:solidFill>
            <a:srgbClr val="FFFFFF"/>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51" name="Google Shape;251;p9"/>
          <p:cNvSpPr txBox="1">
            <a:spLocks noGrp="1"/>
          </p:cNvSpPr>
          <p:nvPr>
            <p:ph type="sldNum" idx="12"/>
          </p:nvPr>
        </p:nvSpPr>
        <p:spPr>
          <a:xfrm>
            <a:off x="10813718"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52" name="Google Shape;252;p9"/>
          <p:cNvSpPr txBox="1">
            <a:spLocks noGrp="1"/>
          </p:cNvSpPr>
          <p:nvPr>
            <p:ph type="title"/>
          </p:nvPr>
        </p:nvSpPr>
        <p:spPr>
          <a:xfrm>
            <a:off x="415604" y="263842"/>
            <a:ext cx="113610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3" name="Google Shape;253;p9"/>
          <p:cNvSpPr txBox="1">
            <a:spLocks noGrp="1"/>
          </p:cNvSpPr>
          <p:nvPr>
            <p:ph type="body" idx="1"/>
          </p:nvPr>
        </p:nvSpPr>
        <p:spPr>
          <a:xfrm>
            <a:off x="408738"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93700" rtl="0">
              <a:spcBef>
                <a:spcPts val="2100"/>
              </a:spcBef>
              <a:spcAft>
                <a:spcPts val="0"/>
              </a:spcAft>
              <a:buSzPts val="2600"/>
              <a:buChar char="○"/>
              <a:defRPr/>
            </a:lvl2pPr>
            <a:lvl3pPr marL="1371600" lvl="2" indent="-393700" rtl="0">
              <a:spcBef>
                <a:spcPts val="2100"/>
              </a:spcBef>
              <a:spcAft>
                <a:spcPts val="0"/>
              </a:spcAft>
              <a:buSzPts val="2600"/>
              <a:buChar char="■"/>
              <a:defRPr/>
            </a:lvl3pPr>
            <a:lvl4pPr marL="1828800" lvl="3" indent="-393700" rtl="0">
              <a:spcBef>
                <a:spcPts val="2100"/>
              </a:spcBef>
              <a:spcAft>
                <a:spcPts val="0"/>
              </a:spcAft>
              <a:buSzPts val="2600"/>
              <a:buChar char="●"/>
              <a:defRPr/>
            </a:lvl4pPr>
            <a:lvl5pPr marL="2286000" lvl="4" indent="-393700" rtl="0">
              <a:spcBef>
                <a:spcPts val="2100"/>
              </a:spcBef>
              <a:spcAft>
                <a:spcPts val="0"/>
              </a:spcAft>
              <a:buSzPts val="2600"/>
              <a:buChar char="○"/>
              <a:defRPr/>
            </a:lvl5pPr>
            <a:lvl6pPr marL="2743200" lvl="5" indent="-393700" rtl="0">
              <a:spcBef>
                <a:spcPts val="2100"/>
              </a:spcBef>
              <a:spcAft>
                <a:spcPts val="0"/>
              </a:spcAft>
              <a:buSzPts val="2600"/>
              <a:buChar char="■"/>
              <a:defRPr/>
            </a:lvl6pPr>
            <a:lvl7pPr marL="3200400" lvl="6" indent="-393700" rtl="0">
              <a:spcBef>
                <a:spcPts val="2100"/>
              </a:spcBef>
              <a:spcAft>
                <a:spcPts val="0"/>
              </a:spcAft>
              <a:buSzPts val="2600"/>
              <a:buChar char="●"/>
              <a:defRPr/>
            </a:lvl7pPr>
            <a:lvl8pPr marL="3657600" lvl="7" indent="-393700" rtl="0">
              <a:spcBef>
                <a:spcPts val="2100"/>
              </a:spcBef>
              <a:spcAft>
                <a:spcPts val="0"/>
              </a:spcAft>
              <a:buSzPts val="2600"/>
              <a:buChar char="○"/>
              <a:defRPr/>
            </a:lvl8pPr>
            <a:lvl9pPr marL="4114800" lvl="8" indent="-393700" rtl="0">
              <a:spcBef>
                <a:spcPts val="2100"/>
              </a:spcBef>
              <a:spcAft>
                <a:spcPts val="2100"/>
              </a:spcAft>
              <a:buSzPts val="2600"/>
              <a:buChar char="■"/>
              <a:defRPr/>
            </a:lvl9pPr>
          </a:lstStyle>
          <a:p>
            <a:endParaRPr/>
          </a:p>
        </p:txBody>
      </p:sp>
      <p:sp>
        <p:nvSpPr>
          <p:cNvPr id="254" name="Google Shape;254;p9"/>
          <p:cNvSpPr txBox="1">
            <a:spLocks noGrp="1"/>
          </p:cNvSpPr>
          <p:nvPr>
            <p:ph type="subTitle" idx="2"/>
          </p:nvPr>
        </p:nvSpPr>
        <p:spPr>
          <a:xfrm>
            <a:off x="408738"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lvl1pPr>
            <a:lvl2pPr lvl="1" algn="ctr" rtl="0">
              <a:spcBef>
                <a:spcPts val="2100"/>
              </a:spcBef>
              <a:spcAft>
                <a:spcPts val="0"/>
              </a:spcAft>
              <a:buNone/>
              <a:defRPr sz="3200" b="1"/>
            </a:lvl2pPr>
            <a:lvl3pPr lvl="2" algn="ctr" rtl="0">
              <a:spcBef>
                <a:spcPts val="2100"/>
              </a:spcBef>
              <a:spcAft>
                <a:spcPts val="0"/>
              </a:spcAft>
              <a:buNone/>
              <a:defRPr sz="3200" b="1"/>
            </a:lvl3pPr>
            <a:lvl4pPr lvl="3" algn="ctr" rtl="0">
              <a:spcBef>
                <a:spcPts val="2100"/>
              </a:spcBef>
              <a:spcAft>
                <a:spcPts val="0"/>
              </a:spcAft>
              <a:buNone/>
              <a:defRPr sz="3200" b="1"/>
            </a:lvl4pPr>
            <a:lvl5pPr lvl="4" algn="ctr" rtl="0">
              <a:spcBef>
                <a:spcPts val="2100"/>
              </a:spcBef>
              <a:spcAft>
                <a:spcPts val="0"/>
              </a:spcAft>
              <a:buNone/>
              <a:defRPr sz="3200" b="1"/>
            </a:lvl5pPr>
            <a:lvl6pPr lvl="5" algn="ctr" rtl="0">
              <a:spcBef>
                <a:spcPts val="2100"/>
              </a:spcBef>
              <a:spcAft>
                <a:spcPts val="0"/>
              </a:spcAft>
              <a:buNone/>
              <a:defRPr sz="3200" b="1"/>
            </a:lvl6pPr>
            <a:lvl7pPr lvl="6" algn="ctr" rtl="0">
              <a:spcBef>
                <a:spcPts val="2100"/>
              </a:spcBef>
              <a:spcAft>
                <a:spcPts val="0"/>
              </a:spcAft>
              <a:buNone/>
              <a:defRPr sz="3200" b="1"/>
            </a:lvl7pPr>
            <a:lvl8pPr lvl="7" algn="ctr" rtl="0">
              <a:spcBef>
                <a:spcPts val="2100"/>
              </a:spcBef>
              <a:spcAft>
                <a:spcPts val="0"/>
              </a:spcAft>
              <a:buNone/>
              <a:defRPr sz="3200" b="1"/>
            </a:lvl8pPr>
            <a:lvl9pPr lvl="8" algn="ctr" rtl="0">
              <a:spcBef>
                <a:spcPts val="2100"/>
              </a:spcBef>
              <a:spcAft>
                <a:spcPts val="2100"/>
              </a:spcAft>
              <a:buNone/>
              <a:defRPr sz="3200" b="1"/>
            </a:lvl9pPr>
          </a:lstStyle>
          <a:p>
            <a:endParaRPr/>
          </a:p>
        </p:txBody>
      </p:sp>
      <p:sp>
        <p:nvSpPr>
          <p:cNvPr id="255" name="Google Shape;255;p9"/>
          <p:cNvSpPr txBox="1">
            <a:spLocks noGrp="1"/>
          </p:cNvSpPr>
          <p:nvPr>
            <p:ph type="body" idx="3"/>
          </p:nvPr>
        </p:nvSpPr>
        <p:spPr>
          <a:xfrm>
            <a:off x="2727301"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93700" rtl="0">
              <a:spcBef>
                <a:spcPts val="2100"/>
              </a:spcBef>
              <a:spcAft>
                <a:spcPts val="0"/>
              </a:spcAft>
              <a:buSzPts val="2600"/>
              <a:buChar char="○"/>
              <a:defRPr/>
            </a:lvl2pPr>
            <a:lvl3pPr marL="1371600" lvl="2" indent="-393700" rtl="0">
              <a:spcBef>
                <a:spcPts val="2100"/>
              </a:spcBef>
              <a:spcAft>
                <a:spcPts val="0"/>
              </a:spcAft>
              <a:buSzPts val="2600"/>
              <a:buChar char="■"/>
              <a:defRPr/>
            </a:lvl3pPr>
            <a:lvl4pPr marL="1828800" lvl="3" indent="-393700" rtl="0">
              <a:spcBef>
                <a:spcPts val="2100"/>
              </a:spcBef>
              <a:spcAft>
                <a:spcPts val="0"/>
              </a:spcAft>
              <a:buSzPts val="2600"/>
              <a:buChar char="●"/>
              <a:defRPr/>
            </a:lvl4pPr>
            <a:lvl5pPr marL="2286000" lvl="4" indent="-393700" rtl="0">
              <a:spcBef>
                <a:spcPts val="2100"/>
              </a:spcBef>
              <a:spcAft>
                <a:spcPts val="0"/>
              </a:spcAft>
              <a:buSzPts val="2600"/>
              <a:buChar char="○"/>
              <a:defRPr/>
            </a:lvl5pPr>
            <a:lvl6pPr marL="2743200" lvl="5" indent="-393700" rtl="0">
              <a:spcBef>
                <a:spcPts val="2100"/>
              </a:spcBef>
              <a:spcAft>
                <a:spcPts val="0"/>
              </a:spcAft>
              <a:buSzPts val="2600"/>
              <a:buChar char="■"/>
              <a:defRPr/>
            </a:lvl6pPr>
            <a:lvl7pPr marL="3200400" lvl="6" indent="-393700" rtl="0">
              <a:spcBef>
                <a:spcPts val="2100"/>
              </a:spcBef>
              <a:spcAft>
                <a:spcPts val="0"/>
              </a:spcAft>
              <a:buSzPts val="2600"/>
              <a:buChar char="●"/>
              <a:defRPr/>
            </a:lvl7pPr>
            <a:lvl8pPr marL="3657600" lvl="7" indent="-393700" rtl="0">
              <a:spcBef>
                <a:spcPts val="2100"/>
              </a:spcBef>
              <a:spcAft>
                <a:spcPts val="0"/>
              </a:spcAft>
              <a:buSzPts val="2600"/>
              <a:buChar char="○"/>
              <a:defRPr/>
            </a:lvl8pPr>
            <a:lvl9pPr marL="4114800" lvl="8" indent="-393700" rtl="0">
              <a:spcBef>
                <a:spcPts val="2100"/>
              </a:spcBef>
              <a:spcAft>
                <a:spcPts val="2100"/>
              </a:spcAft>
              <a:buSzPts val="2600"/>
              <a:buChar char="■"/>
              <a:defRPr/>
            </a:lvl9pPr>
          </a:lstStyle>
          <a:p>
            <a:endParaRPr/>
          </a:p>
        </p:txBody>
      </p:sp>
      <p:sp>
        <p:nvSpPr>
          <p:cNvPr id="256" name="Google Shape;256;p9"/>
          <p:cNvSpPr txBox="1">
            <a:spLocks noGrp="1"/>
          </p:cNvSpPr>
          <p:nvPr>
            <p:ph type="subTitle" idx="4"/>
          </p:nvPr>
        </p:nvSpPr>
        <p:spPr>
          <a:xfrm>
            <a:off x="2727301"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lvl1pPr>
            <a:lvl2pPr lvl="1" algn="ctr" rtl="0">
              <a:spcBef>
                <a:spcPts val="2100"/>
              </a:spcBef>
              <a:spcAft>
                <a:spcPts val="0"/>
              </a:spcAft>
              <a:buNone/>
              <a:defRPr sz="3200" b="1"/>
            </a:lvl2pPr>
            <a:lvl3pPr lvl="2" algn="ctr" rtl="0">
              <a:spcBef>
                <a:spcPts val="2100"/>
              </a:spcBef>
              <a:spcAft>
                <a:spcPts val="0"/>
              </a:spcAft>
              <a:buNone/>
              <a:defRPr sz="3200" b="1"/>
            </a:lvl3pPr>
            <a:lvl4pPr lvl="3" algn="ctr" rtl="0">
              <a:spcBef>
                <a:spcPts val="2100"/>
              </a:spcBef>
              <a:spcAft>
                <a:spcPts val="0"/>
              </a:spcAft>
              <a:buNone/>
              <a:defRPr sz="3200" b="1"/>
            </a:lvl4pPr>
            <a:lvl5pPr lvl="4" algn="ctr" rtl="0">
              <a:spcBef>
                <a:spcPts val="2100"/>
              </a:spcBef>
              <a:spcAft>
                <a:spcPts val="0"/>
              </a:spcAft>
              <a:buNone/>
              <a:defRPr sz="3200" b="1"/>
            </a:lvl5pPr>
            <a:lvl6pPr lvl="5" algn="ctr" rtl="0">
              <a:spcBef>
                <a:spcPts val="2100"/>
              </a:spcBef>
              <a:spcAft>
                <a:spcPts val="0"/>
              </a:spcAft>
              <a:buNone/>
              <a:defRPr sz="3200" b="1"/>
            </a:lvl6pPr>
            <a:lvl7pPr lvl="6" algn="ctr" rtl="0">
              <a:spcBef>
                <a:spcPts val="2100"/>
              </a:spcBef>
              <a:spcAft>
                <a:spcPts val="0"/>
              </a:spcAft>
              <a:buNone/>
              <a:defRPr sz="3200" b="1"/>
            </a:lvl7pPr>
            <a:lvl8pPr lvl="7" algn="ctr" rtl="0">
              <a:spcBef>
                <a:spcPts val="2100"/>
              </a:spcBef>
              <a:spcAft>
                <a:spcPts val="0"/>
              </a:spcAft>
              <a:buNone/>
              <a:defRPr sz="3200" b="1"/>
            </a:lvl8pPr>
            <a:lvl9pPr lvl="8" algn="ctr" rtl="0">
              <a:spcBef>
                <a:spcPts val="2100"/>
              </a:spcBef>
              <a:spcAft>
                <a:spcPts val="2100"/>
              </a:spcAft>
              <a:buNone/>
              <a:defRPr sz="3200" b="1"/>
            </a:lvl9pPr>
          </a:lstStyle>
          <a:p>
            <a:endParaRPr/>
          </a:p>
        </p:txBody>
      </p:sp>
      <p:sp>
        <p:nvSpPr>
          <p:cNvPr id="257" name="Google Shape;257;p9"/>
          <p:cNvSpPr txBox="1">
            <a:spLocks noGrp="1"/>
          </p:cNvSpPr>
          <p:nvPr>
            <p:ph type="body" idx="5"/>
          </p:nvPr>
        </p:nvSpPr>
        <p:spPr>
          <a:xfrm>
            <a:off x="5045864"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93700" rtl="0">
              <a:spcBef>
                <a:spcPts val="2100"/>
              </a:spcBef>
              <a:spcAft>
                <a:spcPts val="0"/>
              </a:spcAft>
              <a:buSzPts val="2600"/>
              <a:buChar char="○"/>
              <a:defRPr/>
            </a:lvl2pPr>
            <a:lvl3pPr marL="1371600" lvl="2" indent="-393700" rtl="0">
              <a:spcBef>
                <a:spcPts val="2100"/>
              </a:spcBef>
              <a:spcAft>
                <a:spcPts val="0"/>
              </a:spcAft>
              <a:buSzPts val="2600"/>
              <a:buChar char="■"/>
              <a:defRPr/>
            </a:lvl3pPr>
            <a:lvl4pPr marL="1828800" lvl="3" indent="-393700" rtl="0">
              <a:spcBef>
                <a:spcPts val="2100"/>
              </a:spcBef>
              <a:spcAft>
                <a:spcPts val="0"/>
              </a:spcAft>
              <a:buSzPts val="2600"/>
              <a:buChar char="●"/>
              <a:defRPr/>
            </a:lvl4pPr>
            <a:lvl5pPr marL="2286000" lvl="4" indent="-393700" rtl="0">
              <a:spcBef>
                <a:spcPts val="2100"/>
              </a:spcBef>
              <a:spcAft>
                <a:spcPts val="0"/>
              </a:spcAft>
              <a:buSzPts val="2600"/>
              <a:buChar char="○"/>
              <a:defRPr/>
            </a:lvl5pPr>
            <a:lvl6pPr marL="2743200" lvl="5" indent="-393700" rtl="0">
              <a:spcBef>
                <a:spcPts val="2100"/>
              </a:spcBef>
              <a:spcAft>
                <a:spcPts val="0"/>
              </a:spcAft>
              <a:buSzPts val="2600"/>
              <a:buChar char="■"/>
              <a:defRPr/>
            </a:lvl6pPr>
            <a:lvl7pPr marL="3200400" lvl="6" indent="-393700" rtl="0">
              <a:spcBef>
                <a:spcPts val="2100"/>
              </a:spcBef>
              <a:spcAft>
                <a:spcPts val="0"/>
              </a:spcAft>
              <a:buSzPts val="2600"/>
              <a:buChar char="●"/>
              <a:defRPr/>
            </a:lvl7pPr>
            <a:lvl8pPr marL="3657600" lvl="7" indent="-393700" rtl="0">
              <a:spcBef>
                <a:spcPts val="2100"/>
              </a:spcBef>
              <a:spcAft>
                <a:spcPts val="0"/>
              </a:spcAft>
              <a:buSzPts val="2600"/>
              <a:buChar char="○"/>
              <a:defRPr/>
            </a:lvl8pPr>
            <a:lvl9pPr marL="4114800" lvl="8" indent="-393700" rtl="0">
              <a:spcBef>
                <a:spcPts val="2100"/>
              </a:spcBef>
              <a:spcAft>
                <a:spcPts val="2100"/>
              </a:spcAft>
              <a:buSzPts val="2600"/>
              <a:buChar char="■"/>
              <a:defRPr/>
            </a:lvl9pPr>
          </a:lstStyle>
          <a:p>
            <a:endParaRPr/>
          </a:p>
        </p:txBody>
      </p:sp>
      <p:sp>
        <p:nvSpPr>
          <p:cNvPr id="258" name="Google Shape;258;p9"/>
          <p:cNvSpPr txBox="1">
            <a:spLocks noGrp="1"/>
          </p:cNvSpPr>
          <p:nvPr>
            <p:ph type="subTitle" idx="6"/>
          </p:nvPr>
        </p:nvSpPr>
        <p:spPr>
          <a:xfrm>
            <a:off x="5045864"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lvl1pPr>
            <a:lvl2pPr lvl="1" algn="ctr" rtl="0">
              <a:spcBef>
                <a:spcPts val="2100"/>
              </a:spcBef>
              <a:spcAft>
                <a:spcPts val="0"/>
              </a:spcAft>
              <a:buNone/>
              <a:defRPr sz="3200" b="1"/>
            </a:lvl2pPr>
            <a:lvl3pPr lvl="2" algn="ctr" rtl="0">
              <a:spcBef>
                <a:spcPts val="2100"/>
              </a:spcBef>
              <a:spcAft>
                <a:spcPts val="0"/>
              </a:spcAft>
              <a:buNone/>
              <a:defRPr sz="3200" b="1"/>
            </a:lvl3pPr>
            <a:lvl4pPr lvl="3" algn="ctr" rtl="0">
              <a:spcBef>
                <a:spcPts val="2100"/>
              </a:spcBef>
              <a:spcAft>
                <a:spcPts val="0"/>
              </a:spcAft>
              <a:buNone/>
              <a:defRPr sz="3200" b="1"/>
            </a:lvl4pPr>
            <a:lvl5pPr lvl="4" algn="ctr" rtl="0">
              <a:spcBef>
                <a:spcPts val="2100"/>
              </a:spcBef>
              <a:spcAft>
                <a:spcPts val="0"/>
              </a:spcAft>
              <a:buNone/>
              <a:defRPr sz="3200" b="1"/>
            </a:lvl5pPr>
            <a:lvl6pPr lvl="5" algn="ctr" rtl="0">
              <a:spcBef>
                <a:spcPts val="2100"/>
              </a:spcBef>
              <a:spcAft>
                <a:spcPts val="0"/>
              </a:spcAft>
              <a:buNone/>
              <a:defRPr sz="3200" b="1"/>
            </a:lvl6pPr>
            <a:lvl7pPr lvl="6" algn="ctr" rtl="0">
              <a:spcBef>
                <a:spcPts val="2100"/>
              </a:spcBef>
              <a:spcAft>
                <a:spcPts val="0"/>
              </a:spcAft>
              <a:buNone/>
              <a:defRPr sz="3200" b="1"/>
            </a:lvl7pPr>
            <a:lvl8pPr lvl="7" algn="ctr" rtl="0">
              <a:spcBef>
                <a:spcPts val="2100"/>
              </a:spcBef>
              <a:spcAft>
                <a:spcPts val="0"/>
              </a:spcAft>
              <a:buNone/>
              <a:defRPr sz="3200" b="1"/>
            </a:lvl8pPr>
            <a:lvl9pPr lvl="8" algn="ctr" rtl="0">
              <a:spcBef>
                <a:spcPts val="2100"/>
              </a:spcBef>
              <a:spcAft>
                <a:spcPts val="2100"/>
              </a:spcAft>
              <a:buNone/>
              <a:defRPr sz="3200" b="1"/>
            </a:lvl9pPr>
          </a:lstStyle>
          <a:p>
            <a:endParaRPr/>
          </a:p>
        </p:txBody>
      </p:sp>
      <p:sp>
        <p:nvSpPr>
          <p:cNvPr id="259" name="Google Shape;259;p9"/>
          <p:cNvSpPr txBox="1">
            <a:spLocks noGrp="1"/>
          </p:cNvSpPr>
          <p:nvPr>
            <p:ph type="body" idx="7"/>
          </p:nvPr>
        </p:nvSpPr>
        <p:spPr>
          <a:xfrm>
            <a:off x="7364428"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93700" rtl="0">
              <a:spcBef>
                <a:spcPts val="2100"/>
              </a:spcBef>
              <a:spcAft>
                <a:spcPts val="0"/>
              </a:spcAft>
              <a:buSzPts val="2600"/>
              <a:buChar char="○"/>
              <a:defRPr/>
            </a:lvl2pPr>
            <a:lvl3pPr marL="1371600" lvl="2" indent="-393700" rtl="0">
              <a:spcBef>
                <a:spcPts val="2100"/>
              </a:spcBef>
              <a:spcAft>
                <a:spcPts val="0"/>
              </a:spcAft>
              <a:buSzPts val="2600"/>
              <a:buChar char="■"/>
              <a:defRPr/>
            </a:lvl3pPr>
            <a:lvl4pPr marL="1828800" lvl="3" indent="-393700" rtl="0">
              <a:spcBef>
                <a:spcPts val="2100"/>
              </a:spcBef>
              <a:spcAft>
                <a:spcPts val="0"/>
              </a:spcAft>
              <a:buSzPts val="2600"/>
              <a:buChar char="●"/>
              <a:defRPr/>
            </a:lvl4pPr>
            <a:lvl5pPr marL="2286000" lvl="4" indent="-393700" rtl="0">
              <a:spcBef>
                <a:spcPts val="2100"/>
              </a:spcBef>
              <a:spcAft>
                <a:spcPts val="0"/>
              </a:spcAft>
              <a:buSzPts val="2600"/>
              <a:buChar char="○"/>
              <a:defRPr/>
            </a:lvl5pPr>
            <a:lvl6pPr marL="2743200" lvl="5" indent="-393700" rtl="0">
              <a:spcBef>
                <a:spcPts val="2100"/>
              </a:spcBef>
              <a:spcAft>
                <a:spcPts val="0"/>
              </a:spcAft>
              <a:buSzPts val="2600"/>
              <a:buChar char="■"/>
              <a:defRPr/>
            </a:lvl6pPr>
            <a:lvl7pPr marL="3200400" lvl="6" indent="-393700" rtl="0">
              <a:spcBef>
                <a:spcPts val="2100"/>
              </a:spcBef>
              <a:spcAft>
                <a:spcPts val="0"/>
              </a:spcAft>
              <a:buSzPts val="2600"/>
              <a:buChar char="●"/>
              <a:defRPr/>
            </a:lvl7pPr>
            <a:lvl8pPr marL="3657600" lvl="7" indent="-393700" rtl="0">
              <a:spcBef>
                <a:spcPts val="2100"/>
              </a:spcBef>
              <a:spcAft>
                <a:spcPts val="0"/>
              </a:spcAft>
              <a:buSzPts val="2600"/>
              <a:buChar char="○"/>
              <a:defRPr/>
            </a:lvl8pPr>
            <a:lvl9pPr marL="4114800" lvl="8" indent="-393700" rtl="0">
              <a:spcBef>
                <a:spcPts val="2100"/>
              </a:spcBef>
              <a:spcAft>
                <a:spcPts val="2100"/>
              </a:spcAft>
              <a:buSzPts val="2600"/>
              <a:buChar char="■"/>
              <a:defRPr/>
            </a:lvl9pPr>
          </a:lstStyle>
          <a:p>
            <a:endParaRPr/>
          </a:p>
        </p:txBody>
      </p:sp>
      <p:sp>
        <p:nvSpPr>
          <p:cNvPr id="260" name="Google Shape;260;p9"/>
          <p:cNvSpPr txBox="1">
            <a:spLocks noGrp="1"/>
          </p:cNvSpPr>
          <p:nvPr>
            <p:ph type="subTitle" idx="8"/>
          </p:nvPr>
        </p:nvSpPr>
        <p:spPr>
          <a:xfrm>
            <a:off x="7364428"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lvl1pPr>
            <a:lvl2pPr lvl="1" algn="ctr" rtl="0">
              <a:spcBef>
                <a:spcPts val="2100"/>
              </a:spcBef>
              <a:spcAft>
                <a:spcPts val="0"/>
              </a:spcAft>
              <a:buNone/>
              <a:defRPr sz="3200" b="1"/>
            </a:lvl2pPr>
            <a:lvl3pPr lvl="2" algn="ctr" rtl="0">
              <a:spcBef>
                <a:spcPts val="2100"/>
              </a:spcBef>
              <a:spcAft>
                <a:spcPts val="0"/>
              </a:spcAft>
              <a:buNone/>
              <a:defRPr sz="3200" b="1"/>
            </a:lvl3pPr>
            <a:lvl4pPr lvl="3" algn="ctr" rtl="0">
              <a:spcBef>
                <a:spcPts val="2100"/>
              </a:spcBef>
              <a:spcAft>
                <a:spcPts val="0"/>
              </a:spcAft>
              <a:buNone/>
              <a:defRPr sz="3200" b="1"/>
            </a:lvl4pPr>
            <a:lvl5pPr lvl="4" algn="ctr" rtl="0">
              <a:spcBef>
                <a:spcPts val="2100"/>
              </a:spcBef>
              <a:spcAft>
                <a:spcPts val="0"/>
              </a:spcAft>
              <a:buNone/>
              <a:defRPr sz="3200" b="1"/>
            </a:lvl5pPr>
            <a:lvl6pPr lvl="5" algn="ctr" rtl="0">
              <a:spcBef>
                <a:spcPts val="2100"/>
              </a:spcBef>
              <a:spcAft>
                <a:spcPts val="0"/>
              </a:spcAft>
              <a:buNone/>
              <a:defRPr sz="3200" b="1"/>
            </a:lvl6pPr>
            <a:lvl7pPr lvl="6" algn="ctr" rtl="0">
              <a:spcBef>
                <a:spcPts val="2100"/>
              </a:spcBef>
              <a:spcAft>
                <a:spcPts val="0"/>
              </a:spcAft>
              <a:buNone/>
              <a:defRPr sz="3200" b="1"/>
            </a:lvl7pPr>
            <a:lvl8pPr lvl="7" algn="ctr" rtl="0">
              <a:spcBef>
                <a:spcPts val="2100"/>
              </a:spcBef>
              <a:spcAft>
                <a:spcPts val="0"/>
              </a:spcAft>
              <a:buNone/>
              <a:defRPr sz="3200" b="1"/>
            </a:lvl8pPr>
            <a:lvl9pPr lvl="8" algn="ctr" rtl="0">
              <a:spcBef>
                <a:spcPts val="2100"/>
              </a:spcBef>
              <a:spcAft>
                <a:spcPts val="2100"/>
              </a:spcAft>
              <a:buNone/>
              <a:defRPr sz="3200" b="1"/>
            </a:lvl9pPr>
          </a:lstStyle>
          <a:p>
            <a:endParaRPr/>
          </a:p>
        </p:txBody>
      </p:sp>
      <p:sp>
        <p:nvSpPr>
          <p:cNvPr id="261" name="Google Shape;261;p9"/>
          <p:cNvSpPr txBox="1">
            <a:spLocks noGrp="1"/>
          </p:cNvSpPr>
          <p:nvPr>
            <p:ph type="body" idx="9"/>
          </p:nvPr>
        </p:nvSpPr>
        <p:spPr>
          <a:xfrm>
            <a:off x="9682991"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93700" rtl="0">
              <a:spcBef>
                <a:spcPts val="2100"/>
              </a:spcBef>
              <a:spcAft>
                <a:spcPts val="0"/>
              </a:spcAft>
              <a:buSzPts val="2600"/>
              <a:buChar char="○"/>
              <a:defRPr/>
            </a:lvl2pPr>
            <a:lvl3pPr marL="1371600" lvl="2" indent="-393700" rtl="0">
              <a:spcBef>
                <a:spcPts val="2100"/>
              </a:spcBef>
              <a:spcAft>
                <a:spcPts val="0"/>
              </a:spcAft>
              <a:buSzPts val="2600"/>
              <a:buChar char="■"/>
              <a:defRPr/>
            </a:lvl3pPr>
            <a:lvl4pPr marL="1828800" lvl="3" indent="-393700" rtl="0">
              <a:spcBef>
                <a:spcPts val="2100"/>
              </a:spcBef>
              <a:spcAft>
                <a:spcPts val="0"/>
              </a:spcAft>
              <a:buSzPts val="2600"/>
              <a:buChar char="●"/>
              <a:defRPr/>
            </a:lvl4pPr>
            <a:lvl5pPr marL="2286000" lvl="4" indent="-393700" rtl="0">
              <a:spcBef>
                <a:spcPts val="2100"/>
              </a:spcBef>
              <a:spcAft>
                <a:spcPts val="0"/>
              </a:spcAft>
              <a:buSzPts val="2600"/>
              <a:buChar char="○"/>
              <a:defRPr/>
            </a:lvl5pPr>
            <a:lvl6pPr marL="2743200" lvl="5" indent="-393700" rtl="0">
              <a:spcBef>
                <a:spcPts val="2100"/>
              </a:spcBef>
              <a:spcAft>
                <a:spcPts val="0"/>
              </a:spcAft>
              <a:buSzPts val="2600"/>
              <a:buChar char="■"/>
              <a:defRPr/>
            </a:lvl6pPr>
            <a:lvl7pPr marL="3200400" lvl="6" indent="-393700" rtl="0">
              <a:spcBef>
                <a:spcPts val="2100"/>
              </a:spcBef>
              <a:spcAft>
                <a:spcPts val="0"/>
              </a:spcAft>
              <a:buSzPts val="2600"/>
              <a:buChar char="●"/>
              <a:defRPr/>
            </a:lvl7pPr>
            <a:lvl8pPr marL="3657600" lvl="7" indent="-393700" rtl="0">
              <a:spcBef>
                <a:spcPts val="2100"/>
              </a:spcBef>
              <a:spcAft>
                <a:spcPts val="0"/>
              </a:spcAft>
              <a:buSzPts val="2600"/>
              <a:buChar char="○"/>
              <a:defRPr/>
            </a:lvl8pPr>
            <a:lvl9pPr marL="4114800" lvl="8" indent="-393700" rtl="0">
              <a:spcBef>
                <a:spcPts val="2100"/>
              </a:spcBef>
              <a:spcAft>
                <a:spcPts val="2100"/>
              </a:spcAft>
              <a:buSzPts val="2600"/>
              <a:buChar char="■"/>
              <a:defRPr/>
            </a:lvl9pPr>
          </a:lstStyle>
          <a:p>
            <a:endParaRPr/>
          </a:p>
        </p:txBody>
      </p:sp>
      <p:sp>
        <p:nvSpPr>
          <p:cNvPr id="262" name="Google Shape;262;p9"/>
          <p:cNvSpPr txBox="1">
            <a:spLocks noGrp="1"/>
          </p:cNvSpPr>
          <p:nvPr>
            <p:ph type="subTitle" idx="13"/>
          </p:nvPr>
        </p:nvSpPr>
        <p:spPr>
          <a:xfrm>
            <a:off x="9682991"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lvl1pPr>
            <a:lvl2pPr lvl="1" algn="ctr" rtl="0">
              <a:spcBef>
                <a:spcPts val="2100"/>
              </a:spcBef>
              <a:spcAft>
                <a:spcPts val="0"/>
              </a:spcAft>
              <a:buNone/>
              <a:defRPr sz="3200" b="1"/>
            </a:lvl2pPr>
            <a:lvl3pPr lvl="2" algn="ctr" rtl="0">
              <a:spcBef>
                <a:spcPts val="2100"/>
              </a:spcBef>
              <a:spcAft>
                <a:spcPts val="0"/>
              </a:spcAft>
              <a:buNone/>
              <a:defRPr sz="3200" b="1"/>
            </a:lvl3pPr>
            <a:lvl4pPr lvl="3" algn="ctr" rtl="0">
              <a:spcBef>
                <a:spcPts val="2100"/>
              </a:spcBef>
              <a:spcAft>
                <a:spcPts val="0"/>
              </a:spcAft>
              <a:buNone/>
              <a:defRPr sz="3200" b="1"/>
            </a:lvl4pPr>
            <a:lvl5pPr lvl="4" algn="ctr" rtl="0">
              <a:spcBef>
                <a:spcPts val="2100"/>
              </a:spcBef>
              <a:spcAft>
                <a:spcPts val="0"/>
              </a:spcAft>
              <a:buNone/>
              <a:defRPr sz="3200" b="1"/>
            </a:lvl5pPr>
            <a:lvl6pPr lvl="5" algn="ctr" rtl="0">
              <a:spcBef>
                <a:spcPts val="2100"/>
              </a:spcBef>
              <a:spcAft>
                <a:spcPts val="0"/>
              </a:spcAft>
              <a:buNone/>
              <a:defRPr sz="3200" b="1"/>
            </a:lvl6pPr>
            <a:lvl7pPr lvl="6" algn="ctr" rtl="0">
              <a:spcBef>
                <a:spcPts val="2100"/>
              </a:spcBef>
              <a:spcAft>
                <a:spcPts val="0"/>
              </a:spcAft>
              <a:buNone/>
              <a:defRPr sz="3200" b="1"/>
            </a:lvl7pPr>
            <a:lvl8pPr lvl="7" algn="ctr" rtl="0">
              <a:spcBef>
                <a:spcPts val="2100"/>
              </a:spcBef>
              <a:spcAft>
                <a:spcPts val="0"/>
              </a:spcAft>
              <a:buNone/>
              <a:defRPr sz="3200" b="1"/>
            </a:lvl8pPr>
            <a:lvl9pPr lvl="8" algn="ctr" rtl="0">
              <a:spcBef>
                <a:spcPts val="2100"/>
              </a:spcBef>
              <a:spcAft>
                <a:spcPts val="2100"/>
              </a:spcAft>
              <a:buNone/>
              <a:defRPr sz="3200" b="1"/>
            </a:lvl9pPr>
          </a:lstStyle>
          <a:p>
            <a:endParaRPr/>
          </a:p>
        </p:txBody>
      </p:sp>
      <p:grpSp>
        <p:nvGrpSpPr>
          <p:cNvPr id="263" name="Google Shape;263;p9"/>
          <p:cNvGrpSpPr/>
          <p:nvPr/>
        </p:nvGrpSpPr>
        <p:grpSpPr>
          <a:xfrm rot="-10597407">
            <a:off x="4143596" y="5664379"/>
            <a:ext cx="4116277" cy="955329"/>
            <a:chOff x="4113435" y="5817592"/>
            <a:chExt cx="4116129" cy="955294"/>
          </a:xfrm>
        </p:grpSpPr>
        <p:sp>
          <p:nvSpPr>
            <p:cNvPr id="264" name="Google Shape;264;p9"/>
            <p:cNvSpPr/>
            <p:nvPr/>
          </p:nvSpPr>
          <p:spPr>
            <a:xfrm rot="-5800932">
              <a:off x="5915677" y="4255203"/>
              <a:ext cx="399615" cy="3984580"/>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65" name="Google Shape;265;p9"/>
            <p:cNvGrpSpPr/>
            <p:nvPr/>
          </p:nvGrpSpPr>
          <p:grpSpPr>
            <a:xfrm rot="-5832916">
              <a:off x="6178963" y="4441087"/>
              <a:ext cx="329627" cy="3759948"/>
              <a:chOff x="3015702" y="1986247"/>
              <a:chExt cx="329621" cy="3759877"/>
            </a:xfrm>
          </p:grpSpPr>
          <p:sp>
            <p:nvSpPr>
              <p:cNvPr id="266" name="Google Shape;266;p9"/>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7" name="Google Shape;267;p9"/>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8" name="Google Shape;268;p9"/>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9" name="Google Shape;269;p9"/>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70" name="Google Shape;270;p9"/>
            <p:cNvGrpSpPr/>
            <p:nvPr/>
          </p:nvGrpSpPr>
          <p:grpSpPr>
            <a:xfrm rot="-5832916">
              <a:off x="4574938" y="5841002"/>
              <a:ext cx="429908" cy="1276891"/>
              <a:chOff x="2997536" y="1684476"/>
              <a:chExt cx="429900" cy="1276867"/>
            </a:xfrm>
          </p:grpSpPr>
          <p:sp>
            <p:nvSpPr>
              <p:cNvPr id="271" name="Google Shape;271;p9"/>
              <p:cNvSpPr/>
              <p:nvPr/>
            </p:nvSpPr>
            <p:spPr>
              <a:xfrm>
                <a:off x="2997536" y="1768245"/>
                <a:ext cx="429900" cy="19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2" name="Google Shape;272;p9"/>
              <p:cNvSpPr/>
              <p:nvPr/>
            </p:nvSpPr>
            <p:spPr>
              <a:xfrm>
                <a:off x="3095436" y="1684476"/>
                <a:ext cx="229200" cy="89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3" name="Google Shape;273;p9"/>
              <p:cNvSpPr/>
              <p:nvPr/>
            </p:nvSpPr>
            <p:spPr>
              <a:xfrm>
                <a:off x="3337660" y="1920643"/>
                <a:ext cx="89700" cy="1040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74" name="Google Shape;274;p9"/>
            <p:cNvSpPr/>
            <p:nvPr/>
          </p:nvSpPr>
          <p:spPr>
            <a:xfrm rot="-5834708">
              <a:off x="5552312" y="6201925"/>
              <a:ext cx="230742" cy="39975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5" name="Google Shape;275;p9"/>
            <p:cNvSpPr txBox="1"/>
            <p:nvPr/>
          </p:nvSpPr>
          <p:spPr>
            <a:xfrm rot="10287147">
              <a:off x="5951451" y="6127595"/>
              <a:ext cx="1164636" cy="3388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BLANK_3">
    <p:bg>
      <p:bgPr>
        <a:solidFill>
          <a:schemeClr val="lt1"/>
        </a:solidFill>
        <a:effectLst/>
      </p:bgPr>
    </p:bg>
    <p:spTree>
      <p:nvGrpSpPr>
        <p:cNvPr id="1" name="Shape 276"/>
        <p:cNvGrpSpPr/>
        <p:nvPr/>
      </p:nvGrpSpPr>
      <p:grpSpPr>
        <a:xfrm>
          <a:off x="0" y="0"/>
          <a:ext cx="0" cy="0"/>
          <a:chOff x="0" y="0"/>
          <a:chExt cx="0" cy="0"/>
        </a:xfrm>
      </p:grpSpPr>
      <p:sp>
        <p:nvSpPr>
          <p:cNvPr id="277" name="Google Shape;277;p10"/>
          <p:cNvSpPr/>
          <p:nvPr/>
        </p:nvSpPr>
        <p:spPr>
          <a:xfrm>
            <a:off x="384374" y="688475"/>
            <a:ext cx="10997100" cy="5522700"/>
          </a:xfrm>
          <a:prstGeom prst="rect">
            <a:avLst/>
          </a:prstGeom>
          <a:solidFill>
            <a:srgbClr val="FFFFFF"/>
          </a:solidFill>
          <a:ln>
            <a:noFill/>
          </a:ln>
          <a:effectLst>
            <a:outerShdw dist="177800" dir="2700000" algn="tl" rotWithShape="0">
              <a:srgbClr val="B2B2B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8" name="Google Shape;278;p10"/>
          <p:cNvSpPr/>
          <p:nvPr/>
        </p:nvSpPr>
        <p:spPr>
          <a:xfrm rot="317976">
            <a:off x="814248" y="1593820"/>
            <a:ext cx="399508" cy="3984595"/>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79" name="Google Shape;279;p10"/>
          <p:cNvGrpSpPr/>
          <p:nvPr/>
        </p:nvGrpSpPr>
        <p:grpSpPr>
          <a:xfrm rot="285647">
            <a:off x="764433" y="1688095"/>
            <a:ext cx="329638" cy="3760066"/>
            <a:chOff x="3015702" y="1986247"/>
            <a:chExt cx="329621" cy="3759877"/>
          </a:xfrm>
        </p:grpSpPr>
        <p:sp>
          <p:nvSpPr>
            <p:cNvPr id="280" name="Google Shape;280;p10"/>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1" name="Google Shape;281;p10"/>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2" name="Google Shape;282;p10"/>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3" name="Google Shape;283;p10"/>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84" name="Google Shape;284;p10"/>
          <p:cNvGrpSpPr/>
          <p:nvPr/>
        </p:nvGrpSpPr>
        <p:grpSpPr>
          <a:xfrm rot="285647">
            <a:off x="881793" y="1376686"/>
            <a:ext cx="429922" cy="1276931"/>
            <a:chOff x="2997536" y="1684476"/>
            <a:chExt cx="429900" cy="1276867"/>
          </a:xfrm>
        </p:grpSpPr>
        <p:sp>
          <p:nvSpPr>
            <p:cNvPr id="285" name="Google Shape;285;p10"/>
            <p:cNvSpPr/>
            <p:nvPr/>
          </p:nvSpPr>
          <p:spPr>
            <a:xfrm>
              <a:off x="2997536" y="1768245"/>
              <a:ext cx="429900" cy="193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6" name="Google Shape;286;p10"/>
            <p:cNvSpPr/>
            <p:nvPr/>
          </p:nvSpPr>
          <p:spPr>
            <a:xfrm>
              <a:off x="3095436" y="1684476"/>
              <a:ext cx="229200" cy="8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7" name="Google Shape;287;p10"/>
            <p:cNvSpPr/>
            <p:nvPr/>
          </p:nvSpPr>
          <p:spPr>
            <a:xfrm>
              <a:off x="3337660" y="1920643"/>
              <a:ext cx="89700" cy="1040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88" name="Google Shape;288;p10"/>
          <p:cNvSpPr/>
          <p:nvPr/>
        </p:nvSpPr>
        <p:spPr>
          <a:xfrm rot="281738">
            <a:off x="874937" y="2690067"/>
            <a:ext cx="230875" cy="3997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10"/>
          <p:cNvSpPr txBox="1"/>
          <p:nvPr/>
        </p:nvSpPr>
        <p:spPr>
          <a:xfrm rot="5686853">
            <a:off x="327183" y="3644614"/>
            <a:ext cx="1159033" cy="3386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COLORS</a:t>
            </a:r>
            <a:endParaRPr/>
          </a:p>
        </p:txBody>
      </p:sp>
      <p:sp>
        <p:nvSpPr>
          <p:cNvPr id="290" name="Google Shape;290;p10"/>
          <p:cNvSpPr/>
          <p:nvPr/>
        </p:nvSpPr>
        <p:spPr>
          <a:xfrm rot="317976">
            <a:off x="1442928" y="2136807"/>
            <a:ext cx="399508" cy="3984595"/>
          </a:xfrm>
          <a:prstGeom prst="rect">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91" name="Google Shape;291;p10"/>
          <p:cNvGrpSpPr/>
          <p:nvPr/>
        </p:nvGrpSpPr>
        <p:grpSpPr>
          <a:xfrm rot="285647">
            <a:off x="1393113" y="2231082"/>
            <a:ext cx="329638" cy="3760066"/>
            <a:chOff x="3015702" y="1986247"/>
            <a:chExt cx="329621" cy="3759877"/>
          </a:xfrm>
        </p:grpSpPr>
        <p:sp>
          <p:nvSpPr>
            <p:cNvPr id="292" name="Google Shape;292;p10"/>
            <p:cNvSpPr/>
            <p:nvPr/>
          </p:nvSpPr>
          <p:spPr>
            <a:xfrm>
              <a:off x="3015702" y="2864310"/>
              <a:ext cx="327000" cy="18408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3" name="Google Shape;293;p10"/>
            <p:cNvSpPr/>
            <p:nvPr/>
          </p:nvSpPr>
          <p:spPr>
            <a:xfrm>
              <a:off x="3016712" y="4736509"/>
              <a:ext cx="326100" cy="9072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10"/>
            <p:cNvSpPr/>
            <p:nvPr/>
          </p:nvSpPr>
          <p:spPr>
            <a:xfrm>
              <a:off x="3035887" y="5674124"/>
              <a:ext cx="288000" cy="72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5" name="Google Shape;295;p10"/>
            <p:cNvSpPr/>
            <p:nvPr/>
          </p:nvSpPr>
          <p:spPr>
            <a:xfrm>
              <a:off x="3017723" y="1986247"/>
              <a:ext cx="327600" cy="8487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96" name="Google Shape;296;p10"/>
          <p:cNvGrpSpPr/>
          <p:nvPr/>
        </p:nvGrpSpPr>
        <p:grpSpPr>
          <a:xfrm rot="285647">
            <a:off x="1510472" y="1919672"/>
            <a:ext cx="429922" cy="1276931"/>
            <a:chOff x="2997536" y="1684476"/>
            <a:chExt cx="429900" cy="1276867"/>
          </a:xfrm>
        </p:grpSpPr>
        <p:sp>
          <p:nvSpPr>
            <p:cNvPr id="297" name="Google Shape;297;p10"/>
            <p:cNvSpPr/>
            <p:nvPr/>
          </p:nvSpPr>
          <p:spPr>
            <a:xfrm>
              <a:off x="2997536" y="1768245"/>
              <a:ext cx="429900" cy="19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10"/>
            <p:cNvSpPr/>
            <p:nvPr/>
          </p:nvSpPr>
          <p:spPr>
            <a:xfrm>
              <a:off x="3095436" y="1684476"/>
              <a:ext cx="229200" cy="89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9" name="Google Shape;299;p10"/>
            <p:cNvSpPr/>
            <p:nvPr/>
          </p:nvSpPr>
          <p:spPr>
            <a:xfrm>
              <a:off x="3337660" y="1920643"/>
              <a:ext cx="89700" cy="1040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300" name="Google Shape;300;p10"/>
          <p:cNvSpPr/>
          <p:nvPr/>
        </p:nvSpPr>
        <p:spPr>
          <a:xfrm rot="281738">
            <a:off x="1503616" y="3233053"/>
            <a:ext cx="230875" cy="3997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1" name="Google Shape;301;p10"/>
          <p:cNvSpPr txBox="1"/>
          <p:nvPr/>
        </p:nvSpPr>
        <p:spPr>
          <a:xfrm rot="5686576">
            <a:off x="970911" y="4173787"/>
            <a:ext cx="1131329" cy="3386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t>BLACK</a:t>
            </a:r>
            <a:endParaRPr/>
          </a:p>
        </p:txBody>
      </p:sp>
      <p:sp>
        <p:nvSpPr>
          <p:cNvPr id="302" name="Google Shape;302;p10"/>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03" name="Google Shape;303;p10"/>
          <p:cNvSpPr txBox="1">
            <a:spLocks noGrp="1"/>
          </p:cNvSpPr>
          <p:nvPr>
            <p:ph type="title"/>
          </p:nvPr>
        </p:nvSpPr>
        <p:spPr>
          <a:xfrm>
            <a:off x="2328800" y="1060950"/>
            <a:ext cx="8396400" cy="47361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12800"/>
            </a:lvl1pPr>
            <a:lvl2pPr lvl="1" algn="ctr" rtl="0">
              <a:spcBef>
                <a:spcPts val="0"/>
              </a:spcBef>
              <a:spcAft>
                <a:spcPts val="0"/>
              </a:spcAft>
              <a:buNone/>
              <a:defRPr sz="12800"/>
            </a:lvl2pPr>
            <a:lvl3pPr lvl="2" algn="ctr" rtl="0">
              <a:spcBef>
                <a:spcPts val="0"/>
              </a:spcBef>
              <a:spcAft>
                <a:spcPts val="0"/>
              </a:spcAft>
              <a:buNone/>
              <a:defRPr sz="12800"/>
            </a:lvl3pPr>
            <a:lvl4pPr lvl="3" algn="ctr" rtl="0">
              <a:spcBef>
                <a:spcPts val="0"/>
              </a:spcBef>
              <a:spcAft>
                <a:spcPts val="0"/>
              </a:spcAft>
              <a:buNone/>
              <a:defRPr sz="12800"/>
            </a:lvl4pPr>
            <a:lvl5pPr lvl="4" algn="ctr" rtl="0">
              <a:spcBef>
                <a:spcPts val="0"/>
              </a:spcBef>
              <a:spcAft>
                <a:spcPts val="0"/>
              </a:spcAft>
              <a:buNone/>
              <a:defRPr sz="12800"/>
            </a:lvl5pPr>
            <a:lvl6pPr lvl="5" algn="ctr" rtl="0">
              <a:spcBef>
                <a:spcPts val="0"/>
              </a:spcBef>
              <a:spcAft>
                <a:spcPts val="0"/>
              </a:spcAft>
              <a:buNone/>
              <a:defRPr sz="12800"/>
            </a:lvl6pPr>
            <a:lvl7pPr lvl="6" algn="ctr" rtl="0">
              <a:spcBef>
                <a:spcPts val="0"/>
              </a:spcBef>
              <a:spcAft>
                <a:spcPts val="0"/>
              </a:spcAft>
              <a:buNone/>
              <a:defRPr sz="12800"/>
            </a:lvl7pPr>
            <a:lvl8pPr lvl="7" algn="ctr" rtl="0">
              <a:spcBef>
                <a:spcPts val="0"/>
              </a:spcBef>
              <a:spcAft>
                <a:spcPts val="0"/>
              </a:spcAft>
              <a:buNone/>
              <a:defRPr sz="12800"/>
            </a:lvl8pPr>
            <a:lvl9pPr lvl="8" algn="ctr" rtl="0">
              <a:spcBef>
                <a:spcPts val="0"/>
              </a:spcBef>
              <a:spcAft>
                <a:spcPts val="0"/>
              </a:spcAft>
              <a:buNone/>
              <a:defRPr sz="1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solidFill>
            <a:srgbClr val="FFFFFF">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415604" y="263842"/>
            <a:ext cx="113610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6000"/>
              <a:buFont typeface="Patrick Hand"/>
              <a:buNone/>
              <a:defRPr sz="6000" b="1">
                <a:latin typeface="Patrick Hand"/>
                <a:ea typeface="Patrick Hand"/>
                <a:cs typeface="Patrick Hand"/>
                <a:sym typeface="Patrick Hand"/>
              </a:defRPr>
            </a:lvl1pPr>
            <a:lvl2pPr lvl="1">
              <a:spcBef>
                <a:spcPts val="0"/>
              </a:spcBef>
              <a:spcAft>
                <a:spcPts val="0"/>
              </a:spcAft>
              <a:buSzPts val="6000"/>
              <a:buFont typeface="Patrick Hand"/>
              <a:buNone/>
              <a:defRPr sz="6000" b="1">
                <a:latin typeface="Patrick Hand"/>
                <a:ea typeface="Patrick Hand"/>
                <a:cs typeface="Patrick Hand"/>
                <a:sym typeface="Patrick Hand"/>
              </a:defRPr>
            </a:lvl2pPr>
            <a:lvl3pPr lvl="2">
              <a:spcBef>
                <a:spcPts val="0"/>
              </a:spcBef>
              <a:spcAft>
                <a:spcPts val="0"/>
              </a:spcAft>
              <a:buSzPts val="6000"/>
              <a:buFont typeface="Patrick Hand"/>
              <a:buNone/>
              <a:defRPr sz="6000" b="1">
                <a:latin typeface="Patrick Hand"/>
                <a:ea typeface="Patrick Hand"/>
                <a:cs typeface="Patrick Hand"/>
                <a:sym typeface="Patrick Hand"/>
              </a:defRPr>
            </a:lvl3pPr>
            <a:lvl4pPr lvl="3">
              <a:spcBef>
                <a:spcPts val="0"/>
              </a:spcBef>
              <a:spcAft>
                <a:spcPts val="0"/>
              </a:spcAft>
              <a:buSzPts val="6000"/>
              <a:buFont typeface="Patrick Hand"/>
              <a:buNone/>
              <a:defRPr sz="6000" b="1">
                <a:latin typeface="Patrick Hand"/>
                <a:ea typeface="Patrick Hand"/>
                <a:cs typeface="Patrick Hand"/>
                <a:sym typeface="Patrick Hand"/>
              </a:defRPr>
            </a:lvl4pPr>
            <a:lvl5pPr lvl="4">
              <a:spcBef>
                <a:spcPts val="0"/>
              </a:spcBef>
              <a:spcAft>
                <a:spcPts val="0"/>
              </a:spcAft>
              <a:buSzPts val="6000"/>
              <a:buFont typeface="Patrick Hand"/>
              <a:buNone/>
              <a:defRPr sz="6000" b="1">
                <a:latin typeface="Patrick Hand"/>
                <a:ea typeface="Patrick Hand"/>
                <a:cs typeface="Patrick Hand"/>
                <a:sym typeface="Patrick Hand"/>
              </a:defRPr>
            </a:lvl5pPr>
            <a:lvl6pPr lvl="5">
              <a:spcBef>
                <a:spcPts val="0"/>
              </a:spcBef>
              <a:spcAft>
                <a:spcPts val="0"/>
              </a:spcAft>
              <a:buSzPts val="6000"/>
              <a:buFont typeface="Patrick Hand"/>
              <a:buNone/>
              <a:defRPr sz="6000" b="1">
                <a:latin typeface="Patrick Hand"/>
                <a:ea typeface="Patrick Hand"/>
                <a:cs typeface="Patrick Hand"/>
                <a:sym typeface="Patrick Hand"/>
              </a:defRPr>
            </a:lvl6pPr>
            <a:lvl7pPr lvl="6">
              <a:spcBef>
                <a:spcPts val="0"/>
              </a:spcBef>
              <a:spcAft>
                <a:spcPts val="0"/>
              </a:spcAft>
              <a:buSzPts val="6000"/>
              <a:buFont typeface="Patrick Hand"/>
              <a:buNone/>
              <a:defRPr sz="6000" b="1">
                <a:latin typeface="Patrick Hand"/>
                <a:ea typeface="Patrick Hand"/>
                <a:cs typeface="Patrick Hand"/>
                <a:sym typeface="Patrick Hand"/>
              </a:defRPr>
            </a:lvl7pPr>
            <a:lvl8pPr lvl="7">
              <a:spcBef>
                <a:spcPts val="0"/>
              </a:spcBef>
              <a:spcAft>
                <a:spcPts val="0"/>
              </a:spcAft>
              <a:buSzPts val="6000"/>
              <a:buFont typeface="Patrick Hand"/>
              <a:buNone/>
              <a:defRPr sz="6000" b="1">
                <a:latin typeface="Patrick Hand"/>
                <a:ea typeface="Patrick Hand"/>
                <a:cs typeface="Patrick Hand"/>
                <a:sym typeface="Patrick Hand"/>
              </a:defRPr>
            </a:lvl8pPr>
            <a:lvl9pPr lvl="8">
              <a:spcBef>
                <a:spcPts val="0"/>
              </a:spcBef>
              <a:spcAft>
                <a:spcPts val="0"/>
              </a:spcAft>
              <a:buSzPts val="6000"/>
              <a:buFont typeface="Patrick Hand"/>
              <a:buNone/>
              <a:defRPr sz="6000" b="1">
                <a:latin typeface="Patrick Hand"/>
                <a:ea typeface="Patrick Hand"/>
                <a:cs typeface="Patrick Hand"/>
                <a:sym typeface="Patrick Hand"/>
              </a:defRPr>
            </a:lvl9pPr>
          </a:lstStyle>
          <a:p>
            <a:endParaRPr/>
          </a:p>
        </p:txBody>
      </p:sp>
      <p:sp>
        <p:nvSpPr>
          <p:cNvPr id="8" name="Google Shape;8;p1"/>
          <p:cNvSpPr txBox="1">
            <a:spLocks noGrp="1"/>
          </p:cNvSpPr>
          <p:nvPr>
            <p:ph type="body" idx="1"/>
          </p:nvPr>
        </p:nvSpPr>
        <p:spPr>
          <a:xfrm>
            <a:off x="415604" y="1536633"/>
            <a:ext cx="11361000" cy="4555200"/>
          </a:xfrm>
          <a:prstGeom prst="rect">
            <a:avLst/>
          </a:prstGeom>
          <a:noFill/>
          <a:ln>
            <a:noFill/>
          </a:ln>
        </p:spPr>
        <p:txBody>
          <a:bodyPr spcFirstLastPara="1" wrap="square" lIns="121900" tIns="121900" rIns="121900" bIns="121900" anchor="t" anchorCtr="0">
            <a:noAutofit/>
          </a:bodyPr>
          <a:lstStyle>
            <a:lvl1pPr marL="457200" lvl="0" indent="-393700">
              <a:lnSpc>
                <a:spcPct val="115000"/>
              </a:lnSpc>
              <a:spcBef>
                <a:spcPts val="0"/>
              </a:spcBef>
              <a:spcAft>
                <a:spcPts val="0"/>
              </a:spcAft>
              <a:buSzPts val="2600"/>
              <a:buFont typeface="Patrick Hand"/>
              <a:buChar char="●"/>
              <a:defRPr sz="2600">
                <a:latin typeface="Patrick Hand"/>
                <a:ea typeface="Patrick Hand"/>
                <a:cs typeface="Patrick Hand"/>
                <a:sym typeface="Patrick Hand"/>
              </a:defRPr>
            </a:lvl1pPr>
            <a:lvl2pPr marL="914400" lvl="1"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2pPr>
            <a:lvl3pPr marL="1371600" lvl="2"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3pPr>
            <a:lvl4pPr marL="1828800" lvl="3"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4pPr>
            <a:lvl5pPr marL="2286000" lvl="4"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5pPr>
            <a:lvl6pPr marL="2743200" lvl="5"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6pPr>
            <a:lvl7pPr marL="3200400" lvl="6"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7pPr>
            <a:lvl8pPr marL="3657600" lvl="7" indent="-393700">
              <a:lnSpc>
                <a:spcPct val="115000"/>
              </a:lnSpc>
              <a:spcBef>
                <a:spcPts val="2100"/>
              </a:spcBef>
              <a:spcAft>
                <a:spcPts val="0"/>
              </a:spcAft>
              <a:buSzPts val="2600"/>
              <a:buFont typeface="Patrick Hand"/>
              <a:buChar char="○"/>
              <a:defRPr sz="2600">
                <a:latin typeface="Patrick Hand"/>
                <a:ea typeface="Patrick Hand"/>
                <a:cs typeface="Patrick Hand"/>
                <a:sym typeface="Patrick Hand"/>
              </a:defRPr>
            </a:lvl8pPr>
            <a:lvl9pPr marL="4114800" lvl="8" indent="-393700">
              <a:lnSpc>
                <a:spcPct val="115000"/>
              </a:lnSpc>
              <a:spcBef>
                <a:spcPts val="2100"/>
              </a:spcBef>
              <a:spcAft>
                <a:spcPts val="2100"/>
              </a:spcAft>
              <a:buSzPts val="2600"/>
              <a:buFont typeface="Patrick Hand"/>
              <a:buChar char="■"/>
              <a:defRPr sz="2600">
                <a:latin typeface="Patrick Hand"/>
                <a:ea typeface="Patrick Hand"/>
                <a:cs typeface="Patrick Hand"/>
                <a:sym typeface="Patrick Hand"/>
              </a:defRPr>
            </a:lvl9pPr>
          </a:lstStyle>
          <a:p>
            <a:endParaRPr/>
          </a:p>
        </p:txBody>
      </p:sp>
      <p:sp>
        <p:nvSpPr>
          <p:cNvPr id="9" name="Google Shape;9;p1"/>
          <p:cNvSpPr txBox="1">
            <a:spLocks noGrp="1"/>
          </p:cNvSpPr>
          <p:nvPr>
            <p:ph type="sldNum" idx="12"/>
          </p:nvPr>
        </p:nvSpPr>
        <p:spPr>
          <a:xfrm>
            <a:off x="11296726"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txBox="1"/>
          <p:nvPr/>
        </p:nvSpPr>
        <p:spPr>
          <a:xfrm rot="5400000">
            <a:off x="-588750" y="60694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rgbClr val="FFFFFF"/>
                </a:solidFill>
                <a:latin typeface="Barlow Condensed"/>
                <a:ea typeface="Barlow Condensed"/>
                <a:cs typeface="Barlow Condensed"/>
                <a:sym typeface="Barlow Condensed"/>
              </a:rPr>
              <a:t>SLIDESMANIA.COM</a:t>
            </a:r>
            <a:endParaRPr sz="1500">
              <a:solidFill>
                <a:srgbClr val="FFFFFF"/>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8"/>
          <p:cNvSpPr txBox="1">
            <a:spLocks noGrp="1"/>
          </p:cNvSpPr>
          <p:nvPr>
            <p:ph type="title"/>
          </p:nvPr>
        </p:nvSpPr>
        <p:spPr>
          <a:xfrm>
            <a:off x="2328800" y="1343608"/>
            <a:ext cx="8396400" cy="2873317"/>
          </a:xfrm>
          <a:prstGeom prst="rect">
            <a:avLst/>
          </a:prstGeom>
        </p:spPr>
        <p:txBody>
          <a:bodyPr spcFirstLastPara="1" wrap="square" lIns="121900" tIns="121900" rIns="121900" bIns="121900" anchor="ctr" anchorCtr="0">
            <a:noAutofit/>
          </a:bodyPr>
          <a:lstStyle/>
          <a:p>
            <a:pPr marL="50800" marR="50800" rtl="0">
              <a:spcBef>
                <a:spcPts val="1200"/>
              </a:spcBef>
              <a:spcAft>
                <a:spcPts val="0"/>
              </a:spcAft>
            </a:pPr>
            <a:br>
              <a:rPr lang="en-US" sz="4000"/>
            </a:br>
            <a:br>
              <a:rPr lang="en-US" sz="4000"/>
            </a:br>
            <a:br>
              <a:rPr lang="en-US" sz="4000"/>
            </a:br>
            <a:br>
              <a:rPr lang="en-US" sz="4000"/>
            </a:br>
            <a:br>
              <a:rPr lang="en-US" sz="4000"/>
            </a:br>
            <a:r>
              <a:rPr lang="en-US" sz="4000"/>
              <a:t>Bài tập lớn</a:t>
            </a:r>
            <a:br>
              <a:rPr lang="en-US"/>
            </a:br>
            <a:r>
              <a:rPr lang="en-US" sz="3600">
                <a:solidFill>
                  <a:srgbClr val="FF0000"/>
                </a:solidFill>
                <a:latin typeface="+mn-lt"/>
              </a:rPr>
              <a:t>Lập trình Di Động</a:t>
            </a:r>
            <a:br>
              <a:rPr lang="en-US" sz="3600">
                <a:solidFill>
                  <a:srgbClr val="FF0000"/>
                </a:solidFill>
                <a:latin typeface="+mn-lt"/>
              </a:rPr>
            </a:br>
            <a:br>
              <a:rPr lang="en-US" sz="3600" b="0"/>
            </a:br>
            <a:r>
              <a:rPr lang="en-US" sz="3600" b="0">
                <a:solidFill>
                  <a:schemeClr val="tx1"/>
                </a:solidFill>
              </a:rPr>
              <a:t>Xây Dựng Ứng Dụng Bán Thiết Bị Điện Tử</a:t>
            </a:r>
            <a:br>
              <a:rPr lang="en-US" sz="3600"/>
            </a:br>
            <a:br>
              <a:rPr lang="en-US" sz="3600"/>
            </a:br>
            <a:r>
              <a:rPr lang="en-US" sz="3600"/>
              <a:t>Giảng Viên Hướng Dẫn: </a:t>
            </a:r>
            <a:r>
              <a:rPr lang="en-US" sz="3600" b="0"/>
              <a:t>Nguyễn Thái Sơn</a:t>
            </a:r>
            <a:br>
              <a:rPr lang="en-US" sz="3600" b="0"/>
            </a:br>
            <a:r>
              <a:rPr lang="en-US" sz="3600"/>
              <a:t>Sinh Viên Thực Hiện:  </a:t>
            </a:r>
            <a:r>
              <a:rPr lang="en-US" sz="3600" b="0"/>
              <a:t>Phạm Lê Việt Tú</a:t>
            </a:r>
            <a:br>
              <a:rPr lang="en-US" sz="3600"/>
            </a:br>
            <a:br>
              <a:rPr lang="en-US" sz="3600"/>
            </a:br>
            <a:br>
              <a:rPr lang="vi-VN" sz="800" b="0">
                <a:effectLst/>
              </a:rPr>
            </a:br>
            <a:br>
              <a:rPr lang="vi-VN" sz="800"/>
            </a:br>
            <a:br>
              <a:rPr lang="en-US" sz="3600"/>
            </a:b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a:spLocks noGrp="1"/>
          </p:cNvSpPr>
          <p:nvPr>
            <p:ph type="title"/>
          </p:nvPr>
        </p:nvSpPr>
        <p:spPr>
          <a:xfrm>
            <a:off x="624750" y="786775"/>
            <a:ext cx="10551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800"/>
              <a:t>4.Phác Họa Giao Diện</a:t>
            </a:r>
            <a:endParaRPr sz="2800"/>
          </a:p>
        </p:txBody>
      </p:sp>
      <p:pic>
        <p:nvPicPr>
          <p:cNvPr id="3" name="Picture 2" descr="Graphical user interface, application&#10;&#10;Description automatically generated">
            <a:extLst>
              <a:ext uri="{FF2B5EF4-FFF2-40B4-BE49-F238E27FC236}">
                <a16:creationId xmlns:a16="http://schemas.microsoft.com/office/drawing/2014/main" id="{355A3A95-C45A-422A-AB16-587346C2F68E}"/>
              </a:ext>
            </a:extLst>
          </p:cNvPr>
          <p:cNvPicPr>
            <a:picLocks noChangeAspect="1"/>
          </p:cNvPicPr>
          <p:nvPr/>
        </p:nvPicPr>
        <p:blipFill>
          <a:blip r:embed="rId3"/>
          <a:stretch>
            <a:fillRect/>
          </a:stretch>
        </p:blipFill>
        <p:spPr>
          <a:xfrm>
            <a:off x="4550043" y="786774"/>
            <a:ext cx="2234805" cy="4602963"/>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21513998-873A-470F-82A9-6E449D66007A}"/>
              </a:ext>
            </a:extLst>
          </p:cNvPr>
          <p:cNvPicPr>
            <a:picLocks noChangeAspect="1"/>
          </p:cNvPicPr>
          <p:nvPr/>
        </p:nvPicPr>
        <p:blipFill>
          <a:blip r:embed="rId4"/>
          <a:stretch>
            <a:fillRect/>
          </a:stretch>
        </p:blipFill>
        <p:spPr>
          <a:xfrm>
            <a:off x="7718357" y="786774"/>
            <a:ext cx="2239527" cy="4602963"/>
          </a:xfrm>
          <a:prstGeom prst="rect">
            <a:avLst/>
          </a:prstGeom>
        </p:spPr>
      </p:pic>
    </p:spTree>
    <p:extLst>
      <p:ext uri="{BB962C8B-B14F-4D97-AF65-F5344CB8AC3E}">
        <p14:creationId xmlns:p14="http://schemas.microsoft.com/office/powerpoint/2010/main" val="99095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7"/>
          <p:cNvSpPr txBox="1">
            <a:spLocks noGrp="1"/>
          </p:cNvSpPr>
          <p:nvPr>
            <p:ph type="title"/>
          </p:nvPr>
        </p:nvSpPr>
        <p:spPr>
          <a:xfrm>
            <a:off x="2060400" y="1300125"/>
            <a:ext cx="3959400" cy="4805100"/>
          </a:xfrm>
          <a:prstGeom prst="rect">
            <a:avLst/>
          </a:prstGeom>
        </p:spPr>
        <p:txBody>
          <a:bodyPr spcFirstLastPara="1" wrap="square" lIns="121900" tIns="121900" rIns="121900" bIns="121900" anchor="ctr" anchorCtr="0">
            <a:noAutofit/>
          </a:bodyPr>
          <a:lstStyle/>
          <a:p>
            <a:pPr rtl="0">
              <a:spcBef>
                <a:spcPts val="0"/>
              </a:spcBef>
              <a:spcAft>
                <a:spcPts val="0"/>
              </a:spcAft>
            </a:pPr>
            <a:br>
              <a:rPr lang="en-US" sz="6000" b="0" i="0" u="none" strike="noStrike">
                <a:solidFill>
                  <a:srgbClr val="535878"/>
                </a:solidFill>
                <a:effectLst/>
                <a:latin typeface="Patrick Hand" panose="020B0604020202020204" charset="0"/>
              </a:rPr>
            </a:br>
            <a:br>
              <a:rPr lang="en-US" sz="6000" b="0" i="0" u="none" strike="noStrike">
                <a:solidFill>
                  <a:srgbClr val="535878"/>
                </a:solidFill>
                <a:effectLst/>
                <a:latin typeface="Patrick Hand" panose="020B0604020202020204" charset="0"/>
              </a:rPr>
            </a:br>
            <a:br>
              <a:rPr lang="en-US" sz="6000" b="0" i="0" u="none" strike="noStrike">
                <a:solidFill>
                  <a:srgbClr val="535878"/>
                </a:solidFill>
                <a:effectLst/>
                <a:latin typeface="Patrick Hand" panose="020B0604020202020204" charset="0"/>
              </a:rPr>
            </a:br>
            <a:r>
              <a:rPr lang="en-US" sz="6000" b="0" i="0" u="none" strike="noStrike">
                <a:solidFill>
                  <a:srgbClr val="535878"/>
                </a:solidFill>
                <a:effectLst/>
                <a:latin typeface="Patrick Hand" panose="020B0604020202020204" charset="0"/>
              </a:rPr>
              <a:t> </a:t>
            </a:r>
            <a:r>
              <a:rPr lang="en-US" sz="6000" b="0" i="0" u="none" strike="noStrike">
                <a:solidFill>
                  <a:srgbClr val="B26F7D"/>
                </a:solidFill>
                <a:effectLst/>
                <a:latin typeface="Patrick Hand" panose="020B0604020202020204" charset="0"/>
              </a:rPr>
              <a:t>For listening</a:t>
            </a:r>
            <a:br>
              <a:rPr lang="en-US" b="0">
                <a:effectLst/>
              </a:rPr>
            </a:br>
            <a:br>
              <a:rPr lang="en-US"/>
            </a:br>
            <a:endParaRPr lang="en-US"/>
          </a:p>
        </p:txBody>
      </p:sp>
      <p:pic>
        <p:nvPicPr>
          <p:cNvPr id="2" name="Picture 1">
            <a:extLst>
              <a:ext uri="{FF2B5EF4-FFF2-40B4-BE49-F238E27FC236}">
                <a16:creationId xmlns:a16="http://schemas.microsoft.com/office/drawing/2014/main" id="{CF0942DF-F12D-4743-8F80-011AB78D965E}"/>
              </a:ext>
            </a:extLst>
          </p:cNvPr>
          <p:cNvPicPr>
            <a:picLocks noChangeAspect="1"/>
          </p:cNvPicPr>
          <p:nvPr/>
        </p:nvPicPr>
        <p:blipFill>
          <a:blip r:embed="rId3"/>
          <a:stretch>
            <a:fillRect/>
          </a:stretch>
        </p:blipFill>
        <p:spPr>
          <a:xfrm>
            <a:off x="2060400" y="998737"/>
            <a:ext cx="3905250" cy="2286000"/>
          </a:xfrm>
          <a:prstGeom prst="rect">
            <a:avLst/>
          </a:prstGeom>
        </p:spPr>
      </p:pic>
      <p:sp>
        <p:nvSpPr>
          <p:cNvPr id="4" name="TextBox 3">
            <a:extLst>
              <a:ext uri="{FF2B5EF4-FFF2-40B4-BE49-F238E27FC236}">
                <a16:creationId xmlns:a16="http://schemas.microsoft.com/office/drawing/2014/main" id="{821CBADF-60D8-4458-99A0-786153EBBFAB}"/>
              </a:ext>
            </a:extLst>
          </p:cNvPr>
          <p:cNvSpPr txBox="1"/>
          <p:nvPr/>
        </p:nvSpPr>
        <p:spPr>
          <a:xfrm>
            <a:off x="2911876" y="2432482"/>
            <a:ext cx="2370337" cy="707886"/>
          </a:xfrm>
          <a:prstGeom prst="rect">
            <a:avLst/>
          </a:prstGeom>
          <a:noFill/>
        </p:spPr>
        <p:txBody>
          <a:bodyPr wrap="square" rtlCol="0">
            <a:spAutoFit/>
          </a:bodyPr>
          <a:lstStyle/>
          <a:p>
            <a:r>
              <a:rPr lang="en-US" sz="4000" b="0" i="0" u="none" strike="noStrike">
                <a:solidFill>
                  <a:srgbClr val="535878"/>
                </a:solidFill>
                <a:effectLst/>
                <a:latin typeface="Patrick Hand" panose="020B0604020202020204" charset="0"/>
              </a:rPr>
              <a:t>Thank you </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1991351" y="1355900"/>
            <a:ext cx="7614900" cy="1007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			Nội Dung</a:t>
            </a:r>
            <a:endParaRPr/>
          </a:p>
        </p:txBody>
      </p:sp>
      <p:sp>
        <p:nvSpPr>
          <p:cNvPr id="331" name="Google Shape;331;p14"/>
          <p:cNvSpPr txBox="1">
            <a:spLocks noGrp="1"/>
          </p:cNvSpPr>
          <p:nvPr>
            <p:ph type="body" idx="1"/>
          </p:nvPr>
        </p:nvSpPr>
        <p:spPr>
          <a:xfrm>
            <a:off x="2078768" y="2634689"/>
            <a:ext cx="6762900" cy="318422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1. Lý do chọn đề tài.</a:t>
            </a:r>
            <a:endParaRPr/>
          </a:p>
          <a:p>
            <a:pPr marL="0" lvl="0" indent="0" algn="l" rtl="0">
              <a:spcBef>
                <a:spcPts val="2100"/>
              </a:spcBef>
              <a:spcAft>
                <a:spcPts val="0"/>
              </a:spcAft>
              <a:buNone/>
            </a:pPr>
            <a:r>
              <a:rPr lang="en-GB"/>
              <a:t>2. Giải pháp.</a:t>
            </a:r>
            <a:endParaRPr/>
          </a:p>
          <a:p>
            <a:pPr marL="0" lvl="0" indent="0" algn="l" rtl="0">
              <a:lnSpc>
                <a:spcPct val="100000"/>
              </a:lnSpc>
              <a:spcBef>
                <a:spcPts val="2100"/>
              </a:spcBef>
              <a:spcAft>
                <a:spcPts val="2100"/>
              </a:spcAft>
              <a:buNone/>
            </a:pPr>
            <a:r>
              <a:rPr lang="en-GB"/>
              <a:t>3. Module của ứng dụng.</a:t>
            </a:r>
          </a:p>
          <a:p>
            <a:pPr marL="0" lvl="0" indent="0" algn="l" rtl="0">
              <a:lnSpc>
                <a:spcPct val="150000"/>
              </a:lnSpc>
              <a:buNone/>
            </a:pPr>
            <a:r>
              <a:rPr lang="en-GB"/>
              <a:t>4. Phác họa giao diện</a:t>
            </a:r>
          </a:p>
        </p:txBody>
      </p:sp>
      <p:sp>
        <p:nvSpPr>
          <p:cNvPr id="332" name="Google Shape;332;p14"/>
          <p:cNvSpPr/>
          <p:nvPr/>
        </p:nvSpPr>
        <p:spPr>
          <a:xfrm>
            <a:off x="1466950" y="2884150"/>
            <a:ext cx="466800" cy="469800"/>
          </a:xfrm>
          <a:prstGeom prst="frame">
            <a:avLst>
              <a:gd name="adj1" fmla="val 7733"/>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1466950" y="3555475"/>
            <a:ext cx="466800" cy="469800"/>
          </a:xfrm>
          <a:prstGeom prst="frame">
            <a:avLst>
              <a:gd name="adj1" fmla="val 7733"/>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1466950" y="4226800"/>
            <a:ext cx="466800" cy="469800"/>
          </a:xfrm>
          <a:prstGeom prst="frame">
            <a:avLst>
              <a:gd name="adj1" fmla="val 7733"/>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1466950" y="2796700"/>
            <a:ext cx="611818" cy="469739"/>
          </a:xfrm>
          <a:custGeom>
            <a:avLst/>
            <a:gdLst/>
            <a:ahLst/>
            <a:cxnLst/>
            <a:rect l="l" t="t" r="r" b="b"/>
            <a:pathLst>
              <a:path w="49380" h="51128" extrusionOk="0">
                <a:moveTo>
                  <a:pt x="0" y="28404"/>
                </a:moveTo>
                <a:lnTo>
                  <a:pt x="18353" y="51128"/>
                </a:lnTo>
                <a:lnTo>
                  <a:pt x="49380" y="13109"/>
                </a:lnTo>
                <a:lnTo>
                  <a:pt x="33648" y="0"/>
                </a:lnTo>
                <a:lnTo>
                  <a:pt x="17916" y="41077"/>
                </a:lnTo>
                <a:lnTo>
                  <a:pt x="10487" y="15731"/>
                </a:lnTo>
                <a:close/>
              </a:path>
            </a:pathLst>
          </a:custGeom>
          <a:solidFill>
            <a:schemeClr val="accent6"/>
          </a:solidFill>
          <a:ln>
            <a:noFill/>
          </a:ln>
        </p:spPr>
      </p:sp>
      <p:sp>
        <p:nvSpPr>
          <p:cNvPr id="336" name="Google Shape;336;p14"/>
          <p:cNvSpPr/>
          <p:nvPr/>
        </p:nvSpPr>
        <p:spPr>
          <a:xfrm>
            <a:off x="1466950" y="3511750"/>
            <a:ext cx="611818" cy="469739"/>
          </a:xfrm>
          <a:custGeom>
            <a:avLst/>
            <a:gdLst/>
            <a:ahLst/>
            <a:cxnLst/>
            <a:rect l="l" t="t" r="r" b="b"/>
            <a:pathLst>
              <a:path w="49380" h="51128" extrusionOk="0">
                <a:moveTo>
                  <a:pt x="0" y="28404"/>
                </a:moveTo>
                <a:lnTo>
                  <a:pt x="18353" y="51128"/>
                </a:lnTo>
                <a:lnTo>
                  <a:pt x="49380" y="13109"/>
                </a:lnTo>
                <a:lnTo>
                  <a:pt x="33648" y="0"/>
                </a:lnTo>
                <a:lnTo>
                  <a:pt x="17916" y="41077"/>
                </a:lnTo>
                <a:lnTo>
                  <a:pt x="10487" y="15731"/>
                </a:lnTo>
                <a:close/>
              </a:path>
            </a:pathLst>
          </a:custGeom>
          <a:solidFill>
            <a:schemeClr val="accent6"/>
          </a:solidFill>
          <a:ln>
            <a:noFill/>
          </a:ln>
        </p:spPr>
      </p:sp>
      <p:sp>
        <p:nvSpPr>
          <p:cNvPr id="337" name="Google Shape;337;p14"/>
          <p:cNvSpPr/>
          <p:nvPr/>
        </p:nvSpPr>
        <p:spPr>
          <a:xfrm>
            <a:off x="1466950" y="4139300"/>
            <a:ext cx="611818" cy="469739"/>
          </a:xfrm>
          <a:custGeom>
            <a:avLst/>
            <a:gdLst/>
            <a:ahLst/>
            <a:cxnLst/>
            <a:rect l="l" t="t" r="r" b="b"/>
            <a:pathLst>
              <a:path w="49380" h="51128" extrusionOk="0">
                <a:moveTo>
                  <a:pt x="0" y="28404"/>
                </a:moveTo>
                <a:lnTo>
                  <a:pt x="18353" y="51128"/>
                </a:lnTo>
                <a:lnTo>
                  <a:pt x="49380" y="13109"/>
                </a:lnTo>
                <a:lnTo>
                  <a:pt x="33648" y="0"/>
                </a:lnTo>
                <a:lnTo>
                  <a:pt x="17916" y="41077"/>
                </a:lnTo>
                <a:lnTo>
                  <a:pt x="10487" y="15731"/>
                </a:lnTo>
                <a:close/>
              </a:path>
            </a:pathLst>
          </a:custGeom>
          <a:solidFill>
            <a:schemeClr val="accent6"/>
          </a:solidFill>
          <a:ln>
            <a:noFill/>
          </a:ln>
        </p:spPr>
      </p:sp>
      <p:sp>
        <p:nvSpPr>
          <p:cNvPr id="10" name="Google Shape;334;p14">
            <a:extLst>
              <a:ext uri="{FF2B5EF4-FFF2-40B4-BE49-F238E27FC236}">
                <a16:creationId xmlns:a16="http://schemas.microsoft.com/office/drawing/2014/main" id="{9E10CAD5-DE29-4377-8268-77D1FA9BF4B7}"/>
              </a:ext>
            </a:extLst>
          </p:cNvPr>
          <p:cNvSpPr/>
          <p:nvPr/>
        </p:nvSpPr>
        <p:spPr>
          <a:xfrm>
            <a:off x="1466950" y="4951003"/>
            <a:ext cx="466800" cy="469800"/>
          </a:xfrm>
          <a:prstGeom prst="frame">
            <a:avLst>
              <a:gd name="adj1" fmla="val 7733"/>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7;p14">
            <a:extLst>
              <a:ext uri="{FF2B5EF4-FFF2-40B4-BE49-F238E27FC236}">
                <a16:creationId xmlns:a16="http://schemas.microsoft.com/office/drawing/2014/main" id="{23BADE0D-FC1B-4393-8996-6564910663BD}"/>
              </a:ext>
            </a:extLst>
          </p:cNvPr>
          <p:cNvSpPr/>
          <p:nvPr/>
        </p:nvSpPr>
        <p:spPr>
          <a:xfrm>
            <a:off x="1459933" y="4863442"/>
            <a:ext cx="611818" cy="469739"/>
          </a:xfrm>
          <a:custGeom>
            <a:avLst/>
            <a:gdLst/>
            <a:ahLst/>
            <a:cxnLst/>
            <a:rect l="l" t="t" r="r" b="b"/>
            <a:pathLst>
              <a:path w="49380" h="51128" extrusionOk="0">
                <a:moveTo>
                  <a:pt x="0" y="28404"/>
                </a:moveTo>
                <a:lnTo>
                  <a:pt x="18353" y="51128"/>
                </a:lnTo>
                <a:lnTo>
                  <a:pt x="49380" y="13109"/>
                </a:lnTo>
                <a:lnTo>
                  <a:pt x="33648" y="0"/>
                </a:lnTo>
                <a:lnTo>
                  <a:pt x="17916" y="41077"/>
                </a:lnTo>
                <a:lnTo>
                  <a:pt x="10487" y="15731"/>
                </a:lnTo>
                <a:close/>
              </a:path>
            </a:pathLst>
          </a:custGeom>
          <a:solidFill>
            <a:schemeClr val="accent6"/>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2547098" y="2387287"/>
            <a:ext cx="8939400" cy="2940492"/>
          </a:xfrm>
          <a:prstGeom prst="rect">
            <a:avLst/>
          </a:prstGeom>
        </p:spPr>
        <p:txBody>
          <a:bodyPr spcFirstLastPara="1" wrap="square" lIns="121900" tIns="121900" rIns="121900" bIns="121900" anchor="ctr" anchorCtr="0">
            <a:noAutofit/>
          </a:bodyPr>
          <a:lstStyle/>
          <a:p>
            <a:pPr lvl="0" algn="l" rtl="0">
              <a:spcBef>
                <a:spcPts val="0"/>
              </a:spcBef>
              <a:spcAft>
                <a:spcPts val="0"/>
              </a:spcAft>
            </a:pPr>
            <a:br>
              <a:rPr lang="en-US" sz="4400" b="1">
                <a:solidFill>
                  <a:schemeClr val="tx1"/>
                </a:solidFill>
              </a:rPr>
            </a:br>
            <a:br>
              <a:rPr lang="en-US" sz="4400" b="1">
                <a:solidFill>
                  <a:schemeClr val="tx1"/>
                </a:solidFill>
              </a:rPr>
            </a:br>
            <a:br>
              <a:rPr lang="en-US" sz="4400" b="1">
                <a:solidFill>
                  <a:schemeClr val="tx1"/>
                </a:solidFill>
              </a:rPr>
            </a:br>
            <a:br>
              <a:rPr lang="en-US" sz="4400" b="1">
                <a:solidFill>
                  <a:schemeClr val="tx1"/>
                </a:solidFill>
              </a:rPr>
            </a:br>
            <a:endParaRPr lang="en-US" sz="4400">
              <a:solidFill>
                <a:schemeClr val="accent2"/>
              </a:solidFill>
            </a:endParaRPr>
          </a:p>
        </p:txBody>
      </p:sp>
      <p:sp>
        <p:nvSpPr>
          <p:cNvPr id="3" name="TextBox 2">
            <a:extLst>
              <a:ext uri="{FF2B5EF4-FFF2-40B4-BE49-F238E27FC236}">
                <a16:creationId xmlns:a16="http://schemas.microsoft.com/office/drawing/2014/main" id="{D971C014-76C2-4FC7-8C2A-49F1AB917152}"/>
              </a:ext>
            </a:extLst>
          </p:cNvPr>
          <p:cNvSpPr txBox="1"/>
          <p:nvPr/>
        </p:nvSpPr>
        <p:spPr>
          <a:xfrm>
            <a:off x="2547098" y="1376332"/>
            <a:ext cx="4153410" cy="707886"/>
          </a:xfrm>
          <a:prstGeom prst="rect">
            <a:avLst/>
          </a:prstGeom>
          <a:noFill/>
        </p:spPr>
        <p:txBody>
          <a:bodyPr wrap="square" rtlCol="0">
            <a:spAutoFit/>
          </a:bodyPr>
          <a:lstStyle/>
          <a:p>
            <a:r>
              <a:rPr lang="en-US" sz="4000" b="1">
                <a:solidFill>
                  <a:schemeClr val="tx1"/>
                </a:solidFill>
                <a:latin typeface="Patrick Hand" panose="020B0604020202020204" charset="0"/>
              </a:rPr>
              <a:t>1. Lý do chọn đề tài</a:t>
            </a:r>
            <a:endParaRPr lang="en-US" sz="4000">
              <a:latin typeface="Patrick Hand" panose="020B0604020202020204" charset="0"/>
            </a:endParaRPr>
          </a:p>
        </p:txBody>
      </p:sp>
      <p:sp>
        <p:nvSpPr>
          <p:cNvPr id="6" name="TextBox 5">
            <a:extLst>
              <a:ext uri="{FF2B5EF4-FFF2-40B4-BE49-F238E27FC236}">
                <a16:creationId xmlns:a16="http://schemas.microsoft.com/office/drawing/2014/main" id="{71C0DCED-DF18-48E2-9D5A-CBA2F55BF78E}"/>
              </a:ext>
            </a:extLst>
          </p:cNvPr>
          <p:cNvSpPr txBox="1"/>
          <p:nvPr/>
        </p:nvSpPr>
        <p:spPr>
          <a:xfrm>
            <a:off x="2137838" y="2084218"/>
            <a:ext cx="9125339" cy="4785926"/>
          </a:xfrm>
          <a:prstGeom prst="rect">
            <a:avLst/>
          </a:prstGeom>
          <a:noFill/>
        </p:spPr>
        <p:txBody>
          <a:bodyPr wrap="square">
            <a:spAutoFit/>
          </a:bodyPr>
          <a:lstStyle/>
          <a:p>
            <a:pPr indent="-457200">
              <a:spcBef>
                <a:spcPts val="2100"/>
              </a:spcBef>
              <a:spcAft>
                <a:spcPts val="2100"/>
              </a:spcAft>
              <a:buFont typeface="Wingdings" panose="05000000000000000000" pitchFamily="2" charset="2"/>
              <a:buChar char="q"/>
            </a:pPr>
            <a:r>
              <a:rPr lang="en-US" sz="2000">
                <a:latin typeface="Patrick Hand" panose="020B0604020202020204" charset="0"/>
              </a:rPr>
              <a:t>Với cuộc sống hiện đại như ngày nay, mọi người thường sẽ có ít thời gian để có thể đi mua sắm các thiết bị điện tử. Và đôi khi ra tới cửa hàng thì chúng ta cũng rất khó có thể chọn được một sản phẩm ứng ý giữa hàng loạt sản phẩm trong gian hàng.</a:t>
            </a:r>
          </a:p>
          <a:p>
            <a:pPr indent="-457200">
              <a:spcBef>
                <a:spcPts val="2100"/>
              </a:spcBef>
              <a:spcAft>
                <a:spcPts val="2100"/>
              </a:spcAft>
              <a:buFont typeface="Wingdings" panose="05000000000000000000" pitchFamily="2" charset="2"/>
              <a:buChar char="q"/>
            </a:pPr>
            <a:r>
              <a:rPr lang="en-US" sz="2000">
                <a:latin typeface="Patrick Hand" panose="020B0604020202020204" charset="0"/>
              </a:rPr>
              <a:t>Và hiện nay, với sự phát triển nhanh chóng của các thiết bị điện tử như điện thoại, máy tính bảng đã giúp ta rất nhiều lợi ích trong việc chọn, so sánh các sản phẩm ở bất cứ đâu mà không cần ra trực tiếp cửa hàng</a:t>
            </a:r>
          </a:p>
          <a:p>
            <a:pPr indent="-457200">
              <a:spcBef>
                <a:spcPts val="2100"/>
              </a:spcBef>
              <a:spcAft>
                <a:spcPts val="2100"/>
              </a:spcAft>
              <a:buFont typeface="Wingdings" panose="05000000000000000000" pitchFamily="2" charset="2"/>
              <a:buChar char="q"/>
            </a:pPr>
            <a:r>
              <a:rPr lang="en-US" sz="2000">
                <a:latin typeface="Patrick Hand" panose="020B0604020202020204" charset="0"/>
              </a:rPr>
              <a:t> </a:t>
            </a:r>
            <a:r>
              <a:rPr lang="vi-VN" sz="2000" b="0" i="0" u="none" strike="noStrike">
                <a:solidFill>
                  <a:schemeClr val="tx1"/>
                </a:solidFill>
                <a:effectLst/>
                <a:latin typeface="Patrick Hand" panose="020B0604020202020204" charset="0"/>
              </a:rPr>
              <a:t>Trước những </a:t>
            </a:r>
            <a:r>
              <a:rPr lang="en-US" sz="2000" b="0" i="0" u="none" strike="noStrike">
                <a:solidFill>
                  <a:schemeClr val="tx1"/>
                </a:solidFill>
                <a:effectLst/>
                <a:latin typeface="Patrick Hand" panose="020B0604020202020204" charset="0"/>
              </a:rPr>
              <a:t>sự bất tiện và thuận lợi</a:t>
            </a:r>
            <a:r>
              <a:rPr lang="vi-VN" sz="2000" b="0" i="0" u="none" strike="noStrike">
                <a:solidFill>
                  <a:schemeClr val="tx1"/>
                </a:solidFill>
                <a:effectLst/>
                <a:latin typeface="Patrick Hand" panose="020B0604020202020204" charset="0"/>
              </a:rPr>
              <a:t>, </a:t>
            </a:r>
            <a:r>
              <a:rPr lang="en-US" sz="2000" b="0" i="0" u="none" strike="noStrike">
                <a:solidFill>
                  <a:schemeClr val="tx1"/>
                </a:solidFill>
                <a:effectLst/>
                <a:latin typeface="Patrick Hand" panose="020B0604020202020204" charset="0"/>
              </a:rPr>
              <a:t>cùng </a:t>
            </a:r>
            <a:r>
              <a:rPr lang="vi-VN" sz="2000">
                <a:solidFill>
                  <a:schemeClr val="tx1"/>
                </a:solidFill>
                <a:latin typeface="Patrick Hand" panose="020B0604020202020204" charset="0"/>
              </a:rPr>
              <a:t>thời đại công nghệ 4.0 đòi hỏi cần có 1 ứng dụng trên mobile </a:t>
            </a:r>
            <a:r>
              <a:rPr lang="en-US" sz="2000">
                <a:solidFill>
                  <a:schemeClr val="tx1"/>
                </a:solidFill>
                <a:latin typeface="Patrick Hand" panose="020B0604020202020204" charset="0"/>
              </a:rPr>
              <a:t>có thể</a:t>
            </a:r>
            <a:r>
              <a:rPr lang="vi-VN" sz="2000">
                <a:solidFill>
                  <a:schemeClr val="tx1"/>
                </a:solidFill>
                <a:latin typeface="Patrick Hand" panose="020B0604020202020204" charset="0"/>
              </a:rPr>
              <a:t> giúp ch</a:t>
            </a:r>
            <a:r>
              <a:rPr lang="en-US" sz="2000">
                <a:solidFill>
                  <a:schemeClr val="tx1"/>
                </a:solidFill>
                <a:latin typeface="Patrick Hand" panose="020B0604020202020204" charset="0"/>
              </a:rPr>
              <a:t>úng ta trong việc tìm kiếm, lựa chọn sản phẩm phù hợp mà không mất quá nhiều thời gian để tới cửa hàng</a:t>
            </a:r>
            <a:endParaRPr lang="en-US" sz="2400">
              <a:latin typeface="Patrick Hand" panose="020B0604020202020204" charset="0"/>
            </a:endParaRPr>
          </a:p>
          <a:p>
            <a:pPr indent="-457200">
              <a:spcBef>
                <a:spcPts val="2100"/>
              </a:spcBef>
              <a:spcAft>
                <a:spcPts val="2100"/>
              </a:spcAft>
              <a:buFont typeface="Wingdings" panose="05000000000000000000" pitchFamily="2" charset="2"/>
              <a:buChar char="q"/>
            </a:pPr>
            <a:endParaRPr lang="en-US" sz="2000">
              <a:latin typeface="Patrick Hand"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rot="-947515">
            <a:off x="1424538" y="1744400"/>
            <a:ext cx="3738089" cy="2708252"/>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sz="6600">
                <a:solidFill>
                  <a:schemeClr val="tx1"/>
                </a:solidFill>
              </a:rPr>
              <a:t>Lợi ích của ứng dụng</a:t>
            </a:r>
            <a:endParaRPr sz="6600" b="1">
              <a:solidFill>
                <a:schemeClr val="tx1"/>
              </a:solidFill>
            </a:endParaRPr>
          </a:p>
        </p:txBody>
      </p:sp>
      <p:sp>
        <p:nvSpPr>
          <p:cNvPr id="325" name="Google Shape;325;p13"/>
          <p:cNvSpPr txBox="1">
            <a:spLocks noGrp="1"/>
          </p:cNvSpPr>
          <p:nvPr>
            <p:ph type="body" idx="1"/>
          </p:nvPr>
        </p:nvSpPr>
        <p:spPr>
          <a:xfrm>
            <a:off x="6214188" y="677197"/>
            <a:ext cx="3484427" cy="5106993"/>
          </a:xfrm>
          <a:prstGeom prst="rect">
            <a:avLst/>
          </a:prstGeom>
        </p:spPr>
        <p:txBody>
          <a:bodyPr spcFirstLastPara="1" wrap="square" lIns="121900" tIns="121900" rIns="121900" bIns="121900" anchor="t" anchorCtr="0">
            <a:noAutofit/>
          </a:bodyPr>
          <a:lstStyle/>
          <a:p>
            <a:pPr indent="-457200">
              <a:spcBef>
                <a:spcPts val="2100"/>
              </a:spcBef>
              <a:spcAft>
                <a:spcPts val="2100"/>
              </a:spcAft>
              <a:buFont typeface="Wingdings" panose="05000000000000000000" pitchFamily="2" charset="2"/>
              <a:buChar char="q"/>
            </a:pPr>
            <a:r>
              <a:rPr lang="en-US"/>
              <a:t>Giúp chúng ta tìm kiếm, xem thông tin sản phẩm</a:t>
            </a:r>
          </a:p>
          <a:p>
            <a:pPr indent="-457200">
              <a:spcBef>
                <a:spcPts val="2100"/>
              </a:spcBef>
              <a:spcAft>
                <a:spcPts val="2100"/>
              </a:spcAft>
              <a:buFont typeface="Wingdings" panose="05000000000000000000" pitchFamily="2" charset="2"/>
              <a:buChar char="q"/>
            </a:pPr>
            <a:r>
              <a:rPr lang="en-US"/>
              <a:t>Giúp tiết kiệm thời gian để ra cửa hang</a:t>
            </a:r>
          </a:p>
          <a:p>
            <a:pPr indent="-457200">
              <a:spcBef>
                <a:spcPts val="2100"/>
              </a:spcBef>
              <a:spcAft>
                <a:spcPts val="2100"/>
              </a:spcAft>
              <a:buFont typeface="Wingdings" panose="05000000000000000000" pitchFamily="2" charset="2"/>
              <a:buChar char="q"/>
            </a:pPr>
            <a:r>
              <a:rPr lang="en-US"/>
              <a:t>Ứng dụng bán hàng là nhu cầu thiết yếu trong hiện tại và tương lai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6"/>
          <p:cNvSpPr txBox="1">
            <a:spLocks noGrp="1"/>
          </p:cNvSpPr>
          <p:nvPr>
            <p:ph type="title"/>
          </p:nvPr>
        </p:nvSpPr>
        <p:spPr>
          <a:xfrm>
            <a:off x="2022042" y="2622967"/>
            <a:ext cx="3696300" cy="96352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solidFill>
                  <a:schemeClr val="accent3"/>
                </a:solidFill>
              </a:rPr>
              <a:t>2. Giải pháp.</a:t>
            </a:r>
            <a:endParaRPr>
              <a:solidFill>
                <a:schemeClr val="accent3"/>
              </a:solidFill>
            </a:endParaRPr>
          </a:p>
        </p:txBody>
      </p:sp>
      <p:sp>
        <p:nvSpPr>
          <p:cNvPr id="348" name="Google Shape;348;p16"/>
          <p:cNvSpPr txBox="1">
            <a:spLocks noGrp="1"/>
          </p:cNvSpPr>
          <p:nvPr>
            <p:ph type="body" idx="1"/>
          </p:nvPr>
        </p:nvSpPr>
        <p:spPr>
          <a:xfrm>
            <a:off x="6944176" y="1449225"/>
            <a:ext cx="3638100" cy="4555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 </a:t>
            </a:r>
            <a:endParaRPr/>
          </a:p>
        </p:txBody>
      </p:sp>
      <p:sp>
        <p:nvSpPr>
          <p:cNvPr id="2" name="TextBox 1">
            <a:extLst>
              <a:ext uri="{FF2B5EF4-FFF2-40B4-BE49-F238E27FC236}">
                <a16:creationId xmlns:a16="http://schemas.microsoft.com/office/drawing/2014/main" id="{89BB0DDB-D7C5-4677-A242-E9C4A16B0879}"/>
              </a:ext>
            </a:extLst>
          </p:cNvPr>
          <p:cNvSpPr txBox="1"/>
          <p:nvPr/>
        </p:nvSpPr>
        <p:spPr>
          <a:xfrm>
            <a:off x="5617028" y="2962469"/>
            <a:ext cx="914400" cy="914400"/>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1A3238A1-94B4-435E-AADA-5C9CC845B6F2}"/>
              </a:ext>
            </a:extLst>
          </p:cNvPr>
          <p:cNvSpPr txBox="1"/>
          <p:nvPr/>
        </p:nvSpPr>
        <p:spPr>
          <a:xfrm>
            <a:off x="6788589" y="2223722"/>
            <a:ext cx="4229932"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a:latin typeface="Patrick Hand" panose="020B0604020202020204" charset="0"/>
                <a:cs typeface="Arial" panose="020B0604020202020204" pitchFamily="34" charset="0"/>
              </a:rPr>
              <a:t> Sử dụng công cụ Android Studio và InteliJ</a:t>
            </a:r>
          </a:p>
          <a:p>
            <a:pPr marL="285750" indent="-285750">
              <a:buFont typeface="Wingdings" panose="05000000000000000000" pitchFamily="2" charset="2"/>
              <a:buChar char="Ø"/>
            </a:pPr>
            <a:endParaRPr lang="en-US" sz="2000">
              <a:latin typeface="Patrick Hand" panose="020B0604020202020204" charset="0"/>
              <a:cs typeface="Arial" panose="020B0604020202020204" pitchFamily="34" charset="0"/>
            </a:endParaRPr>
          </a:p>
          <a:p>
            <a:pPr marL="285750" indent="-285750">
              <a:buFont typeface="Wingdings" panose="05000000000000000000" pitchFamily="2" charset="2"/>
              <a:buChar char="Ø"/>
            </a:pPr>
            <a:r>
              <a:rPr lang="en-US" sz="2000">
                <a:latin typeface="Patrick Hand" panose="020B0604020202020204" charset="0"/>
                <a:cs typeface="Arial" panose="020B0604020202020204" pitchFamily="34" charset="0"/>
              </a:rPr>
              <a:t>Sử dụng ngôn ngữ Java để xây dựng API</a:t>
            </a:r>
          </a:p>
          <a:p>
            <a:endParaRPr lang="en-US" sz="2000">
              <a:latin typeface="Patrick Hand" panose="020B0604020202020204" charset="0"/>
              <a:cs typeface="Arial" panose="020B0604020202020204" pitchFamily="34" charset="0"/>
            </a:endParaRPr>
          </a:p>
          <a:p>
            <a:pPr marL="342900" indent="-342900">
              <a:buFont typeface="Wingdings" panose="05000000000000000000" pitchFamily="2" charset="2"/>
              <a:buChar char="Ø"/>
            </a:pPr>
            <a:r>
              <a:rPr lang="en-US" sz="2000">
                <a:latin typeface="Patrick Hand" panose="020B0604020202020204" charset="0"/>
                <a:cs typeface="Arial" panose="020B0604020202020204" pitchFamily="34" charset="0"/>
              </a:rPr>
              <a:t>Các dữ  liệu được lưu trữ trong cơ sở dữ liệu SQL Server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6"/>
          <p:cNvSpPr txBox="1">
            <a:spLocks noGrp="1"/>
          </p:cNvSpPr>
          <p:nvPr>
            <p:ph type="title"/>
          </p:nvPr>
        </p:nvSpPr>
        <p:spPr>
          <a:xfrm>
            <a:off x="2022042" y="2622967"/>
            <a:ext cx="3696300" cy="96352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solidFill>
                  <a:schemeClr val="accent3"/>
                </a:solidFill>
              </a:rPr>
              <a:t>2. Giải pháp.</a:t>
            </a:r>
            <a:endParaRPr>
              <a:solidFill>
                <a:schemeClr val="accent3"/>
              </a:solidFill>
            </a:endParaRPr>
          </a:p>
        </p:txBody>
      </p:sp>
      <p:sp>
        <p:nvSpPr>
          <p:cNvPr id="348" name="Google Shape;348;p16"/>
          <p:cNvSpPr txBox="1">
            <a:spLocks noGrp="1"/>
          </p:cNvSpPr>
          <p:nvPr>
            <p:ph type="body" idx="1"/>
          </p:nvPr>
        </p:nvSpPr>
        <p:spPr>
          <a:xfrm>
            <a:off x="6598752" y="830592"/>
            <a:ext cx="4402101" cy="5511792"/>
          </a:xfrm>
          <a:prstGeom prst="rect">
            <a:avLst/>
          </a:prstGeom>
        </p:spPr>
        <p:txBody>
          <a:bodyPr spcFirstLastPara="1" wrap="square" lIns="121900" tIns="121900" rIns="121900" bIns="121900" anchor="t" anchorCtr="0">
            <a:noAutofit/>
          </a:bodyPr>
          <a:lstStyle/>
          <a:p>
            <a:pPr marL="285750" indent="-285750">
              <a:buFont typeface="Wingdings" panose="05000000000000000000" pitchFamily="2" charset="2"/>
              <a:buChar char="Ø"/>
            </a:pPr>
            <a:r>
              <a:rPr lang="en-US" sz="2000">
                <a:latin typeface="Patrick Hand" panose="020B0604020202020204" charset="0"/>
                <a:cs typeface="Arial" panose="020B0604020202020204" pitchFamily="34" charset="0"/>
              </a:rPr>
              <a:t>Sử dụng công cụ Android Studio để viết chương  trình chạy trên điện thoại android</a:t>
            </a:r>
          </a:p>
          <a:p>
            <a:pPr marL="285750" indent="-285750">
              <a:buFont typeface="Wingdings" panose="05000000000000000000" pitchFamily="2" charset="2"/>
              <a:buChar char="Ø"/>
            </a:pPr>
            <a:endParaRPr lang="en-US" sz="2000">
              <a:latin typeface="Patrick Hand" panose="020B0604020202020204" charset="0"/>
              <a:cs typeface="Arial" panose="020B0604020202020204" pitchFamily="34" charset="0"/>
            </a:endParaRPr>
          </a:p>
          <a:p>
            <a:pPr marL="342900" indent="-342900">
              <a:buFont typeface="Wingdings" panose="05000000000000000000" pitchFamily="2" charset="2"/>
              <a:buChar char="Ø"/>
            </a:pPr>
            <a:r>
              <a:rPr lang="en-US" sz="2000">
                <a:latin typeface="Patrick Hand" panose="020B0604020202020204" charset="0"/>
                <a:cs typeface="Arial" panose="020B0604020202020204" pitchFamily="34" charset="0"/>
              </a:rPr>
              <a:t>Xây dựng được chương trình,đóng gói chương trình, chạy được trên máy ảo và máy thật</a:t>
            </a:r>
          </a:p>
          <a:p>
            <a:pPr marL="342900" indent="-342900">
              <a:buFont typeface="Wingdings" panose="05000000000000000000" pitchFamily="2" charset="2"/>
              <a:buChar char="Ø"/>
            </a:pPr>
            <a:endParaRPr lang="en-US" sz="2000">
              <a:latin typeface="Patrick Hand" panose="020B0604020202020204" charset="0"/>
              <a:cs typeface="Arial" panose="020B0604020202020204" pitchFamily="34" charset="0"/>
            </a:endParaRPr>
          </a:p>
          <a:p>
            <a:pPr marL="342900" indent="-342900">
              <a:buFont typeface="Wingdings" panose="05000000000000000000" pitchFamily="2" charset="2"/>
              <a:buChar char="Ø"/>
            </a:pPr>
            <a:r>
              <a:rPr lang="en-US" sz="2000">
                <a:latin typeface="Patrick Hand" panose="020B0604020202020204" charset="0"/>
                <a:cs typeface="Arial" panose="020B0604020202020204" pitchFamily="34" charset="0"/>
              </a:rPr>
              <a:t>Phân tích thiết kế hệ thống chương trình sao cho phù hợp</a:t>
            </a:r>
          </a:p>
          <a:p>
            <a:endParaRPr lang="en-US" sz="2000">
              <a:latin typeface="Patrick Hand" panose="020B0604020202020204" charset="0"/>
              <a:cs typeface="Arial" panose="020B0604020202020204" pitchFamily="34" charset="0"/>
            </a:endParaRPr>
          </a:p>
          <a:p>
            <a:pPr marL="342900" indent="-342900">
              <a:buFont typeface="Wingdings" panose="05000000000000000000" pitchFamily="2" charset="2"/>
              <a:buChar char="Ø"/>
            </a:pPr>
            <a:r>
              <a:rPr lang="en-US" sz="2000">
                <a:latin typeface="Patrick Hand" panose="020B0604020202020204" charset="0"/>
                <a:cs typeface="Arial" panose="020B0604020202020204" pitchFamily="34" charset="0"/>
              </a:rPr>
              <a:t>Khảo sát thực tế, dựa trên các app có sẵn</a:t>
            </a:r>
          </a:p>
          <a:p>
            <a:pPr marL="342900" indent="-342900">
              <a:buFont typeface="Wingdings" panose="05000000000000000000" pitchFamily="2" charset="2"/>
              <a:buChar char="Ø"/>
            </a:pPr>
            <a:endParaRPr lang="en-US" sz="2000">
              <a:latin typeface="Patrick Hand" panose="020B0604020202020204" charset="0"/>
              <a:cs typeface="Arial" panose="020B0604020202020204" pitchFamily="34" charset="0"/>
            </a:endParaRPr>
          </a:p>
          <a:p>
            <a:pPr marL="342900" indent="-342900">
              <a:buFont typeface="Wingdings" panose="05000000000000000000" pitchFamily="2" charset="2"/>
              <a:buChar char="Ø"/>
            </a:pPr>
            <a:r>
              <a:rPr lang="en-US" sz="2000">
                <a:latin typeface="Patrick Hand" panose="020B0604020202020204" charset="0"/>
                <a:cs typeface="Arial" panose="020B0604020202020204" pitchFamily="34" charset="0"/>
              </a:rPr>
              <a:t>Xây dựng chương trình theo mục tiêu đã đề ra</a:t>
            </a:r>
          </a:p>
        </p:txBody>
      </p:sp>
      <p:sp>
        <p:nvSpPr>
          <p:cNvPr id="2" name="TextBox 1">
            <a:extLst>
              <a:ext uri="{FF2B5EF4-FFF2-40B4-BE49-F238E27FC236}">
                <a16:creationId xmlns:a16="http://schemas.microsoft.com/office/drawing/2014/main" id="{89BB0DDB-D7C5-4677-A242-E9C4A16B0879}"/>
              </a:ext>
            </a:extLst>
          </p:cNvPr>
          <p:cNvSpPr txBox="1"/>
          <p:nvPr/>
        </p:nvSpPr>
        <p:spPr>
          <a:xfrm>
            <a:off x="5617028" y="2962469"/>
            <a:ext cx="914400" cy="9144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424852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819775" y="502650"/>
            <a:ext cx="4006200" cy="2130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solidFill>
                  <a:schemeClr val="accent4"/>
                </a:solidFill>
              </a:rPr>
              <a:t>3. Module của ứng dụng.</a:t>
            </a:r>
            <a:endParaRPr>
              <a:solidFill>
                <a:schemeClr val="accent4"/>
              </a:solidFill>
            </a:endParaRPr>
          </a:p>
        </p:txBody>
      </p:sp>
      <p:sp>
        <p:nvSpPr>
          <p:cNvPr id="365" name="Google Shape;365;p19"/>
          <p:cNvSpPr txBox="1">
            <a:spLocks noGrp="1"/>
          </p:cNvSpPr>
          <p:nvPr>
            <p:ph type="body" idx="1"/>
          </p:nvPr>
        </p:nvSpPr>
        <p:spPr>
          <a:xfrm>
            <a:off x="904600" y="2925925"/>
            <a:ext cx="4006200" cy="30795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2100"/>
              </a:spcAft>
              <a:buFont typeface="Wingdings" panose="05000000000000000000" pitchFamily="2" charset="2"/>
              <a:buChar char="Ø"/>
            </a:pPr>
            <a:r>
              <a:rPr lang="en-GB" sz="2400"/>
              <a:t>Module data (icon, code, name, model,..).</a:t>
            </a:r>
          </a:p>
          <a:p>
            <a:pPr marL="342900" lvl="0" indent="-342900" algn="l" rtl="0">
              <a:spcBef>
                <a:spcPts val="0"/>
              </a:spcBef>
              <a:spcAft>
                <a:spcPts val="2100"/>
              </a:spcAft>
              <a:buFont typeface="Wingdings" panose="05000000000000000000" pitchFamily="2" charset="2"/>
              <a:buChar char="Ø"/>
            </a:pPr>
            <a:r>
              <a:rPr lang="en-GB" sz="2400"/>
              <a:t>Module app: Layout trang chủ, trang con </a:t>
            </a:r>
          </a:p>
          <a:p>
            <a:pPr marL="0" lvl="0" indent="0" algn="l" rtl="0">
              <a:spcBef>
                <a:spcPts val="0"/>
              </a:spcBef>
              <a:spcAft>
                <a:spcPts val="2100"/>
              </a:spcAft>
              <a:buNone/>
            </a:pPr>
            <a:endParaRPr sz="2400"/>
          </a:p>
        </p:txBody>
      </p:sp>
      <p:sp>
        <p:nvSpPr>
          <p:cNvPr id="366" name="Google Shape;366;p19"/>
          <p:cNvSpPr txBox="1">
            <a:spLocks noGrp="1"/>
          </p:cNvSpPr>
          <p:nvPr>
            <p:ph type="body" idx="2"/>
          </p:nvPr>
        </p:nvSpPr>
        <p:spPr>
          <a:xfrm>
            <a:off x="5858416" y="502650"/>
            <a:ext cx="4140600" cy="600628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2100"/>
              </a:spcAft>
              <a:buFont typeface="Wingdings" panose="05000000000000000000" pitchFamily="2" charset="2"/>
              <a:buChar char="Ø"/>
            </a:pPr>
            <a:r>
              <a:rPr lang="en-GB" sz="2400"/>
              <a:t>Các chức năng:</a:t>
            </a:r>
          </a:p>
          <a:p>
            <a:pPr marL="342900" lvl="0" indent="-342900" algn="l" rtl="0">
              <a:spcBef>
                <a:spcPts val="0"/>
              </a:spcBef>
              <a:spcAft>
                <a:spcPts val="2100"/>
              </a:spcAft>
              <a:buFontTx/>
              <a:buChar char="-"/>
            </a:pPr>
            <a:r>
              <a:rPr lang="en-GB" sz="2400"/>
              <a:t>Đăng kí, chỉnh sửa thông tin tài khoản cá nhân</a:t>
            </a:r>
          </a:p>
          <a:p>
            <a:pPr marL="342900" lvl="0" indent="-342900" algn="l" rtl="0">
              <a:spcBef>
                <a:spcPts val="0"/>
              </a:spcBef>
              <a:spcAft>
                <a:spcPts val="2100"/>
              </a:spcAft>
              <a:buFontTx/>
              <a:buChar char="-"/>
            </a:pPr>
            <a:r>
              <a:rPr lang="en-GB" sz="2400"/>
              <a:t>Đăng nhập ứng dụng</a:t>
            </a:r>
          </a:p>
          <a:p>
            <a:pPr marL="342900" lvl="0" indent="-342900" algn="l" rtl="0">
              <a:spcBef>
                <a:spcPts val="0"/>
              </a:spcBef>
              <a:spcAft>
                <a:spcPts val="2100"/>
              </a:spcAft>
              <a:buFontTx/>
              <a:buChar char="-"/>
            </a:pPr>
            <a:r>
              <a:rPr lang="en-GB" sz="2400"/>
              <a:t>Tìm kiếm sản phẩm</a:t>
            </a:r>
          </a:p>
          <a:p>
            <a:pPr marL="342900" lvl="0" indent="-342900" algn="l" rtl="0">
              <a:spcBef>
                <a:spcPts val="0"/>
              </a:spcBef>
              <a:spcAft>
                <a:spcPts val="2100"/>
              </a:spcAft>
              <a:buFontTx/>
              <a:buChar char="-"/>
            </a:pPr>
            <a:r>
              <a:rPr lang="en-GB" sz="2400"/>
              <a:t>Thêm, xóa sản phẩm trong giỏ hang</a:t>
            </a:r>
          </a:p>
          <a:p>
            <a:pPr marL="342900" lvl="0" indent="-342900" algn="l" rtl="0">
              <a:spcBef>
                <a:spcPts val="0"/>
              </a:spcBef>
              <a:spcAft>
                <a:spcPts val="2100"/>
              </a:spcAft>
              <a:buFontTx/>
              <a:buChar char="-"/>
            </a:pPr>
            <a:r>
              <a:rPr lang="en-GB" sz="2400"/>
              <a:t>Đặt hàng trên ứng dụng</a:t>
            </a:r>
          </a:p>
          <a:p>
            <a:pPr marL="342900" lvl="0" indent="-342900" algn="l" rtl="0">
              <a:spcBef>
                <a:spcPts val="0"/>
              </a:spcBef>
              <a:spcAft>
                <a:spcPts val="2100"/>
              </a:spcAft>
              <a:buFontTx/>
              <a:buChar char="-"/>
            </a:pPr>
            <a:r>
              <a:rPr lang="en-GB" sz="2400"/>
              <a:t>Xem lại lịch sử mua hàng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a:spLocks noGrp="1"/>
          </p:cNvSpPr>
          <p:nvPr>
            <p:ph type="title"/>
          </p:nvPr>
        </p:nvSpPr>
        <p:spPr>
          <a:xfrm>
            <a:off x="624750" y="786775"/>
            <a:ext cx="10551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800"/>
              <a:t>4. Phác Họa Giao Diện</a:t>
            </a:r>
            <a:endParaRPr sz="2800"/>
          </a:p>
        </p:txBody>
      </p:sp>
      <p:pic>
        <p:nvPicPr>
          <p:cNvPr id="3" name="Picture 2">
            <a:extLst>
              <a:ext uri="{FF2B5EF4-FFF2-40B4-BE49-F238E27FC236}">
                <a16:creationId xmlns:a16="http://schemas.microsoft.com/office/drawing/2014/main" id="{57D3F76B-052C-4180-9E1E-3C926F92E9BC}"/>
              </a:ext>
            </a:extLst>
          </p:cNvPr>
          <p:cNvPicPr>
            <a:picLocks noChangeAspect="1"/>
          </p:cNvPicPr>
          <p:nvPr/>
        </p:nvPicPr>
        <p:blipFill>
          <a:blip r:embed="rId3"/>
          <a:stretch>
            <a:fillRect/>
          </a:stretch>
        </p:blipFill>
        <p:spPr>
          <a:xfrm>
            <a:off x="4303970" y="786775"/>
            <a:ext cx="2261421" cy="4657784"/>
          </a:xfrm>
          <a:prstGeom prst="rect">
            <a:avLst/>
          </a:prstGeom>
        </p:spPr>
      </p:pic>
      <p:pic>
        <p:nvPicPr>
          <p:cNvPr id="1026" name="Picture 2">
            <a:extLst>
              <a:ext uri="{FF2B5EF4-FFF2-40B4-BE49-F238E27FC236}">
                <a16:creationId xmlns:a16="http://schemas.microsoft.com/office/drawing/2014/main" id="{3D016399-50CF-4E73-B66E-4BB97086C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174" y="786775"/>
            <a:ext cx="2261422" cy="4647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a:spLocks noGrp="1"/>
          </p:cNvSpPr>
          <p:nvPr>
            <p:ph type="title"/>
          </p:nvPr>
        </p:nvSpPr>
        <p:spPr>
          <a:xfrm>
            <a:off x="624750" y="786775"/>
            <a:ext cx="10551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800"/>
              <a:t>4.Phác Họa Giao Diện</a:t>
            </a:r>
            <a:endParaRPr sz="2800"/>
          </a:p>
        </p:txBody>
      </p:sp>
      <p:pic>
        <p:nvPicPr>
          <p:cNvPr id="4" name="Picture 3" descr="Text, letter&#10;&#10;Description automatically generated">
            <a:extLst>
              <a:ext uri="{FF2B5EF4-FFF2-40B4-BE49-F238E27FC236}">
                <a16:creationId xmlns:a16="http://schemas.microsoft.com/office/drawing/2014/main" id="{E8E0A149-27C3-476D-82D7-C6CD1C6FECC9}"/>
              </a:ext>
            </a:extLst>
          </p:cNvPr>
          <p:cNvPicPr>
            <a:picLocks noChangeAspect="1"/>
          </p:cNvPicPr>
          <p:nvPr/>
        </p:nvPicPr>
        <p:blipFill>
          <a:blip r:embed="rId3"/>
          <a:stretch>
            <a:fillRect/>
          </a:stretch>
        </p:blipFill>
        <p:spPr>
          <a:xfrm>
            <a:off x="4500805" y="786775"/>
            <a:ext cx="2170885" cy="446188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04593A99-18EF-4C04-A6D1-2AC21BD81087}"/>
              </a:ext>
            </a:extLst>
          </p:cNvPr>
          <p:cNvPicPr>
            <a:picLocks noChangeAspect="1"/>
          </p:cNvPicPr>
          <p:nvPr/>
        </p:nvPicPr>
        <p:blipFill>
          <a:blip r:embed="rId4"/>
          <a:stretch>
            <a:fillRect/>
          </a:stretch>
        </p:blipFill>
        <p:spPr>
          <a:xfrm>
            <a:off x="8381308" y="786774"/>
            <a:ext cx="2166437" cy="4461881"/>
          </a:xfrm>
          <a:prstGeom prst="rect">
            <a:avLst/>
          </a:prstGeom>
        </p:spPr>
      </p:pic>
    </p:spTree>
    <p:extLst>
      <p:ext uri="{BB962C8B-B14F-4D97-AF65-F5344CB8AC3E}">
        <p14:creationId xmlns:p14="http://schemas.microsoft.com/office/powerpoint/2010/main" val="577046119"/>
      </p:ext>
    </p:extLst>
  </p:cSld>
  <p:clrMapOvr>
    <a:masterClrMapping/>
  </p:clrMapOvr>
</p:sld>
</file>

<file path=ppt/theme/theme1.xml><?xml version="1.0" encoding="utf-8"?>
<a:theme xmlns:a="http://schemas.openxmlformats.org/drawingml/2006/main" name="0165_Ogawa_Template_SlidesMania">
  <a:themeElements>
    <a:clrScheme name="Simple Light">
      <a:dk1>
        <a:srgbClr val="000000"/>
      </a:dk1>
      <a:lt1>
        <a:srgbClr val="76A5AF"/>
      </a:lt1>
      <a:dk2>
        <a:srgbClr val="000000"/>
      </a:dk2>
      <a:lt2>
        <a:srgbClr val="8E7CC3"/>
      </a:lt2>
      <a:accent1>
        <a:srgbClr val="6FA8DC"/>
      </a:accent1>
      <a:accent2>
        <a:srgbClr val="E69138"/>
      </a:accent2>
      <a:accent3>
        <a:srgbClr val="C27BA0"/>
      </a:accent3>
      <a:accent4>
        <a:srgbClr val="E06666"/>
      </a:accent4>
      <a:accent5>
        <a:srgbClr val="93C47D"/>
      </a:accent5>
      <a:accent6>
        <a:srgbClr val="FFD966"/>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501</Words>
  <Application>Microsoft Office PowerPoint</Application>
  <PresentationFormat>Widescreen</PresentationFormat>
  <Paragraphs>47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Barlow Condensed</vt:lpstr>
      <vt:lpstr>Arial</vt:lpstr>
      <vt:lpstr>Wingdings</vt:lpstr>
      <vt:lpstr>Patrick Hand</vt:lpstr>
      <vt:lpstr>0165_Ogawa_Template_SlidesMania</vt:lpstr>
      <vt:lpstr>     Bài tập lớn Lập trình Di Động  Xây Dựng Ứng Dụng Bán Thiết Bị Điện Tử  Giảng Viên Hướng Dẫn: Nguyễn Thái Sơn Sinh Viên Thực Hiện:  Phạm Lê Việt Tú     </vt:lpstr>
      <vt:lpstr>   Nội Dung</vt:lpstr>
      <vt:lpstr>    </vt:lpstr>
      <vt:lpstr>Lợi ích của ứng dụng</vt:lpstr>
      <vt:lpstr>2. Giải pháp.</vt:lpstr>
      <vt:lpstr>2. Giải pháp.</vt:lpstr>
      <vt:lpstr>3. Module của ứng dụng.</vt:lpstr>
      <vt:lpstr>4. Phác Họa Giao Diện</vt:lpstr>
      <vt:lpstr>4.Phác Họa Giao Diện</vt:lpstr>
      <vt:lpstr>4.Phác Họa Giao Diện</vt:lpstr>
      <vt:lpstr>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Lập trình Di Động  Xây Dựng Ứng Dụng Ghi Chú  Giáo Viên Hướng Dẫn:Ths.MaiThị Thúy Hà Sinh Viên Thực Hiện:   Nguyễn Văn Linh        Phạm Lê Việt Tú     Nguyễn Thị Lê</dc:title>
  <dc:creator>PC</dc:creator>
  <cp:lastModifiedBy>Tú Phạm</cp:lastModifiedBy>
  <cp:revision>29</cp:revision>
  <dcterms:modified xsi:type="dcterms:W3CDTF">2022-01-13T11:42:06Z</dcterms:modified>
</cp:coreProperties>
</file>