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3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77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3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32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9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D57ECA-5155-4A54-B424-6CABEF4D5C4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6EFCEF-0604-4FA0-9FD9-BC96645AAB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2517&amp;picture=airplane-fly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B57C-E3E1-22B3-5B71-B2EA3DD16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A7DF2-B214-6AA9-4894-2F4E61F9E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78E15DA-96C3-C060-8D12-943C9BB267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225815"/>
                  </p:ext>
                </p:extLst>
              </p:nvPr>
            </p:nvGraphicFramePr>
            <p:xfrm>
              <a:off x="4572000" y="2571750"/>
              <a:ext cx="3048000" cy="1714500"/>
            </p:xfrm>
            <a:graphic>
              <a:graphicData uri="http://schemas.microsoft.com/office/powerpoint/2016/slidezoom">
                <pslz:sldZm>
                  <pslz:sldZmObj sldId="258" cId="3803845849">
                    <pslz:zmPr id="{03637641-0456-48EA-B76E-C757A5C1853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8E15DA-96C3-C060-8D12-943C9BB267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72000" y="25717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06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FB9AB-3571-BEF4-6CAA-96506780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Customer service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50FD-F273-DA41-D613-930DD8FD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84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EFBC9-C0A3-32D4-AAF4-C0FE5F26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Client</a:t>
            </a:r>
          </a:p>
        </p:txBody>
      </p:sp>
      <p:pic>
        <p:nvPicPr>
          <p:cNvPr id="6" name="Content Placeholder 5" descr="A large airplane flying in the sky&#10;&#10;Description automatically generated">
            <a:extLst>
              <a:ext uri="{FF2B5EF4-FFF2-40B4-BE49-F238E27FC236}">
                <a16:creationId xmlns:a16="http://schemas.microsoft.com/office/drawing/2014/main" id="{1C79DBAC-F042-C13E-1B75-A8CAC877E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51413" y="1327150"/>
            <a:ext cx="6305550" cy="4203700"/>
          </a:xfrm>
        </p:spPr>
      </p:pic>
    </p:spTree>
    <p:extLst>
      <p:ext uri="{BB962C8B-B14F-4D97-AF65-F5344CB8AC3E}">
        <p14:creationId xmlns:p14="http://schemas.microsoft.com/office/powerpoint/2010/main" val="380384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038F-0589-FCA3-F4FE-40092559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B31D-91ED-02B0-47E4-33226C6DA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Hello</vt:lpstr>
      <vt:lpstr>Customer service</vt:lpstr>
      <vt:lpstr>Client</vt:lpstr>
      <vt:lpstr>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Van Le</dc:creator>
  <cp:lastModifiedBy>Van Le</cp:lastModifiedBy>
  <cp:revision>2</cp:revision>
  <dcterms:created xsi:type="dcterms:W3CDTF">2024-05-12T03:15:27Z</dcterms:created>
  <dcterms:modified xsi:type="dcterms:W3CDTF">2024-05-12T03:32:35Z</dcterms:modified>
</cp:coreProperties>
</file>