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9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338" r:id="rId10"/>
    <p:sldId id="340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1" r:id="rId23"/>
    <p:sldId id="283" r:id="rId24"/>
    <p:sldId id="282" r:id="rId25"/>
    <p:sldId id="269" r:id="rId26"/>
    <p:sldId id="280" r:id="rId27"/>
    <p:sldId id="287" r:id="rId28"/>
    <p:sldId id="288" r:id="rId29"/>
    <p:sldId id="284" r:id="rId30"/>
    <p:sldId id="286" r:id="rId31"/>
    <p:sldId id="285" r:id="rId32"/>
    <p:sldId id="259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07" r:id="rId58"/>
    <p:sldId id="319" r:id="rId59"/>
    <p:sldId id="320" r:id="rId60"/>
    <p:sldId id="296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21" r:id="rId72"/>
    <p:sldId id="332" r:id="rId73"/>
    <p:sldId id="333" r:id="rId74"/>
    <p:sldId id="334" r:id="rId75"/>
    <p:sldId id="336" r:id="rId76"/>
    <p:sldId id="337" r:id="rId77"/>
    <p:sldId id="260" r:id="rId7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30" autoAdjust="0"/>
  </p:normalViewPr>
  <p:slideViewPr>
    <p:cSldViewPr snapToGrid="0">
      <p:cViewPr varScale="1">
        <p:scale>
          <a:sx n="156" d="100"/>
          <a:sy n="156" d="100"/>
        </p:scale>
        <p:origin x="6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Fun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19" y="1716820"/>
            <a:ext cx="3998491" cy="28796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 never explained what, if anything, the B stands for: Boeing, balanced, broad, bushy, and Bayer have been suggested. McCreight has said that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"the more you think about what the B in B-trees means, the better you understand B-trees."</a:t>
            </a:r>
            <a:endParaRPr lang="en-US" sz="3600" i="1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58" y="225303"/>
            <a:ext cx="1406907" cy="1406907"/>
          </a:xfrm>
          <a:prstGeom prst="rect">
            <a:avLst/>
          </a:prstGeom>
        </p:spPr>
      </p:pic>
      <p:pic>
        <p:nvPicPr>
          <p:cNvPr id="7" name="Graphic 6" descr="Scales of justice outline">
            <a:extLst>
              <a:ext uri="{FF2B5EF4-FFF2-40B4-BE49-F238E27FC236}">
                <a16:creationId xmlns:a16="http://schemas.microsoft.com/office/drawing/2014/main" id="{99B58E32-4767-2CE5-7357-4FB53068F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1694" y="1934205"/>
            <a:ext cx="1744507" cy="17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which isn’t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44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5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2156251"/>
            <a:ext cx="558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complexity: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 complexity: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1: The key does not exist in the B-tree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2:  The key in the leaf node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open book and on top are eyeglasses and pen">
            <a:extLst>
              <a:ext uri="{FF2B5EF4-FFF2-40B4-BE49-F238E27FC236}">
                <a16:creationId xmlns:a16="http://schemas.microsoft.com/office/drawing/2014/main" id="{B8F63303-C86F-1598-DCA6-859BD479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" y="266108"/>
            <a:ext cx="3076370" cy="20509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82640-387C-3FDD-565B-5765B17E9646}"/>
              </a:ext>
            </a:extLst>
          </p:cNvPr>
          <p:cNvSpPr/>
          <p:nvPr/>
        </p:nvSpPr>
        <p:spPr>
          <a:xfrm>
            <a:off x="3360757" y="502682"/>
            <a:ext cx="4991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History of B-Tree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035AF-E9FB-3F98-D964-A97B164B0BF5}"/>
              </a:ext>
            </a:extLst>
          </p:cNvPr>
          <p:cNvSpPr txBox="1"/>
          <p:nvPr/>
        </p:nvSpPr>
        <p:spPr>
          <a:xfrm>
            <a:off x="2126157" y="2317021"/>
            <a:ext cx="6667637" cy="261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Invented by Rudolf Bayer and Edward M. McCreight . While they are working at Boeing Research Labs, for the purpose of efficiently managing index pages for large random-access files. </a:t>
            </a:r>
          </a:p>
          <a:p>
            <a:pPr marL="7429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Reason: The basic assumption was that indexes would be so voluminous that only small chunks of the tree could fit in main memory.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DB67-F00E-59EF-B8EE-23417B252CFB}"/>
              </a:ext>
            </a:extLst>
          </p:cNvPr>
          <p:cNvSpPr txBox="1"/>
          <p:nvPr/>
        </p:nvSpPr>
        <p:spPr>
          <a:xfrm>
            <a:off x="2589208" y="2317021"/>
            <a:ext cx="5741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McCreight's paper, Organization, and maintenance of large ordered indices, was first circulated in July 1970 and later published in Acta Informatica.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49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3062</Words>
  <Application>Microsoft Macintosh PowerPoint</Application>
  <PresentationFormat>On-screen Show (16:9)</PresentationFormat>
  <Paragraphs>396</Paragraphs>
  <Slides>77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Fun Fact: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2022-07-19T08:53:22Z</dcterms:modified>
</cp:coreProperties>
</file>