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Ở giai đoạn tách con này, con của một node cha tên y </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2933432"/>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node named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into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a:t>
            </a:r>
            <a:r>
              <a:rPr lang="en-US" sz="1800">
                <a:solidFill>
                  <a:srgbClr val="212529"/>
                </a:solidFill>
                <a:effectLst/>
                <a:latin typeface="Times New Roman" panose="02020603050405020304" pitchFamily="18" charset="0"/>
                <a:ea typeface="Times New Roman" panose="02020603050405020304" pitchFamily="18" charset="0"/>
              </a:rPr>
              <a:t>the previous node, </a:t>
            </a:r>
            <a:r>
              <a:rPr lang="en-US" sz="1800" dirty="0">
                <a:solidFill>
                  <a:srgbClr val="212529"/>
                </a:solidFill>
                <a:effectLst/>
                <a:latin typeface="Times New Roman" panose="02020603050405020304" pitchFamily="18" charset="0"/>
                <a:ea typeface="Times New Roman" panose="02020603050405020304" pitchFamily="18" charset="0"/>
              </a:rPr>
              <a:t>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2935</Words>
  <Application>Microsoft Macintosh PowerPoint</Application>
  <PresentationFormat>On-screen Show (16:9)</PresentationFormat>
  <Paragraphs>391</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2022-07-16T13:22:08Z</dcterms:modified>
</cp:coreProperties>
</file>