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260" r:id="rId73"/>
    <p:sldId id="258" r:id="rId7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3421" autoAdjust="0"/>
  </p:normalViewPr>
  <p:slideViewPr>
    <p:cSldViewPr snapToGrid="0">
      <p:cViewPr varScale="1">
        <p:scale>
          <a:sx n="156" d="100"/>
          <a:sy n="156" d="100"/>
        </p:scale>
        <p:origin x="6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261884"/>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 KLPT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2"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2"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2"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2"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in B-tree has at most </a:t>
            </a:r>
            <a:r>
              <a:rPr lang="en-US" sz="1800" b="1" dirty="0">
                <a:solidFill>
                  <a:srgbClr val="3A3A3A"/>
                </a:solidFill>
                <a:effectLst/>
                <a:latin typeface="Times New Roman" panose="02020603050405020304" pitchFamily="18" charset="0"/>
                <a:ea typeface="Times New Roman" panose="02020603050405020304" pitchFamily="18" charset="0"/>
              </a:rPr>
              <a:t>m children</a:t>
            </a:r>
            <a:r>
              <a:rPr lang="en-US" sz="1800" dirty="0">
                <a:solidFill>
                  <a:srgbClr val="3A3A3A"/>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2794</Words>
  <Application>Microsoft Macintosh PowerPoint</Application>
  <PresentationFormat>On-screen Show (16:9)</PresentationFormat>
  <Paragraphs>388</Paragraphs>
  <Slides>73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 THANK YOU FOR LISTENING</vt:lpstr>
      <vt:lpstr>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2022-07-10T12:54:01Z</dcterms:modified>
</cp:coreProperties>
</file>