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87" r:id="rId29"/>
    <p:sldId id="288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421" autoAdjust="0"/>
  </p:normalViewPr>
  <p:slideViewPr>
    <p:cSldViewPr snapToGrid="0">
      <p:cViewPr varScale="1">
        <p:scale>
          <a:sx n="156" d="100"/>
          <a:sy n="156" d="100"/>
        </p:scale>
        <p:origin x="600" y="-3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197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value,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node named y is already full, we have to split it. We also have </a:t>
            </a:r>
            <a:r>
              <a:rPr lang="en-US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 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 lnSpcReduction="10000"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</a:t>
            </a:r>
          </a:p>
          <a:p>
            <a:pPr marL="0" indent="0">
              <a:buNone/>
            </a:pPr>
            <a:endParaRPr lang="en-US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non-leaf node, we also have to check whether the corresponding child node is full, if yes then we have to split it before inserting to that node.</a:t>
            </a:r>
            <a:endParaRPr lang="en-US" sz="18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continue to insert to the corresponding child node.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2927</Words>
  <Application>Microsoft Macintosh PowerPoint</Application>
  <PresentationFormat>On-screen Show (16:9)</PresentationFormat>
  <Paragraphs>392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2022-07-18T16:10:17Z</dcterms:modified>
</cp:coreProperties>
</file>