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62" r:id="rId5"/>
    <p:sldId id="259" r:id="rId6"/>
    <p:sldId id="258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003635"/>
    <a:srgbClr val="FF0D97"/>
    <a:srgbClr val="0000CC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-1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APCS2 - KLPT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Revive: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already 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On-screen Show (16:9)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Maven Pro</vt:lpstr>
      <vt:lpstr>Nunito</vt:lpstr>
      <vt:lpstr>Times New Roman</vt:lpstr>
      <vt:lpstr>Office Theme</vt:lpstr>
      <vt:lpstr>DATA STRUCTURE:</vt:lpstr>
      <vt:lpstr>PowerPoint Presentation</vt:lpstr>
      <vt:lpstr>Revive:</vt:lpstr>
      <vt:lpstr>PowerPoint Presentation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2022-06-21T13:19:53Z</dcterms:modified>
</cp:coreProperties>
</file>