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FF0D97"/>
    <a:srgbClr val="0000CC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60" d="100"/>
          <a:sy n="160" d="100"/>
        </p:scale>
        <p:origin x="4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Autofit/>
          </a:bodyPr>
          <a:lstStyle/>
          <a:p>
            <a:r>
              <a:rPr lang="en-US" sz="80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87" y="317394"/>
            <a:ext cx="4564983" cy="24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418719" y="3881616"/>
            <a:ext cx="76121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1" dirty="0">
              <a:solidFill>
                <a:srgbClr val="9EFF29"/>
              </a:solidFill>
              <a:effectLst/>
            </a:endParaRPr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On-screen Show (16:9)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Maven Pro</vt:lpstr>
      <vt:lpstr>Nunito</vt:lpstr>
      <vt:lpstr>Times New Roman</vt:lpstr>
      <vt:lpstr>Office Theme</vt:lpstr>
      <vt:lpstr>DATA STRUCTURE:</vt:lpstr>
      <vt:lpstr>PowerPoint Presentation</vt:lpstr>
      <vt:lpstr>Revive: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2022-06-22T03:01:16Z</dcterms:modified>
</cp:coreProperties>
</file>