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to.</a:t>
            </a: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non-leaf node, we also have to check whether the chosen child node is full, if yes then we have to split it before inserting to that node.</a:t>
            </a:r>
            <a:endParaRPr lang="en-US" sz="18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continue to insert to the corresponding child node.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2966</Words>
  <Application>Microsoft Macintosh PowerPoint</Application>
  <PresentationFormat>On-screen Show (16:9)</PresentationFormat>
  <Paragraphs>393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2022-07-18T16:55:08Z</dcterms:modified>
</cp:coreProperties>
</file>