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421" autoAdjust="0"/>
  </p:normalViewPr>
  <p:slideViewPr>
    <p:cSldViewPr snapToGrid="0">
      <p:cViewPr varScale="1">
        <p:scale>
          <a:sx n="156" d="100"/>
          <a:sy n="156" d="100"/>
        </p:scale>
        <p:origin x="6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value,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node named y is already full, we have to split it into two. We also have </a:t>
            </a:r>
            <a:r>
              <a:rPr lang="en-US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 lnSpcReduction="10000"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non-leaf node, we also have to check whether the corresponding child node is full, if yes then we have to split it before inserting to that node.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Microsoft Macintosh PowerPoint</Application>
  <PresentationFormat>On-screen Show (16:9)</PresentationFormat>
  <Paragraphs>392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2022-07-18T16:16:16Z</dcterms:modified>
</cp:coreProperties>
</file>