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80" r:id="rId24"/>
    <p:sldId id="269" r:id="rId25"/>
    <p:sldId id="259" r:id="rId26"/>
    <p:sldId id="258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2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2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extension of an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 B-tree has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children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5080-2D2A-D054-EC85-58537039E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41E9-E6BC-82AC-BD17-BBF7BBE21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01F1-5B30-4099-9FA4-25A75F0D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F362-A59E-40E7-9473-45994769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7144"/>
            <a:ext cx="7772400" cy="11251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Another Extend: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On-screen Show (16:9)</PresentationFormat>
  <Paragraphs>89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Revive:</vt:lpstr>
      <vt:lpstr>Extend:</vt:lpstr>
      <vt:lpstr>Therefore, In data structures for programming, we already learned about some data structures such as: binary tree and 2-3 tree, etc.; which are very useful for programming.</vt:lpstr>
      <vt:lpstr>GENERALIZE</vt:lpstr>
      <vt:lpstr>Another Extend: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2022-06-24T12:22:48Z</dcterms:modified>
</cp:coreProperties>
</file>