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59" r:id="rId13"/>
    <p:sldId id="258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FF0D97"/>
    <a:srgbClr val="0000CC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1F1-5B30-4099-9FA4-25A75F0D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F362-A59E-40E7-9473-45994769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009180"/>
            <a:ext cx="7772400" cy="11251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Another 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Maven Pro</vt:lpstr>
      <vt:lpstr>Nunito</vt:lpstr>
      <vt:lpstr>Times New Roman</vt:lpstr>
      <vt:lpstr>Wingdings</vt:lpstr>
      <vt:lpstr>Office Theme</vt:lpstr>
      <vt:lpstr>DATA STRUCTURE:</vt:lpstr>
      <vt:lpstr>PowerPoint Presentation</vt:lpstr>
      <vt:lpstr>Revive:</vt:lpstr>
      <vt:lpstr>Extend:</vt:lpstr>
      <vt:lpstr>Therefore, In data structures for programming, we already learned about some data structures such as: binary tree and 2-3 tree, etc.; which are very useful for programming.</vt:lpstr>
      <vt:lpstr>GENERALIZE</vt:lpstr>
      <vt:lpstr>Another Extend:</vt:lpstr>
      <vt:lpstr>PowerPoint Presentation</vt:lpstr>
      <vt:lpstr>PowerPoint Presentation</vt:lpstr>
      <vt:lpstr>a. M-Ways Tree – Definition: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2022-06-22T16:29:47Z</dcterms:modified>
</cp:coreProperties>
</file>