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59" r:id="rId29"/>
    <p:sldId id="25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a child of a parent node name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split out to 2 children, the first child have the keys from the first key to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the previous child, and the remaining child will have the other keys, and them both connect to the parent of node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function 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VISION FOR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On-screen Show (16:9)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Revive: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VISION FOR FUNCTION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2022-06-27T16:17:30Z</dcterms:modified>
</cp:coreProperties>
</file>