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7" r:id="rId26"/>
    <p:sldId id="288" r:id="rId27"/>
    <p:sldId id="284" r:id="rId28"/>
    <p:sldId id="286" r:id="rId29"/>
    <p:sldId id="285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48" autoAdjust="0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</a:t>
            </a:r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which isn’t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that child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insert to the correct child node (split from the original root).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2951</Words>
  <Application>Microsoft Macintosh PowerPoint</Application>
  <PresentationFormat>On-screen Show (16:9)</PresentationFormat>
  <Paragraphs>391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DEMONSTRATION</vt:lpstr>
      <vt:lpstr>ADDITIONAL FUNCTION IN INSERTION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2022-07-18T17:17:59Z</dcterms:modified>
</cp:coreProperties>
</file>