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1" r:id="rId21"/>
    <p:sldId id="283" r:id="rId22"/>
    <p:sldId id="282" r:id="rId23"/>
    <p:sldId id="269" r:id="rId24"/>
    <p:sldId id="280" r:id="rId25"/>
    <p:sldId id="284" r:id="rId26"/>
    <p:sldId id="286" r:id="rId27"/>
    <p:sldId id="285" r:id="rId28"/>
    <p:sldId id="259" r:id="rId29"/>
    <p:sldId id="258" r:id="rId30"/>
    <p:sldId id="260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5"/>
  </p:normalViewPr>
  <p:slideViewPr>
    <p:cSldViewPr snapToGrid="0">
      <p:cViewPr varScale="1">
        <p:scale>
          <a:sx n="129" d="100"/>
          <a:sy n="129" d="100"/>
        </p:scale>
        <p:origin x="200" y="6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APCS2 - KLPT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2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extension of an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 B-tree has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children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3251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a child of a parent node name </a:t>
            </a:r>
            <a:r>
              <a:rPr lang="en-US" sz="18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will be split out to 2 children, the first child have the keys from the first key to </a:t>
            </a:r>
            <a:r>
              <a:rPr lang="en-US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baseline="300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the previous child, and the remaining child will have the other keys, and them both connect to the parent of node </a:t>
            </a:r>
            <a:r>
              <a:rPr lang="en-US" sz="18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the function 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already 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Microsoft Macintosh PowerPoint</Application>
  <PresentationFormat>On-screen Show (16:9)</PresentationFormat>
  <Paragraphs>112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Review:</vt:lpstr>
      <vt:lpstr>Learn more:</vt:lpstr>
      <vt:lpstr>Therefore, In data structures for programming, we already learned about some data structures such as: binary tree and 2-3 tree, etc.; which are very useful for programming.</vt:lpstr>
      <vt:lpstr>GENERALIZE</vt:lpstr>
      <vt:lpstr>Learn more:</vt:lpstr>
      <vt:lpstr>PowerPoint Presentation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ADDITIONAL FUNCTION IN INSERTION</vt:lpstr>
      <vt:lpstr>DEMONSTRATION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2022-06-29T00:43:24Z</dcterms:modified>
</cp:coreProperties>
</file>