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724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key to a child node,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named y is already full, we have to split it into two.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</a:t>
            </a:r>
            <a:r>
              <a:rPr lang="en-US" sz="1400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to insert to in case of non-leaf node and we have to split it </a:t>
            </a:r>
            <a:r>
              <a:rPr lang="en-US" sz="18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necessary.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continue to insert 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2947</Words>
  <Application>Microsoft Macintosh PowerPoint</Application>
  <PresentationFormat>On-screen Show (16:9)</PresentationFormat>
  <Paragraphs>391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2022-07-18T16:57:48Z</dcterms:modified>
</cp:coreProperties>
</file>